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8"/>
  </p:notesMasterIdLst>
  <p:sldIdLst>
    <p:sldId id="256" r:id="rId2"/>
    <p:sldId id="276" r:id="rId3"/>
    <p:sldId id="297" r:id="rId4"/>
    <p:sldId id="258" r:id="rId5"/>
    <p:sldId id="298" r:id="rId6"/>
    <p:sldId id="277" r:id="rId7"/>
    <p:sldId id="259" r:id="rId8"/>
    <p:sldId id="299" r:id="rId9"/>
    <p:sldId id="278" r:id="rId10"/>
    <p:sldId id="260" r:id="rId11"/>
    <p:sldId id="279" r:id="rId12"/>
    <p:sldId id="296" r:id="rId13"/>
    <p:sldId id="261" r:id="rId14"/>
    <p:sldId id="280" r:id="rId15"/>
    <p:sldId id="262" r:id="rId16"/>
    <p:sldId id="263" r:id="rId17"/>
    <p:sldId id="281" r:id="rId18"/>
    <p:sldId id="264" r:id="rId19"/>
    <p:sldId id="265" r:id="rId20"/>
    <p:sldId id="266" r:id="rId21"/>
    <p:sldId id="268" r:id="rId22"/>
    <p:sldId id="283" r:id="rId23"/>
    <p:sldId id="292" r:id="rId24"/>
    <p:sldId id="293" r:id="rId25"/>
    <p:sldId id="284" r:id="rId26"/>
    <p:sldId id="291" r:id="rId27"/>
    <p:sldId id="294" r:id="rId28"/>
    <p:sldId id="271" r:id="rId29"/>
    <p:sldId id="272" r:id="rId30"/>
    <p:sldId id="295" r:id="rId31"/>
    <p:sldId id="289" r:id="rId32"/>
    <p:sldId id="285" r:id="rId33"/>
    <p:sldId id="286" r:id="rId34"/>
    <p:sldId id="275" r:id="rId35"/>
    <p:sldId id="287" r:id="rId36"/>
    <p:sldId id="274" r:id="rId37"/>
    <p:sldId id="290" r:id="rId38"/>
    <p:sldId id="288" r:id="rId39"/>
    <p:sldId id="300" r:id="rId40"/>
    <p:sldId id="301" r:id="rId41"/>
    <p:sldId id="302" r:id="rId42"/>
    <p:sldId id="307" r:id="rId43"/>
    <p:sldId id="308" r:id="rId44"/>
    <p:sldId id="303" r:id="rId45"/>
    <p:sldId id="304" r:id="rId46"/>
    <p:sldId id="306" r:id="rId47"/>
  </p:sldIdLst>
  <p:sldSz cx="9144000" cy="5143500" type="screen16x9"/>
  <p:notesSz cx="6858000" cy="9144000"/>
  <p:embeddedFontLst>
    <p:embeddedFont>
      <p:font typeface="Fira Sans" panose="020B0604020202020204" charset="0"/>
      <p:regular r:id="rId49"/>
      <p:bold r:id="rId50"/>
      <p:italic r:id="rId51"/>
      <p:boldItalic r:id="rId52"/>
    </p:embeddedFont>
    <p:embeddedFont>
      <p:font typeface="맑은 고딕" panose="020B0503020000020004" pitchFamily="34" charset="-127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Source Sans Pro" panose="020B0503030403020204" pitchFamily="34" charset="0"/>
      <p:regular r:id="rId59"/>
    </p:embeddedFont>
    <p:embeddedFont>
      <p:font typeface="Roboto Slab" panose="020B0604020202020204" charset="0"/>
      <p:regular r:id="rId60"/>
      <p:bold r:id="rId61"/>
    </p:embeddedFont>
    <p:embeddedFont>
      <p:font typeface="HY견명조" panose="02030600000101010101" pitchFamily="18" charset="-127"/>
      <p:regular r:id="rId62"/>
    </p:embeddedFont>
    <p:embeddedFont>
      <p:font typeface="FZShuTi" panose="02010601030101010101" pitchFamily="2" charset="-122"/>
      <p:regular r:id="rId63"/>
    </p:embeddedFont>
    <p:embeddedFont>
      <p:font typeface="Open Sans" panose="020B0606030504020204" pitchFamily="34" charset="0"/>
      <p:regular r:id="rId64"/>
    </p:embeddedFont>
    <p:embeddedFont>
      <p:font typeface="Raleway" panose="020B0604020202020204" charset="0"/>
      <p:regular r:id="rId65"/>
      <p:bold r:id="rId66"/>
      <p:italic r:id="rId67"/>
      <p:boldItalic r:id="rId68"/>
    </p:embeddedFont>
    <p:embeddedFont>
      <p:font typeface="HY견명조" panose="02030600000101010101" pitchFamily="18" charset="-127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FF0"/>
    <a:srgbClr val="0091EA"/>
    <a:srgbClr val="91D5FF"/>
    <a:srgbClr val="CF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47F477-D15F-4E80-A2F6-084022F2F5A9}">
  <a:tblStyle styleId="{4247F477-D15F-4E80-A2F6-084022F2F5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26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font" Target="fonts/font15.fntdata"/><Relationship Id="rId68" Type="http://schemas.openxmlformats.org/officeDocument/2006/relationships/font" Target="fonts/font20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22064376"/>
        <c:axId val="322066336"/>
      </c:barChart>
      <c:catAx>
        <c:axId val="32206437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22066336"/>
        <c:crosses val="autoZero"/>
        <c:auto val="1"/>
        <c:lblAlgn val="ctr"/>
        <c:lblOffset val="100"/>
        <c:noMultiLvlLbl val="0"/>
      </c:catAx>
      <c:valAx>
        <c:axId val="32206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2064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20496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49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78b7be57bf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78b7be57bf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87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524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19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ae14a965ca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ae14a965ca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198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1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615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506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da085fb6_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da085fb6_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89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b4e82634fe_0_1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b4e82634fe_0_1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041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8ca4ddc16_0_47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78ca4ddc16_0_47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55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8023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28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78ca4ddc16_0_48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78ca4ddc16_0_48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168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78ca4ddc16_0_47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78ca4ddc16_0_47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609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b7002aac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b7002aac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009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59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78ca4ddc16_0_48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78ca4ddc16_0_48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77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970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g78ca4ddc16_0_48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8" name="Google Shape;1678;g78ca4ddc16_0_48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6048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159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8996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979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955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20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771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81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ae14a965c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ae14a965c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8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ae14a965ca_0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ae14a965ca_0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50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434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b4e82634fe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b4e82634fe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01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3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732701" y="362851"/>
            <a:ext cx="3676502" cy="3710342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2917399" y="531203"/>
            <a:ext cx="3307120" cy="3373557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1"/>
          <p:cNvSpPr/>
          <p:nvPr/>
        </p:nvSpPr>
        <p:spPr>
          <a:xfrm>
            <a:off x="7261075" y="4575375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"/>
          <p:cNvSpPr/>
          <p:nvPr/>
        </p:nvSpPr>
        <p:spPr>
          <a:xfrm>
            <a:off x="454771" y="1535079"/>
            <a:ext cx="326494" cy="33282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1"/>
          <p:cNvSpPr/>
          <p:nvPr/>
        </p:nvSpPr>
        <p:spPr>
          <a:xfrm>
            <a:off x="1869743" y="4777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1"/>
          <p:cNvSpPr/>
          <p:nvPr/>
        </p:nvSpPr>
        <p:spPr>
          <a:xfrm>
            <a:off x="1389619" y="4306822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1"/>
          <p:cNvSpPr/>
          <p:nvPr/>
        </p:nvSpPr>
        <p:spPr>
          <a:xfrm>
            <a:off x="7058043" y="888196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1"/>
          <p:cNvSpPr/>
          <p:nvPr/>
        </p:nvSpPr>
        <p:spPr>
          <a:xfrm>
            <a:off x="8543168" y="3321521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1"/>
          <p:cNvSpPr/>
          <p:nvPr/>
        </p:nvSpPr>
        <p:spPr>
          <a:xfrm>
            <a:off x="2256800" y="2363775"/>
            <a:ext cx="4543500" cy="171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title"/>
          </p:nvPr>
        </p:nvSpPr>
        <p:spPr>
          <a:xfrm>
            <a:off x="1069850" y="2548755"/>
            <a:ext cx="70041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61" name="Google Shape;361;p21"/>
          <p:cNvSpPr txBox="1">
            <a:spLocks noGrp="1"/>
          </p:cNvSpPr>
          <p:nvPr>
            <p:ph type="subTitle" idx="1"/>
          </p:nvPr>
        </p:nvSpPr>
        <p:spPr>
          <a:xfrm>
            <a:off x="1306575" y="3610000"/>
            <a:ext cx="65328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99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/>
          <p:nvPr/>
        </p:nvSpPr>
        <p:spPr>
          <a:xfrm>
            <a:off x="5130576" y="811849"/>
            <a:ext cx="3487747" cy="3519830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277529" y="240250"/>
            <a:ext cx="571428" cy="5504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443131" y="312091"/>
            <a:ext cx="398229" cy="406811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277525" y="275979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1607326" y="4453400"/>
            <a:ext cx="394399" cy="399698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721525" y="32423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None/>
              <a:defRPr sz="1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4749700" y="189249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705400" y="4413324"/>
            <a:ext cx="174272" cy="1766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721525" y="14999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-25492" y="4678774"/>
            <a:ext cx="9169491" cy="471377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8223251" y="80963"/>
            <a:ext cx="822325" cy="1062038"/>
          </a:xfrm>
          <a:custGeom>
            <a:avLst/>
            <a:gdLst>
              <a:gd name="T0" fmla="*/ 57 w 118"/>
              <a:gd name="T1" fmla="*/ 45 h 153"/>
              <a:gd name="T2" fmla="*/ 62 w 118"/>
              <a:gd name="T3" fmla="*/ 40 h 153"/>
              <a:gd name="T4" fmla="*/ 67 w 118"/>
              <a:gd name="T5" fmla="*/ 25 h 153"/>
              <a:gd name="T6" fmla="*/ 78 w 118"/>
              <a:gd name="T7" fmla="*/ 4 h 153"/>
              <a:gd name="T8" fmla="*/ 100 w 118"/>
              <a:gd name="T9" fmla="*/ 8 h 153"/>
              <a:gd name="T10" fmla="*/ 102 w 118"/>
              <a:gd name="T11" fmla="*/ 32 h 153"/>
              <a:gd name="T12" fmla="*/ 80 w 118"/>
              <a:gd name="T13" fmla="*/ 39 h 153"/>
              <a:gd name="T14" fmla="*/ 72 w 118"/>
              <a:gd name="T15" fmla="*/ 42 h 153"/>
              <a:gd name="T16" fmla="*/ 62 w 118"/>
              <a:gd name="T17" fmla="*/ 51 h 153"/>
              <a:gd name="T18" fmla="*/ 63 w 118"/>
              <a:gd name="T19" fmla="*/ 92 h 153"/>
              <a:gd name="T20" fmla="*/ 75 w 118"/>
              <a:gd name="T21" fmla="*/ 103 h 153"/>
              <a:gd name="T22" fmla="*/ 80 w 118"/>
              <a:gd name="T23" fmla="*/ 103 h 153"/>
              <a:gd name="T24" fmla="*/ 115 w 118"/>
              <a:gd name="T25" fmla="*/ 120 h 153"/>
              <a:gd name="T26" fmla="*/ 103 w 118"/>
              <a:gd name="T27" fmla="*/ 147 h 153"/>
              <a:gd name="T28" fmla="*/ 74 w 118"/>
              <a:gd name="T29" fmla="*/ 145 h 153"/>
              <a:gd name="T30" fmla="*/ 68 w 118"/>
              <a:gd name="T31" fmla="*/ 116 h 153"/>
              <a:gd name="T32" fmla="*/ 70 w 118"/>
              <a:gd name="T33" fmla="*/ 112 h 153"/>
              <a:gd name="T34" fmla="*/ 57 w 118"/>
              <a:gd name="T35" fmla="*/ 98 h 153"/>
              <a:gd name="T36" fmla="*/ 10 w 118"/>
              <a:gd name="T37" fmla="*/ 92 h 153"/>
              <a:gd name="T38" fmla="*/ 11 w 118"/>
              <a:gd name="T39" fmla="*/ 50 h 153"/>
              <a:gd name="T40" fmla="*/ 57 w 118"/>
              <a:gd name="T41" fmla="*/ 45 h 153"/>
              <a:gd name="T42" fmla="*/ 61 w 118"/>
              <a:gd name="T43" fmla="*/ 72 h 153"/>
              <a:gd name="T44" fmla="*/ 36 w 118"/>
              <a:gd name="T45" fmla="*/ 46 h 153"/>
              <a:gd name="T46" fmla="*/ 11 w 118"/>
              <a:gd name="T47" fmla="*/ 71 h 153"/>
              <a:gd name="T48" fmla="*/ 36 w 118"/>
              <a:gd name="T49" fmla="*/ 96 h 153"/>
              <a:gd name="T50" fmla="*/ 61 w 118"/>
              <a:gd name="T51" fmla="*/ 72 h 153"/>
              <a:gd name="T52" fmla="*/ 74 w 118"/>
              <a:gd name="T53" fmla="*/ 126 h 153"/>
              <a:gd name="T54" fmla="*/ 91 w 118"/>
              <a:gd name="T55" fmla="*/ 143 h 153"/>
              <a:gd name="T56" fmla="*/ 108 w 118"/>
              <a:gd name="T57" fmla="*/ 126 h 153"/>
              <a:gd name="T58" fmla="*/ 91 w 118"/>
              <a:gd name="T59" fmla="*/ 109 h 153"/>
              <a:gd name="T60" fmla="*/ 74 w 118"/>
              <a:gd name="T61" fmla="*/ 126 h 153"/>
              <a:gd name="T62" fmla="*/ 97 w 118"/>
              <a:gd name="T63" fmla="*/ 21 h 153"/>
              <a:gd name="T64" fmla="*/ 86 w 118"/>
              <a:gd name="T65" fmla="*/ 10 h 153"/>
              <a:gd name="T66" fmla="*/ 75 w 118"/>
              <a:gd name="T67" fmla="*/ 22 h 153"/>
              <a:gd name="T68" fmla="*/ 86 w 118"/>
              <a:gd name="T69" fmla="*/ 32 h 153"/>
              <a:gd name="T70" fmla="*/ 97 w 118"/>
              <a:gd name="T71" fmla="*/ 2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3">
                <a:moveTo>
                  <a:pt x="57" y="45"/>
                </a:moveTo>
                <a:cubicBezTo>
                  <a:pt x="59" y="43"/>
                  <a:pt x="60" y="41"/>
                  <a:pt x="62" y="40"/>
                </a:cubicBezTo>
                <a:cubicBezTo>
                  <a:pt x="67" y="36"/>
                  <a:pt x="70" y="32"/>
                  <a:pt x="67" y="25"/>
                </a:cubicBezTo>
                <a:cubicBezTo>
                  <a:pt x="64" y="16"/>
                  <a:pt x="70" y="7"/>
                  <a:pt x="78" y="4"/>
                </a:cubicBezTo>
                <a:cubicBezTo>
                  <a:pt x="85" y="0"/>
                  <a:pt x="95" y="2"/>
                  <a:pt x="100" y="8"/>
                </a:cubicBezTo>
                <a:cubicBezTo>
                  <a:pt x="106" y="15"/>
                  <a:pt x="107" y="25"/>
                  <a:pt x="102" y="32"/>
                </a:cubicBezTo>
                <a:cubicBezTo>
                  <a:pt x="97" y="39"/>
                  <a:pt x="88" y="43"/>
                  <a:pt x="80" y="39"/>
                </a:cubicBezTo>
                <a:cubicBezTo>
                  <a:pt x="76" y="38"/>
                  <a:pt x="74" y="39"/>
                  <a:pt x="72" y="42"/>
                </a:cubicBezTo>
                <a:cubicBezTo>
                  <a:pt x="69" y="45"/>
                  <a:pt x="66" y="48"/>
                  <a:pt x="62" y="51"/>
                </a:cubicBezTo>
                <a:cubicBezTo>
                  <a:pt x="71" y="64"/>
                  <a:pt x="71" y="78"/>
                  <a:pt x="63" y="92"/>
                </a:cubicBezTo>
                <a:cubicBezTo>
                  <a:pt x="67" y="96"/>
                  <a:pt x="70" y="100"/>
                  <a:pt x="75" y="103"/>
                </a:cubicBezTo>
                <a:cubicBezTo>
                  <a:pt x="76" y="104"/>
                  <a:pt x="78" y="104"/>
                  <a:pt x="80" y="103"/>
                </a:cubicBezTo>
                <a:cubicBezTo>
                  <a:pt x="95" y="96"/>
                  <a:pt x="112" y="104"/>
                  <a:pt x="115" y="120"/>
                </a:cubicBezTo>
                <a:cubicBezTo>
                  <a:pt x="118" y="131"/>
                  <a:pt x="113" y="142"/>
                  <a:pt x="103" y="147"/>
                </a:cubicBezTo>
                <a:cubicBezTo>
                  <a:pt x="94" y="153"/>
                  <a:pt x="83" y="152"/>
                  <a:pt x="74" y="145"/>
                </a:cubicBezTo>
                <a:cubicBezTo>
                  <a:pt x="66" y="137"/>
                  <a:pt x="64" y="126"/>
                  <a:pt x="68" y="116"/>
                </a:cubicBezTo>
                <a:cubicBezTo>
                  <a:pt x="68" y="114"/>
                  <a:pt x="69" y="113"/>
                  <a:pt x="70" y="112"/>
                </a:cubicBezTo>
                <a:cubicBezTo>
                  <a:pt x="65" y="107"/>
                  <a:pt x="61" y="103"/>
                  <a:pt x="57" y="98"/>
                </a:cubicBezTo>
                <a:cubicBezTo>
                  <a:pt x="38" y="108"/>
                  <a:pt x="21" y="106"/>
                  <a:pt x="10" y="92"/>
                </a:cubicBezTo>
                <a:cubicBezTo>
                  <a:pt x="0" y="80"/>
                  <a:pt x="0" y="62"/>
                  <a:pt x="11" y="50"/>
                </a:cubicBezTo>
                <a:cubicBezTo>
                  <a:pt x="22" y="37"/>
                  <a:pt x="39" y="35"/>
                  <a:pt x="57" y="45"/>
                </a:cubicBezTo>
                <a:close/>
                <a:moveTo>
                  <a:pt x="61" y="72"/>
                </a:moveTo>
                <a:cubicBezTo>
                  <a:pt x="61" y="58"/>
                  <a:pt x="50" y="46"/>
                  <a:pt x="36" y="46"/>
                </a:cubicBezTo>
                <a:cubicBezTo>
                  <a:pt x="22" y="46"/>
                  <a:pt x="11" y="58"/>
                  <a:pt x="11" y="71"/>
                </a:cubicBezTo>
                <a:cubicBezTo>
                  <a:pt x="11" y="85"/>
                  <a:pt x="22" y="96"/>
                  <a:pt x="36" y="96"/>
                </a:cubicBezTo>
                <a:cubicBezTo>
                  <a:pt x="49" y="97"/>
                  <a:pt x="61" y="85"/>
                  <a:pt x="61" y="72"/>
                </a:cubicBezTo>
                <a:close/>
                <a:moveTo>
                  <a:pt x="74" y="126"/>
                </a:moveTo>
                <a:cubicBezTo>
                  <a:pt x="74" y="135"/>
                  <a:pt x="82" y="143"/>
                  <a:pt x="91" y="143"/>
                </a:cubicBezTo>
                <a:cubicBezTo>
                  <a:pt x="100" y="142"/>
                  <a:pt x="108" y="135"/>
                  <a:pt x="108" y="126"/>
                </a:cubicBezTo>
                <a:cubicBezTo>
                  <a:pt x="108" y="117"/>
                  <a:pt x="100" y="109"/>
                  <a:pt x="91" y="109"/>
                </a:cubicBezTo>
                <a:cubicBezTo>
                  <a:pt x="82" y="109"/>
                  <a:pt x="74" y="116"/>
                  <a:pt x="74" y="126"/>
                </a:cubicBezTo>
                <a:close/>
                <a:moveTo>
                  <a:pt x="97" y="21"/>
                </a:moveTo>
                <a:cubicBezTo>
                  <a:pt x="97" y="15"/>
                  <a:pt x="92" y="10"/>
                  <a:pt x="86" y="10"/>
                </a:cubicBezTo>
                <a:cubicBezTo>
                  <a:pt x="79" y="10"/>
                  <a:pt x="75" y="15"/>
                  <a:pt x="75" y="22"/>
                </a:cubicBezTo>
                <a:cubicBezTo>
                  <a:pt x="75" y="28"/>
                  <a:pt x="80" y="32"/>
                  <a:pt x="86" y="32"/>
                </a:cubicBezTo>
                <a:cubicBezTo>
                  <a:pt x="92" y="32"/>
                  <a:pt x="97" y="27"/>
                  <a:pt x="97" y="2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9389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"/>
          <p:cNvSpPr/>
          <p:nvPr/>
        </p:nvSpPr>
        <p:spPr>
          <a:xfrm>
            <a:off x="4024975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6724250" y="29327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>
            <a:off x="1325700" y="299465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4024975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6724250" y="12373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>
            <a:off x="1325700" y="1299200"/>
            <a:ext cx="1094100" cy="102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-67152" y="2835277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3025498" y="4525827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23801" y="4682249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318428" y="4682073"/>
            <a:ext cx="315275" cy="31986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7"/>
          <p:cNvSpPr txBox="1">
            <a:spLocks noGrp="1"/>
          </p:cNvSpPr>
          <p:nvPr>
            <p:ph type="title" idx="16" hasCustomPrompt="1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7"/>
          <p:cNvSpPr txBox="1">
            <a:spLocks noGrp="1"/>
          </p:cNvSpPr>
          <p:nvPr>
            <p:ph type="title" idx="17" hasCustomPrompt="1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7"/>
          <p:cNvSpPr txBox="1">
            <a:spLocks noGrp="1"/>
          </p:cNvSpPr>
          <p:nvPr>
            <p:ph type="title" idx="18" hasCustomPrompt="1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17"/>
          <p:cNvSpPr txBox="1">
            <a:spLocks noGrp="1"/>
          </p:cNvSpPr>
          <p:nvPr>
            <p:ph type="title" idx="19" hasCustomPrompt="1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Raleway"/>
              <a:buNone/>
              <a:defRPr sz="200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7"/>
          <p:cNvSpPr txBox="1">
            <a:spLocks noGrp="1"/>
          </p:cNvSpPr>
          <p:nvPr>
            <p:ph type="title" idx="20" hasCustomPrompt="1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"/>
              <a:buNone/>
              <a:defRPr sz="2000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1" hasCustomPrompt="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None/>
              <a:defRPr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t>xx%</a:t>
            </a:r>
          </a:p>
        </p:txBody>
      </p:sp>
      <p:sp>
        <p:nvSpPr>
          <p:cNvPr id="302" name="Google Shape;302;p17"/>
          <p:cNvSpPr/>
          <p:nvPr/>
        </p:nvSpPr>
        <p:spPr>
          <a:xfrm rot="10800000">
            <a:off x="8817834" y="2226320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10800000">
            <a:off x="5984035" y="199764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10800000">
            <a:off x="8368251" y="-75711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10800000">
            <a:off x="857178" y="408082"/>
            <a:ext cx="560121" cy="56765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 userDrawn="1"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45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031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1185325" y="385162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1076590" y="1786032"/>
            <a:ext cx="2730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2"/>
          </p:nvPr>
        </p:nvSpPr>
        <p:spPr>
          <a:xfrm>
            <a:off x="5344038" y="1786032"/>
            <a:ext cx="2730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147927" y="1027375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267568" y="1870664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713254" y="4213928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383674" y="2834750"/>
            <a:ext cx="405412" cy="41130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076600" y="2215525"/>
            <a:ext cx="2730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5344050" y="2215525"/>
            <a:ext cx="2730000" cy="10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7526726" y="4394302"/>
            <a:ext cx="365374" cy="367779"/>
          </a:xfrm>
          <a:custGeom>
            <a:avLst/>
            <a:gdLst/>
            <a:ahLst/>
            <a:cxnLst/>
            <a:rect l="l" t="t" r="r" b="b"/>
            <a:pathLst>
              <a:path w="3459" h="3483" extrusionOk="0">
                <a:moveTo>
                  <a:pt x="1717" y="1"/>
                </a:moveTo>
                <a:lnTo>
                  <a:pt x="1553" y="24"/>
                </a:lnTo>
                <a:lnTo>
                  <a:pt x="1364" y="48"/>
                </a:lnTo>
                <a:lnTo>
                  <a:pt x="1200" y="95"/>
                </a:lnTo>
                <a:lnTo>
                  <a:pt x="1059" y="142"/>
                </a:lnTo>
                <a:lnTo>
                  <a:pt x="894" y="212"/>
                </a:lnTo>
                <a:lnTo>
                  <a:pt x="753" y="306"/>
                </a:lnTo>
                <a:lnTo>
                  <a:pt x="612" y="401"/>
                </a:lnTo>
                <a:lnTo>
                  <a:pt x="494" y="518"/>
                </a:lnTo>
                <a:lnTo>
                  <a:pt x="376" y="636"/>
                </a:lnTo>
                <a:lnTo>
                  <a:pt x="282" y="777"/>
                </a:lnTo>
                <a:lnTo>
                  <a:pt x="188" y="918"/>
                </a:lnTo>
                <a:lnTo>
                  <a:pt x="118" y="1059"/>
                </a:lnTo>
                <a:lnTo>
                  <a:pt x="71" y="1224"/>
                </a:lnTo>
                <a:lnTo>
                  <a:pt x="24" y="1389"/>
                </a:lnTo>
                <a:lnTo>
                  <a:pt x="0" y="1577"/>
                </a:lnTo>
                <a:lnTo>
                  <a:pt x="0" y="1741"/>
                </a:lnTo>
                <a:lnTo>
                  <a:pt x="0" y="1930"/>
                </a:lnTo>
                <a:lnTo>
                  <a:pt x="24" y="2094"/>
                </a:lnTo>
                <a:lnTo>
                  <a:pt x="71" y="2259"/>
                </a:lnTo>
                <a:lnTo>
                  <a:pt x="118" y="2424"/>
                </a:lnTo>
                <a:lnTo>
                  <a:pt x="188" y="2565"/>
                </a:lnTo>
                <a:lnTo>
                  <a:pt x="282" y="2706"/>
                </a:lnTo>
                <a:lnTo>
                  <a:pt x="376" y="2847"/>
                </a:lnTo>
                <a:lnTo>
                  <a:pt x="494" y="2965"/>
                </a:lnTo>
                <a:lnTo>
                  <a:pt x="612" y="3082"/>
                </a:lnTo>
                <a:lnTo>
                  <a:pt x="753" y="3176"/>
                </a:lnTo>
                <a:lnTo>
                  <a:pt x="894" y="3271"/>
                </a:lnTo>
                <a:lnTo>
                  <a:pt x="1059" y="3341"/>
                </a:lnTo>
                <a:lnTo>
                  <a:pt x="1200" y="3388"/>
                </a:lnTo>
                <a:lnTo>
                  <a:pt x="1364" y="3435"/>
                </a:lnTo>
                <a:lnTo>
                  <a:pt x="1553" y="3459"/>
                </a:lnTo>
                <a:lnTo>
                  <a:pt x="1717" y="3482"/>
                </a:lnTo>
                <a:lnTo>
                  <a:pt x="1906" y="3459"/>
                </a:lnTo>
                <a:lnTo>
                  <a:pt x="2070" y="3435"/>
                </a:lnTo>
                <a:lnTo>
                  <a:pt x="2235" y="3388"/>
                </a:lnTo>
                <a:lnTo>
                  <a:pt x="2400" y="3341"/>
                </a:lnTo>
                <a:lnTo>
                  <a:pt x="2541" y="3271"/>
                </a:lnTo>
                <a:lnTo>
                  <a:pt x="2682" y="3176"/>
                </a:lnTo>
                <a:lnTo>
                  <a:pt x="2823" y="3082"/>
                </a:lnTo>
                <a:lnTo>
                  <a:pt x="2941" y="2965"/>
                </a:lnTo>
                <a:lnTo>
                  <a:pt x="3058" y="2847"/>
                </a:lnTo>
                <a:lnTo>
                  <a:pt x="3152" y="2706"/>
                </a:lnTo>
                <a:lnTo>
                  <a:pt x="3246" y="2565"/>
                </a:lnTo>
                <a:lnTo>
                  <a:pt x="3317" y="2424"/>
                </a:lnTo>
                <a:lnTo>
                  <a:pt x="3388" y="2259"/>
                </a:lnTo>
                <a:lnTo>
                  <a:pt x="3411" y="2094"/>
                </a:lnTo>
                <a:lnTo>
                  <a:pt x="3435" y="1930"/>
                </a:lnTo>
                <a:lnTo>
                  <a:pt x="3458" y="1741"/>
                </a:lnTo>
                <a:lnTo>
                  <a:pt x="3435" y="1577"/>
                </a:lnTo>
                <a:lnTo>
                  <a:pt x="3411" y="1389"/>
                </a:lnTo>
                <a:lnTo>
                  <a:pt x="3388" y="1224"/>
                </a:lnTo>
                <a:lnTo>
                  <a:pt x="3317" y="1059"/>
                </a:lnTo>
                <a:lnTo>
                  <a:pt x="3246" y="918"/>
                </a:lnTo>
                <a:lnTo>
                  <a:pt x="3152" y="777"/>
                </a:lnTo>
                <a:lnTo>
                  <a:pt x="3058" y="636"/>
                </a:lnTo>
                <a:lnTo>
                  <a:pt x="2941" y="518"/>
                </a:lnTo>
                <a:lnTo>
                  <a:pt x="2823" y="401"/>
                </a:lnTo>
                <a:lnTo>
                  <a:pt x="2682" y="306"/>
                </a:lnTo>
                <a:lnTo>
                  <a:pt x="2541" y="212"/>
                </a:lnTo>
                <a:lnTo>
                  <a:pt x="2400" y="142"/>
                </a:lnTo>
                <a:lnTo>
                  <a:pt x="2235" y="95"/>
                </a:lnTo>
                <a:lnTo>
                  <a:pt x="2070" y="48"/>
                </a:lnTo>
                <a:lnTo>
                  <a:pt x="1906" y="24"/>
                </a:lnTo>
                <a:lnTo>
                  <a:pt x="1717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4692330"/>
            <a:ext cx="9144000" cy="449836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841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841" y="0"/>
                  <a:pt x="3841" y="0"/>
                  <a:pt x="3841" y="0"/>
                </a:cubicBezTo>
                <a:lnTo>
                  <a:pt x="3841" y="315"/>
                </a:ln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580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1185325" y="385162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1069850" y="3075093"/>
            <a:ext cx="20979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 txBox="1">
            <a:spLocks noGrp="1"/>
          </p:cNvSpPr>
          <p:nvPr>
            <p:ph type="body" idx="2"/>
          </p:nvPr>
        </p:nvSpPr>
        <p:spPr>
          <a:xfrm>
            <a:off x="5971051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12"/>
          <p:cNvSpPr txBox="1">
            <a:spLocks noGrp="1"/>
          </p:cNvSpPr>
          <p:nvPr>
            <p:ph type="subTitle" idx="3"/>
          </p:nvPr>
        </p:nvSpPr>
        <p:spPr>
          <a:xfrm>
            <a:off x="1075030" y="2640582"/>
            <a:ext cx="20979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1" name="Google Shape;221;p12"/>
          <p:cNvSpPr txBox="1">
            <a:spLocks noGrp="1"/>
          </p:cNvSpPr>
          <p:nvPr>
            <p:ph type="subTitle" idx="4"/>
          </p:nvPr>
        </p:nvSpPr>
        <p:spPr>
          <a:xfrm>
            <a:off x="5970963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8436352" y="1844575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"/>
          <p:cNvSpPr/>
          <p:nvPr/>
        </p:nvSpPr>
        <p:spPr>
          <a:xfrm>
            <a:off x="301893" y="1396814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500354" y="4481753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"/>
          <p:cNvSpPr/>
          <p:nvPr/>
        </p:nvSpPr>
        <p:spPr>
          <a:xfrm>
            <a:off x="8610299" y="2366100"/>
            <a:ext cx="405412" cy="41130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5"/>
          </p:nvPr>
        </p:nvSpPr>
        <p:spPr>
          <a:xfrm>
            <a:off x="3520488" y="3075093"/>
            <a:ext cx="21030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subTitle" idx="6"/>
          </p:nvPr>
        </p:nvSpPr>
        <p:spPr>
          <a:xfrm>
            <a:off x="3520400" y="2640582"/>
            <a:ext cx="21030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1250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540014" y="1250989"/>
            <a:ext cx="914895" cy="881399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8474507" y="4297003"/>
            <a:ext cx="326500" cy="331248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7"/>
          <p:cNvSpPr/>
          <p:nvPr/>
        </p:nvSpPr>
        <p:spPr>
          <a:xfrm>
            <a:off x="4302864" y="4222175"/>
            <a:ext cx="538279" cy="54875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"/>
          <p:cNvSpPr/>
          <p:nvPr/>
        </p:nvSpPr>
        <p:spPr>
          <a:xfrm>
            <a:off x="3167968" y="335939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7393268" y="276089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1011004" y="4030578"/>
            <a:ext cx="472080" cy="478402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1525" y="1118375"/>
            <a:ext cx="30504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ubTitle" idx="1"/>
          </p:nvPr>
        </p:nvSpPr>
        <p:spPr>
          <a:xfrm>
            <a:off x="721525" y="2776750"/>
            <a:ext cx="3050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-25492" y="4770927"/>
            <a:ext cx="9169491" cy="379224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21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3"/>
          <p:cNvSpPr/>
          <p:nvPr/>
        </p:nvSpPr>
        <p:spPr>
          <a:xfrm>
            <a:off x="819979" y="422924"/>
            <a:ext cx="594444" cy="572704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23"/>
          <p:cNvSpPr txBox="1">
            <a:spLocks noGrp="1"/>
          </p:cNvSpPr>
          <p:nvPr>
            <p:ph type="body" idx="1"/>
          </p:nvPr>
        </p:nvSpPr>
        <p:spPr>
          <a:xfrm>
            <a:off x="721525" y="1786000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body" idx="2"/>
          </p:nvPr>
        </p:nvSpPr>
        <p:spPr>
          <a:xfrm>
            <a:off x="5992175" y="1786000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3"/>
          </p:nvPr>
        </p:nvSpPr>
        <p:spPr>
          <a:xfrm>
            <a:off x="721525" y="1351475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4"/>
          </p:nvPr>
        </p:nvSpPr>
        <p:spPr>
          <a:xfrm>
            <a:off x="6064777" y="1351475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/>
          <p:nvPr/>
        </p:nvSpPr>
        <p:spPr>
          <a:xfrm>
            <a:off x="8147927" y="1027375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3"/>
          <p:cNvSpPr/>
          <p:nvPr/>
        </p:nvSpPr>
        <p:spPr>
          <a:xfrm>
            <a:off x="5146014" y="3886800"/>
            <a:ext cx="538279" cy="548752"/>
          </a:xfrm>
          <a:custGeom>
            <a:avLst/>
            <a:gdLst/>
            <a:ahLst/>
            <a:cxnLst/>
            <a:rect l="l" t="t" r="r" b="b"/>
            <a:pathLst>
              <a:path w="6188" h="6188" extrusionOk="0">
                <a:moveTo>
                  <a:pt x="2777" y="1"/>
                </a:moveTo>
                <a:lnTo>
                  <a:pt x="2471" y="48"/>
                </a:lnTo>
                <a:lnTo>
                  <a:pt x="2189" y="118"/>
                </a:lnTo>
                <a:lnTo>
                  <a:pt x="1906" y="236"/>
                </a:lnTo>
                <a:lnTo>
                  <a:pt x="1624" y="354"/>
                </a:lnTo>
                <a:lnTo>
                  <a:pt x="1365" y="518"/>
                </a:lnTo>
                <a:lnTo>
                  <a:pt x="1130" y="706"/>
                </a:lnTo>
                <a:lnTo>
                  <a:pt x="918" y="895"/>
                </a:lnTo>
                <a:lnTo>
                  <a:pt x="707" y="1106"/>
                </a:lnTo>
                <a:lnTo>
                  <a:pt x="542" y="1365"/>
                </a:lnTo>
                <a:lnTo>
                  <a:pt x="377" y="1600"/>
                </a:lnTo>
                <a:lnTo>
                  <a:pt x="236" y="1883"/>
                </a:lnTo>
                <a:lnTo>
                  <a:pt x="142" y="2165"/>
                </a:lnTo>
                <a:lnTo>
                  <a:pt x="71" y="2471"/>
                </a:lnTo>
                <a:lnTo>
                  <a:pt x="24" y="2777"/>
                </a:lnTo>
                <a:lnTo>
                  <a:pt x="1" y="3082"/>
                </a:lnTo>
                <a:lnTo>
                  <a:pt x="24" y="3412"/>
                </a:lnTo>
                <a:lnTo>
                  <a:pt x="71" y="3718"/>
                </a:lnTo>
                <a:lnTo>
                  <a:pt x="142" y="4000"/>
                </a:lnTo>
                <a:lnTo>
                  <a:pt x="236" y="4282"/>
                </a:lnTo>
                <a:lnTo>
                  <a:pt x="377" y="4564"/>
                </a:lnTo>
                <a:lnTo>
                  <a:pt x="542" y="4823"/>
                </a:lnTo>
                <a:lnTo>
                  <a:pt x="707" y="5058"/>
                </a:lnTo>
                <a:lnTo>
                  <a:pt x="918" y="5270"/>
                </a:lnTo>
                <a:lnTo>
                  <a:pt x="1130" y="5482"/>
                </a:lnTo>
                <a:lnTo>
                  <a:pt x="1365" y="5647"/>
                </a:lnTo>
                <a:lnTo>
                  <a:pt x="1624" y="5811"/>
                </a:lnTo>
                <a:lnTo>
                  <a:pt x="1906" y="5929"/>
                </a:lnTo>
                <a:lnTo>
                  <a:pt x="2189" y="6046"/>
                </a:lnTo>
                <a:lnTo>
                  <a:pt x="2471" y="6117"/>
                </a:lnTo>
                <a:lnTo>
                  <a:pt x="2777" y="6164"/>
                </a:lnTo>
                <a:lnTo>
                  <a:pt x="3106" y="6188"/>
                </a:lnTo>
                <a:lnTo>
                  <a:pt x="3412" y="6164"/>
                </a:lnTo>
                <a:lnTo>
                  <a:pt x="3718" y="6117"/>
                </a:lnTo>
                <a:lnTo>
                  <a:pt x="4024" y="6046"/>
                </a:lnTo>
                <a:lnTo>
                  <a:pt x="4306" y="5929"/>
                </a:lnTo>
                <a:lnTo>
                  <a:pt x="4565" y="5811"/>
                </a:lnTo>
                <a:lnTo>
                  <a:pt x="4823" y="5647"/>
                </a:lnTo>
                <a:lnTo>
                  <a:pt x="5059" y="5482"/>
                </a:lnTo>
                <a:lnTo>
                  <a:pt x="5294" y="5270"/>
                </a:lnTo>
                <a:lnTo>
                  <a:pt x="5482" y="5058"/>
                </a:lnTo>
                <a:lnTo>
                  <a:pt x="5670" y="4823"/>
                </a:lnTo>
                <a:lnTo>
                  <a:pt x="5811" y="4564"/>
                </a:lnTo>
                <a:lnTo>
                  <a:pt x="5953" y="4282"/>
                </a:lnTo>
                <a:lnTo>
                  <a:pt x="6047" y="4000"/>
                </a:lnTo>
                <a:lnTo>
                  <a:pt x="6141" y="3718"/>
                </a:lnTo>
                <a:lnTo>
                  <a:pt x="6188" y="3412"/>
                </a:lnTo>
                <a:lnTo>
                  <a:pt x="6188" y="3082"/>
                </a:lnTo>
                <a:lnTo>
                  <a:pt x="6188" y="2777"/>
                </a:lnTo>
                <a:lnTo>
                  <a:pt x="6141" y="2471"/>
                </a:lnTo>
                <a:lnTo>
                  <a:pt x="6047" y="2165"/>
                </a:lnTo>
                <a:lnTo>
                  <a:pt x="5953" y="1883"/>
                </a:lnTo>
                <a:lnTo>
                  <a:pt x="5811" y="1600"/>
                </a:lnTo>
                <a:lnTo>
                  <a:pt x="5670" y="1365"/>
                </a:lnTo>
                <a:lnTo>
                  <a:pt x="5482" y="1106"/>
                </a:lnTo>
                <a:lnTo>
                  <a:pt x="5294" y="895"/>
                </a:lnTo>
                <a:lnTo>
                  <a:pt x="5059" y="706"/>
                </a:lnTo>
                <a:lnTo>
                  <a:pt x="4823" y="518"/>
                </a:lnTo>
                <a:lnTo>
                  <a:pt x="4565" y="354"/>
                </a:lnTo>
                <a:lnTo>
                  <a:pt x="4306" y="236"/>
                </a:lnTo>
                <a:lnTo>
                  <a:pt x="4024" y="118"/>
                </a:lnTo>
                <a:lnTo>
                  <a:pt x="3718" y="48"/>
                </a:lnTo>
                <a:lnTo>
                  <a:pt x="3412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24718" y="2766014"/>
            <a:ext cx="287468" cy="291306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1618125" y="4559907"/>
            <a:ext cx="287448" cy="29129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121902" y="1342300"/>
            <a:ext cx="235754" cy="23917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8383674" y="2834750"/>
            <a:ext cx="405412" cy="41130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 txBox="1">
            <a:spLocks noGrp="1"/>
          </p:cNvSpPr>
          <p:nvPr>
            <p:ph type="body" idx="5"/>
          </p:nvPr>
        </p:nvSpPr>
        <p:spPr>
          <a:xfrm>
            <a:off x="721525" y="3514676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23"/>
          <p:cNvSpPr txBox="1">
            <a:spLocks noGrp="1"/>
          </p:cNvSpPr>
          <p:nvPr>
            <p:ph type="body" idx="6"/>
          </p:nvPr>
        </p:nvSpPr>
        <p:spPr>
          <a:xfrm>
            <a:off x="5992175" y="3514676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2" name="Google Shape;432;p23"/>
          <p:cNvSpPr txBox="1">
            <a:spLocks noGrp="1"/>
          </p:cNvSpPr>
          <p:nvPr>
            <p:ph type="subTitle" idx="7"/>
          </p:nvPr>
        </p:nvSpPr>
        <p:spPr>
          <a:xfrm>
            <a:off x="721525" y="3080159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433" name="Google Shape;433;p23"/>
          <p:cNvSpPr txBox="1">
            <a:spLocks noGrp="1"/>
          </p:cNvSpPr>
          <p:nvPr>
            <p:ph type="subTitle" idx="8"/>
          </p:nvPr>
        </p:nvSpPr>
        <p:spPr>
          <a:xfrm>
            <a:off x="6064777" y="3080157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35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/>
          <p:nvPr/>
        </p:nvSpPr>
        <p:spPr>
          <a:xfrm>
            <a:off x="-67152" y="2835277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8"/>
          <p:cNvSpPr/>
          <p:nvPr/>
        </p:nvSpPr>
        <p:spPr>
          <a:xfrm>
            <a:off x="3025498" y="4830627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8"/>
          <p:cNvSpPr/>
          <p:nvPr/>
        </p:nvSpPr>
        <p:spPr>
          <a:xfrm>
            <a:off x="523801" y="4682249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6318428" y="4682073"/>
            <a:ext cx="315275" cy="319864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/>
          </p:nvPr>
        </p:nvSpPr>
        <p:spPr>
          <a:xfrm>
            <a:off x="1069850" y="445025"/>
            <a:ext cx="7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2"/>
          </p:nvPr>
        </p:nvSpPr>
        <p:spPr>
          <a:xfrm>
            <a:off x="720000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"/>
          </p:nvPr>
        </p:nvSpPr>
        <p:spPr>
          <a:xfrm>
            <a:off x="720000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3"/>
          </p:nvPr>
        </p:nvSpPr>
        <p:spPr>
          <a:xfrm>
            <a:off x="3419269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4"/>
          </p:nvPr>
        </p:nvSpPr>
        <p:spPr>
          <a:xfrm>
            <a:off x="3419269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5"/>
          </p:nvPr>
        </p:nvSpPr>
        <p:spPr>
          <a:xfrm>
            <a:off x="720000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6"/>
          </p:nvPr>
        </p:nvSpPr>
        <p:spPr>
          <a:xfrm>
            <a:off x="720000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7"/>
          </p:nvPr>
        </p:nvSpPr>
        <p:spPr>
          <a:xfrm>
            <a:off x="3419269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subTitle" idx="8"/>
          </p:nvPr>
        </p:nvSpPr>
        <p:spPr>
          <a:xfrm>
            <a:off x="3419269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title" idx="9"/>
          </p:nvPr>
        </p:nvSpPr>
        <p:spPr>
          <a:xfrm>
            <a:off x="6118545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13"/>
          </p:nvPr>
        </p:nvSpPr>
        <p:spPr>
          <a:xfrm>
            <a:off x="6118545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idx="14"/>
          </p:nvPr>
        </p:nvSpPr>
        <p:spPr>
          <a:xfrm>
            <a:off x="6118545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subTitle" idx="15"/>
          </p:nvPr>
        </p:nvSpPr>
        <p:spPr>
          <a:xfrm>
            <a:off x="6118545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8"/>
          <p:cNvSpPr/>
          <p:nvPr/>
        </p:nvSpPr>
        <p:spPr>
          <a:xfrm rot="10800000">
            <a:off x="8817834" y="2073920"/>
            <a:ext cx="235747" cy="23892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"/>
          <p:cNvSpPr/>
          <p:nvPr/>
        </p:nvSpPr>
        <p:spPr>
          <a:xfrm rot="10800000">
            <a:off x="5984035" y="199764"/>
            <a:ext cx="197796" cy="200447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8"/>
          <p:cNvSpPr/>
          <p:nvPr/>
        </p:nvSpPr>
        <p:spPr>
          <a:xfrm rot="10800000">
            <a:off x="8368251" y="-75711"/>
            <a:ext cx="315277" cy="31950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8"/>
          <p:cNvSpPr/>
          <p:nvPr/>
        </p:nvSpPr>
        <p:spPr>
          <a:xfrm rot="10800000">
            <a:off x="857178" y="408082"/>
            <a:ext cx="560121" cy="567651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613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 Team">
  <p:cSld name="Out Team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4"/>
          <p:cNvSpPr/>
          <p:nvPr/>
        </p:nvSpPr>
        <p:spPr>
          <a:xfrm>
            <a:off x="432301" y="1226650"/>
            <a:ext cx="320055" cy="308327"/>
          </a:xfrm>
          <a:custGeom>
            <a:avLst/>
            <a:gdLst/>
            <a:ahLst/>
            <a:cxnLst/>
            <a:rect l="l" t="t" r="r" b="b"/>
            <a:pathLst>
              <a:path w="12210" h="12234" extrusionOk="0">
                <a:moveTo>
                  <a:pt x="6093" y="0"/>
                </a:moveTo>
                <a:lnTo>
                  <a:pt x="5787" y="24"/>
                </a:lnTo>
                <a:lnTo>
                  <a:pt x="5482" y="47"/>
                </a:lnTo>
                <a:lnTo>
                  <a:pt x="5176" y="71"/>
                </a:lnTo>
                <a:lnTo>
                  <a:pt x="4870" y="142"/>
                </a:lnTo>
                <a:lnTo>
                  <a:pt x="4564" y="212"/>
                </a:lnTo>
                <a:lnTo>
                  <a:pt x="4282" y="283"/>
                </a:lnTo>
                <a:lnTo>
                  <a:pt x="3999" y="377"/>
                </a:lnTo>
                <a:lnTo>
                  <a:pt x="3717" y="494"/>
                </a:lnTo>
                <a:lnTo>
                  <a:pt x="3458" y="612"/>
                </a:lnTo>
                <a:lnTo>
                  <a:pt x="3200" y="753"/>
                </a:lnTo>
                <a:lnTo>
                  <a:pt x="2941" y="894"/>
                </a:lnTo>
                <a:lnTo>
                  <a:pt x="2682" y="1059"/>
                </a:lnTo>
                <a:lnTo>
                  <a:pt x="2212" y="1412"/>
                </a:lnTo>
                <a:lnTo>
                  <a:pt x="1788" y="1788"/>
                </a:lnTo>
                <a:lnTo>
                  <a:pt x="1388" y="2235"/>
                </a:lnTo>
                <a:lnTo>
                  <a:pt x="1035" y="2706"/>
                </a:lnTo>
                <a:lnTo>
                  <a:pt x="871" y="2941"/>
                </a:lnTo>
                <a:lnTo>
                  <a:pt x="730" y="3200"/>
                </a:lnTo>
                <a:lnTo>
                  <a:pt x="588" y="3458"/>
                </a:lnTo>
                <a:lnTo>
                  <a:pt x="471" y="3741"/>
                </a:lnTo>
                <a:lnTo>
                  <a:pt x="353" y="4023"/>
                </a:lnTo>
                <a:lnTo>
                  <a:pt x="259" y="4305"/>
                </a:lnTo>
                <a:lnTo>
                  <a:pt x="189" y="4588"/>
                </a:lnTo>
                <a:lnTo>
                  <a:pt x="118" y="4893"/>
                </a:lnTo>
                <a:lnTo>
                  <a:pt x="71" y="5176"/>
                </a:lnTo>
                <a:lnTo>
                  <a:pt x="24" y="5482"/>
                </a:lnTo>
                <a:lnTo>
                  <a:pt x="0" y="5811"/>
                </a:lnTo>
                <a:lnTo>
                  <a:pt x="0" y="6117"/>
                </a:lnTo>
                <a:lnTo>
                  <a:pt x="0" y="6423"/>
                </a:lnTo>
                <a:lnTo>
                  <a:pt x="24" y="6752"/>
                </a:lnTo>
                <a:lnTo>
                  <a:pt x="71" y="7058"/>
                </a:lnTo>
                <a:lnTo>
                  <a:pt x="118" y="7340"/>
                </a:lnTo>
                <a:lnTo>
                  <a:pt x="189" y="7646"/>
                </a:lnTo>
                <a:lnTo>
                  <a:pt x="259" y="7928"/>
                </a:lnTo>
                <a:lnTo>
                  <a:pt x="353" y="8210"/>
                </a:lnTo>
                <a:lnTo>
                  <a:pt x="471" y="8493"/>
                </a:lnTo>
                <a:lnTo>
                  <a:pt x="588" y="8775"/>
                </a:lnTo>
                <a:lnTo>
                  <a:pt x="730" y="9034"/>
                </a:lnTo>
                <a:lnTo>
                  <a:pt x="871" y="9293"/>
                </a:lnTo>
                <a:lnTo>
                  <a:pt x="1035" y="9528"/>
                </a:lnTo>
                <a:lnTo>
                  <a:pt x="1388" y="9998"/>
                </a:lnTo>
                <a:lnTo>
                  <a:pt x="1788" y="10445"/>
                </a:lnTo>
                <a:lnTo>
                  <a:pt x="2212" y="10822"/>
                </a:lnTo>
                <a:lnTo>
                  <a:pt x="2682" y="11174"/>
                </a:lnTo>
                <a:lnTo>
                  <a:pt x="2941" y="11339"/>
                </a:lnTo>
                <a:lnTo>
                  <a:pt x="3200" y="11480"/>
                </a:lnTo>
                <a:lnTo>
                  <a:pt x="3458" y="11621"/>
                </a:lnTo>
                <a:lnTo>
                  <a:pt x="3717" y="11739"/>
                </a:lnTo>
                <a:lnTo>
                  <a:pt x="3999" y="11857"/>
                </a:lnTo>
                <a:lnTo>
                  <a:pt x="4282" y="11951"/>
                </a:lnTo>
                <a:lnTo>
                  <a:pt x="4564" y="12045"/>
                </a:lnTo>
                <a:lnTo>
                  <a:pt x="4870" y="12092"/>
                </a:lnTo>
                <a:lnTo>
                  <a:pt x="5176" y="12162"/>
                </a:lnTo>
                <a:lnTo>
                  <a:pt x="5482" y="12186"/>
                </a:lnTo>
                <a:lnTo>
                  <a:pt x="5787" y="12210"/>
                </a:lnTo>
                <a:lnTo>
                  <a:pt x="6093" y="12233"/>
                </a:lnTo>
                <a:lnTo>
                  <a:pt x="6422" y="12210"/>
                </a:lnTo>
                <a:lnTo>
                  <a:pt x="6728" y="12186"/>
                </a:lnTo>
                <a:lnTo>
                  <a:pt x="7034" y="12162"/>
                </a:lnTo>
                <a:lnTo>
                  <a:pt x="7340" y="12092"/>
                </a:lnTo>
                <a:lnTo>
                  <a:pt x="7622" y="12045"/>
                </a:lnTo>
                <a:lnTo>
                  <a:pt x="7905" y="11951"/>
                </a:lnTo>
                <a:lnTo>
                  <a:pt x="8210" y="11857"/>
                </a:lnTo>
                <a:lnTo>
                  <a:pt x="8469" y="11739"/>
                </a:lnTo>
                <a:lnTo>
                  <a:pt x="8751" y="11621"/>
                </a:lnTo>
                <a:lnTo>
                  <a:pt x="9010" y="11480"/>
                </a:lnTo>
                <a:lnTo>
                  <a:pt x="9269" y="11339"/>
                </a:lnTo>
                <a:lnTo>
                  <a:pt x="9504" y="11174"/>
                </a:lnTo>
                <a:lnTo>
                  <a:pt x="9975" y="10822"/>
                </a:lnTo>
                <a:lnTo>
                  <a:pt x="10422" y="10445"/>
                </a:lnTo>
                <a:lnTo>
                  <a:pt x="10822" y="9998"/>
                </a:lnTo>
                <a:lnTo>
                  <a:pt x="11174" y="9528"/>
                </a:lnTo>
                <a:lnTo>
                  <a:pt x="11316" y="9293"/>
                </a:lnTo>
                <a:lnTo>
                  <a:pt x="11480" y="9034"/>
                </a:lnTo>
                <a:lnTo>
                  <a:pt x="11598" y="8775"/>
                </a:lnTo>
                <a:lnTo>
                  <a:pt x="11715" y="8493"/>
                </a:lnTo>
                <a:lnTo>
                  <a:pt x="11833" y="8210"/>
                </a:lnTo>
                <a:lnTo>
                  <a:pt x="11927" y="7928"/>
                </a:lnTo>
                <a:lnTo>
                  <a:pt x="12021" y="7646"/>
                </a:lnTo>
                <a:lnTo>
                  <a:pt x="12092" y="7340"/>
                </a:lnTo>
                <a:lnTo>
                  <a:pt x="12139" y="7058"/>
                </a:lnTo>
                <a:lnTo>
                  <a:pt x="12186" y="6752"/>
                </a:lnTo>
                <a:lnTo>
                  <a:pt x="12209" y="6423"/>
                </a:lnTo>
                <a:lnTo>
                  <a:pt x="12209" y="6117"/>
                </a:lnTo>
                <a:lnTo>
                  <a:pt x="12209" y="5811"/>
                </a:lnTo>
                <a:lnTo>
                  <a:pt x="12186" y="5482"/>
                </a:lnTo>
                <a:lnTo>
                  <a:pt x="12139" y="5176"/>
                </a:lnTo>
                <a:lnTo>
                  <a:pt x="12092" y="4893"/>
                </a:lnTo>
                <a:lnTo>
                  <a:pt x="12021" y="4588"/>
                </a:lnTo>
                <a:lnTo>
                  <a:pt x="11927" y="4305"/>
                </a:lnTo>
                <a:lnTo>
                  <a:pt x="11833" y="4023"/>
                </a:lnTo>
                <a:lnTo>
                  <a:pt x="11715" y="3741"/>
                </a:lnTo>
                <a:lnTo>
                  <a:pt x="11598" y="3458"/>
                </a:lnTo>
                <a:lnTo>
                  <a:pt x="11480" y="3200"/>
                </a:lnTo>
                <a:lnTo>
                  <a:pt x="11316" y="2941"/>
                </a:lnTo>
                <a:lnTo>
                  <a:pt x="11174" y="2706"/>
                </a:lnTo>
                <a:lnTo>
                  <a:pt x="10822" y="2235"/>
                </a:lnTo>
                <a:lnTo>
                  <a:pt x="10422" y="1788"/>
                </a:lnTo>
                <a:lnTo>
                  <a:pt x="9975" y="1412"/>
                </a:lnTo>
                <a:lnTo>
                  <a:pt x="9504" y="1059"/>
                </a:lnTo>
                <a:lnTo>
                  <a:pt x="9269" y="894"/>
                </a:lnTo>
                <a:lnTo>
                  <a:pt x="9010" y="753"/>
                </a:lnTo>
                <a:lnTo>
                  <a:pt x="8751" y="612"/>
                </a:lnTo>
                <a:lnTo>
                  <a:pt x="8469" y="494"/>
                </a:lnTo>
                <a:lnTo>
                  <a:pt x="8210" y="377"/>
                </a:lnTo>
                <a:lnTo>
                  <a:pt x="7905" y="283"/>
                </a:lnTo>
                <a:lnTo>
                  <a:pt x="7622" y="212"/>
                </a:lnTo>
                <a:lnTo>
                  <a:pt x="7340" y="142"/>
                </a:lnTo>
                <a:lnTo>
                  <a:pt x="7034" y="71"/>
                </a:lnTo>
                <a:lnTo>
                  <a:pt x="6728" y="47"/>
                </a:lnTo>
                <a:lnTo>
                  <a:pt x="6422" y="24"/>
                </a:lnTo>
                <a:lnTo>
                  <a:pt x="6093" y="0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4"/>
          <p:cNvSpPr/>
          <p:nvPr/>
        </p:nvSpPr>
        <p:spPr>
          <a:xfrm>
            <a:off x="7552746" y="674887"/>
            <a:ext cx="428200" cy="434419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4"/>
          <p:cNvSpPr/>
          <p:nvPr/>
        </p:nvSpPr>
        <p:spPr>
          <a:xfrm>
            <a:off x="636852" y="3945948"/>
            <a:ext cx="235747" cy="23890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4"/>
          <p:cNvSpPr/>
          <p:nvPr/>
        </p:nvSpPr>
        <p:spPr>
          <a:xfrm>
            <a:off x="8430774" y="2743829"/>
            <a:ext cx="235747" cy="23890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4"/>
          <p:cNvSpPr/>
          <p:nvPr/>
        </p:nvSpPr>
        <p:spPr>
          <a:xfrm>
            <a:off x="1693175" y="364950"/>
            <a:ext cx="169196" cy="171653"/>
          </a:xfrm>
          <a:custGeom>
            <a:avLst/>
            <a:gdLst/>
            <a:ahLst/>
            <a:cxnLst/>
            <a:rect l="l" t="t" r="r" b="b"/>
            <a:pathLst>
              <a:path w="4517" h="4495" extrusionOk="0">
                <a:moveTo>
                  <a:pt x="2023" y="1"/>
                </a:moveTo>
                <a:lnTo>
                  <a:pt x="1812" y="48"/>
                </a:lnTo>
                <a:lnTo>
                  <a:pt x="1576" y="95"/>
                </a:lnTo>
                <a:lnTo>
                  <a:pt x="1388" y="166"/>
                </a:lnTo>
                <a:lnTo>
                  <a:pt x="1176" y="260"/>
                </a:lnTo>
                <a:lnTo>
                  <a:pt x="988" y="377"/>
                </a:lnTo>
                <a:lnTo>
                  <a:pt x="824" y="518"/>
                </a:lnTo>
                <a:lnTo>
                  <a:pt x="659" y="660"/>
                </a:lnTo>
                <a:lnTo>
                  <a:pt x="518" y="801"/>
                </a:lnTo>
                <a:lnTo>
                  <a:pt x="377" y="989"/>
                </a:lnTo>
                <a:lnTo>
                  <a:pt x="282" y="1177"/>
                </a:lnTo>
                <a:lnTo>
                  <a:pt x="188" y="1365"/>
                </a:lnTo>
                <a:lnTo>
                  <a:pt x="94" y="1577"/>
                </a:lnTo>
                <a:lnTo>
                  <a:pt x="47" y="1789"/>
                </a:lnTo>
                <a:lnTo>
                  <a:pt x="24" y="2024"/>
                </a:lnTo>
                <a:lnTo>
                  <a:pt x="0" y="2236"/>
                </a:lnTo>
                <a:lnTo>
                  <a:pt x="24" y="2471"/>
                </a:lnTo>
                <a:lnTo>
                  <a:pt x="47" y="2706"/>
                </a:lnTo>
                <a:lnTo>
                  <a:pt x="94" y="2918"/>
                </a:lnTo>
                <a:lnTo>
                  <a:pt x="188" y="3130"/>
                </a:lnTo>
                <a:lnTo>
                  <a:pt x="282" y="3318"/>
                </a:lnTo>
                <a:lnTo>
                  <a:pt x="377" y="3506"/>
                </a:lnTo>
                <a:lnTo>
                  <a:pt x="518" y="3671"/>
                </a:lnTo>
                <a:lnTo>
                  <a:pt x="659" y="3835"/>
                </a:lnTo>
                <a:lnTo>
                  <a:pt x="824" y="3977"/>
                </a:lnTo>
                <a:lnTo>
                  <a:pt x="988" y="4118"/>
                </a:lnTo>
                <a:lnTo>
                  <a:pt x="1176" y="4235"/>
                </a:lnTo>
                <a:lnTo>
                  <a:pt x="1388" y="4329"/>
                </a:lnTo>
                <a:lnTo>
                  <a:pt x="1576" y="4400"/>
                </a:lnTo>
                <a:lnTo>
                  <a:pt x="1812" y="4447"/>
                </a:lnTo>
                <a:lnTo>
                  <a:pt x="2023" y="4494"/>
                </a:lnTo>
                <a:lnTo>
                  <a:pt x="2494" y="4494"/>
                </a:lnTo>
                <a:lnTo>
                  <a:pt x="2705" y="4447"/>
                </a:lnTo>
                <a:lnTo>
                  <a:pt x="2917" y="4400"/>
                </a:lnTo>
                <a:lnTo>
                  <a:pt x="3129" y="4329"/>
                </a:lnTo>
                <a:lnTo>
                  <a:pt x="3341" y="4235"/>
                </a:lnTo>
                <a:lnTo>
                  <a:pt x="3505" y="4118"/>
                </a:lnTo>
                <a:lnTo>
                  <a:pt x="3693" y="3977"/>
                </a:lnTo>
                <a:lnTo>
                  <a:pt x="3858" y="3835"/>
                </a:lnTo>
                <a:lnTo>
                  <a:pt x="3999" y="3671"/>
                </a:lnTo>
                <a:lnTo>
                  <a:pt x="4117" y="3506"/>
                </a:lnTo>
                <a:lnTo>
                  <a:pt x="4235" y="3318"/>
                </a:lnTo>
                <a:lnTo>
                  <a:pt x="4329" y="3130"/>
                </a:lnTo>
                <a:lnTo>
                  <a:pt x="4399" y="2918"/>
                </a:lnTo>
                <a:lnTo>
                  <a:pt x="4470" y="2706"/>
                </a:lnTo>
                <a:lnTo>
                  <a:pt x="4493" y="2471"/>
                </a:lnTo>
                <a:lnTo>
                  <a:pt x="4517" y="2236"/>
                </a:lnTo>
                <a:lnTo>
                  <a:pt x="4493" y="2024"/>
                </a:lnTo>
                <a:lnTo>
                  <a:pt x="4470" y="1789"/>
                </a:lnTo>
                <a:lnTo>
                  <a:pt x="4399" y="1577"/>
                </a:lnTo>
                <a:lnTo>
                  <a:pt x="4329" y="1365"/>
                </a:lnTo>
                <a:lnTo>
                  <a:pt x="4235" y="1177"/>
                </a:lnTo>
                <a:lnTo>
                  <a:pt x="4117" y="989"/>
                </a:lnTo>
                <a:lnTo>
                  <a:pt x="3999" y="801"/>
                </a:lnTo>
                <a:lnTo>
                  <a:pt x="3858" y="660"/>
                </a:lnTo>
                <a:lnTo>
                  <a:pt x="3693" y="518"/>
                </a:lnTo>
                <a:lnTo>
                  <a:pt x="3505" y="377"/>
                </a:lnTo>
                <a:lnTo>
                  <a:pt x="3341" y="260"/>
                </a:lnTo>
                <a:lnTo>
                  <a:pt x="3129" y="166"/>
                </a:lnTo>
                <a:lnTo>
                  <a:pt x="2917" y="95"/>
                </a:lnTo>
                <a:lnTo>
                  <a:pt x="2705" y="48"/>
                </a:lnTo>
                <a:lnTo>
                  <a:pt x="2494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4"/>
          <p:cNvSpPr txBox="1">
            <a:spLocks noGrp="1"/>
          </p:cNvSpPr>
          <p:nvPr>
            <p:ph type="title"/>
          </p:nvPr>
        </p:nvSpPr>
        <p:spPr>
          <a:xfrm>
            <a:off x="713225" y="536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2937574" y="4645920"/>
            <a:ext cx="320049" cy="324324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5468477" y="4492448"/>
            <a:ext cx="235747" cy="238909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E4E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1"/>
          </p:nvPr>
        </p:nvSpPr>
        <p:spPr>
          <a:xfrm>
            <a:off x="1060704" y="3310128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44" name="Google Shape;444;p24"/>
          <p:cNvSpPr txBox="1">
            <a:spLocks noGrp="1"/>
          </p:cNvSpPr>
          <p:nvPr>
            <p:ph type="subTitle" idx="2"/>
          </p:nvPr>
        </p:nvSpPr>
        <p:spPr>
          <a:xfrm>
            <a:off x="1069848" y="3666744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24"/>
          <p:cNvSpPr txBox="1">
            <a:spLocks noGrp="1"/>
          </p:cNvSpPr>
          <p:nvPr>
            <p:ph type="subTitle" idx="3"/>
          </p:nvPr>
        </p:nvSpPr>
        <p:spPr>
          <a:xfrm>
            <a:off x="3570604" y="3310128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subTitle" idx="4"/>
          </p:nvPr>
        </p:nvSpPr>
        <p:spPr>
          <a:xfrm>
            <a:off x="3579748" y="3666744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5"/>
          </p:nvPr>
        </p:nvSpPr>
        <p:spPr>
          <a:xfrm>
            <a:off x="6080654" y="3310128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6"/>
          </p:nvPr>
        </p:nvSpPr>
        <p:spPr>
          <a:xfrm>
            <a:off x="6089798" y="3666744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188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 userDrawn="1"/>
        </p:nvSpPr>
        <p:spPr>
          <a:xfrm>
            <a:off x="0" y="-190005"/>
            <a:ext cx="9144000" cy="5333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0800000">
            <a:off x="-1" y="-21326"/>
            <a:ext cx="9144000" cy="918472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7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8626803" y="248216"/>
            <a:ext cx="284257" cy="379387"/>
            <a:chOff x="4175125" y="2047875"/>
            <a:chExt cx="796925" cy="1063625"/>
          </a:xfrm>
        </p:grpSpPr>
        <p:sp>
          <p:nvSpPr>
            <p:cNvPr id="11" name="Freeform 11"/>
            <p:cNvSpPr>
              <a:spLocks noEditPoints="1"/>
            </p:cNvSpPr>
            <p:nvPr userDrawn="1"/>
          </p:nvSpPr>
          <p:spPr bwMode="auto">
            <a:xfrm>
              <a:off x="4175125" y="2047875"/>
              <a:ext cx="796925" cy="1063625"/>
            </a:xfrm>
            <a:custGeom>
              <a:avLst/>
              <a:gdLst>
                <a:gd name="T0" fmla="*/ 209 w 209"/>
                <a:gd name="T1" fmla="*/ 144 h 280"/>
                <a:gd name="T2" fmla="*/ 209 w 209"/>
                <a:gd name="T3" fmla="*/ 264 h 280"/>
                <a:gd name="T4" fmla="*/ 192 w 209"/>
                <a:gd name="T5" fmla="*/ 273 h 280"/>
                <a:gd name="T6" fmla="*/ 113 w 209"/>
                <a:gd name="T7" fmla="*/ 227 h 280"/>
                <a:gd name="T8" fmla="*/ 95 w 209"/>
                <a:gd name="T9" fmla="*/ 227 h 280"/>
                <a:gd name="T10" fmla="*/ 17 w 209"/>
                <a:gd name="T11" fmla="*/ 273 h 280"/>
                <a:gd name="T12" fmla="*/ 0 w 209"/>
                <a:gd name="T13" fmla="*/ 264 h 280"/>
                <a:gd name="T14" fmla="*/ 0 w 209"/>
                <a:gd name="T15" fmla="*/ 25 h 280"/>
                <a:gd name="T16" fmla="*/ 25 w 209"/>
                <a:gd name="T17" fmla="*/ 0 h 280"/>
                <a:gd name="T18" fmla="*/ 184 w 209"/>
                <a:gd name="T19" fmla="*/ 0 h 280"/>
                <a:gd name="T20" fmla="*/ 209 w 209"/>
                <a:gd name="T21" fmla="*/ 25 h 280"/>
                <a:gd name="T22" fmla="*/ 209 w 209"/>
                <a:gd name="T23" fmla="*/ 144 h 280"/>
                <a:gd name="T24" fmla="*/ 196 w 209"/>
                <a:gd name="T25" fmla="*/ 262 h 280"/>
                <a:gd name="T26" fmla="*/ 197 w 209"/>
                <a:gd name="T27" fmla="*/ 257 h 280"/>
                <a:gd name="T28" fmla="*/ 197 w 209"/>
                <a:gd name="T29" fmla="*/ 25 h 280"/>
                <a:gd name="T30" fmla="*/ 183 w 209"/>
                <a:gd name="T31" fmla="*/ 12 h 280"/>
                <a:gd name="T32" fmla="*/ 28 w 209"/>
                <a:gd name="T33" fmla="*/ 12 h 280"/>
                <a:gd name="T34" fmla="*/ 12 w 209"/>
                <a:gd name="T35" fmla="*/ 27 h 280"/>
                <a:gd name="T36" fmla="*/ 12 w 209"/>
                <a:gd name="T37" fmla="*/ 250 h 280"/>
                <a:gd name="T38" fmla="*/ 12 w 209"/>
                <a:gd name="T39" fmla="*/ 263 h 280"/>
                <a:gd name="T40" fmla="*/ 72 w 209"/>
                <a:gd name="T41" fmla="*/ 227 h 280"/>
                <a:gd name="T42" fmla="*/ 136 w 209"/>
                <a:gd name="T43" fmla="*/ 227 h 280"/>
                <a:gd name="T44" fmla="*/ 150 w 209"/>
                <a:gd name="T45" fmla="*/ 235 h 280"/>
                <a:gd name="T46" fmla="*/ 196 w 209"/>
                <a:gd name="T47" fmla="*/ 26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80">
                  <a:moveTo>
                    <a:pt x="209" y="144"/>
                  </a:moveTo>
                  <a:cubicBezTo>
                    <a:pt x="209" y="184"/>
                    <a:pt x="209" y="224"/>
                    <a:pt x="209" y="264"/>
                  </a:cubicBezTo>
                  <a:cubicBezTo>
                    <a:pt x="208" y="278"/>
                    <a:pt x="204" y="280"/>
                    <a:pt x="192" y="273"/>
                  </a:cubicBezTo>
                  <a:cubicBezTo>
                    <a:pt x="166" y="258"/>
                    <a:pt x="139" y="243"/>
                    <a:pt x="113" y="227"/>
                  </a:cubicBezTo>
                  <a:cubicBezTo>
                    <a:pt x="107" y="223"/>
                    <a:pt x="102" y="223"/>
                    <a:pt x="95" y="227"/>
                  </a:cubicBezTo>
                  <a:cubicBezTo>
                    <a:pt x="69" y="243"/>
                    <a:pt x="43" y="258"/>
                    <a:pt x="17" y="273"/>
                  </a:cubicBezTo>
                  <a:cubicBezTo>
                    <a:pt x="5" y="280"/>
                    <a:pt x="0" y="277"/>
                    <a:pt x="0" y="264"/>
                  </a:cubicBezTo>
                  <a:cubicBezTo>
                    <a:pt x="0" y="184"/>
                    <a:pt x="0" y="105"/>
                    <a:pt x="0" y="25"/>
                  </a:cubicBezTo>
                  <a:cubicBezTo>
                    <a:pt x="0" y="7"/>
                    <a:pt x="7" y="0"/>
                    <a:pt x="25" y="0"/>
                  </a:cubicBezTo>
                  <a:cubicBezTo>
                    <a:pt x="78" y="0"/>
                    <a:pt x="131" y="0"/>
                    <a:pt x="184" y="0"/>
                  </a:cubicBezTo>
                  <a:cubicBezTo>
                    <a:pt x="202" y="0"/>
                    <a:pt x="208" y="7"/>
                    <a:pt x="209" y="25"/>
                  </a:cubicBezTo>
                  <a:cubicBezTo>
                    <a:pt x="209" y="65"/>
                    <a:pt x="209" y="104"/>
                    <a:pt x="209" y="144"/>
                  </a:cubicBezTo>
                  <a:close/>
                  <a:moveTo>
                    <a:pt x="196" y="262"/>
                  </a:moveTo>
                  <a:cubicBezTo>
                    <a:pt x="197" y="259"/>
                    <a:pt x="197" y="258"/>
                    <a:pt x="197" y="257"/>
                  </a:cubicBezTo>
                  <a:cubicBezTo>
                    <a:pt x="197" y="180"/>
                    <a:pt x="197" y="102"/>
                    <a:pt x="197" y="25"/>
                  </a:cubicBezTo>
                  <a:cubicBezTo>
                    <a:pt x="197" y="14"/>
                    <a:pt x="192" y="12"/>
                    <a:pt x="183" y="12"/>
                  </a:cubicBezTo>
                  <a:cubicBezTo>
                    <a:pt x="131" y="12"/>
                    <a:pt x="79" y="12"/>
                    <a:pt x="28" y="12"/>
                  </a:cubicBezTo>
                  <a:cubicBezTo>
                    <a:pt x="13" y="12"/>
                    <a:pt x="12" y="13"/>
                    <a:pt x="12" y="27"/>
                  </a:cubicBezTo>
                  <a:cubicBezTo>
                    <a:pt x="12" y="102"/>
                    <a:pt x="12" y="176"/>
                    <a:pt x="12" y="250"/>
                  </a:cubicBezTo>
                  <a:cubicBezTo>
                    <a:pt x="12" y="253"/>
                    <a:pt x="12" y="257"/>
                    <a:pt x="12" y="263"/>
                  </a:cubicBezTo>
                  <a:cubicBezTo>
                    <a:pt x="33" y="250"/>
                    <a:pt x="54" y="240"/>
                    <a:pt x="72" y="227"/>
                  </a:cubicBezTo>
                  <a:cubicBezTo>
                    <a:pt x="94" y="210"/>
                    <a:pt x="114" y="207"/>
                    <a:pt x="136" y="227"/>
                  </a:cubicBezTo>
                  <a:cubicBezTo>
                    <a:pt x="140" y="230"/>
                    <a:pt x="145" y="232"/>
                    <a:pt x="150" y="235"/>
                  </a:cubicBezTo>
                  <a:cubicBezTo>
                    <a:pt x="165" y="244"/>
                    <a:pt x="180" y="253"/>
                    <a:pt x="196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283075" y="2165350"/>
              <a:ext cx="582613" cy="41275"/>
            </a:xfrm>
            <a:custGeom>
              <a:avLst/>
              <a:gdLst>
                <a:gd name="T0" fmla="*/ 0 w 153"/>
                <a:gd name="T1" fmla="*/ 0 h 11"/>
                <a:gd name="T2" fmla="*/ 153 w 153"/>
                <a:gd name="T3" fmla="*/ 0 h 11"/>
                <a:gd name="T4" fmla="*/ 153 w 153"/>
                <a:gd name="T5" fmla="*/ 11 h 11"/>
                <a:gd name="T6" fmla="*/ 0 w 153"/>
                <a:gd name="T7" fmla="*/ 11 h 11"/>
                <a:gd name="T8" fmla="*/ 0 w 15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1">
                  <a:moveTo>
                    <a:pt x="0" y="0"/>
                  </a:moveTo>
                  <a:cubicBezTo>
                    <a:pt x="51" y="0"/>
                    <a:pt x="102" y="0"/>
                    <a:pt x="153" y="0"/>
                  </a:cubicBezTo>
                  <a:cubicBezTo>
                    <a:pt x="153" y="4"/>
                    <a:pt x="153" y="7"/>
                    <a:pt x="153" y="11"/>
                  </a:cubicBezTo>
                  <a:cubicBezTo>
                    <a:pt x="102" y="11"/>
                    <a:pt x="51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7" name="Freeform 16"/>
          <p:cNvSpPr>
            <a:spLocks noEditPoints="1"/>
          </p:cNvSpPr>
          <p:nvPr userDrawn="1"/>
        </p:nvSpPr>
        <p:spPr bwMode="auto">
          <a:xfrm>
            <a:off x="8020050" y="247650"/>
            <a:ext cx="428625" cy="419101"/>
          </a:xfrm>
          <a:custGeom>
            <a:avLst/>
            <a:gdLst>
              <a:gd name="T0" fmla="*/ 84 w 286"/>
              <a:gd name="T1" fmla="*/ 1 h 280"/>
              <a:gd name="T2" fmla="*/ 134 w 286"/>
              <a:gd name="T3" fmla="*/ 14 h 280"/>
              <a:gd name="T4" fmla="*/ 151 w 286"/>
              <a:gd name="T5" fmla="*/ 14 h 280"/>
              <a:gd name="T6" fmla="*/ 219 w 286"/>
              <a:gd name="T7" fmla="*/ 4 h 280"/>
              <a:gd name="T8" fmla="*/ 281 w 286"/>
              <a:gd name="T9" fmla="*/ 92 h 280"/>
              <a:gd name="T10" fmla="*/ 251 w 286"/>
              <a:gd name="T11" fmla="*/ 150 h 280"/>
              <a:gd name="T12" fmla="*/ 181 w 286"/>
              <a:gd name="T13" fmla="*/ 219 h 280"/>
              <a:gd name="T14" fmla="*/ 147 w 286"/>
              <a:gd name="T15" fmla="*/ 273 h 280"/>
              <a:gd name="T16" fmla="*/ 142 w 286"/>
              <a:gd name="T17" fmla="*/ 280 h 280"/>
              <a:gd name="T18" fmla="*/ 137 w 286"/>
              <a:gd name="T19" fmla="*/ 273 h 280"/>
              <a:gd name="T20" fmla="*/ 92 w 286"/>
              <a:gd name="T21" fmla="*/ 206 h 280"/>
              <a:gd name="T22" fmla="*/ 28 w 286"/>
              <a:gd name="T23" fmla="*/ 144 h 280"/>
              <a:gd name="T24" fmla="*/ 5 w 286"/>
              <a:gd name="T25" fmla="*/ 68 h 280"/>
              <a:gd name="T26" fmla="*/ 84 w 286"/>
              <a:gd name="T27" fmla="*/ 1 h 280"/>
              <a:gd name="T28" fmla="*/ 141 w 286"/>
              <a:gd name="T29" fmla="*/ 251 h 280"/>
              <a:gd name="T30" fmla="*/ 182 w 286"/>
              <a:gd name="T31" fmla="*/ 201 h 280"/>
              <a:gd name="T32" fmla="*/ 241 w 286"/>
              <a:gd name="T33" fmla="*/ 143 h 280"/>
              <a:gd name="T34" fmla="*/ 268 w 286"/>
              <a:gd name="T35" fmla="*/ 71 h 280"/>
              <a:gd name="T36" fmla="*/ 220 w 286"/>
              <a:gd name="T37" fmla="*/ 17 h 280"/>
              <a:gd name="T38" fmla="*/ 151 w 286"/>
              <a:gd name="T39" fmla="*/ 26 h 280"/>
              <a:gd name="T40" fmla="*/ 134 w 286"/>
              <a:gd name="T41" fmla="*/ 27 h 280"/>
              <a:gd name="T42" fmla="*/ 95 w 286"/>
              <a:gd name="T43" fmla="*/ 16 h 280"/>
              <a:gd name="T44" fmla="*/ 16 w 286"/>
              <a:gd name="T45" fmla="*/ 92 h 280"/>
              <a:gd name="T46" fmla="*/ 50 w 286"/>
              <a:gd name="T47" fmla="*/ 150 h 280"/>
              <a:gd name="T48" fmla="*/ 141 w 286"/>
              <a:gd name="T49" fmla="*/ 25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280">
                <a:moveTo>
                  <a:pt x="84" y="1"/>
                </a:moveTo>
                <a:cubicBezTo>
                  <a:pt x="101" y="5"/>
                  <a:pt x="117" y="10"/>
                  <a:pt x="134" y="14"/>
                </a:cubicBezTo>
                <a:cubicBezTo>
                  <a:pt x="139" y="15"/>
                  <a:pt x="146" y="16"/>
                  <a:pt x="151" y="14"/>
                </a:cubicBezTo>
                <a:cubicBezTo>
                  <a:pt x="173" y="5"/>
                  <a:pt x="195" y="0"/>
                  <a:pt x="219" y="4"/>
                </a:cubicBezTo>
                <a:cubicBezTo>
                  <a:pt x="261" y="12"/>
                  <a:pt x="286" y="49"/>
                  <a:pt x="281" y="92"/>
                </a:cubicBezTo>
                <a:cubicBezTo>
                  <a:pt x="278" y="115"/>
                  <a:pt x="266" y="134"/>
                  <a:pt x="251" y="150"/>
                </a:cubicBezTo>
                <a:cubicBezTo>
                  <a:pt x="228" y="174"/>
                  <a:pt x="204" y="196"/>
                  <a:pt x="181" y="219"/>
                </a:cubicBezTo>
                <a:cubicBezTo>
                  <a:pt x="166" y="235"/>
                  <a:pt x="155" y="253"/>
                  <a:pt x="147" y="273"/>
                </a:cubicBezTo>
                <a:cubicBezTo>
                  <a:pt x="146" y="275"/>
                  <a:pt x="144" y="277"/>
                  <a:pt x="142" y="280"/>
                </a:cubicBezTo>
                <a:cubicBezTo>
                  <a:pt x="140" y="277"/>
                  <a:pt x="138" y="275"/>
                  <a:pt x="137" y="273"/>
                </a:cubicBezTo>
                <a:cubicBezTo>
                  <a:pt x="128" y="247"/>
                  <a:pt x="111" y="226"/>
                  <a:pt x="92" y="206"/>
                </a:cubicBezTo>
                <a:cubicBezTo>
                  <a:pt x="70" y="186"/>
                  <a:pt x="49" y="165"/>
                  <a:pt x="28" y="144"/>
                </a:cubicBezTo>
                <a:cubicBezTo>
                  <a:pt x="8" y="123"/>
                  <a:pt x="0" y="97"/>
                  <a:pt x="5" y="68"/>
                </a:cubicBezTo>
                <a:cubicBezTo>
                  <a:pt x="12" y="27"/>
                  <a:pt x="41" y="3"/>
                  <a:pt x="84" y="1"/>
                </a:cubicBezTo>
                <a:close/>
                <a:moveTo>
                  <a:pt x="141" y="251"/>
                </a:moveTo>
                <a:cubicBezTo>
                  <a:pt x="155" y="234"/>
                  <a:pt x="167" y="217"/>
                  <a:pt x="182" y="201"/>
                </a:cubicBezTo>
                <a:cubicBezTo>
                  <a:pt x="201" y="181"/>
                  <a:pt x="222" y="163"/>
                  <a:pt x="241" y="143"/>
                </a:cubicBezTo>
                <a:cubicBezTo>
                  <a:pt x="261" y="123"/>
                  <a:pt x="272" y="100"/>
                  <a:pt x="268" y="71"/>
                </a:cubicBezTo>
                <a:cubicBezTo>
                  <a:pt x="265" y="44"/>
                  <a:pt x="246" y="22"/>
                  <a:pt x="220" y="17"/>
                </a:cubicBezTo>
                <a:cubicBezTo>
                  <a:pt x="196" y="11"/>
                  <a:pt x="173" y="18"/>
                  <a:pt x="151" y="26"/>
                </a:cubicBezTo>
                <a:cubicBezTo>
                  <a:pt x="146" y="28"/>
                  <a:pt x="139" y="28"/>
                  <a:pt x="134" y="27"/>
                </a:cubicBezTo>
                <a:cubicBezTo>
                  <a:pt x="121" y="24"/>
                  <a:pt x="108" y="18"/>
                  <a:pt x="95" y="16"/>
                </a:cubicBezTo>
                <a:cubicBezTo>
                  <a:pt x="46" y="7"/>
                  <a:pt x="10" y="43"/>
                  <a:pt x="16" y="92"/>
                </a:cubicBezTo>
                <a:cubicBezTo>
                  <a:pt x="19" y="117"/>
                  <a:pt x="34" y="134"/>
                  <a:pt x="50" y="150"/>
                </a:cubicBezTo>
                <a:cubicBezTo>
                  <a:pt x="82" y="183"/>
                  <a:pt x="120" y="210"/>
                  <a:pt x="141" y="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 noEditPoints="1"/>
          </p:cNvSpPr>
          <p:nvPr userDrawn="1"/>
        </p:nvSpPr>
        <p:spPr bwMode="auto">
          <a:xfrm>
            <a:off x="7526338" y="273050"/>
            <a:ext cx="407988" cy="393699"/>
          </a:xfrm>
          <a:custGeom>
            <a:avLst/>
            <a:gdLst>
              <a:gd name="T0" fmla="*/ 167 w 276"/>
              <a:gd name="T1" fmla="*/ 220 h 267"/>
              <a:gd name="T2" fmla="*/ 133 w 276"/>
              <a:gd name="T3" fmla="*/ 251 h 267"/>
              <a:gd name="T4" fmla="*/ 122 w 276"/>
              <a:gd name="T5" fmla="*/ 256 h 267"/>
              <a:gd name="T6" fmla="*/ 119 w 276"/>
              <a:gd name="T7" fmla="*/ 245 h 267"/>
              <a:gd name="T8" fmla="*/ 119 w 276"/>
              <a:gd name="T9" fmla="*/ 194 h 267"/>
              <a:gd name="T10" fmla="*/ 109 w 276"/>
              <a:gd name="T11" fmla="*/ 183 h 267"/>
              <a:gd name="T12" fmla="*/ 13 w 276"/>
              <a:gd name="T13" fmla="*/ 171 h 267"/>
              <a:gd name="T14" fmla="*/ 7 w 276"/>
              <a:gd name="T15" fmla="*/ 170 h 267"/>
              <a:gd name="T16" fmla="*/ 0 w 276"/>
              <a:gd name="T17" fmla="*/ 165 h 267"/>
              <a:gd name="T18" fmla="*/ 5 w 276"/>
              <a:gd name="T19" fmla="*/ 158 h 267"/>
              <a:gd name="T20" fmla="*/ 39 w 276"/>
              <a:gd name="T21" fmla="*/ 137 h 267"/>
              <a:gd name="T22" fmla="*/ 261 w 276"/>
              <a:gd name="T23" fmla="*/ 4 h 267"/>
              <a:gd name="T24" fmla="*/ 273 w 276"/>
              <a:gd name="T25" fmla="*/ 0 h 267"/>
              <a:gd name="T26" fmla="*/ 275 w 276"/>
              <a:gd name="T27" fmla="*/ 12 h 267"/>
              <a:gd name="T28" fmla="*/ 230 w 276"/>
              <a:gd name="T29" fmla="*/ 254 h 267"/>
              <a:gd name="T30" fmla="*/ 215 w 276"/>
              <a:gd name="T31" fmla="*/ 260 h 267"/>
              <a:gd name="T32" fmla="*/ 167 w 276"/>
              <a:gd name="T33" fmla="*/ 220 h 267"/>
              <a:gd name="T34" fmla="*/ 26 w 276"/>
              <a:gd name="T35" fmla="*/ 159 h 267"/>
              <a:gd name="T36" fmla="*/ 27 w 276"/>
              <a:gd name="T37" fmla="*/ 161 h 267"/>
              <a:gd name="T38" fmla="*/ 79 w 276"/>
              <a:gd name="T39" fmla="*/ 167 h 267"/>
              <a:gd name="T40" fmla="*/ 98 w 276"/>
              <a:gd name="T41" fmla="*/ 162 h 267"/>
              <a:gd name="T42" fmla="*/ 198 w 276"/>
              <a:gd name="T43" fmla="*/ 86 h 267"/>
              <a:gd name="T44" fmla="*/ 204 w 276"/>
              <a:gd name="T45" fmla="*/ 82 h 267"/>
              <a:gd name="T46" fmla="*/ 205 w 276"/>
              <a:gd name="T47" fmla="*/ 83 h 267"/>
              <a:gd name="T48" fmla="*/ 127 w 276"/>
              <a:gd name="T49" fmla="*/ 173 h 267"/>
              <a:gd name="T50" fmla="*/ 219 w 276"/>
              <a:gd name="T51" fmla="*/ 247 h 267"/>
              <a:gd name="T52" fmla="*/ 262 w 276"/>
              <a:gd name="T53" fmla="*/ 17 h 267"/>
              <a:gd name="T54" fmla="*/ 26 w 276"/>
              <a:gd name="T55" fmla="*/ 159 h 267"/>
              <a:gd name="T56" fmla="*/ 131 w 276"/>
              <a:gd name="T57" fmla="*/ 237 h 267"/>
              <a:gd name="T58" fmla="*/ 158 w 276"/>
              <a:gd name="T59" fmla="*/ 213 h 267"/>
              <a:gd name="T60" fmla="*/ 131 w 276"/>
              <a:gd name="T61" fmla="*/ 192 h 267"/>
              <a:gd name="T62" fmla="*/ 131 w 276"/>
              <a:gd name="T63" fmla="*/ 23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6" h="267">
                <a:moveTo>
                  <a:pt x="167" y="220"/>
                </a:moveTo>
                <a:cubicBezTo>
                  <a:pt x="156" y="231"/>
                  <a:pt x="145" y="241"/>
                  <a:pt x="133" y="251"/>
                </a:cubicBezTo>
                <a:cubicBezTo>
                  <a:pt x="130" y="253"/>
                  <a:pt x="126" y="254"/>
                  <a:pt x="122" y="256"/>
                </a:cubicBezTo>
                <a:cubicBezTo>
                  <a:pt x="121" y="252"/>
                  <a:pt x="119" y="248"/>
                  <a:pt x="119" y="245"/>
                </a:cubicBezTo>
                <a:cubicBezTo>
                  <a:pt x="119" y="228"/>
                  <a:pt x="118" y="211"/>
                  <a:pt x="119" y="194"/>
                </a:cubicBezTo>
                <a:cubicBezTo>
                  <a:pt x="119" y="187"/>
                  <a:pt x="117" y="183"/>
                  <a:pt x="109" y="183"/>
                </a:cubicBezTo>
                <a:cubicBezTo>
                  <a:pt x="77" y="179"/>
                  <a:pt x="45" y="175"/>
                  <a:pt x="13" y="171"/>
                </a:cubicBezTo>
                <a:cubicBezTo>
                  <a:pt x="11" y="171"/>
                  <a:pt x="9" y="171"/>
                  <a:pt x="7" y="170"/>
                </a:cubicBezTo>
                <a:cubicBezTo>
                  <a:pt x="5" y="169"/>
                  <a:pt x="1" y="167"/>
                  <a:pt x="0" y="165"/>
                </a:cubicBezTo>
                <a:cubicBezTo>
                  <a:pt x="0" y="163"/>
                  <a:pt x="3" y="159"/>
                  <a:pt x="5" y="158"/>
                </a:cubicBezTo>
                <a:cubicBezTo>
                  <a:pt x="16" y="151"/>
                  <a:pt x="27" y="144"/>
                  <a:pt x="39" y="137"/>
                </a:cubicBezTo>
                <a:cubicBezTo>
                  <a:pt x="113" y="93"/>
                  <a:pt x="187" y="48"/>
                  <a:pt x="261" y="4"/>
                </a:cubicBezTo>
                <a:cubicBezTo>
                  <a:pt x="265" y="2"/>
                  <a:pt x="269" y="1"/>
                  <a:pt x="273" y="0"/>
                </a:cubicBezTo>
                <a:cubicBezTo>
                  <a:pt x="274" y="4"/>
                  <a:pt x="276" y="9"/>
                  <a:pt x="275" y="12"/>
                </a:cubicBezTo>
                <a:cubicBezTo>
                  <a:pt x="260" y="93"/>
                  <a:pt x="245" y="174"/>
                  <a:pt x="230" y="254"/>
                </a:cubicBezTo>
                <a:cubicBezTo>
                  <a:pt x="227" y="266"/>
                  <a:pt x="224" y="267"/>
                  <a:pt x="215" y="260"/>
                </a:cubicBezTo>
                <a:cubicBezTo>
                  <a:pt x="199" y="247"/>
                  <a:pt x="184" y="234"/>
                  <a:pt x="167" y="220"/>
                </a:cubicBezTo>
                <a:close/>
                <a:moveTo>
                  <a:pt x="26" y="159"/>
                </a:moveTo>
                <a:cubicBezTo>
                  <a:pt x="26" y="159"/>
                  <a:pt x="27" y="160"/>
                  <a:pt x="27" y="161"/>
                </a:cubicBezTo>
                <a:cubicBezTo>
                  <a:pt x="44" y="163"/>
                  <a:pt x="62" y="166"/>
                  <a:pt x="79" y="167"/>
                </a:cubicBezTo>
                <a:cubicBezTo>
                  <a:pt x="85" y="167"/>
                  <a:pt x="93" y="165"/>
                  <a:pt x="98" y="162"/>
                </a:cubicBezTo>
                <a:cubicBezTo>
                  <a:pt x="132" y="137"/>
                  <a:pt x="165" y="111"/>
                  <a:pt x="198" y="86"/>
                </a:cubicBezTo>
                <a:cubicBezTo>
                  <a:pt x="200" y="84"/>
                  <a:pt x="202" y="83"/>
                  <a:pt x="204" y="82"/>
                </a:cubicBezTo>
                <a:cubicBezTo>
                  <a:pt x="204" y="82"/>
                  <a:pt x="205" y="83"/>
                  <a:pt x="205" y="83"/>
                </a:cubicBezTo>
                <a:cubicBezTo>
                  <a:pt x="179" y="113"/>
                  <a:pt x="154" y="142"/>
                  <a:pt x="127" y="173"/>
                </a:cubicBezTo>
                <a:cubicBezTo>
                  <a:pt x="158" y="198"/>
                  <a:pt x="187" y="222"/>
                  <a:pt x="219" y="247"/>
                </a:cubicBezTo>
                <a:cubicBezTo>
                  <a:pt x="234" y="170"/>
                  <a:pt x="248" y="95"/>
                  <a:pt x="262" y="17"/>
                </a:cubicBezTo>
                <a:cubicBezTo>
                  <a:pt x="182" y="65"/>
                  <a:pt x="104" y="112"/>
                  <a:pt x="26" y="159"/>
                </a:cubicBezTo>
                <a:close/>
                <a:moveTo>
                  <a:pt x="131" y="237"/>
                </a:moveTo>
                <a:cubicBezTo>
                  <a:pt x="141" y="228"/>
                  <a:pt x="149" y="221"/>
                  <a:pt x="158" y="213"/>
                </a:cubicBezTo>
                <a:cubicBezTo>
                  <a:pt x="148" y="206"/>
                  <a:pt x="140" y="199"/>
                  <a:pt x="131" y="192"/>
                </a:cubicBezTo>
                <a:cubicBezTo>
                  <a:pt x="131" y="208"/>
                  <a:pt x="131" y="221"/>
                  <a:pt x="131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92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277813" y="219075"/>
            <a:ext cx="85883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277813" y="209550"/>
            <a:ext cx="8588375" cy="1042988"/>
          </a:xfrm>
          <a:custGeom>
            <a:avLst/>
            <a:gdLst>
              <a:gd name="T0" fmla="*/ 902 w 960"/>
              <a:gd name="T1" fmla="*/ 114 h 114"/>
              <a:gd name="T2" fmla="*/ 57 w 960"/>
              <a:gd name="T3" fmla="*/ 114 h 114"/>
              <a:gd name="T4" fmla="*/ 0 w 960"/>
              <a:gd name="T5" fmla="*/ 57 h 114"/>
              <a:gd name="T6" fmla="*/ 0 w 960"/>
              <a:gd name="T7" fmla="*/ 57 h 114"/>
              <a:gd name="T8" fmla="*/ 57 w 960"/>
              <a:gd name="T9" fmla="*/ 0 h 114"/>
              <a:gd name="T10" fmla="*/ 902 w 960"/>
              <a:gd name="T11" fmla="*/ 0 h 114"/>
              <a:gd name="T12" fmla="*/ 960 w 960"/>
              <a:gd name="T13" fmla="*/ 57 h 114"/>
              <a:gd name="T14" fmla="*/ 960 w 960"/>
              <a:gd name="T15" fmla="*/ 57 h 114"/>
              <a:gd name="T16" fmla="*/ 902 w 960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0" h="114">
                <a:moveTo>
                  <a:pt x="902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26" y="114"/>
                  <a:pt x="0" y="8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934" y="0"/>
                  <a:pt x="960" y="25"/>
                  <a:pt x="960" y="57"/>
                </a:cubicBezTo>
                <a:cubicBezTo>
                  <a:pt x="960" y="57"/>
                  <a:pt x="960" y="57"/>
                  <a:pt x="960" y="57"/>
                </a:cubicBezTo>
                <a:cubicBezTo>
                  <a:pt x="960" y="88"/>
                  <a:pt x="934" y="114"/>
                  <a:pt x="902" y="114"/>
                </a:cubicBezTo>
                <a:close/>
              </a:path>
            </a:pathLst>
          </a:custGeom>
          <a:solidFill>
            <a:srgbClr val="3EAD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Oval 6"/>
          <p:cNvSpPr>
            <a:spLocks noChangeArrowheads="1"/>
          </p:cNvSpPr>
          <p:nvPr userDrawn="1"/>
        </p:nvSpPr>
        <p:spPr bwMode="auto">
          <a:xfrm>
            <a:off x="7900988" y="274638"/>
            <a:ext cx="893763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8123237" y="484188"/>
            <a:ext cx="471488" cy="461962"/>
          </a:xfrm>
          <a:custGeom>
            <a:avLst/>
            <a:gdLst>
              <a:gd name="T0" fmla="*/ 4 w 70"/>
              <a:gd name="T1" fmla="*/ 44 h 69"/>
              <a:gd name="T2" fmla="*/ 21 w 70"/>
              <a:gd name="T3" fmla="*/ 10 h 69"/>
              <a:gd name="T4" fmla="*/ 51 w 70"/>
              <a:gd name="T5" fmla="*/ 10 h 69"/>
              <a:gd name="T6" fmla="*/ 67 w 70"/>
              <a:gd name="T7" fmla="*/ 45 h 69"/>
              <a:gd name="T8" fmla="*/ 67 w 70"/>
              <a:gd name="T9" fmla="*/ 54 h 69"/>
              <a:gd name="T10" fmla="*/ 54 w 70"/>
              <a:gd name="T11" fmla="*/ 67 h 69"/>
              <a:gd name="T12" fmla="*/ 45 w 70"/>
              <a:gd name="T13" fmla="*/ 57 h 69"/>
              <a:gd name="T14" fmla="*/ 44 w 70"/>
              <a:gd name="T15" fmla="*/ 46 h 69"/>
              <a:gd name="T16" fmla="*/ 36 w 70"/>
              <a:gd name="T17" fmla="*/ 39 h 69"/>
              <a:gd name="T18" fmla="*/ 27 w 70"/>
              <a:gd name="T19" fmla="*/ 46 h 69"/>
              <a:gd name="T20" fmla="*/ 27 w 70"/>
              <a:gd name="T21" fmla="*/ 61 h 69"/>
              <a:gd name="T22" fmla="*/ 21 w 70"/>
              <a:gd name="T23" fmla="*/ 67 h 69"/>
              <a:gd name="T24" fmla="*/ 4 w 70"/>
              <a:gd name="T25" fmla="*/ 52 h 69"/>
              <a:gd name="T26" fmla="*/ 4 w 70"/>
              <a:gd name="T27" fmla="*/ 4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69">
                <a:moveTo>
                  <a:pt x="4" y="44"/>
                </a:moveTo>
                <a:cubicBezTo>
                  <a:pt x="0" y="28"/>
                  <a:pt x="9" y="19"/>
                  <a:pt x="21" y="10"/>
                </a:cubicBezTo>
                <a:cubicBezTo>
                  <a:pt x="36" y="0"/>
                  <a:pt x="35" y="0"/>
                  <a:pt x="51" y="10"/>
                </a:cubicBezTo>
                <a:cubicBezTo>
                  <a:pt x="64" y="19"/>
                  <a:pt x="70" y="29"/>
                  <a:pt x="67" y="45"/>
                </a:cubicBezTo>
                <a:cubicBezTo>
                  <a:pt x="67" y="48"/>
                  <a:pt x="67" y="51"/>
                  <a:pt x="67" y="54"/>
                </a:cubicBezTo>
                <a:cubicBezTo>
                  <a:pt x="67" y="69"/>
                  <a:pt x="69" y="66"/>
                  <a:pt x="54" y="67"/>
                </a:cubicBezTo>
                <a:cubicBezTo>
                  <a:pt x="46" y="68"/>
                  <a:pt x="43" y="65"/>
                  <a:pt x="45" y="57"/>
                </a:cubicBezTo>
                <a:cubicBezTo>
                  <a:pt x="45" y="54"/>
                  <a:pt x="45" y="50"/>
                  <a:pt x="44" y="46"/>
                </a:cubicBezTo>
                <a:cubicBezTo>
                  <a:pt x="44" y="41"/>
                  <a:pt x="41" y="39"/>
                  <a:pt x="36" y="39"/>
                </a:cubicBezTo>
                <a:cubicBezTo>
                  <a:pt x="31" y="39"/>
                  <a:pt x="28" y="41"/>
                  <a:pt x="27" y="46"/>
                </a:cubicBezTo>
                <a:cubicBezTo>
                  <a:pt x="27" y="51"/>
                  <a:pt x="27" y="56"/>
                  <a:pt x="27" y="61"/>
                </a:cubicBezTo>
                <a:cubicBezTo>
                  <a:pt x="27" y="65"/>
                  <a:pt x="26" y="67"/>
                  <a:pt x="21" y="67"/>
                </a:cubicBezTo>
                <a:cubicBezTo>
                  <a:pt x="4" y="68"/>
                  <a:pt x="4" y="68"/>
                  <a:pt x="4" y="52"/>
                </a:cubicBezTo>
                <a:cubicBezTo>
                  <a:pt x="4" y="49"/>
                  <a:pt x="4" y="47"/>
                  <a:pt x="4" y="4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432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277813" y="219075"/>
            <a:ext cx="85883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277813" y="209550"/>
            <a:ext cx="8588375" cy="1042988"/>
          </a:xfrm>
          <a:custGeom>
            <a:avLst/>
            <a:gdLst>
              <a:gd name="T0" fmla="*/ 902 w 960"/>
              <a:gd name="T1" fmla="*/ 114 h 114"/>
              <a:gd name="T2" fmla="*/ 57 w 960"/>
              <a:gd name="T3" fmla="*/ 114 h 114"/>
              <a:gd name="T4" fmla="*/ 0 w 960"/>
              <a:gd name="T5" fmla="*/ 57 h 114"/>
              <a:gd name="T6" fmla="*/ 0 w 960"/>
              <a:gd name="T7" fmla="*/ 57 h 114"/>
              <a:gd name="T8" fmla="*/ 57 w 960"/>
              <a:gd name="T9" fmla="*/ 0 h 114"/>
              <a:gd name="T10" fmla="*/ 902 w 960"/>
              <a:gd name="T11" fmla="*/ 0 h 114"/>
              <a:gd name="T12" fmla="*/ 960 w 960"/>
              <a:gd name="T13" fmla="*/ 57 h 114"/>
              <a:gd name="T14" fmla="*/ 960 w 960"/>
              <a:gd name="T15" fmla="*/ 57 h 114"/>
              <a:gd name="T16" fmla="*/ 902 w 960"/>
              <a:gd name="T17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60" h="114">
                <a:moveTo>
                  <a:pt x="902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26" y="114"/>
                  <a:pt x="0" y="8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25"/>
                  <a:pt x="26" y="0"/>
                  <a:pt x="57" y="0"/>
                </a:cubicBezTo>
                <a:cubicBezTo>
                  <a:pt x="902" y="0"/>
                  <a:pt x="902" y="0"/>
                  <a:pt x="902" y="0"/>
                </a:cubicBezTo>
                <a:cubicBezTo>
                  <a:pt x="934" y="0"/>
                  <a:pt x="960" y="25"/>
                  <a:pt x="960" y="57"/>
                </a:cubicBezTo>
                <a:cubicBezTo>
                  <a:pt x="960" y="57"/>
                  <a:pt x="960" y="57"/>
                  <a:pt x="960" y="57"/>
                </a:cubicBezTo>
                <a:cubicBezTo>
                  <a:pt x="960" y="88"/>
                  <a:pt x="934" y="114"/>
                  <a:pt x="902" y="11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Oval 6"/>
          <p:cNvSpPr>
            <a:spLocks noChangeArrowheads="1"/>
          </p:cNvSpPr>
          <p:nvPr userDrawn="1"/>
        </p:nvSpPr>
        <p:spPr bwMode="auto">
          <a:xfrm>
            <a:off x="7900988" y="274638"/>
            <a:ext cx="893763" cy="914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10"/>
          <p:cNvSpPr>
            <a:spLocks/>
          </p:cNvSpPr>
          <p:nvPr userDrawn="1"/>
        </p:nvSpPr>
        <p:spPr bwMode="auto">
          <a:xfrm>
            <a:off x="8123237" y="484188"/>
            <a:ext cx="471488" cy="461962"/>
          </a:xfrm>
          <a:custGeom>
            <a:avLst/>
            <a:gdLst>
              <a:gd name="T0" fmla="*/ 4 w 70"/>
              <a:gd name="T1" fmla="*/ 44 h 69"/>
              <a:gd name="T2" fmla="*/ 21 w 70"/>
              <a:gd name="T3" fmla="*/ 10 h 69"/>
              <a:gd name="T4" fmla="*/ 51 w 70"/>
              <a:gd name="T5" fmla="*/ 10 h 69"/>
              <a:gd name="T6" fmla="*/ 67 w 70"/>
              <a:gd name="T7" fmla="*/ 45 h 69"/>
              <a:gd name="T8" fmla="*/ 67 w 70"/>
              <a:gd name="T9" fmla="*/ 54 h 69"/>
              <a:gd name="T10" fmla="*/ 54 w 70"/>
              <a:gd name="T11" fmla="*/ 67 h 69"/>
              <a:gd name="T12" fmla="*/ 45 w 70"/>
              <a:gd name="T13" fmla="*/ 57 h 69"/>
              <a:gd name="T14" fmla="*/ 44 w 70"/>
              <a:gd name="T15" fmla="*/ 46 h 69"/>
              <a:gd name="T16" fmla="*/ 36 w 70"/>
              <a:gd name="T17" fmla="*/ 39 h 69"/>
              <a:gd name="T18" fmla="*/ 27 w 70"/>
              <a:gd name="T19" fmla="*/ 46 h 69"/>
              <a:gd name="T20" fmla="*/ 27 w 70"/>
              <a:gd name="T21" fmla="*/ 61 h 69"/>
              <a:gd name="T22" fmla="*/ 21 w 70"/>
              <a:gd name="T23" fmla="*/ 67 h 69"/>
              <a:gd name="T24" fmla="*/ 4 w 70"/>
              <a:gd name="T25" fmla="*/ 52 h 69"/>
              <a:gd name="T26" fmla="*/ 4 w 70"/>
              <a:gd name="T27" fmla="*/ 4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" h="69">
                <a:moveTo>
                  <a:pt x="4" y="44"/>
                </a:moveTo>
                <a:cubicBezTo>
                  <a:pt x="0" y="28"/>
                  <a:pt x="9" y="19"/>
                  <a:pt x="21" y="10"/>
                </a:cubicBezTo>
                <a:cubicBezTo>
                  <a:pt x="36" y="0"/>
                  <a:pt x="35" y="0"/>
                  <a:pt x="51" y="10"/>
                </a:cubicBezTo>
                <a:cubicBezTo>
                  <a:pt x="64" y="19"/>
                  <a:pt x="70" y="29"/>
                  <a:pt x="67" y="45"/>
                </a:cubicBezTo>
                <a:cubicBezTo>
                  <a:pt x="67" y="48"/>
                  <a:pt x="67" y="51"/>
                  <a:pt x="67" y="54"/>
                </a:cubicBezTo>
                <a:cubicBezTo>
                  <a:pt x="67" y="69"/>
                  <a:pt x="69" y="66"/>
                  <a:pt x="54" y="67"/>
                </a:cubicBezTo>
                <a:cubicBezTo>
                  <a:pt x="46" y="68"/>
                  <a:pt x="43" y="65"/>
                  <a:pt x="45" y="57"/>
                </a:cubicBezTo>
                <a:cubicBezTo>
                  <a:pt x="45" y="54"/>
                  <a:pt x="45" y="50"/>
                  <a:pt x="44" y="46"/>
                </a:cubicBezTo>
                <a:cubicBezTo>
                  <a:pt x="44" y="41"/>
                  <a:pt x="41" y="39"/>
                  <a:pt x="36" y="39"/>
                </a:cubicBezTo>
                <a:cubicBezTo>
                  <a:pt x="31" y="39"/>
                  <a:pt x="28" y="41"/>
                  <a:pt x="27" y="46"/>
                </a:cubicBezTo>
                <a:cubicBezTo>
                  <a:pt x="27" y="51"/>
                  <a:pt x="27" y="56"/>
                  <a:pt x="27" y="61"/>
                </a:cubicBezTo>
                <a:cubicBezTo>
                  <a:pt x="27" y="65"/>
                  <a:pt x="26" y="67"/>
                  <a:pt x="21" y="67"/>
                </a:cubicBezTo>
                <a:cubicBezTo>
                  <a:pt x="4" y="68"/>
                  <a:pt x="4" y="68"/>
                  <a:pt x="4" y="52"/>
                </a:cubicBezTo>
                <a:cubicBezTo>
                  <a:pt x="4" y="49"/>
                  <a:pt x="4" y="47"/>
                  <a:pt x="4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893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277813" y="219075"/>
            <a:ext cx="858837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 rot="16200000">
            <a:off x="6383727" y="2383177"/>
            <a:ext cx="5141323" cy="379224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 rot="5400000">
            <a:off x="-2381050" y="2380414"/>
            <a:ext cx="5141323" cy="379224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925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2382" y="2382"/>
            <a:ext cx="9146381" cy="612215"/>
          </a:xfrm>
          <a:custGeom>
            <a:avLst/>
            <a:gdLst>
              <a:gd name="T0" fmla="*/ 0 w 3840"/>
              <a:gd name="T1" fmla="*/ 0 h 527"/>
              <a:gd name="T2" fmla="*/ 3840 w 3840"/>
              <a:gd name="T3" fmla="*/ 0 h 527"/>
              <a:gd name="T4" fmla="*/ 3840 w 3840"/>
              <a:gd name="T5" fmla="*/ 80 h 527"/>
              <a:gd name="T6" fmla="*/ 3394 w 3840"/>
              <a:gd name="T7" fmla="*/ 527 h 527"/>
              <a:gd name="T8" fmla="*/ 446 w 3840"/>
              <a:gd name="T9" fmla="*/ 527 h 527"/>
              <a:gd name="T10" fmla="*/ 0 w 3840"/>
              <a:gd name="T11" fmla="*/ 80 h 527"/>
              <a:gd name="T12" fmla="*/ 0 w 3840"/>
              <a:gd name="T13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527">
                <a:moveTo>
                  <a:pt x="0" y="0"/>
                </a:moveTo>
                <a:cubicBezTo>
                  <a:pt x="3840" y="0"/>
                  <a:pt x="3840" y="0"/>
                  <a:pt x="3840" y="0"/>
                </a:cubicBezTo>
                <a:cubicBezTo>
                  <a:pt x="3840" y="80"/>
                  <a:pt x="3840" y="80"/>
                  <a:pt x="3840" y="80"/>
                </a:cubicBezTo>
                <a:cubicBezTo>
                  <a:pt x="3840" y="327"/>
                  <a:pt x="3640" y="527"/>
                  <a:pt x="3394" y="527"/>
                </a:cubicBezTo>
                <a:cubicBezTo>
                  <a:pt x="446" y="527"/>
                  <a:pt x="446" y="527"/>
                  <a:pt x="446" y="527"/>
                </a:cubicBezTo>
                <a:cubicBezTo>
                  <a:pt x="200" y="527"/>
                  <a:pt x="0" y="327"/>
                  <a:pt x="0" y="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6919" y="104602"/>
            <a:ext cx="407773" cy="407773"/>
          </a:xfrm>
          <a:prstGeom prst="rect">
            <a:avLst/>
          </a:prstGeom>
        </p:spPr>
      </p:pic>
      <p:sp>
        <p:nvSpPr>
          <p:cNvPr id="28" name="Freeform 5"/>
          <p:cNvSpPr>
            <a:spLocks/>
          </p:cNvSpPr>
          <p:nvPr userDrawn="1"/>
        </p:nvSpPr>
        <p:spPr bwMode="auto">
          <a:xfrm rot="10800000">
            <a:off x="-2385" y="4572000"/>
            <a:ext cx="9146381" cy="571500"/>
          </a:xfrm>
          <a:custGeom>
            <a:avLst/>
            <a:gdLst>
              <a:gd name="T0" fmla="*/ 0 w 3840"/>
              <a:gd name="T1" fmla="*/ 0 h 527"/>
              <a:gd name="T2" fmla="*/ 3840 w 3840"/>
              <a:gd name="T3" fmla="*/ 0 h 527"/>
              <a:gd name="T4" fmla="*/ 3840 w 3840"/>
              <a:gd name="T5" fmla="*/ 80 h 527"/>
              <a:gd name="T6" fmla="*/ 3394 w 3840"/>
              <a:gd name="T7" fmla="*/ 527 h 527"/>
              <a:gd name="T8" fmla="*/ 446 w 3840"/>
              <a:gd name="T9" fmla="*/ 527 h 527"/>
              <a:gd name="T10" fmla="*/ 0 w 3840"/>
              <a:gd name="T11" fmla="*/ 80 h 527"/>
              <a:gd name="T12" fmla="*/ 0 w 3840"/>
              <a:gd name="T13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527">
                <a:moveTo>
                  <a:pt x="0" y="0"/>
                </a:moveTo>
                <a:cubicBezTo>
                  <a:pt x="3840" y="0"/>
                  <a:pt x="3840" y="0"/>
                  <a:pt x="3840" y="0"/>
                </a:cubicBezTo>
                <a:cubicBezTo>
                  <a:pt x="3840" y="80"/>
                  <a:pt x="3840" y="80"/>
                  <a:pt x="3840" y="80"/>
                </a:cubicBezTo>
                <a:cubicBezTo>
                  <a:pt x="3840" y="327"/>
                  <a:pt x="3640" y="527"/>
                  <a:pt x="3394" y="527"/>
                </a:cubicBezTo>
                <a:cubicBezTo>
                  <a:pt x="446" y="527"/>
                  <a:pt x="446" y="527"/>
                  <a:pt x="446" y="527"/>
                </a:cubicBezTo>
                <a:cubicBezTo>
                  <a:pt x="200" y="527"/>
                  <a:pt x="0" y="327"/>
                  <a:pt x="0" y="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1675765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-2382" y="2382"/>
            <a:ext cx="9146381" cy="912018"/>
          </a:xfrm>
          <a:custGeom>
            <a:avLst/>
            <a:gdLst>
              <a:gd name="T0" fmla="*/ 0 w 3840"/>
              <a:gd name="T1" fmla="*/ 0 h 527"/>
              <a:gd name="T2" fmla="*/ 3840 w 3840"/>
              <a:gd name="T3" fmla="*/ 0 h 527"/>
              <a:gd name="T4" fmla="*/ 3840 w 3840"/>
              <a:gd name="T5" fmla="*/ 80 h 527"/>
              <a:gd name="T6" fmla="*/ 3394 w 3840"/>
              <a:gd name="T7" fmla="*/ 527 h 527"/>
              <a:gd name="T8" fmla="*/ 446 w 3840"/>
              <a:gd name="T9" fmla="*/ 527 h 527"/>
              <a:gd name="T10" fmla="*/ 0 w 3840"/>
              <a:gd name="T11" fmla="*/ 80 h 527"/>
              <a:gd name="T12" fmla="*/ 0 w 3840"/>
              <a:gd name="T13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527">
                <a:moveTo>
                  <a:pt x="0" y="0"/>
                </a:moveTo>
                <a:cubicBezTo>
                  <a:pt x="3840" y="0"/>
                  <a:pt x="3840" y="0"/>
                  <a:pt x="3840" y="0"/>
                </a:cubicBezTo>
                <a:cubicBezTo>
                  <a:pt x="3840" y="80"/>
                  <a:pt x="3840" y="80"/>
                  <a:pt x="3840" y="80"/>
                </a:cubicBezTo>
                <a:cubicBezTo>
                  <a:pt x="3840" y="327"/>
                  <a:pt x="3640" y="527"/>
                  <a:pt x="3394" y="527"/>
                </a:cubicBezTo>
                <a:cubicBezTo>
                  <a:pt x="446" y="527"/>
                  <a:pt x="446" y="527"/>
                  <a:pt x="446" y="527"/>
                </a:cubicBezTo>
                <a:cubicBezTo>
                  <a:pt x="200" y="527"/>
                  <a:pt x="0" y="327"/>
                  <a:pt x="0" y="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28" name="Freeform 5"/>
          <p:cNvSpPr>
            <a:spLocks/>
          </p:cNvSpPr>
          <p:nvPr userDrawn="1"/>
        </p:nvSpPr>
        <p:spPr bwMode="auto">
          <a:xfrm rot="10800000">
            <a:off x="-2383" y="4231482"/>
            <a:ext cx="9146381" cy="912018"/>
          </a:xfrm>
          <a:custGeom>
            <a:avLst/>
            <a:gdLst>
              <a:gd name="T0" fmla="*/ 0 w 3840"/>
              <a:gd name="T1" fmla="*/ 0 h 527"/>
              <a:gd name="T2" fmla="*/ 3840 w 3840"/>
              <a:gd name="T3" fmla="*/ 0 h 527"/>
              <a:gd name="T4" fmla="*/ 3840 w 3840"/>
              <a:gd name="T5" fmla="*/ 80 h 527"/>
              <a:gd name="T6" fmla="*/ 3394 w 3840"/>
              <a:gd name="T7" fmla="*/ 527 h 527"/>
              <a:gd name="T8" fmla="*/ 446 w 3840"/>
              <a:gd name="T9" fmla="*/ 527 h 527"/>
              <a:gd name="T10" fmla="*/ 0 w 3840"/>
              <a:gd name="T11" fmla="*/ 80 h 527"/>
              <a:gd name="T12" fmla="*/ 0 w 3840"/>
              <a:gd name="T13" fmla="*/ 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527">
                <a:moveTo>
                  <a:pt x="0" y="0"/>
                </a:moveTo>
                <a:cubicBezTo>
                  <a:pt x="3840" y="0"/>
                  <a:pt x="3840" y="0"/>
                  <a:pt x="3840" y="0"/>
                </a:cubicBezTo>
                <a:cubicBezTo>
                  <a:pt x="3840" y="80"/>
                  <a:pt x="3840" y="80"/>
                  <a:pt x="3840" y="80"/>
                </a:cubicBezTo>
                <a:cubicBezTo>
                  <a:pt x="3840" y="327"/>
                  <a:pt x="3640" y="527"/>
                  <a:pt x="3394" y="527"/>
                </a:cubicBezTo>
                <a:cubicBezTo>
                  <a:pt x="446" y="527"/>
                  <a:pt x="446" y="527"/>
                  <a:pt x="446" y="527"/>
                </a:cubicBezTo>
                <a:cubicBezTo>
                  <a:pt x="200" y="527"/>
                  <a:pt x="0" y="327"/>
                  <a:pt x="0" y="8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0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5035550" y="4370635"/>
            <a:ext cx="671513" cy="39688"/>
          </a:xfrm>
          <a:custGeom>
            <a:avLst/>
            <a:gdLst>
              <a:gd name="T0" fmla="*/ 0 w 52"/>
              <a:gd name="T1" fmla="*/ 0 h 3"/>
              <a:gd name="T2" fmla="*/ 52 w 52"/>
              <a:gd name="T3" fmla="*/ 0 h 3"/>
              <a:gd name="T4" fmla="*/ 52 w 52"/>
              <a:gd name="T5" fmla="*/ 3 h 3"/>
              <a:gd name="T6" fmla="*/ 0 w 52"/>
              <a:gd name="T7" fmla="*/ 3 h 3"/>
              <a:gd name="T8" fmla="*/ 0 w 5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3">
                <a:moveTo>
                  <a:pt x="0" y="0"/>
                </a:moveTo>
                <a:cubicBezTo>
                  <a:pt x="18" y="0"/>
                  <a:pt x="35" y="0"/>
                  <a:pt x="52" y="0"/>
                </a:cubicBezTo>
                <a:cubicBezTo>
                  <a:pt x="52" y="1"/>
                  <a:pt x="52" y="2"/>
                  <a:pt x="52" y="3"/>
                </a:cubicBezTo>
                <a:cubicBezTo>
                  <a:pt x="35" y="3"/>
                  <a:pt x="18" y="3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5035550" y="4665910"/>
            <a:ext cx="671513" cy="53975"/>
          </a:xfrm>
          <a:custGeom>
            <a:avLst/>
            <a:gdLst>
              <a:gd name="T0" fmla="*/ 0 w 52"/>
              <a:gd name="T1" fmla="*/ 0 h 4"/>
              <a:gd name="T2" fmla="*/ 52 w 52"/>
              <a:gd name="T3" fmla="*/ 0 h 4"/>
              <a:gd name="T4" fmla="*/ 52 w 52"/>
              <a:gd name="T5" fmla="*/ 4 h 4"/>
              <a:gd name="T6" fmla="*/ 0 w 52"/>
              <a:gd name="T7" fmla="*/ 4 h 4"/>
              <a:gd name="T8" fmla="*/ 0 w 5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">
                <a:moveTo>
                  <a:pt x="0" y="0"/>
                </a:moveTo>
                <a:cubicBezTo>
                  <a:pt x="18" y="0"/>
                  <a:pt x="35" y="0"/>
                  <a:pt x="52" y="0"/>
                </a:cubicBezTo>
                <a:cubicBezTo>
                  <a:pt x="52" y="2"/>
                  <a:pt x="52" y="3"/>
                  <a:pt x="52" y="4"/>
                </a:cubicBezTo>
                <a:cubicBezTo>
                  <a:pt x="35" y="4"/>
                  <a:pt x="18" y="4"/>
                  <a:pt x="0" y="4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035550" y="4950072"/>
            <a:ext cx="671513" cy="53975"/>
          </a:xfrm>
          <a:custGeom>
            <a:avLst/>
            <a:gdLst>
              <a:gd name="T0" fmla="*/ 0 w 52"/>
              <a:gd name="T1" fmla="*/ 0 h 4"/>
              <a:gd name="T2" fmla="*/ 52 w 52"/>
              <a:gd name="T3" fmla="*/ 0 h 4"/>
              <a:gd name="T4" fmla="*/ 52 w 52"/>
              <a:gd name="T5" fmla="*/ 4 h 4"/>
              <a:gd name="T6" fmla="*/ 0 w 52"/>
              <a:gd name="T7" fmla="*/ 4 h 4"/>
              <a:gd name="T8" fmla="*/ 0 w 52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" h="4">
                <a:moveTo>
                  <a:pt x="0" y="0"/>
                </a:moveTo>
                <a:cubicBezTo>
                  <a:pt x="18" y="0"/>
                  <a:pt x="35" y="0"/>
                  <a:pt x="52" y="0"/>
                </a:cubicBezTo>
                <a:cubicBezTo>
                  <a:pt x="52" y="1"/>
                  <a:pt x="52" y="2"/>
                  <a:pt x="52" y="4"/>
                </a:cubicBezTo>
                <a:cubicBezTo>
                  <a:pt x="35" y="4"/>
                  <a:pt x="18" y="4"/>
                  <a:pt x="0" y="4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4114800" y="4667250"/>
            <a:ext cx="635000" cy="66675"/>
          </a:xfrm>
          <a:custGeom>
            <a:avLst/>
            <a:gdLst>
              <a:gd name="T0" fmla="*/ 0 w 49"/>
              <a:gd name="T1" fmla="*/ 0 h 5"/>
              <a:gd name="T2" fmla="*/ 49 w 49"/>
              <a:gd name="T3" fmla="*/ 0 h 5"/>
              <a:gd name="T4" fmla="*/ 49 w 49"/>
              <a:gd name="T5" fmla="*/ 5 h 5"/>
              <a:gd name="T6" fmla="*/ 0 w 49"/>
              <a:gd name="T7" fmla="*/ 5 h 5"/>
              <a:gd name="T8" fmla="*/ 0 w 4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5">
                <a:moveTo>
                  <a:pt x="0" y="0"/>
                </a:moveTo>
                <a:cubicBezTo>
                  <a:pt x="16" y="0"/>
                  <a:pt x="33" y="0"/>
                  <a:pt x="49" y="0"/>
                </a:cubicBezTo>
                <a:cubicBezTo>
                  <a:pt x="49" y="2"/>
                  <a:pt x="49" y="3"/>
                  <a:pt x="49" y="5"/>
                </a:cubicBezTo>
                <a:cubicBezTo>
                  <a:pt x="33" y="5"/>
                  <a:pt x="16" y="5"/>
                  <a:pt x="0" y="5"/>
                </a:cubicBezTo>
                <a:cubicBezTo>
                  <a:pt x="0" y="3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4400550" y="4370388"/>
            <a:ext cx="63500" cy="660400"/>
          </a:xfrm>
          <a:custGeom>
            <a:avLst/>
            <a:gdLst>
              <a:gd name="T0" fmla="*/ 0 w 5"/>
              <a:gd name="T1" fmla="*/ 49 h 49"/>
              <a:gd name="T2" fmla="*/ 0 w 5"/>
              <a:gd name="T3" fmla="*/ 0 h 49"/>
              <a:gd name="T4" fmla="*/ 5 w 5"/>
              <a:gd name="T5" fmla="*/ 0 h 49"/>
              <a:gd name="T6" fmla="*/ 5 w 5"/>
              <a:gd name="T7" fmla="*/ 49 h 49"/>
              <a:gd name="T8" fmla="*/ 0 w 5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9">
                <a:moveTo>
                  <a:pt x="0" y="49"/>
                </a:moveTo>
                <a:cubicBezTo>
                  <a:pt x="0" y="32"/>
                  <a:pt x="0" y="16"/>
                  <a:pt x="0" y="0"/>
                </a:cubicBezTo>
                <a:cubicBezTo>
                  <a:pt x="2" y="0"/>
                  <a:pt x="3" y="0"/>
                  <a:pt x="5" y="0"/>
                </a:cubicBezTo>
                <a:cubicBezTo>
                  <a:pt x="5" y="16"/>
                  <a:pt x="5" y="32"/>
                  <a:pt x="5" y="49"/>
                </a:cubicBezTo>
                <a:cubicBezTo>
                  <a:pt x="3" y="49"/>
                  <a:pt x="2" y="49"/>
                  <a:pt x="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3275013" y="4343400"/>
            <a:ext cx="427038" cy="647700"/>
          </a:xfrm>
          <a:custGeom>
            <a:avLst/>
            <a:gdLst>
              <a:gd name="T0" fmla="*/ 252 w 269"/>
              <a:gd name="T1" fmla="*/ 408 h 408"/>
              <a:gd name="T2" fmla="*/ 0 w 269"/>
              <a:gd name="T3" fmla="*/ 195 h 408"/>
              <a:gd name="T4" fmla="*/ 269 w 269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" h="408">
                <a:moveTo>
                  <a:pt x="252" y="408"/>
                </a:moveTo>
                <a:lnTo>
                  <a:pt x="0" y="195"/>
                </a:lnTo>
                <a:lnTo>
                  <a:pt x="269" y="0"/>
                </a:lnTo>
              </a:path>
            </a:pathLst>
          </a:custGeom>
          <a:noFill/>
          <a:ln w="508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932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0" y="-4763"/>
            <a:ext cx="9144000" cy="1163638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8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9421" y="314633"/>
            <a:ext cx="1010813" cy="5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4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23435" y="2947060"/>
            <a:ext cx="5244949" cy="21964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3" r:id="rId22"/>
    <p:sldLayoutId id="2147483675" r:id="rId23"/>
    <p:sldLayoutId id="2147483671" r:id="rId24"/>
    <p:sldLayoutId id="2147483674" r:id="rId25"/>
    <p:sldLayoutId id="2147483672" r:id="rId2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emf"/><Relationship Id="rId5" Type="http://schemas.openxmlformats.org/officeDocument/2006/relationships/image" Target="../media/image11.emf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605594" y="801110"/>
            <a:ext cx="2710525" cy="1356880"/>
          </a:xfrm>
          <a:custGeom>
            <a:avLst/>
            <a:gdLst>
              <a:gd name="T0" fmla="*/ 142 w 187"/>
              <a:gd name="T1" fmla="*/ 62 h 92"/>
              <a:gd name="T2" fmla="*/ 140 w 187"/>
              <a:gd name="T3" fmla="*/ 75 h 92"/>
              <a:gd name="T4" fmla="*/ 143 w 187"/>
              <a:gd name="T5" fmla="*/ 90 h 92"/>
              <a:gd name="T6" fmla="*/ 137 w 187"/>
              <a:gd name="T7" fmla="*/ 85 h 92"/>
              <a:gd name="T8" fmla="*/ 93 w 187"/>
              <a:gd name="T9" fmla="*/ 55 h 92"/>
              <a:gd name="T10" fmla="*/ 50 w 187"/>
              <a:gd name="T11" fmla="*/ 85 h 92"/>
              <a:gd name="T12" fmla="*/ 43 w 187"/>
              <a:gd name="T13" fmla="*/ 81 h 92"/>
              <a:gd name="T14" fmla="*/ 33 w 187"/>
              <a:gd name="T15" fmla="*/ 58 h 92"/>
              <a:gd name="T16" fmla="*/ 6 w 187"/>
              <a:gd name="T17" fmla="*/ 74 h 92"/>
              <a:gd name="T18" fmla="*/ 0 w 187"/>
              <a:gd name="T19" fmla="*/ 72 h 92"/>
              <a:gd name="T20" fmla="*/ 24 w 187"/>
              <a:gd name="T21" fmla="*/ 55 h 92"/>
              <a:gd name="T22" fmla="*/ 25 w 187"/>
              <a:gd name="T23" fmla="*/ 48 h 92"/>
              <a:gd name="T24" fmla="*/ 34 w 187"/>
              <a:gd name="T25" fmla="*/ 19 h 92"/>
              <a:gd name="T26" fmla="*/ 43 w 187"/>
              <a:gd name="T27" fmla="*/ 48 h 92"/>
              <a:gd name="T28" fmla="*/ 44 w 187"/>
              <a:gd name="T29" fmla="*/ 55 h 92"/>
              <a:gd name="T30" fmla="*/ 62 w 187"/>
              <a:gd name="T31" fmla="*/ 61 h 92"/>
              <a:gd name="T32" fmla="*/ 84 w 187"/>
              <a:gd name="T33" fmla="*/ 51 h 92"/>
              <a:gd name="T34" fmla="*/ 71 w 187"/>
              <a:gd name="T35" fmla="*/ 16 h 92"/>
              <a:gd name="T36" fmla="*/ 116 w 187"/>
              <a:gd name="T37" fmla="*/ 26 h 92"/>
              <a:gd name="T38" fmla="*/ 101 w 187"/>
              <a:gd name="T39" fmla="*/ 51 h 92"/>
              <a:gd name="T40" fmla="*/ 124 w 187"/>
              <a:gd name="T41" fmla="*/ 61 h 92"/>
              <a:gd name="T42" fmla="*/ 141 w 187"/>
              <a:gd name="T43" fmla="*/ 56 h 92"/>
              <a:gd name="T44" fmla="*/ 143 w 187"/>
              <a:gd name="T45" fmla="*/ 47 h 92"/>
              <a:gd name="T46" fmla="*/ 152 w 187"/>
              <a:gd name="T47" fmla="*/ 19 h 92"/>
              <a:gd name="T48" fmla="*/ 162 w 187"/>
              <a:gd name="T49" fmla="*/ 47 h 92"/>
              <a:gd name="T50" fmla="*/ 164 w 187"/>
              <a:gd name="T51" fmla="*/ 56 h 92"/>
              <a:gd name="T52" fmla="*/ 187 w 187"/>
              <a:gd name="T53" fmla="*/ 73 h 92"/>
              <a:gd name="T54" fmla="*/ 181 w 187"/>
              <a:gd name="T55" fmla="*/ 76 h 92"/>
              <a:gd name="T56" fmla="*/ 152 w 187"/>
              <a:gd name="T57" fmla="*/ 57 h 92"/>
              <a:gd name="T58" fmla="*/ 100 w 187"/>
              <a:gd name="T59" fmla="*/ 37 h 92"/>
              <a:gd name="T60" fmla="*/ 94 w 187"/>
              <a:gd name="T61" fmla="*/ 10 h 92"/>
              <a:gd name="T62" fmla="*/ 84 w 187"/>
              <a:gd name="T63" fmla="*/ 37 h 92"/>
              <a:gd name="T64" fmla="*/ 34 w 187"/>
              <a:gd name="T65" fmla="*/ 46 h 92"/>
              <a:gd name="T66" fmla="*/ 43 w 187"/>
              <a:gd name="T67" fmla="*/ 32 h 92"/>
              <a:gd name="T68" fmla="*/ 25 w 187"/>
              <a:gd name="T69" fmla="*/ 32 h 92"/>
              <a:gd name="T70" fmla="*/ 34 w 187"/>
              <a:gd name="T71" fmla="*/ 46 h 92"/>
              <a:gd name="T72" fmla="*/ 158 w 187"/>
              <a:gd name="T73" fmla="*/ 42 h 92"/>
              <a:gd name="T74" fmla="*/ 152 w 187"/>
              <a:gd name="T75" fmla="*/ 25 h 92"/>
              <a:gd name="T76" fmla="*/ 146 w 187"/>
              <a:gd name="T77" fmla="*/ 4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7" h="92">
                <a:moveTo>
                  <a:pt x="152" y="57"/>
                </a:moveTo>
                <a:cubicBezTo>
                  <a:pt x="149" y="59"/>
                  <a:pt x="146" y="61"/>
                  <a:pt x="142" y="62"/>
                </a:cubicBezTo>
                <a:cubicBezTo>
                  <a:pt x="139" y="63"/>
                  <a:pt x="136" y="64"/>
                  <a:pt x="131" y="65"/>
                </a:cubicBezTo>
                <a:cubicBezTo>
                  <a:pt x="135" y="69"/>
                  <a:pt x="138" y="72"/>
                  <a:pt x="140" y="75"/>
                </a:cubicBezTo>
                <a:cubicBezTo>
                  <a:pt x="142" y="78"/>
                  <a:pt x="144" y="81"/>
                  <a:pt x="145" y="84"/>
                </a:cubicBezTo>
                <a:cubicBezTo>
                  <a:pt x="145" y="85"/>
                  <a:pt x="143" y="88"/>
                  <a:pt x="143" y="90"/>
                </a:cubicBezTo>
                <a:cubicBezTo>
                  <a:pt x="141" y="89"/>
                  <a:pt x="139" y="88"/>
                  <a:pt x="137" y="87"/>
                </a:cubicBezTo>
                <a:cubicBezTo>
                  <a:pt x="137" y="87"/>
                  <a:pt x="137" y="86"/>
                  <a:pt x="137" y="85"/>
                </a:cubicBezTo>
                <a:cubicBezTo>
                  <a:pt x="131" y="74"/>
                  <a:pt x="123" y="68"/>
                  <a:pt x="111" y="66"/>
                </a:cubicBezTo>
                <a:cubicBezTo>
                  <a:pt x="103" y="65"/>
                  <a:pt x="97" y="62"/>
                  <a:pt x="93" y="55"/>
                </a:cubicBezTo>
                <a:cubicBezTo>
                  <a:pt x="88" y="63"/>
                  <a:pt x="81" y="65"/>
                  <a:pt x="73" y="66"/>
                </a:cubicBezTo>
                <a:cubicBezTo>
                  <a:pt x="62" y="68"/>
                  <a:pt x="54" y="75"/>
                  <a:pt x="50" y="85"/>
                </a:cubicBezTo>
                <a:cubicBezTo>
                  <a:pt x="48" y="88"/>
                  <a:pt x="47" y="92"/>
                  <a:pt x="43" y="90"/>
                </a:cubicBezTo>
                <a:cubicBezTo>
                  <a:pt x="39" y="88"/>
                  <a:pt x="41" y="84"/>
                  <a:pt x="43" y="81"/>
                </a:cubicBezTo>
                <a:cubicBezTo>
                  <a:pt x="46" y="76"/>
                  <a:pt x="50" y="71"/>
                  <a:pt x="53" y="65"/>
                </a:cubicBezTo>
                <a:cubicBezTo>
                  <a:pt x="47" y="63"/>
                  <a:pt x="40" y="60"/>
                  <a:pt x="33" y="58"/>
                </a:cubicBezTo>
                <a:cubicBezTo>
                  <a:pt x="30" y="59"/>
                  <a:pt x="26" y="61"/>
                  <a:pt x="22" y="62"/>
                </a:cubicBezTo>
                <a:cubicBezTo>
                  <a:pt x="14" y="64"/>
                  <a:pt x="9" y="68"/>
                  <a:pt x="6" y="74"/>
                </a:cubicBezTo>
                <a:cubicBezTo>
                  <a:pt x="5" y="77"/>
                  <a:pt x="4" y="79"/>
                  <a:pt x="1" y="78"/>
                </a:cubicBezTo>
                <a:cubicBezTo>
                  <a:pt x="0" y="77"/>
                  <a:pt x="0" y="73"/>
                  <a:pt x="0" y="72"/>
                </a:cubicBezTo>
                <a:cubicBezTo>
                  <a:pt x="4" y="64"/>
                  <a:pt x="10" y="58"/>
                  <a:pt x="19" y="56"/>
                </a:cubicBezTo>
                <a:cubicBezTo>
                  <a:pt x="21" y="56"/>
                  <a:pt x="23" y="56"/>
                  <a:pt x="24" y="55"/>
                </a:cubicBezTo>
                <a:cubicBezTo>
                  <a:pt x="25" y="54"/>
                  <a:pt x="27" y="53"/>
                  <a:pt x="28" y="52"/>
                </a:cubicBezTo>
                <a:cubicBezTo>
                  <a:pt x="28" y="51"/>
                  <a:pt x="26" y="49"/>
                  <a:pt x="25" y="48"/>
                </a:cubicBezTo>
                <a:cubicBezTo>
                  <a:pt x="19" y="43"/>
                  <a:pt x="16" y="37"/>
                  <a:pt x="19" y="29"/>
                </a:cubicBezTo>
                <a:cubicBezTo>
                  <a:pt x="21" y="23"/>
                  <a:pt x="27" y="19"/>
                  <a:pt x="34" y="19"/>
                </a:cubicBezTo>
                <a:cubicBezTo>
                  <a:pt x="41" y="19"/>
                  <a:pt x="48" y="24"/>
                  <a:pt x="49" y="31"/>
                </a:cubicBezTo>
                <a:cubicBezTo>
                  <a:pt x="51" y="38"/>
                  <a:pt x="48" y="44"/>
                  <a:pt x="43" y="48"/>
                </a:cubicBezTo>
                <a:cubicBezTo>
                  <a:pt x="41" y="49"/>
                  <a:pt x="39" y="51"/>
                  <a:pt x="40" y="52"/>
                </a:cubicBezTo>
                <a:cubicBezTo>
                  <a:pt x="40" y="53"/>
                  <a:pt x="42" y="55"/>
                  <a:pt x="44" y="55"/>
                </a:cubicBezTo>
                <a:cubicBezTo>
                  <a:pt x="49" y="57"/>
                  <a:pt x="54" y="59"/>
                  <a:pt x="59" y="61"/>
                </a:cubicBezTo>
                <a:cubicBezTo>
                  <a:pt x="60" y="61"/>
                  <a:pt x="61" y="62"/>
                  <a:pt x="62" y="61"/>
                </a:cubicBezTo>
                <a:cubicBezTo>
                  <a:pt x="67" y="60"/>
                  <a:pt x="73" y="59"/>
                  <a:pt x="79" y="56"/>
                </a:cubicBezTo>
                <a:cubicBezTo>
                  <a:pt x="81" y="55"/>
                  <a:pt x="84" y="53"/>
                  <a:pt x="84" y="51"/>
                </a:cubicBezTo>
                <a:cubicBezTo>
                  <a:pt x="85" y="49"/>
                  <a:pt x="82" y="46"/>
                  <a:pt x="80" y="44"/>
                </a:cubicBezTo>
                <a:cubicBezTo>
                  <a:pt x="71" y="38"/>
                  <a:pt x="67" y="27"/>
                  <a:pt x="71" y="16"/>
                </a:cubicBezTo>
                <a:cubicBezTo>
                  <a:pt x="75" y="6"/>
                  <a:pt x="86" y="0"/>
                  <a:pt x="97" y="2"/>
                </a:cubicBezTo>
                <a:cubicBezTo>
                  <a:pt x="109" y="5"/>
                  <a:pt x="116" y="14"/>
                  <a:pt x="116" y="26"/>
                </a:cubicBezTo>
                <a:cubicBezTo>
                  <a:pt x="116" y="34"/>
                  <a:pt x="112" y="40"/>
                  <a:pt x="105" y="44"/>
                </a:cubicBezTo>
                <a:cubicBezTo>
                  <a:pt x="103" y="46"/>
                  <a:pt x="100" y="49"/>
                  <a:pt x="101" y="51"/>
                </a:cubicBezTo>
                <a:cubicBezTo>
                  <a:pt x="101" y="53"/>
                  <a:pt x="104" y="55"/>
                  <a:pt x="106" y="56"/>
                </a:cubicBezTo>
                <a:cubicBezTo>
                  <a:pt x="112" y="58"/>
                  <a:pt x="118" y="60"/>
                  <a:pt x="124" y="61"/>
                </a:cubicBezTo>
                <a:cubicBezTo>
                  <a:pt x="125" y="62"/>
                  <a:pt x="126" y="61"/>
                  <a:pt x="127" y="61"/>
                </a:cubicBezTo>
                <a:cubicBezTo>
                  <a:pt x="132" y="59"/>
                  <a:pt x="137" y="58"/>
                  <a:pt x="141" y="56"/>
                </a:cubicBezTo>
                <a:cubicBezTo>
                  <a:pt x="143" y="55"/>
                  <a:pt x="145" y="53"/>
                  <a:pt x="146" y="52"/>
                </a:cubicBezTo>
                <a:cubicBezTo>
                  <a:pt x="145" y="50"/>
                  <a:pt x="144" y="48"/>
                  <a:pt x="143" y="47"/>
                </a:cubicBezTo>
                <a:cubicBezTo>
                  <a:pt x="137" y="43"/>
                  <a:pt x="135" y="37"/>
                  <a:pt x="137" y="30"/>
                </a:cubicBezTo>
                <a:cubicBezTo>
                  <a:pt x="139" y="23"/>
                  <a:pt x="145" y="19"/>
                  <a:pt x="152" y="19"/>
                </a:cubicBezTo>
                <a:cubicBezTo>
                  <a:pt x="159" y="19"/>
                  <a:pt x="166" y="24"/>
                  <a:pt x="167" y="30"/>
                </a:cubicBezTo>
                <a:cubicBezTo>
                  <a:pt x="169" y="37"/>
                  <a:pt x="167" y="43"/>
                  <a:pt x="162" y="47"/>
                </a:cubicBezTo>
                <a:cubicBezTo>
                  <a:pt x="160" y="48"/>
                  <a:pt x="159" y="50"/>
                  <a:pt x="158" y="52"/>
                </a:cubicBezTo>
                <a:cubicBezTo>
                  <a:pt x="160" y="53"/>
                  <a:pt x="162" y="55"/>
                  <a:pt x="164" y="56"/>
                </a:cubicBezTo>
                <a:cubicBezTo>
                  <a:pt x="173" y="57"/>
                  <a:pt x="180" y="61"/>
                  <a:pt x="185" y="70"/>
                </a:cubicBezTo>
                <a:cubicBezTo>
                  <a:pt x="186" y="71"/>
                  <a:pt x="187" y="72"/>
                  <a:pt x="187" y="73"/>
                </a:cubicBezTo>
                <a:cubicBezTo>
                  <a:pt x="187" y="75"/>
                  <a:pt x="186" y="76"/>
                  <a:pt x="185" y="78"/>
                </a:cubicBezTo>
                <a:cubicBezTo>
                  <a:pt x="184" y="77"/>
                  <a:pt x="182" y="77"/>
                  <a:pt x="181" y="76"/>
                </a:cubicBezTo>
                <a:cubicBezTo>
                  <a:pt x="177" y="67"/>
                  <a:pt x="171" y="63"/>
                  <a:pt x="162" y="62"/>
                </a:cubicBezTo>
                <a:cubicBezTo>
                  <a:pt x="158" y="61"/>
                  <a:pt x="155" y="59"/>
                  <a:pt x="152" y="57"/>
                </a:cubicBezTo>
                <a:close/>
                <a:moveTo>
                  <a:pt x="92" y="44"/>
                </a:moveTo>
                <a:cubicBezTo>
                  <a:pt x="95" y="42"/>
                  <a:pt x="97" y="39"/>
                  <a:pt x="100" y="37"/>
                </a:cubicBezTo>
                <a:cubicBezTo>
                  <a:pt x="106" y="34"/>
                  <a:pt x="108" y="29"/>
                  <a:pt x="108" y="23"/>
                </a:cubicBezTo>
                <a:cubicBezTo>
                  <a:pt x="107" y="16"/>
                  <a:pt x="101" y="11"/>
                  <a:pt x="94" y="10"/>
                </a:cubicBezTo>
                <a:cubicBezTo>
                  <a:pt x="87" y="9"/>
                  <a:pt x="81" y="13"/>
                  <a:pt x="78" y="20"/>
                </a:cubicBezTo>
                <a:cubicBezTo>
                  <a:pt x="76" y="27"/>
                  <a:pt x="79" y="33"/>
                  <a:pt x="84" y="37"/>
                </a:cubicBezTo>
                <a:cubicBezTo>
                  <a:pt x="87" y="39"/>
                  <a:pt x="90" y="42"/>
                  <a:pt x="92" y="44"/>
                </a:cubicBezTo>
                <a:close/>
                <a:moveTo>
                  <a:pt x="34" y="46"/>
                </a:moveTo>
                <a:cubicBezTo>
                  <a:pt x="35" y="45"/>
                  <a:pt x="37" y="43"/>
                  <a:pt x="39" y="42"/>
                </a:cubicBezTo>
                <a:cubicBezTo>
                  <a:pt x="43" y="40"/>
                  <a:pt x="44" y="36"/>
                  <a:pt x="43" y="32"/>
                </a:cubicBezTo>
                <a:cubicBezTo>
                  <a:pt x="41" y="28"/>
                  <a:pt x="38" y="25"/>
                  <a:pt x="34" y="25"/>
                </a:cubicBezTo>
                <a:cubicBezTo>
                  <a:pt x="29" y="25"/>
                  <a:pt x="26" y="27"/>
                  <a:pt x="25" y="32"/>
                </a:cubicBezTo>
                <a:cubicBezTo>
                  <a:pt x="24" y="36"/>
                  <a:pt x="24" y="39"/>
                  <a:pt x="28" y="42"/>
                </a:cubicBezTo>
                <a:cubicBezTo>
                  <a:pt x="30" y="43"/>
                  <a:pt x="32" y="45"/>
                  <a:pt x="34" y="46"/>
                </a:cubicBezTo>
                <a:close/>
                <a:moveTo>
                  <a:pt x="152" y="46"/>
                </a:moveTo>
                <a:cubicBezTo>
                  <a:pt x="154" y="45"/>
                  <a:pt x="156" y="43"/>
                  <a:pt x="158" y="42"/>
                </a:cubicBezTo>
                <a:cubicBezTo>
                  <a:pt x="161" y="40"/>
                  <a:pt x="162" y="36"/>
                  <a:pt x="161" y="32"/>
                </a:cubicBezTo>
                <a:cubicBezTo>
                  <a:pt x="160" y="28"/>
                  <a:pt x="157" y="25"/>
                  <a:pt x="152" y="25"/>
                </a:cubicBezTo>
                <a:cubicBezTo>
                  <a:pt x="148" y="25"/>
                  <a:pt x="145" y="28"/>
                  <a:pt x="143" y="32"/>
                </a:cubicBezTo>
                <a:cubicBezTo>
                  <a:pt x="142" y="36"/>
                  <a:pt x="143" y="39"/>
                  <a:pt x="146" y="42"/>
                </a:cubicBezTo>
                <a:cubicBezTo>
                  <a:pt x="148" y="43"/>
                  <a:pt x="150" y="45"/>
                  <a:pt x="152" y="4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555" y="3053804"/>
            <a:ext cx="4596320" cy="1924812"/>
          </a:xfrm>
          <a:prstGeom prst="rect">
            <a:avLst/>
          </a:prstGeom>
        </p:spPr>
      </p:pic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840886" y="1496061"/>
            <a:ext cx="6595917" cy="14745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PE" sz="8800" dirty="0"/>
              <a:t>SOCIAL NETWORK</a:t>
            </a:r>
            <a:endParaRPr sz="8800" dirty="0"/>
          </a:p>
        </p:txBody>
      </p:sp>
      <p:sp>
        <p:nvSpPr>
          <p:cNvPr id="10" name="AutoShape 7"/>
          <p:cNvSpPr>
            <a:spLocks noChangeAspect="1" noChangeArrowheads="1" noTextEdit="1"/>
          </p:cNvSpPr>
          <p:nvPr/>
        </p:nvSpPr>
        <p:spPr bwMode="auto">
          <a:xfrm>
            <a:off x="6886575" y="333375"/>
            <a:ext cx="19256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3" name="Grupo 12"/>
          <p:cNvGrpSpPr/>
          <p:nvPr/>
        </p:nvGrpSpPr>
        <p:grpSpPr>
          <a:xfrm>
            <a:off x="7849394" y="262443"/>
            <a:ext cx="1122676" cy="627752"/>
            <a:chOff x="8931148" y="9518"/>
            <a:chExt cx="1958976" cy="1095375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931148" y="9518"/>
              <a:ext cx="1958976" cy="1095375"/>
            </a:xfrm>
            <a:custGeom>
              <a:avLst/>
              <a:gdLst>
                <a:gd name="T0" fmla="*/ 60 w 122"/>
                <a:gd name="T1" fmla="*/ 67 h 67"/>
                <a:gd name="T2" fmla="*/ 34 w 122"/>
                <a:gd name="T3" fmla="*/ 67 h 67"/>
                <a:gd name="T4" fmla="*/ 1 w 122"/>
                <a:gd name="T5" fmla="*/ 35 h 67"/>
                <a:gd name="T6" fmla="*/ 32 w 122"/>
                <a:gd name="T7" fmla="*/ 0 h 67"/>
                <a:gd name="T8" fmla="*/ 89 w 122"/>
                <a:gd name="T9" fmla="*/ 0 h 67"/>
                <a:gd name="T10" fmla="*/ 121 w 122"/>
                <a:gd name="T11" fmla="*/ 33 h 67"/>
                <a:gd name="T12" fmla="*/ 88 w 122"/>
                <a:gd name="T13" fmla="*/ 67 h 67"/>
                <a:gd name="T14" fmla="*/ 60 w 122"/>
                <a:gd name="T15" fmla="*/ 67 h 67"/>
                <a:gd name="T16" fmla="*/ 60 w 12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67">
                  <a:moveTo>
                    <a:pt x="60" y="67"/>
                  </a:moveTo>
                  <a:cubicBezTo>
                    <a:pt x="52" y="67"/>
                    <a:pt x="43" y="67"/>
                    <a:pt x="34" y="67"/>
                  </a:cubicBezTo>
                  <a:cubicBezTo>
                    <a:pt x="16" y="67"/>
                    <a:pt x="1" y="53"/>
                    <a:pt x="1" y="35"/>
                  </a:cubicBezTo>
                  <a:cubicBezTo>
                    <a:pt x="0" y="18"/>
                    <a:pt x="15" y="1"/>
                    <a:pt x="32" y="0"/>
                  </a:cubicBezTo>
                  <a:cubicBezTo>
                    <a:pt x="51" y="0"/>
                    <a:pt x="70" y="0"/>
                    <a:pt x="89" y="0"/>
                  </a:cubicBezTo>
                  <a:cubicBezTo>
                    <a:pt x="107" y="1"/>
                    <a:pt x="122" y="17"/>
                    <a:pt x="121" y="33"/>
                  </a:cubicBezTo>
                  <a:cubicBezTo>
                    <a:pt x="121" y="53"/>
                    <a:pt x="107" y="67"/>
                    <a:pt x="88" y="67"/>
                  </a:cubicBezTo>
                  <a:cubicBezTo>
                    <a:pt x="79" y="67"/>
                    <a:pt x="70" y="67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9863011" y="92068"/>
              <a:ext cx="946150" cy="963613"/>
            </a:xfrm>
            <a:custGeom>
              <a:avLst/>
              <a:gdLst>
                <a:gd name="T0" fmla="*/ 30 w 59"/>
                <a:gd name="T1" fmla="*/ 0 h 59"/>
                <a:gd name="T2" fmla="*/ 59 w 59"/>
                <a:gd name="T3" fmla="*/ 28 h 59"/>
                <a:gd name="T4" fmla="*/ 30 w 59"/>
                <a:gd name="T5" fmla="*/ 58 h 59"/>
                <a:gd name="T6" fmla="*/ 1 w 59"/>
                <a:gd name="T7" fmla="*/ 29 h 59"/>
                <a:gd name="T8" fmla="*/ 30 w 5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46" y="0"/>
                    <a:pt x="59" y="12"/>
                    <a:pt x="59" y="28"/>
                  </a:cubicBezTo>
                  <a:cubicBezTo>
                    <a:pt x="59" y="45"/>
                    <a:pt x="46" y="58"/>
                    <a:pt x="30" y="58"/>
                  </a:cubicBezTo>
                  <a:cubicBezTo>
                    <a:pt x="15" y="59"/>
                    <a:pt x="1" y="45"/>
                    <a:pt x="1" y="29"/>
                  </a:cubicBezTo>
                  <a:cubicBezTo>
                    <a:pt x="0" y="13"/>
                    <a:pt x="1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" name="Google Shape;97;p15"/>
          <p:cNvSpPr txBox="1">
            <a:spLocks/>
          </p:cNvSpPr>
          <p:nvPr/>
        </p:nvSpPr>
        <p:spPr>
          <a:xfrm>
            <a:off x="840886" y="2833599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PE" sz="3600" dirty="0" smtClean="0">
                <a:solidFill>
                  <a:schemeClr val="bg1">
                    <a:lumMod val="50000"/>
                  </a:schemeClr>
                </a:solidFill>
              </a:rPr>
              <a:t>Free Template</a:t>
            </a:r>
            <a:endParaRPr lang="es-PE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Google Shape;98;p15"/>
          <p:cNvSpPr txBox="1">
            <a:spLocks/>
          </p:cNvSpPr>
          <p:nvPr/>
        </p:nvSpPr>
        <p:spPr>
          <a:xfrm>
            <a:off x="840886" y="3866432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 smtClean="0">
                <a:solidFill>
                  <a:srgbClr val="0091EA"/>
                </a:solidFill>
                <a:latin typeface="Source Sans Pro" panose="020B0503030403020204" pitchFamily="34" charset="0"/>
                <a:ea typeface="HYMyeongJo-Extra" panose="02030600000101010101" pitchFamily="18" charset="-127"/>
              </a:rPr>
              <a:t>Let’s start with the first set of slides</a:t>
            </a:r>
            <a:endParaRPr lang="en-US" sz="1600" dirty="0">
              <a:solidFill>
                <a:srgbClr val="0091EA"/>
              </a:solidFill>
              <a:latin typeface="Source Sans Pro" panose="020B0503030403020204" pitchFamily="34" charset="0"/>
              <a:ea typeface="HYMyeongJo-Extra" panose="02030600000101010101" pitchFamily="18" charset="-127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145816" y="1148628"/>
            <a:ext cx="392459" cy="402111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3" name="Grupo 22"/>
          <p:cNvGrpSpPr/>
          <p:nvPr/>
        </p:nvGrpSpPr>
        <p:grpSpPr>
          <a:xfrm rot="883131">
            <a:off x="7073334" y="2603436"/>
            <a:ext cx="487029" cy="499007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6" name="Grupo 25"/>
          <p:cNvGrpSpPr/>
          <p:nvPr/>
        </p:nvGrpSpPr>
        <p:grpSpPr>
          <a:xfrm rot="883131">
            <a:off x="298456" y="4306634"/>
            <a:ext cx="487029" cy="499007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9" name="Grupo 28"/>
          <p:cNvGrpSpPr/>
          <p:nvPr/>
        </p:nvGrpSpPr>
        <p:grpSpPr>
          <a:xfrm rot="20222218">
            <a:off x="4238932" y="4280556"/>
            <a:ext cx="341793" cy="350199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 rot="19468302">
            <a:off x="597371" y="274600"/>
            <a:ext cx="487029" cy="499007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5" name="Grupo 34"/>
          <p:cNvGrpSpPr/>
          <p:nvPr/>
        </p:nvGrpSpPr>
        <p:grpSpPr>
          <a:xfrm rot="883131">
            <a:off x="2872285" y="2140307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8" name="Grupo 37"/>
          <p:cNvGrpSpPr/>
          <p:nvPr/>
        </p:nvGrpSpPr>
        <p:grpSpPr>
          <a:xfrm rot="883131">
            <a:off x="2418569" y="4826325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1" name="Grupo 40"/>
          <p:cNvGrpSpPr/>
          <p:nvPr/>
        </p:nvGrpSpPr>
        <p:grpSpPr>
          <a:xfrm rot="883131">
            <a:off x="3248119" y="192277"/>
            <a:ext cx="487029" cy="499007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4" name="Grupo 43"/>
          <p:cNvGrpSpPr/>
          <p:nvPr/>
        </p:nvGrpSpPr>
        <p:grpSpPr>
          <a:xfrm rot="883131">
            <a:off x="420959" y="3181072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7" name="Grupo 46"/>
          <p:cNvGrpSpPr/>
          <p:nvPr/>
        </p:nvGrpSpPr>
        <p:grpSpPr>
          <a:xfrm rot="883131">
            <a:off x="8610490" y="1283322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48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0" name="Grupo 49"/>
          <p:cNvGrpSpPr/>
          <p:nvPr/>
        </p:nvGrpSpPr>
        <p:grpSpPr>
          <a:xfrm rot="883131">
            <a:off x="6213176" y="4667988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51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/>
          <p:cNvGrpSpPr/>
          <p:nvPr/>
        </p:nvGrpSpPr>
        <p:grpSpPr>
          <a:xfrm rot="883131">
            <a:off x="8707948" y="4741597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6" name="Grupo 55"/>
          <p:cNvGrpSpPr/>
          <p:nvPr/>
        </p:nvGrpSpPr>
        <p:grpSpPr>
          <a:xfrm rot="20428320">
            <a:off x="8316119" y="2226098"/>
            <a:ext cx="392459" cy="402111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9" name="Grupo 58"/>
          <p:cNvGrpSpPr/>
          <p:nvPr/>
        </p:nvGrpSpPr>
        <p:grpSpPr>
          <a:xfrm rot="20428320">
            <a:off x="5817197" y="213201"/>
            <a:ext cx="392459" cy="402111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60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2" name="Grupo 61"/>
          <p:cNvGrpSpPr/>
          <p:nvPr/>
        </p:nvGrpSpPr>
        <p:grpSpPr>
          <a:xfrm rot="883131">
            <a:off x="4588321" y="2716867"/>
            <a:ext cx="252885" cy="259104"/>
            <a:chOff x="9988550" y="1019175"/>
            <a:chExt cx="387350" cy="396876"/>
          </a:xfrm>
          <a:solidFill>
            <a:srgbClr val="45AFF0"/>
          </a:solidFill>
        </p:grpSpPr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10074275" y="1019175"/>
              <a:ext cx="301625" cy="396875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9988550" y="1185863"/>
              <a:ext cx="65088" cy="230188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1401288" y="3065936"/>
            <a:ext cx="6711950" cy="81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Quotations are commonly printed as a </a:t>
            </a:r>
            <a:r>
              <a:rPr lang="en" b="1" dirty="0">
                <a:solidFill>
                  <a:srgbClr val="0091EA"/>
                </a:solidFill>
              </a:rPr>
              <a:t>means of inspiration</a:t>
            </a:r>
            <a:r>
              <a:rPr lang="en" dirty="0"/>
              <a:t> and to invoke philosophical thoughts from the reader.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sldNum" idx="4294967295"/>
          </p:nvPr>
        </p:nvSpPr>
        <p:spPr>
          <a:xfrm>
            <a:off x="0" y="4749800"/>
            <a:ext cx="914400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806825" y="1212851"/>
            <a:ext cx="1903413" cy="1870075"/>
          </a:xfrm>
          <a:custGeom>
            <a:avLst/>
            <a:gdLst>
              <a:gd name="T0" fmla="*/ 101 w 110"/>
              <a:gd name="T1" fmla="*/ 21 h 108"/>
              <a:gd name="T2" fmla="*/ 110 w 110"/>
              <a:gd name="T3" fmla="*/ 55 h 108"/>
              <a:gd name="T4" fmla="*/ 87 w 110"/>
              <a:gd name="T5" fmla="*/ 63 h 108"/>
              <a:gd name="T6" fmla="*/ 82 w 110"/>
              <a:gd name="T7" fmla="*/ 96 h 108"/>
              <a:gd name="T8" fmla="*/ 25 w 110"/>
              <a:gd name="T9" fmla="*/ 108 h 108"/>
              <a:gd name="T10" fmla="*/ 14 w 110"/>
              <a:gd name="T11" fmla="*/ 78 h 108"/>
              <a:gd name="T12" fmla="*/ 0 w 110"/>
              <a:gd name="T13" fmla="*/ 63 h 108"/>
              <a:gd name="T14" fmla="*/ 11 w 110"/>
              <a:gd name="T15" fmla="*/ 35 h 108"/>
              <a:gd name="T16" fmla="*/ 14 w 110"/>
              <a:gd name="T17" fmla="*/ 11 h 108"/>
              <a:gd name="T18" fmla="*/ 69 w 110"/>
              <a:gd name="T19" fmla="*/ 0 h 108"/>
              <a:gd name="T20" fmla="*/ 82 w 110"/>
              <a:gd name="T21" fmla="*/ 21 h 108"/>
              <a:gd name="T22" fmla="*/ 18 w 110"/>
              <a:gd name="T23" fmla="*/ 73 h 108"/>
              <a:gd name="T24" fmla="*/ 78 w 110"/>
              <a:gd name="T25" fmla="*/ 90 h 108"/>
              <a:gd name="T26" fmla="*/ 75 w 110"/>
              <a:gd name="T27" fmla="*/ 63 h 108"/>
              <a:gd name="T28" fmla="*/ 59 w 110"/>
              <a:gd name="T29" fmla="*/ 74 h 108"/>
              <a:gd name="T30" fmla="*/ 68 w 110"/>
              <a:gd name="T31" fmla="*/ 21 h 108"/>
              <a:gd name="T32" fmla="*/ 77 w 110"/>
              <a:gd name="T33" fmla="*/ 18 h 108"/>
              <a:gd name="T34" fmla="*/ 33 w 110"/>
              <a:gd name="T35" fmla="*/ 35 h 108"/>
              <a:gd name="T36" fmla="*/ 45 w 110"/>
              <a:gd name="T37" fmla="*/ 43 h 108"/>
              <a:gd name="T38" fmla="*/ 44 w 110"/>
              <a:gd name="T39" fmla="*/ 81 h 108"/>
              <a:gd name="T40" fmla="*/ 82 w 110"/>
              <a:gd name="T41" fmla="*/ 59 h 108"/>
              <a:gd name="T42" fmla="*/ 106 w 110"/>
              <a:gd name="T43" fmla="*/ 54 h 108"/>
              <a:gd name="T44" fmla="*/ 101 w 110"/>
              <a:gd name="T45" fmla="*/ 25 h 108"/>
              <a:gd name="T46" fmla="*/ 63 w 110"/>
              <a:gd name="T47" fmla="*/ 29 h 108"/>
              <a:gd name="T48" fmla="*/ 41 w 110"/>
              <a:gd name="T49" fmla="*/ 69 h 108"/>
              <a:gd name="T50" fmla="*/ 36 w 110"/>
              <a:gd name="T51" fmla="*/ 39 h 108"/>
              <a:gd name="T52" fmla="*/ 4 w 110"/>
              <a:gd name="T53" fmla="*/ 55 h 108"/>
              <a:gd name="T54" fmla="*/ 41 w 110"/>
              <a:gd name="T55" fmla="*/ 69 h 108"/>
              <a:gd name="T56" fmla="*/ 70 w 110"/>
              <a:gd name="T57" fmla="*/ 4 h 108"/>
              <a:gd name="T58" fmla="*/ 19 w 110"/>
              <a:gd name="T59" fmla="*/ 13 h 108"/>
              <a:gd name="T60" fmla="*/ 77 w 110"/>
              <a:gd name="T61" fmla="*/ 94 h 108"/>
              <a:gd name="T62" fmla="*/ 18 w 110"/>
              <a:gd name="T63" fmla="*/ 98 h 108"/>
              <a:gd name="T64" fmla="*/ 26 w 110"/>
              <a:gd name="T65" fmla="*/ 104 h 108"/>
              <a:gd name="T66" fmla="*/ 77 w 110"/>
              <a:gd name="T67" fmla="*/ 9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0" h="108">
                <a:moveTo>
                  <a:pt x="82" y="21"/>
                </a:moveTo>
                <a:cubicBezTo>
                  <a:pt x="89" y="21"/>
                  <a:pt x="95" y="21"/>
                  <a:pt x="101" y="21"/>
                </a:cubicBezTo>
                <a:cubicBezTo>
                  <a:pt x="108" y="21"/>
                  <a:pt x="110" y="24"/>
                  <a:pt x="110" y="30"/>
                </a:cubicBezTo>
                <a:cubicBezTo>
                  <a:pt x="110" y="38"/>
                  <a:pt x="110" y="47"/>
                  <a:pt x="110" y="55"/>
                </a:cubicBezTo>
                <a:cubicBezTo>
                  <a:pt x="110" y="61"/>
                  <a:pt x="107" y="63"/>
                  <a:pt x="102" y="63"/>
                </a:cubicBezTo>
                <a:cubicBezTo>
                  <a:pt x="97" y="63"/>
                  <a:pt x="92" y="63"/>
                  <a:pt x="87" y="63"/>
                </a:cubicBezTo>
                <a:cubicBezTo>
                  <a:pt x="83" y="63"/>
                  <a:pt x="82" y="65"/>
                  <a:pt x="82" y="69"/>
                </a:cubicBezTo>
                <a:cubicBezTo>
                  <a:pt x="82" y="78"/>
                  <a:pt x="82" y="87"/>
                  <a:pt x="82" y="96"/>
                </a:cubicBezTo>
                <a:cubicBezTo>
                  <a:pt x="82" y="105"/>
                  <a:pt x="79" y="108"/>
                  <a:pt x="70" y="108"/>
                </a:cubicBezTo>
                <a:cubicBezTo>
                  <a:pt x="55" y="108"/>
                  <a:pt x="40" y="108"/>
                  <a:pt x="25" y="108"/>
                </a:cubicBezTo>
                <a:cubicBezTo>
                  <a:pt x="17" y="108"/>
                  <a:pt x="14" y="105"/>
                  <a:pt x="14" y="97"/>
                </a:cubicBezTo>
                <a:cubicBezTo>
                  <a:pt x="14" y="91"/>
                  <a:pt x="14" y="84"/>
                  <a:pt x="14" y="78"/>
                </a:cubicBezTo>
                <a:cubicBezTo>
                  <a:pt x="14" y="74"/>
                  <a:pt x="13" y="71"/>
                  <a:pt x="8" y="72"/>
                </a:cubicBezTo>
                <a:cubicBezTo>
                  <a:pt x="2" y="72"/>
                  <a:pt x="0" y="68"/>
                  <a:pt x="0" y="63"/>
                </a:cubicBezTo>
                <a:cubicBezTo>
                  <a:pt x="0" y="57"/>
                  <a:pt x="0" y="52"/>
                  <a:pt x="0" y="46"/>
                </a:cubicBezTo>
                <a:cubicBezTo>
                  <a:pt x="0" y="37"/>
                  <a:pt x="1" y="36"/>
                  <a:pt x="11" y="35"/>
                </a:cubicBezTo>
                <a:cubicBezTo>
                  <a:pt x="11" y="35"/>
                  <a:pt x="12" y="35"/>
                  <a:pt x="14" y="34"/>
                </a:cubicBezTo>
                <a:cubicBezTo>
                  <a:pt x="14" y="26"/>
                  <a:pt x="14" y="19"/>
                  <a:pt x="14" y="11"/>
                </a:cubicBezTo>
                <a:cubicBezTo>
                  <a:pt x="14" y="3"/>
                  <a:pt x="17" y="0"/>
                  <a:pt x="25" y="0"/>
                </a:cubicBezTo>
                <a:cubicBezTo>
                  <a:pt x="40" y="0"/>
                  <a:pt x="54" y="0"/>
                  <a:pt x="69" y="0"/>
                </a:cubicBezTo>
                <a:cubicBezTo>
                  <a:pt x="79" y="0"/>
                  <a:pt x="82" y="2"/>
                  <a:pt x="82" y="13"/>
                </a:cubicBezTo>
                <a:cubicBezTo>
                  <a:pt x="82" y="15"/>
                  <a:pt x="82" y="18"/>
                  <a:pt x="82" y="21"/>
                </a:cubicBezTo>
                <a:close/>
                <a:moveTo>
                  <a:pt x="44" y="81"/>
                </a:moveTo>
                <a:cubicBezTo>
                  <a:pt x="37" y="71"/>
                  <a:pt x="28" y="70"/>
                  <a:pt x="18" y="73"/>
                </a:cubicBezTo>
                <a:cubicBezTo>
                  <a:pt x="18" y="78"/>
                  <a:pt x="18" y="84"/>
                  <a:pt x="18" y="90"/>
                </a:cubicBezTo>
                <a:cubicBezTo>
                  <a:pt x="38" y="90"/>
                  <a:pt x="58" y="90"/>
                  <a:pt x="78" y="90"/>
                </a:cubicBezTo>
                <a:cubicBezTo>
                  <a:pt x="78" y="83"/>
                  <a:pt x="78" y="77"/>
                  <a:pt x="78" y="71"/>
                </a:cubicBezTo>
                <a:cubicBezTo>
                  <a:pt x="77" y="68"/>
                  <a:pt x="76" y="66"/>
                  <a:pt x="75" y="63"/>
                </a:cubicBezTo>
                <a:cubicBezTo>
                  <a:pt x="73" y="64"/>
                  <a:pt x="70" y="65"/>
                  <a:pt x="68" y="67"/>
                </a:cubicBezTo>
                <a:cubicBezTo>
                  <a:pt x="65" y="68"/>
                  <a:pt x="63" y="71"/>
                  <a:pt x="59" y="74"/>
                </a:cubicBezTo>
                <a:cubicBezTo>
                  <a:pt x="59" y="58"/>
                  <a:pt x="59" y="44"/>
                  <a:pt x="59" y="30"/>
                </a:cubicBezTo>
                <a:cubicBezTo>
                  <a:pt x="58" y="23"/>
                  <a:pt x="62" y="21"/>
                  <a:pt x="68" y="21"/>
                </a:cubicBezTo>
                <a:cubicBezTo>
                  <a:pt x="71" y="21"/>
                  <a:pt x="74" y="21"/>
                  <a:pt x="77" y="20"/>
                </a:cubicBezTo>
                <a:cubicBezTo>
                  <a:pt x="77" y="20"/>
                  <a:pt x="77" y="19"/>
                  <a:pt x="77" y="18"/>
                </a:cubicBezTo>
                <a:cubicBezTo>
                  <a:pt x="58" y="18"/>
                  <a:pt x="38" y="18"/>
                  <a:pt x="19" y="18"/>
                </a:cubicBezTo>
                <a:cubicBezTo>
                  <a:pt x="16" y="35"/>
                  <a:pt x="16" y="35"/>
                  <a:pt x="33" y="35"/>
                </a:cubicBezTo>
                <a:cubicBezTo>
                  <a:pt x="34" y="35"/>
                  <a:pt x="36" y="35"/>
                  <a:pt x="37" y="35"/>
                </a:cubicBezTo>
                <a:cubicBezTo>
                  <a:pt x="43" y="35"/>
                  <a:pt x="45" y="38"/>
                  <a:pt x="45" y="43"/>
                </a:cubicBezTo>
                <a:cubicBezTo>
                  <a:pt x="46" y="54"/>
                  <a:pt x="46" y="64"/>
                  <a:pt x="45" y="75"/>
                </a:cubicBezTo>
                <a:cubicBezTo>
                  <a:pt x="45" y="77"/>
                  <a:pt x="45" y="78"/>
                  <a:pt x="44" y="81"/>
                </a:cubicBezTo>
                <a:close/>
                <a:moveTo>
                  <a:pt x="63" y="62"/>
                </a:moveTo>
                <a:cubicBezTo>
                  <a:pt x="69" y="61"/>
                  <a:pt x="76" y="60"/>
                  <a:pt x="82" y="59"/>
                </a:cubicBezTo>
                <a:cubicBezTo>
                  <a:pt x="88" y="59"/>
                  <a:pt x="95" y="59"/>
                  <a:pt x="101" y="59"/>
                </a:cubicBezTo>
                <a:cubicBezTo>
                  <a:pt x="104" y="59"/>
                  <a:pt x="106" y="58"/>
                  <a:pt x="106" y="54"/>
                </a:cubicBezTo>
                <a:cubicBezTo>
                  <a:pt x="106" y="46"/>
                  <a:pt x="106" y="38"/>
                  <a:pt x="106" y="30"/>
                </a:cubicBezTo>
                <a:cubicBezTo>
                  <a:pt x="106" y="26"/>
                  <a:pt x="105" y="25"/>
                  <a:pt x="101" y="25"/>
                </a:cubicBezTo>
                <a:cubicBezTo>
                  <a:pt x="90" y="25"/>
                  <a:pt x="79" y="25"/>
                  <a:pt x="68" y="25"/>
                </a:cubicBezTo>
                <a:cubicBezTo>
                  <a:pt x="66" y="25"/>
                  <a:pt x="63" y="28"/>
                  <a:pt x="63" y="29"/>
                </a:cubicBezTo>
                <a:cubicBezTo>
                  <a:pt x="62" y="41"/>
                  <a:pt x="63" y="52"/>
                  <a:pt x="63" y="62"/>
                </a:cubicBezTo>
                <a:close/>
                <a:moveTo>
                  <a:pt x="41" y="69"/>
                </a:moveTo>
                <a:cubicBezTo>
                  <a:pt x="41" y="61"/>
                  <a:pt x="42" y="52"/>
                  <a:pt x="41" y="43"/>
                </a:cubicBezTo>
                <a:cubicBezTo>
                  <a:pt x="41" y="42"/>
                  <a:pt x="38" y="39"/>
                  <a:pt x="36" y="39"/>
                </a:cubicBezTo>
                <a:cubicBezTo>
                  <a:pt x="31" y="39"/>
                  <a:pt x="25" y="39"/>
                  <a:pt x="20" y="39"/>
                </a:cubicBezTo>
                <a:cubicBezTo>
                  <a:pt x="4" y="39"/>
                  <a:pt x="4" y="39"/>
                  <a:pt x="4" y="55"/>
                </a:cubicBezTo>
                <a:cubicBezTo>
                  <a:pt x="4" y="70"/>
                  <a:pt x="4" y="67"/>
                  <a:pt x="17" y="68"/>
                </a:cubicBezTo>
                <a:cubicBezTo>
                  <a:pt x="25" y="68"/>
                  <a:pt x="32" y="68"/>
                  <a:pt x="41" y="69"/>
                </a:cubicBezTo>
                <a:close/>
                <a:moveTo>
                  <a:pt x="77" y="13"/>
                </a:moveTo>
                <a:cubicBezTo>
                  <a:pt x="78" y="6"/>
                  <a:pt x="76" y="4"/>
                  <a:pt x="70" y="4"/>
                </a:cubicBezTo>
                <a:cubicBezTo>
                  <a:pt x="55" y="4"/>
                  <a:pt x="40" y="4"/>
                  <a:pt x="25" y="4"/>
                </a:cubicBezTo>
                <a:cubicBezTo>
                  <a:pt x="19" y="4"/>
                  <a:pt x="17" y="6"/>
                  <a:pt x="19" y="13"/>
                </a:cubicBezTo>
                <a:cubicBezTo>
                  <a:pt x="38" y="13"/>
                  <a:pt x="57" y="13"/>
                  <a:pt x="77" y="13"/>
                </a:cubicBezTo>
                <a:close/>
                <a:moveTo>
                  <a:pt x="77" y="94"/>
                </a:moveTo>
                <a:cubicBezTo>
                  <a:pt x="58" y="94"/>
                  <a:pt x="40" y="94"/>
                  <a:pt x="22" y="95"/>
                </a:cubicBezTo>
                <a:cubicBezTo>
                  <a:pt x="20" y="95"/>
                  <a:pt x="18" y="97"/>
                  <a:pt x="18" y="98"/>
                </a:cubicBezTo>
                <a:cubicBezTo>
                  <a:pt x="18" y="100"/>
                  <a:pt x="20" y="102"/>
                  <a:pt x="21" y="103"/>
                </a:cubicBezTo>
                <a:cubicBezTo>
                  <a:pt x="22" y="104"/>
                  <a:pt x="24" y="104"/>
                  <a:pt x="26" y="104"/>
                </a:cubicBezTo>
                <a:cubicBezTo>
                  <a:pt x="40" y="104"/>
                  <a:pt x="55" y="104"/>
                  <a:pt x="70" y="104"/>
                </a:cubicBezTo>
                <a:cubicBezTo>
                  <a:pt x="76" y="104"/>
                  <a:pt x="78" y="102"/>
                  <a:pt x="77" y="94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16438" y="2909888"/>
            <a:ext cx="225425" cy="68263"/>
          </a:xfrm>
          <a:custGeom>
            <a:avLst/>
            <a:gdLst>
              <a:gd name="T0" fmla="*/ 0 w 13"/>
              <a:gd name="T1" fmla="*/ 0 h 4"/>
              <a:gd name="T2" fmla="*/ 13 w 13"/>
              <a:gd name="T3" fmla="*/ 0 h 4"/>
              <a:gd name="T4" fmla="*/ 0 w 13"/>
              <a:gd name="T5" fmla="*/ 2 h 4"/>
              <a:gd name="T6" fmla="*/ 0 w 13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4">
                <a:moveTo>
                  <a:pt x="0" y="0"/>
                </a:moveTo>
                <a:cubicBezTo>
                  <a:pt x="4" y="0"/>
                  <a:pt x="9" y="0"/>
                  <a:pt x="13" y="0"/>
                </a:cubicBezTo>
                <a:cubicBezTo>
                  <a:pt x="9" y="4"/>
                  <a:pt x="4" y="4"/>
                  <a:pt x="0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6"/>
          <p:cNvSpPr txBox="1">
            <a:spLocks noGrp="1"/>
          </p:cNvSpPr>
          <p:nvPr>
            <p:ph type="title" idx="4294967295"/>
          </p:nvPr>
        </p:nvSpPr>
        <p:spPr>
          <a:xfrm>
            <a:off x="0" y="539750"/>
            <a:ext cx="700405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The mission of Global Recycling Day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133" name="Google Shape;1133;p36"/>
          <p:cNvSpPr txBox="1">
            <a:spLocks noGrp="1"/>
          </p:cNvSpPr>
          <p:nvPr>
            <p:ph type="subTitle" idx="4294967295"/>
          </p:nvPr>
        </p:nvSpPr>
        <p:spPr>
          <a:xfrm>
            <a:off x="950800" y="3369469"/>
            <a:ext cx="2730500" cy="41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34" name="Google Shape;1134;p36"/>
          <p:cNvSpPr txBox="1">
            <a:spLocks noGrp="1"/>
          </p:cNvSpPr>
          <p:nvPr>
            <p:ph type="subTitle" idx="4294967295"/>
          </p:nvPr>
        </p:nvSpPr>
        <p:spPr>
          <a:xfrm>
            <a:off x="5683251" y="3387725"/>
            <a:ext cx="2730500" cy="41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35" name="Google Shape;1135;p36"/>
          <p:cNvSpPr txBox="1">
            <a:spLocks noGrp="1"/>
          </p:cNvSpPr>
          <p:nvPr>
            <p:ph type="subTitle" idx="4294967295"/>
          </p:nvPr>
        </p:nvSpPr>
        <p:spPr>
          <a:xfrm>
            <a:off x="950800" y="3798094"/>
            <a:ext cx="2730500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Mercury is the closest planet to the Sun and the smallest one in the Solar System — it’s a bit larger than the Moon</a:t>
            </a:r>
            <a:endParaRPr sz="1200" dirty="0"/>
          </a:p>
        </p:txBody>
      </p:sp>
      <p:sp>
        <p:nvSpPr>
          <p:cNvPr id="1136" name="Google Shape;1136;p36"/>
          <p:cNvSpPr txBox="1">
            <a:spLocks noGrp="1"/>
          </p:cNvSpPr>
          <p:nvPr>
            <p:ph type="subTitle" idx="4294967295"/>
          </p:nvPr>
        </p:nvSpPr>
        <p:spPr>
          <a:xfrm>
            <a:off x="5683251" y="3817938"/>
            <a:ext cx="2730500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Venus has a beautiful name and is the second planet from the Sun. It’s terribly hot—even hotter than Mercury</a:t>
            </a:r>
            <a:endParaRPr sz="1200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6290469" y="1763712"/>
            <a:ext cx="1516063" cy="1604963"/>
          </a:xfrm>
          <a:custGeom>
            <a:avLst/>
            <a:gdLst>
              <a:gd name="T0" fmla="*/ 64 w 101"/>
              <a:gd name="T1" fmla="*/ 37 h 107"/>
              <a:gd name="T2" fmla="*/ 83 w 101"/>
              <a:gd name="T3" fmla="*/ 37 h 107"/>
              <a:gd name="T4" fmla="*/ 96 w 101"/>
              <a:gd name="T5" fmla="*/ 57 h 107"/>
              <a:gd name="T6" fmla="*/ 94 w 101"/>
              <a:gd name="T7" fmla="*/ 73 h 107"/>
              <a:gd name="T8" fmla="*/ 89 w 101"/>
              <a:gd name="T9" fmla="*/ 93 h 107"/>
              <a:gd name="T10" fmla="*/ 73 w 101"/>
              <a:gd name="T11" fmla="*/ 107 h 107"/>
              <a:gd name="T12" fmla="*/ 44 w 101"/>
              <a:gd name="T13" fmla="*/ 104 h 107"/>
              <a:gd name="T14" fmla="*/ 8 w 101"/>
              <a:gd name="T15" fmla="*/ 98 h 107"/>
              <a:gd name="T16" fmla="*/ 0 w 101"/>
              <a:gd name="T17" fmla="*/ 91 h 107"/>
              <a:gd name="T18" fmla="*/ 0 w 101"/>
              <a:gd name="T19" fmla="*/ 53 h 107"/>
              <a:gd name="T20" fmla="*/ 7 w 101"/>
              <a:gd name="T21" fmla="*/ 46 h 107"/>
              <a:gd name="T22" fmla="*/ 7 w 101"/>
              <a:gd name="T23" fmla="*/ 46 h 107"/>
              <a:gd name="T24" fmla="*/ 35 w 101"/>
              <a:gd name="T25" fmla="*/ 37 h 107"/>
              <a:gd name="T26" fmla="*/ 50 w 101"/>
              <a:gd name="T27" fmla="*/ 11 h 107"/>
              <a:gd name="T28" fmla="*/ 58 w 101"/>
              <a:gd name="T29" fmla="*/ 1 h 107"/>
              <a:gd name="T30" fmla="*/ 70 w 101"/>
              <a:gd name="T31" fmla="*/ 11 h 107"/>
              <a:gd name="T32" fmla="*/ 67 w 101"/>
              <a:gd name="T33" fmla="*/ 30 h 107"/>
              <a:gd name="T34" fmla="*/ 64 w 101"/>
              <a:gd name="T35" fmla="*/ 37 h 107"/>
              <a:gd name="T36" fmla="*/ 58 w 101"/>
              <a:gd name="T37" fmla="*/ 41 h 107"/>
              <a:gd name="T38" fmla="*/ 64 w 101"/>
              <a:gd name="T39" fmla="*/ 27 h 107"/>
              <a:gd name="T40" fmla="*/ 66 w 101"/>
              <a:gd name="T41" fmla="*/ 10 h 107"/>
              <a:gd name="T42" fmla="*/ 59 w 101"/>
              <a:gd name="T43" fmla="*/ 5 h 107"/>
              <a:gd name="T44" fmla="*/ 54 w 101"/>
              <a:gd name="T45" fmla="*/ 10 h 107"/>
              <a:gd name="T46" fmla="*/ 41 w 101"/>
              <a:gd name="T47" fmla="*/ 35 h 107"/>
              <a:gd name="T48" fmla="*/ 28 w 101"/>
              <a:gd name="T49" fmla="*/ 74 h 107"/>
              <a:gd name="T50" fmla="*/ 50 w 101"/>
              <a:gd name="T51" fmla="*/ 101 h 107"/>
              <a:gd name="T52" fmla="*/ 76 w 101"/>
              <a:gd name="T53" fmla="*/ 103 h 107"/>
              <a:gd name="T54" fmla="*/ 84 w 101"/>
              <a:gd name="T55" fmla="*/ 93 h 107"/>
              <a:gd name="T56" fmla="*/ 78 w 101"/>
              <a:gd name="T57" fmla="*/ 87 h 107"/>
              <a:gd name="T58" fmla="*/ 88 w 101"/>
              <a:gd name="T59" fmla="*/ 78 h 107"/>
              <a:gd name="T60" fmla="*/ 83 w 101"/>
              <a:gd name="T61" fmla="*/ 76 h 107"/>
              <a:gd name="T62" fmla="*/ 91 w 101"/>
              <a:gd name="T63" fmla="*/ 67 h 107"/>
              <a:gd name="T64" fmla="*/ 85 w 101"/>
              <a:gd name="T65" fmla="*/ 59 h 107"/>
              <a:gd name="T66" fmla="*/ 92 w 101"/>
              <a:gd name="T67" fmla="*/ 56 h 107"/>
              <a:gd name="T68" fmla="*/ 93 w 101"/>
              <a:gd name="T69" fmla="*/ 47 h 107"/>
              <a:gd name="T70" fmla="*/ 85 w 101"/>
              <a:gd name="T71" fmla="*/ 41 h 107"/>
              <a:gd name="T72" fmla="*/ 58 w 101"/>
              <a:gd name="T73" fmla="*/ 41 h 107"/>
              <a:gd name="T74" fmla="*/ 5 w 101"/>
              <a:gd name="T75" fmla="*/ 51 h 107"/>
              <a:gd name="T76" fmla="*/ 5 w 101"/>
              <a:gd name="T77" fmla="*/ 94 h 107"/>
              <a:gd name="T78" fmla="*/ 23 w 101"/>
              <a:gd name="T79" fmla="*/ 94 h 107"/>
              <a:gd name="T80" fmla="*/ 23 w 101"/>
              <a:gd name="T81" fmla="*/ 51 h 107"/>
              <a:gd name="T82" fmla="*/ 5 w 101"/>
              <a:gd name="T83" fmla="*/ 5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1" h="107">
                <a:moveTo>
                  <a:pt x="64" y="37"/>
                </a:moveTo>
                <a:cubicBezTo>
                  <a:pt x="71" y="37"/>
                  <a:pt x="77" y="37"/>
                  <a:pt x="83" y="37"/>
                </a:cubicBezTo>
                <a:cubicBezTo>
                  <a:pt x="95" y="37"/>
                  <a:pt x="101" y="46"/>
                  <a:pt x="96" y="57"/>
                </a:cubicBezTo>
                <a:cubicBezTo>
                  <a:pt x="95" y="62"/>
                  <a:pt x="95" y="67"/>
                  <a:pt x="94" y="73"/>
                </a:cubicBezTo>
                <a:cubicBezTo>
                  <a:pt x="92" y="79"/>
                  <a:pt x="90" y="86"/>
                  <a:pt x="89" y="93"/>
                </a:cubicBezTo>
                <a:cubicBezTo>
                  <a:pt x="87" y="103"/>
                  <a:pt x="83" y="107"/>
                  <a:pt x="73" y="107"/>
                </a:cubicBezTo>
                <a:cubicBezTo>
                  <a:pt x="63" y="107"/>
                  <a:pt x="53" y="107"/>
                  <a:pt x="44" y="104"/>
                </a:cubicBezTo>
                <a:cubicBezTo>
                  <a:pt x="32" y="100"/>
                  <a:pt x="20" y="97"/>
                  <a:pt x="8" y="98"/>
                </a:cubicBezTo>
                <a:cubicBezTo>
                  <a:pt x="2" y="99"/>
                  <a:pt x="0" y="96"/>
                  <a:pt x="0" y="91"/>
                </a:cubicBezTo>
                <a:cubicBezTo>
                  <a:pt x="1" y="78"/>
                  <a:pt x="1" y="65"/>
                  <a:pt x="0" y="53"/>
                </a:cubicBezTo>
                <a:cubicBezTo>
                  <a:pt x="0" y="48"/>
                  <a:pt x="2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18" y="46"/>
                  <a:pt x="28" y="48"/>
                  <a:pt x="35" y="37"/>
                </a:cubicBezTo>
                <a:cubicBezTo>
                  <a:pt x="40" y="28"/>
                  <a:pt x="49" y="22"/>
                  <a:pt x="50" y="11"/>
                </a:cubicBezTo>
                <a:cubicBezTo>
                  <a:pt x="51" y="6"/>
                  <a:pt x="51" y="0"/>
                  <a:pt x="58" y="1"/>
                </a:cubicBezTo>
                <a:cubicBezTo>
                  <a:pt x="65" y="1"/>
                  <a:pt x="70" y="4"/>
                  <a:pt x="70" y="11"/>
                </a:cubicBezTo>
                <a:cubicBezTo>
                  <a:pt x="70" y="17"/>
                  <a:pt x="69" y="23"/>
                  <a:pt x="67" y="30"/>
                </a:cubicBezTo>
                <a:cubicBezTo>
                  <a:pt x="67" y="32"/>
                  <a:pt x="66" y="34"/>
                  <a:pt x="64" y="37"/>
                </a:cubicBezTo>
                <a:close/>
                <a:moveTo>
                  <a:pt x="58" y="41"/>
                </a:moveTo>
                <a:cubicBezTo>
                  <a:pt x="61" y="35"/>
                  <a:pt x="63" y="31"/>
                  <a:pt x="64" y="27"/>
                </a:cubicBezTo>
                <a:cubicBezTo>
                  <a:pt x="66" y="21"/>
                  <a:pt x="66" y="16"/>
                  <a:pt x="66" y="10"/>
                </a:cubicBezTo>
                <a:cubicBezTo>
                  <a:pt x="65" y="8"/>
                  <a:pt x="61" y="6"/>
                  <a:pt x="59" y="5"/>
                </a:cubicBezTo>
                <a:cubicBezTo>
                  <a:pt x="58" y="5"/>
                  <a:pt x="55" y="8"/>
                  <a:pt x="54" y="10"/>
                </a:cubicBezTo>
                <a:cubicBezTo>
                  <a:pt x="53" y="20"/>
                  <a:pt x="48" y="28"/>
                  <a:pt x="41" y="35"/>
                </a:cubicBezTo>
                <a:cubicBezTo>
                  <a:pt x="29" y="45"/>
                  <a:pt x="27" y="58"/>
                  <a:pt x="28" y="74"/>
                </a:cubicBezTo>
                <a:cubicBezTo>
                  <a:pt x="29" y="96"/>
                  <a:pt x="28" y="96"/>
                  <a:pt x="50" y="101"/>
                </a:cubicBezTo>
                <a:cubicBezTo>
                  <a:pt x="59" y="103"/>
                  <a:pt x="68" y="103"/>
                  <a:pt x="76" y="103"/>
                </a:cubicBezTo>
                <a:cubicBezTo>
                  <a:pt x="82" y="102"/>
                  <a:pt x="85" y="98"/>
                  <a:pt x="84" y="93"/>
                </a:cubicBezTo>
                <a:cubicBezTo>
                  <a:pt x="84" y="91"/>
                  <a:pt x="81" y="89"/>
                  <a:pt x="78" y="87"/>
                </a:cubicBezTo>
                <a:cubicBezTo>
                  <a:pt x="83" y="85"/>
                  <a:pt x="91" y="87"/>
                  <a:pt x="88" y="78"/>
                </a:cubicBezTo>
                <a:cubicBezTo>
                  <a:pt x="86" y="77"/>
                  <a:pt x="84" y="76"/>
                  <a:pt x="83" y="76"/>
                </a:cubicBezTo>
                <a:cubicBezTo>
                  <a:pt x="86" y="73"/>
                  <a:pt x="90" y="70"/>
                  <a:pt x="91" y="67"/>
                </a:cubicBezTo>
                <a:cubicBezTo>
                  <a:pt x="91" y="65"/>
                  <a:pt x="87" y="62"/>
                  <a:pt x="85" y="59"/>
                </a:cubicBezTo>
                <a:cubicBezTo>
                  <a:pt x="87" y="58"/>
                  <a:pt x="91" y="57"/>
                  <a:pt x="92" y="56"/>
                </a:cubicBezTo>
                <a:cubicBezTo>
                  <a:pt x="93" y="53"/>
                  <a:pt x="94" y="49"/>
                  <a:pt x="93" y="47"/>
                </a:cubicBezTo>
                <a:cubicBezTo>
                  <a:pt x="92" y="44"/>
                  <a:pt x="88" y="41"/>
                  <a:pt x="85" y="41"/>
                </a:cubicBezTo>
                <a:cubicBezTo>
                  <a:pt x="76" y="40"/>
                  <a:pt x="68" y="41"/>
                  <a:pt x="58" y="41"/>
                </a:cubicBezTo>
                <a:close/>
                <a:moveTo>
                  <a:pt x="5" y="51"/>
                </a:moveTo>
                <a:cubicBezTo>
                  <a:pt x="5" y="66"/>
                  <a:pt x="5" y="80"/>
                  <a:pt x="5" y="94"/>
                </a:cubicBezTo>
                <a:cubicBezTo>
                  <a:pt x="11" y="94"/>
                  <a:pt x="17" y="94"/>
                  <a:pt x="23" y="94"/>
                </a:cubicBezTo>
                <a:cubicBezTo>
                  <a:pt x="23" y="79"/>
                  <a:pt x="23" y="65"/>
                  <a:pt x="23" y="51"/>
                </a:cubicBezTo>
                <a:cubicBezTo>
                  <a:pt x="17" y="51"/>
                  <a:pt x="11" y="51"/>
                  <a:pt x="5" y="5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710418" y="1805384"/>
            <a:ext cx="1516063" cy="1604963"/>
          </a:xfrm>
          <a:custGeom>
            <a:avLst/>
            <a:gdLst>
              <a:gd name="T0" fmla="*/ 64 w 101"/>
              <a:gd name="T1" fmla="*/ 37 h 107"/>
              <a:gd name="T2" fmla="*/ 83 w 101"/>
              <a:gd name="T3" fmla="*/ 37 h 107"/>
              <a:gd name="T4" fmla="*/ 96 w 101"/>
              <a:gd name="T5" fmla="*/ 57 h 107"/>
              <a:gd name="T6" fmla="*/ 94 w 101"/>
              <a:gd name="T7" fmla="*/ 73 h 107"/>
              <a:gd name="T8" fmla="*/ 89 w 101"/>
              <a:gd name="T9" fmla="*/ 93 h 107"/>
              <a:gd name="T10" fmla="*/ 73 w 101"/>
              <a:gd name="T11" fmla="*/ 107 h 107"/>
              <a:gd name="T12" fmla="*/ 44 w 101"/>
              <a:gd name="T13" fmla="*/ 104 h 107"/>
              <a:gd name="T14" fmla="*/ 8 w 101"/>
              <a:gd name="T15" fmla="*/ 98 h 107"/>
              <a:gd name="T16" fmla="*/ 0 w 101"/>
              <a:gd name="T17" fmla="*/ 91 h 107"/>
              <a:gd name="T18" fmla="*/ 0 w 101"/>
              <a:gd name="T19" fmla="*/ 53 h 107"/>
              <a:gd name="T20" fmla="*/ 7 w 101"/>
              <a:gd name="T21" fmla="*/ 46 h 107"/>
              <a:gd name="T22" fmla="*/ 7 w 101"/>
              <a:gd name="T23" fmla="*/ 46 h 107"/>
              <a:gd name="T24" fmla="*/ 35 w 101"/>
              <a:gd name="T25" fmla="*/ 37 h 107"/>
              <a:gd name="T26" fmla="*/ 50 w 101"/>
              <a:gd name="T27" fmla="*/ 11 h 107"/>
              <a:gd name="T28" fmla="*/ 58 w 101"/>
              <a:gd name="T29" fmla="*/ 1 h 107"/>
              <a:gd name="T30" fmla="*/ 70 w 101"/>
              <a:gd name="T31" fmla="*/ 11 h 107"/>
              <a:gd name="T32" fmla="*/ 67 w 101"/>
              <a:gd name="T33" fmla="*/ 30 h 107"/>
              <a:gd name="T34" fmla="*/ 64 w 101"/>
              <a:gd name="T35" fmla="*/ 37 h 107"/>
              <a:gd name="T36" fmla="*/ 58 w 101"/>
              <a:gd name="T37" fmla="*/ 41 h 107"/>
              <a:gd name="T38" fmla="*/ 64 w 101"/>
              <a:gd name="T39" fmla="*/ 27 h 107"/>
              <a:gd name="T40" fmla="*/ 66 w 101"/>
              <a:gd name="T41" fmla="*/ 10 h 107"/>
              <a:gd name="T42" fmla="*/ 59 w 101"/>
              <a:gd name="T43" fmla="*/ 5 h 107"/>
              <a:gd name="T44" fmla="*/ 54 w 101"/>
              <a:gd name="T45" fmla="*/ 10 h 107"/>
              <a:gd name="T46" fmla="*/ 41 w 101"/>
              <a:gd name="T47" fmla="*/ 35 h 107"/>
              <a:gd name="T48" fmla="*/ 28 w 101"/>
              <a:gd name="T49" fmla="*/ 74 h 107"/>
              <a:gd name="T50" fmla="*/ 50 w 101"/>
              <a:gd name="T51" fmla="*/ 101 h 107"/>
              <a:gd name="T52" fmla="*/ 76 w 101"/>
              <a:gd name="T53" fmla="*/ 103 h 107"/>
              <a:gd name="T54" fmla="*/ 84 w 101"/>
              <a:gd name="T55" fmla="*/ 93 h 107"/>
              <a:gd name="T56" fmla="*/ 78 w 101"/>
              <a:gd name="T57" fmla="*/ 87 h 107"/>
              <a:gd name="T58" fmla="*/ 88 w 101"/>
              <a:gd name="T59" fmla="*/ 78 h 107"/>
              <a:gd name="T60" fmla="*/ 83 w 101"/>
              <a:gd name="T61" fmla="*/ 76 h 107"/>
              <a:gd name="T62" fmla="*/ 91 w 101"/>
              <a:gd name="T63" fmla="*/ 67 h 107"/>
              <a:gd name="T64" fmla="*/ 85 w 101"/>
              <a:gd name="T65" fmla="*/ 59 h 107"/>
              <a:gd name="T66" fmla="*/ 92 w 101"/>
              <a:gd name="T67" fmla="*/ 56 h 107"/>
              <a:gd name="T68" fmla="*/ 93 w 101"/>
              <a:gd name="T69" fmla="*/ 47 h 107"/>
              <a:gd name="T70" fmla="*/ 85 w 101"/>
              <a:gd name="T71" fmla="*/ 41 h 107"/>
              <a:gd name="T72" fmla="*/ 58 w 101"/>
              <a:gd name="T73" fmla="*/ 41 h 107"/>
              <a:gd name="T74" fmla="*/ 5 w 101"/>
              <a:gd name="T75" fmla="*/ 51 h 107"/>
              <a:gd name="T76" fmla="*/ 5 w 101"/>
              <a:gd name="T77" fmla="*/ 94 h 107"/>
              <a:gd name="T78" fmla="*/ 23 w 101"/>
              <a:gd name="T79" fmla="*/ 94 h 107"/>
              <a:gd name="T80" fmla="*/ 23 w 101"/>
              <a:gd name="T81" fmla="*/ 51 h 107"/>
              <a:gd name="T82" fmla="*/ 5 w 101"/>
              <a:gd name="T83" fmla="*/ 5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1" h="107">
                <a:moveTo>
                  <a:pt x="64" y="37"/>
                </a:moveTo>
                <a:cubicBezTo>
                  <a:pt x="71" y="37"/>
                  <a:pt x="77" y="37"/>
                  <a:pt x="83" y="37"/>
                </a:cubicBezTo>
                <a:cubicBezTo>
                  <a:pt x="95" y="37"/>
                  <a:pt x="101" y="46"/>
                  <a:pt x="96" y="57"/>
                </a:cubicBezTo>
                <a:cubicBezTo>
                  <a:pt x="95" y="62"/>
                  <a:pt x="95" y="67"/>
                  <a:pt x="94" y="73"/>
                </a:cubicBezTo>
                <a:cubicBezTo>
                  <a:pt x="92" y="79"/>
                  <a:pt x="90" y="86"/>
                  <a:pt x="89" y="93"/>
                </a:cubicBezTo>
                <a:cubicBezTo>
                  <a:pt x="87" y="103"/>
                  <a:pt x="83" y="107"/>
                  <a:pt x="73" y="107"/>
                </a:cubicBezTo>
                <a:cubicBezTo>
                  <a:pt x="63" y="107"/>
                  <a:pt x="53" y="107"/>
                  <a:pt x="44" y="104"/>
                </a:cubicBezTo>
                <a:cubicBezTo>
                  <a:pt x="32" y="100"/>
                  <a:pt x="20" y="97"/>
                  <a:pt x="8" y="98"/>
                </a:cubicBezTo>
                <a:cubicBezTo>
                  <a:pt x="2" y="99"/>
                  <a:pt x="0" y="96"/>
                  <a:pt x="0" y="91"/>
                </a:cubicBezTo>
                <a:cubicBezTo>
                  <a:pt x="1" y="78"/>
                  <a:pt x="1" y="65"/>
                  <a:pt x="0" y="53"/>
                </a:cubicBezTo>
                <a:cubicBezTo>
                  <a:pt x="0" y="48"/>
                  <a:pt x="2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18" y="46"/>
                  <a:pt x="28" y="48"/>
                  <a:pt x="35" y="37"/>
                </a:cubicBezTo>
                <a:cubicBezTo>
                  <a:pt x="40" y="28"/>
                  <a:pt x="49" y="22"/>
                  <a:pt x="50" y="11"/>
                </a:cubicBezTo>
                <a:cubicBezTo>
                  <a:pt x="51" y="6"/>
                  <a:pt x="51" y="0"/>
                  <a:pt x="58" y="1"/>
                </a:cubicBezTo>
                <a:cubicBezTo>
                  <a:pt x="65" y="1"/>
                  <a:pt x="70" y="4"/>
                  <a:pt x="70" y="11"/>
                </a:cubicBezTo>
                <a:cubicBezTo>
                  <a:pt x="70" y="17"/>
                  <a:pt x="69" y="23"/>
                  <a:pt x="67" y="30"/>
                </a:cubicBezTo>
                <a:cubicBezTo>
                  <a:pt x="67" y="32"/>
                  <a:pt x="66" y="34"/>
                  <a:pt x="64" y="37"/>
                </a:cubicBezTo>
                <a:close/>
                <a:moveTo>
                  <a:pt x="58" y="41"/>
                </a:moveTo>
                <a:cubicBezTo>
                  <a:pt x="61" y="35"/>
                  <a:pt x="63" y="31"/>
                  <a:pt x="64" y="27"/>
                </a:cubicBezTo>
                <a:cubicBezTo>
                  <a:pt x="66" y="21"/>
                  <a:pt x="66" y="16"/>
                  <a:pt x="66" y="10"/>
                </a:cubicBezTo>
                <a:cubicBezTo>
                  <a:pt x="65" y="8"/>
                  <a:pt x="61" y="6"/>
                  <a:pt x="59" y="5"/>
                </a:cubicBezTo>
                <a:cubicBezTo>
                  <a:pt x="58" y="5"/>
                  <a:pt x="55" y="8"/>
                  <a:pt x="54" y="10"/>
                </a:cubicBezTo>
                <a:cubicBezTo>
                  <a:pt x="53" y="20"/>
                  <a:pt x="48" y="28"/>
                  <a:pt x="41" y="35"/>
                </a:cubicBezTo>
                <a:cubicBezTo>
                  <a:pt x="29" y="45"/>
                  <a:pt x="27" y="58"/>
                  <a:pt x="28" y="74"/>
                </a:cubicBezTo>
                <a:cubicBezTo>
                  <a:pt x="29" y="96"/>
                  <a:pt x="28" y="96"/>
                  <a:pt x="50" y="101"/>
                </a:cubicBezTo>
                <a:cubicBezTo>
                  <a:pt x="59" y="103"/>
                  <a:pt x="68" y="103"/>
                  <a:pt x="76" y="103"/>
                </a:cubicBezTo>
                <a:cubicBezTo>
                  <a:pt x="82" y="102"/>
                  <a:pt x="85" y="98"/>
                  <a:pt x="84" y="93"/>
                </a:cubicBezTo>
                <a:cubicBezTo>
                  <a:pt x="84" y="91"/>
                  <a:pt x="81" y="89"/>
                  <a:pt x="78" y="87"/>
                </a:cubicBezTo>
                <a:cubicBezTo>
                  <a:pt x="83" y="85"/>
                  <a:pt x="91" y="87"/>
                  <a:pt x="88" y="78"/>
                </a:cubicBezTo>
                <a:cubicBezTo>
                  <a:pt x="86" y="77"/>
                  <a:pt x="84" y="76"/>
                  <a:pt x="83" y="76"/>
                </a:cubicBezTo>
                <a:cubicBezTo>
                  <a:pt x="86" y="73"/>
                  <a:pt x="90" y="70"/>
                  <a:pt x="91" y="67"/>
                </a:cubicBezTo>
                <a:cubicBezTo>
                  <a:pt x="91" y="65"/>
                  <a:pt x="87" y="62"/>
                  <a:pt x="85" y="59"/>
                </a:cubicBezTo>
                <a:cubicBezTo>
                  <a:pt x="87" y="58"/>
                  <a:pt x="91" y="57"/>
                  <a:pt x="92" y="56"/>
                </a:cubicBezTo>
                <a:cubicBezTo>
                  <a:pt x="93" y="53"/>
                  <a:pt x="94" y="49"/>
                  <a:pt x="93" y="47"/>
                </a:cubicBezTo>
                <a:cubicBezTo>
                  <a:pt x="92" y="44"/>
                  <a:pt x="88" y="41"/>
                  <a:pt x="85" y="41"/>
                </a:cubicBezTo>
                <a:cubicBezTo>
                  <a:pt x="76" y="40"/>
                  <a:pt x="68" y="41"/>
                  <a:pt x="58" y="41"/>
                </a:cubicBezTo>
                <a:close/>
                <a:moveTo>
                  <a:pt x="5" y="51"/>
                </a:moveTo>
                <a:cubicBezTo>
                  <a:pt x="5" y="66"/>
                  <a:pt x="5" y="80"/>
                  <a:pt x="5" y="94"/>
                </a:cubicBezTo>
                <a:cubicBezTo>
                  <a:pt x="11" y="94"/>
                  <a:pt x="17" y="94"/>
                  <a:pt x="23" y="94"/>
                </a:cubicBezTo>
                <a:cubicBezTo>
                  <a:pt x="23" y="79"/>
                  <a:pt x="23" y="65"/>
                  <a:pt x="23" y="51"/>
                </a:cubicBezTo>
                <a:cubicBezTo>
                  <a:pt x="17" y="51"/>
                  <a:pt x="11" y="51"/>
                  <a:pt x="5" y="5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 rot="917999">
            <a:off x="3984699" y="2085060"/>
            <a:ext cx="1219038" cy="2124423"/>
            <a:chOff x="3882461" y="1977639"/>
            <a:chExt cx="1219038" cy="2124423"/>
          </a:xfrm>
        </p:grpSpPr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xmlns="" id="{37F38F73-E923-43DE-9547-159844FC3721}"/>
                </a:ext>
              </a:extLst>
            </p:cNvPr>
            <p:cNvSpPr/>
            <p:nvPr/>
          </p:nvSpPr>
          <p:spPr>
            <a:xfrm rot="2633242">
              <a:off x="4352071" y="3431215"/>
              <a:ext cx="695033" cy="670847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2" name="Rectangle 15">
              <a:extLst>
                <a:ext uri="{FF2B5EF4-FFF2-40B4-BE49-F238E27FC236}">
                  <a16:creationId xmlns:a16="http://schemas.microsoft.com/office/drawing/2014/main" xmlns="" id="{B7772D24-C171-4741-8442-3713DAB849FD}"/>
                </a:ext>
              </a:extLst>
            </p:cNvPr>
            <p:cNvSpPr/>
            <p:nvPr/>
          </p:nvSpPr>
          <p:spPr>
            <a:xfrm>
              <a:off x="4406466" y="2610971"/>
              <a:ext cx="695033" cy="670847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xmlns="" id="{6D196CB0-0E1A-498C-A83D-ABB07E07DE75}"/>
                </a:ext>
              </a:extLst>
            </p:cNvPr>
            <p:cNvSpPr/>
            <p:nvPr/>
          </p:nvSpPr>
          <p:spPr>
            <a:xfrm rot="18833242">
              <a:off x="3870368" y="1989732"/>
              <a:ext cx="695034" cy="670847"/>
            </a:xfrm>
            <a:custGeom>
              <a:avLst/>
              <a:gdLst/>
              <a:ahLst/>
              <a:cxnLst/>
              <a:rect l="l" t="t" r="r" b="b"/>
              <a:pathLst>
                <a:path w="929571" h="897222">
                  <a:moveTo>
                    <a:pt x="929571" y="731682"/>
                  </a:moveTo>
                  <a:lnTo>
                    <a:pt x="929571" y="897222"/>
                  </a:lnTo>
                  <a:lnTo>
                    <a:pt x="442770" y="897222"/>
                  </a:lnTo>
                  <a:lnTo>
                    <a:pt x="298754" y="897222"/>
                  </a:lnTo>
                  <a:lnTo>
                    <a:pt x="274103" y="897222"/>
                  </a:lnTo>
                  <a:cubicBezTo>
                    <a:pt x="274103" y="613647"/>
                    <a:pt x="176652" y="340818"/>
                    <a:pt x="0" y="123903"/>
                  </a:cubicBezTo>
                  <a:lnTo>
                    <a:pt x="116909" y="0"/>
                  </a:lnTo>
                  <a:cubicBezTo>
                    <a:pt x="291351" y="207479"/>
                    <a:pt x="400795" y="461979"/>
                    <a:pt x="432150" y="731682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27" name="Oval 97">
            <a:extLst>
              <a:ext uri="{FF2B5EF4-FFF2-40B4-BE49-F238E27FC236}">
                <a16:creationId xmlns:a16="http://schemas.microsoft.com/office/drawing/2014/main" xmlns="" id="{ECFEC133-8C40-4AC0-9777-C6DA49EFACC4}"/>
              </a:ext>
            </a:extLst>
          </p:cNvPr>
          <p:cNvSpPr/>
          <p:nvPr/>
        </p:nvSpPr>
        <p:spPr>
          <a:xfrm>
            <a:off x="4715842" y="4185184"/>
            <a:ext cx="536285" cy="536285"/>
          </a:xfrm>
          <a:prstGeom prst="ellipse">
            <a:avLst/>
          </a:prstGeom>
          <a:solidFill>
            <a:srgbClr val="45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28" name="Oval 98">
            <a:extLst>
              <a:ext uri="{FF2B5EF4-FFF2-40B4-BE49-F238E27FC236}">
                <a16:creationId xmlns:a16="http://schemas.microsoft.com/office/drawing/2014/main" xmlns="" id="{49E1C9BB-DF21-4BD5-82BB-5F7CFF61B790}"/>
              </a:ext>
            </a:extLst>
          </p:cNvPr>
          <p:cNvSpPr/>
          <p:nvPr/>
        </p:nvSpPr>
        <p:spPr>
          <a:xfrm>
            <a:off x="5194281" y="2946395"/>
            <a:ext cx="536285" cy="536285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xmlns="" id="{63BCD960-6719-47E9-97D2-53BE02DF8DA9}"/>
              </a:ext>
            </a:extLst>
          </p:cNvPr>
          <p:cNvSpPr/>
          <p:nvPr/>
        </p:nvSpPr>
        <p:spPr>
          <a:xfrm>
            <a:off x="4621593" y="1764169"/>
            <a:ext cx="536285" cy="536285"/>
          </a:xfrm>
          <a:prstGeom prst="ellipse">
            <a:avLst/>
          </a:prstGeom>
          <a:solidFill>
            <a:srgbClr val="45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xmlns="" id="{242FCB59-AB02-49AC-94F4-F6659901CEB6}"/>
              </a:ext>
            </a:extLst>
          </p:cNvPr>
          <p:cNvSpPr/>
          <p:nvPr/>
        </p:nvSpPr>
        <p:spPr>
          <a:xfrm rot="16200000">
            <a:off x="5373631" y="3094168"/>
            <a:ext cx="198920" cy="23716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xmlns="" id="{5D4E5592-2F64-47A3-9383-49E0E71E1235}"/>
              </a:ext>
            </a:extLst>
          </p:cNvPr>
          <p:cNvSpPr/>
          <p:nvPr/>
        </p:nvSpPr>
        <p:spPr>
          <a:xfrm>
            <a:off x="4873075" y="4366342"/>
            <a:ext cx="210968" cy="2109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xmlns="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4796891" y="1912962"/>
            <a:ext cx="216000" cy="1864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grpSp>
        <p:nvGrpSpPr>
          <p:cNvPr id="37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5354507" y="1716557"/>
            <a:ext cx="3158271" cy="654592"/>
            <a:chOff x="4965551" y="1783849"/>
            <a:chExt cx="1780587" cy="872789"/>
          </a:xfrm>
        </p:grpSpPr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40" name="Group 118">
            <a:extLst>
              <a:ext uri="{FF2B5EF4-FFF2-40B4-BE49-F238E27FC236}">
                <a16:creationId xmlns:a16="http://schemas.microsoft.com/office/drawing/2014/main" xmlns="" id="{340CF43A-A0AE-428A-8A4F-D8161FAC4B38}"/>
              </a:ext>
            </a:extLst>
          </p:cNvPr>
          <p:cNvGrpSpPr/>
          <p:nvPr/>
        </p:nvGrpSpPr>
        <p:grpSpPr>
          <a:xfrm>
            <a:off x="5409360" y="4137571"/>
            <a:ext cx="3158271" cy="654592"/>
            <a:chOff x="4965551" y="1783849"/>
            <a:chExt cx="1780587" cy="872789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xmlns="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xmlns="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43" name="TextBox 23">
            <a:extLst>
              <a:ext uri="{FF2B5EF4-FFF2-40B4-BE49-F238E27FC236}">
                <a16:creationId xmlns:a16="http://schemas.microsoft.com/office/drawing/2014/main" xmlns="" id="{E837DF28-1DEA-4CBA-AC76-A35827F6648F}"/>
              </a:ext>
            </a:extLst>
          </p:cNvPr>
          <p:cNvSpPr txBox="1"/>
          <p:nvPr/>
        </p:nvSpPr>
        <p:spPr>
          <a:xfrm>
            <a:off x="607622" y="358457"/>
            <a:ext cx="6646655" cy="738664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5" name="Group 103">
            <a:extLst>
              <a:ext uri="{FF2B5EF4-FFF2-40B4-BE49-F238E27FC236}">
                <a16:creationId xmlns:a16="http://schemas.microsoft.com/office/drawing/2014/main" xmlns="" id="{65E52522-0234-4B95-97DA-C9175338E4BB}"/>
              </a:ext>
            </a:extLst>
          </p:cNvPr>
          <p:cNvGrpSpPr/>
          <p:nvPr/>
        </p:nvGrpSpPr>
        <p:grpSpPr>
          <a:xfrm>
            <a:off x="5890793" y="2945182"/>
            <a:ext cx="3158271" cy="654592"/>
            <a:chOff x="4965551" y="1783849"/>
            <a:chExt cx="1780587" cy="872789"/>
          </a:xfrm>
        </p:grpSpPr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xmlns="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xmlns="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cs typeface="Arial" pitchFamily="34" charset="0"/>
                </a:rPr>
                <a:t>Contents Title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493963" y="3014663"/>
            <a:ext cx="1290638" cy="1300163"/>
          </a:xfrm>
          <a:custGeom>
            <a:avLst/>
            <a:gdLst>
              <a:gd name="T0" fmla="*/ 0 w 141"/>
              <a:gd name="T1" fmla="*/ 80 h 142"/>
              <a:gd name="T2" fmla="*/ 0 w 141"/>
              <a:gd name="T3" fmla="*/ 28 h 142"/>
              <a:gd name="T4" fmla="*/ 28 w 141"/>
              <a:gd name="T5" fmla="*/ 0 h 142"/>
              <a:gd name="T6" fmla="*/ 112 w 141"/>
              <a:gd name="T7" fmla="*/ 0 h 142"/>
              <a:gd name="T8" fmla="*/ 141 w 141"/>
              <a:gd name="T9" fmla="*/ 28 h 142"/>
              <a:gd name="T10" fmla="*/ 141 w 141"/>
              <a:gd name="T11" fmla="*/ 99 h 142"/>
              <a:gd name="T12" fmla="*/ 113 w 141"/>
              <a:gd name="T13" fmla="*/ 126 h 142"/>
              <a:gd name="T14" fmla="*/ 39 w 141"/>
              <a:gd name="T15" fmla="*/ 127 h 142"/>
              <a:gd name="T16" fmla="*/ 30 w 141"/>
              <a:gd name="T17" fmla="*/ 129 h 142"/>
              <a:gd name="T18" fmla="*/ 8 w 141"/>
              <a:gd name="T19" fmla="*/ 139 h 142"/>
              <a:gd name="T20" fmla="*/ 0 w 141"/>
              <a:gd name="T21" fmla="*/ 134 h 142"/>
              <a:gd name="T22" fmla="*/ 0 w 141"/>
              <a:gd name="T23" fmla="*/ 80 h 142"/>
              <a:gd name="T24" fmla="*/ 9 w 141"/>
              <a:gd name="T25" fmla="*/ 128 h 142"/>
              <a:gd name="T26" fmla="*/ 21 w 141"/>
              <a:gd name="T27" fmla="*/ 122 h 142"/>
              <a:gd name="T28" fmla="*/ 44 w 141"/>
              <a:gd name="T29" fmla="*/ 117 h 142"/>
              <a:gd name="T30" fmla="*/ 111 w 141"/>
              <a:gd name="T31" fmla="*/ 117 h 142"/>
              <a:gd name="T32" fmla="*/ 131 w 141"/>
              <a:gd name="T33" fmla="*/ 97 h 142"/>
              <a:gd name="T34" fmla="*/ 131 w 141"/>
              <a:gd name="T35" fmla="*/ 30 h 142"/>
              <a:gd name="T36" fmla="*/ 110 w 141"/>
              <a:gd name="T37" fmla="*/ 9 h 142"/>
              <a:gd name="T38" fmla="*/ 30 w 141"/>
              <a:gd name="T39" fmla="*/ 9 h 142"/>
              <a:gd name="T40" fmla="*/ 9 w 141"/>
              <a:gd name="T41" fmla="*/ 30 h 142"/>
              <a:gd name="T42" fmla="*/ 9 w 141"/>
              <a:gd name="T43" fmla="*/ 122 h 142"/>
              <a:gd name="T44" fmla="*/ 9 w 141"/>
              <a:gd name="T45" fmla="*/ 12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142">
                <a:moveTo>
                  <a:pt x="0" y="80"/>
                </a:moveTo>
                <a:cubicBezTo>
                  <a:pt x="0" y="63"/>
                  <a:pt x="0" y="46"/>
                  <a:pt x="0" y="28"/>
                </a:cubicBezTo>
                <a:cubicBezTo>
                  <a:pt x="0" y="12"/>
                  <a:pt x="12" y="0"/>
                  <a:pt x="28" y="0"/>
                </a:cubicBezTo>
                <a:cubicBezTo>
                  <a:pt x="56" y="0"/>
                  <a:pt x="84" y="0"/>
                  <a:pt x="112" y="0"/>
                </a:cubicBezTo>
                <a:cubicBezTo>
                  <a:pt x="128" y="0"/>
                  <a:pt x="140" y="12"/>
                  <a:pt x="141" y="28"/>
                </a:cubicBezTo>
                <a:cubicBezTo>
                  <a:pt x="141" y="51"/>
                  <a:pt x="141" y="75"/>
                  <a:pt x="141" y="99"/>
                </a:cubicBezTo>
                <a:cubicBezTo>
                  <a:pt x="140" y="114"/>
                  <a:pt x="129" y="126"/>
                  <a:pt x="113" y="126"/>
                </a:cubicBezTo>
                <a:cubicBezTo>
                  <a:pt x="88" y="127"/>
                  <a:pt x="64" y="126"/>
                  <a:pt x="39" y="127"/>
                </a:cubicBezTo>
                <a:cubicBezTo>
                  <a:pt x="36" y="127"/>
                  <a:pt x="33" y="128"/>
                  <a:pt x="30" y="129"/>
                </a:cubicBezTo>
                <a:cubicBezTo>
                  <a:pt x="22" y="132"/>
                  <a:pt x="15" y="136"/>
                  <a:pt x="8" y="139"/>
                </a:cubicBezTo>
                <a:cubicBezTo>
                  <a:pt x="3" y="142"/>
                  <a:pt x="0" y="140"/>
                  <a:pt x="0" y="134"/>
                </a:cubicBezTo>
                <a:cubicBezTo>
                  <a:pt x="0" y="116"/>
                  <a:pt x="0" y="98"/>
                  <a:pt x="0" y="80"/>
                </a:cubicBezTo>
                <a:close/>
                <a:moveTo>
                  <a:pt x="9" y="128"/>
                </a:moveTo>
                <a:cubicBezTo>
                  <a:pt x="14" y="126"/>
                  <a:pt x="17" y="125"/>
                  <a:pt x="21" y="122"/>
                </a:cubicBezTo>
                <a:cubicBezTo>
                  <a:pt x="28" y="118"/>
                  <a:pt x="36" y="117"/>
                  <a:pt x="44" y="117"/>
                </a:cubicBezTo>
                <a:cubicBezTo>
                  <a:pt x="66" y="117"/>
                  <a:pt x="89" y="117"/>
                  <a:pt x="111" y="117"/>
                </a:cubicBezTo>
                <a:cubicBezTo>
                  <a:pt x="124" y="117"/>
                  <a:pt x="131" y="110"/>
                  <a:pt x="131" y="97"/>
                </a:cubicBezTo>
                <a:cubicBezTo>
                  <a:pt x="131" y="75"/>
                  <a:pt x="131" y="52"/>
                  <a:pt x="131" y="30"/>
                </a:cubicBezTo>
                <a:cubicBezTo>
                  <a:pt x="131" y="16"/>
                  <a:pt x="124" y="9"/>
                  <a:pt x="110" y="9"/>
                </a:cubicBezTo>
                <a:cubicBezTo>
                  <a:pt x="84" y="9"/>
                  <a:pt x="57" y="9"/>
                  <a:pt x="30" y="9"/>
                </a:cubicBezTo>
                <a:cubicBezTo>
                  <a:pt x="17" y="9"/>
                  <a:pt x="9" y="16"/>
                  <a:pt x="9" y="30"/>
                </a:cubicBezTo>
                <a:cubicBezTo>
                  <a:pt x="9" y="61"/>
                  <a:pt x="9" y="91"/>
                  <a:pt x="9" y="122"/>
                </a:cubicBezTo>
                <a:cubicBezTo>
                  <a:pt x="9" y="124"/>
                  <a:pt x="9" y="125"/>
                  <a:pt x="9" y="1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1028700" y="2327275"/>
            <a:ext cx="1290638" cy="1300163"/>
          </a:xfrm>
          <a:custGeom>
            <a:avLst/>
            <a:gdLst>
              <a:gd name="T0" fmla="*/ 141 w 141"/>
              <a:gd name="T1" fmla="*/ 80 h 142"/>
              <a:gd name="T2" fmla="*/ 141 w 141"/>
              <a:gd name="T3" fmla="*/ 133 h 142"/>
              <a:gd name="T4" fmla="*/ 132 w 141"/>
              <a:gd name="T5" fmla="*/ 139 h 142"/>
              <a:gd name="T6" fmla="*/ 130 w 141"/>
              <a:gd name="T7" fmla="*/ 138 h 142"/>
              <a:gd name="T8" fmla="*/ 81 w 141"/>
              <a:gd name="T9" fmla="*/ 126 h 142"/>
              <a:gd name="T10" fmla="*/ 29 w 141"/>
              <a:gd name="T11" fmla="*/ 126 h 142"/>
              <a:gd name="T12" fmla="*/ 0 w 141"/>
              <a:gd name="T13" fmla="*/ 98 h 142"/>
              <a:gd name="T14" fmla="*/ 0 w 141"/>
              <a:gd name="T15" fmla="*/ 28 h 142"/>
              <a:gd name="T16" fmla="*/ 29 w 141"/>
              <a:gd name="T17" fmla="*/ 0 h 142"/>
              <a:gd name="T18" fmla="*/ 112 w 141"/>
              <a:gd name="T19" fmla="*/ 0 h 142"/>
              <a:gd name="T20" fmla="*/ 141 w 141"/>
              <a:gd name="T21" fmla="*/ 28 h 142"/>
              <a:gd name="T22" fmla="*/ 141 w 141"/>
              <a:gd name="T23" fmla="*/ 80 h 142"/>
              <a:gd name="T24" fmla="*/ 141 w 141"/>
              <a:gd name="T25" fmla="*/ 80 h 142"/>
              <a:gd name="T26" fmla="*/ 131 w 141"/>
              <a:gd name="T27" fmla="*/ 128 h 142"/>
              <a:gd name="T28" fmla="*/ 132 w 141"/>
              <a:gd name="T29" fmla="*/ 125 h 142"/>
              <a:gd name="T30" fmla="*/ 132 w 141"/>
              <a:gd name="T31" fmla="*/ 28 h 142"/>
              <a:gd name="T32" fmla="*/ 112 w 141"/>
              <a:gd name="T33" fmla="*/ 9 h 142"/>
              <a:gd name="T34" fmla="*/ 30 w 141"/>
              <a:gd name="T35" fmla="*/ 9 h 142"/>
              <a:gd name="T36" fmla="*/ 10 w 141"/>
              <a:gd name="T37" fmla="*/ 29 h 142"/>
              <a:gd name="T38" fmla="*/ 10 w 141"/>
              <a:gd name="T39" fmla="*/ 97 h 142"/>
              <a:gd name="T40" fmla="*/ 30 w 141"/>
              <a:gd name="T41" fmla="*/ 117 h 142"/>
              <a:gd name="T42" fmla="*/ 95 w 141"/>
              <a:gd name="T43" fmla="*/ 117 h 142"/>
              <a:gd name="T44" fmla="*/ 122 w 141"/>
              <a:gd name="T45" fmla="*/ 123 h 142"/>
              <a:gd name="T46" fmla="*/ 131 w 141"/>
              <a:gd name="T47" fmla="*/ 12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1" h="142">
                <a:moveTo>
                  <a:pt x="141" y="80"/>
                </a:moveTo>
                <a:cubicBezTo>
                  <a:pt x="141" y="98"/>
                  <a:pt x="141" y="116"/>
                  <a:pt x="141" y="133"/>
                </a:cubicBezTo>
                <a:cubicBezTo>
                  <a:pt x="141" y="140"/>
                  <a:pt x="138" y="142"/>
                  <a:pt x="132" y="139"/>
                </a:cubicBezTo>
                <a:cubicBezTo>
                  <a:pt x="131" y="138"/>
                  <a:pt x="130" y="138"/>
                  <a:pt x="130" y="138"/>
                </a:cubicBezTo>
                <a:cubicBezTo>
                  <a:pt x="115" y="128"/>
                  <a:pt x="99" y="125"/>
                  <a:pt x="81" y="126"/>
                </a:cubicBezTo>
                <a:cubicBezTo>
                  <a:pt x="64" y="127"/>
                  <a:pt x="47" y="126"/>
                  <a:pt x="29" y="126"/>
                </a:cubicBezTo>
                <a:cubicBezTo>
                  <a:pt x="12" y="126"/>
                  <a:pt x="1" y="115"/>
                  <a:pt x="0" y="98"/>
                </a:cubicBezTo>
                <a:cubicBezTo>
                  <a:pt x="0" y="74"/>
                  <a:pt x="0" y="51"/>
                  <a:pt x="0" y="28"/>
                </a:cubicBezTo>
                <a:cubicBezTo>
                  <a:pt x="1" y="11"/>
                  <a:pt x="12" y="0"/>
                  <a:pt x="29" y="0"/>
                </a:cubicBezTo>
                <a:cubicBezTo>
                  <a:pt x="57" y="0"/>
                  <a:pt x="85" y="0"/>
                  <a:pt x="112" y="0"/>
                </a:cubicBezTo>
                <a:cubicBezTo>
                  <a:pt x="129" y="0"/>
                  <a:pt x="141" y="12"/>
                  <a:pt x="141" y="28"/>
                </a:cubicBezTo>
                <a:cubicBezTo>
                  <a:pt x="141" y="46"/>
                  <a:pt x="141" y="63"/>
                  <a:pt x="141" y="80"/>
                </a:cubicBezTo>
                <a:cubicBezTo>
                  <a:pt x="141" y="80"/>
                  <a:pt x="141" y="80"/>
                  <a:pt x="141" y="80"/>
                </a:cubicBezTo>
                <a:close/>
                <a:moveTo>
                  <a:pt x="131" y="128"/>
                </a:moveTo>
                <a:cubicBezTo>
                  <a:pt x="131" y="126"/>
                  <a:pt x="132" y="126"/>
                  <a:pt x="132" y="125"/>
                </a:cubicBezTo>
                <a:cubicBezTo>
                  <a:pt x="132" y="93"/>
                  <a:pt x="132" y="60"/>
                  <a:pt x="132" y="28"/>
                </a:cubicBezTo>
                <a:cubicBezTo>
                  <a:pt x="132" y="17"/>
                  <a:pt x="124" y="9"/>
                  <a:pt x="112" y="9"/>
                </a:cubicBezTo>
                <a:cubicBezTo>
                  <a:pt x="85" y="9"/>
                  <a:pt x="58" y="9"/>
                  <a:pt x="30" y="9"/>
                </a:cubicBezTo>
                <a:cubicBezTo>
                  <a:pt x="17" y="9"/>
                  <a:pt x="10" y="16"/>
                  <a:pt x="10" y="29"/>
                </a:cubicBezTo>
                <a:cubicBezTo>
                  <a:pt x="10" y="52"/>
                  <a:pt x="10" y="74"/>
                  <a:pt x="10" y="97"/>
                </a:cubicBezTo>
                <a:cubicBezTo>
                  <a:pt x="10" y="109"/>
                  <a:pt x="17" y="117"/>
                  <a:pt x="30" y="117"/>
                </a:cubicBezTo>
                <a:cubicBezTo>
                  <a:pt x="52" y="117"/>
                  <a:pt x="73" y="117"/>
                  <a:pt x="95" y="117"/>
                </a:cubicBezTo>
                <a:cubicBezTo>
                  <a:pt x="105" y="117"/>
                  <a:pt x="114" y="118"/>
                  <a:pt x="122" y="123"/>
                </a:cubicBezTo>
                <a:cubicBezTo>
                  <a:pt x="125" y="125"/>
                  <a:pt x="128" y="126"/>
                  <a:pt x="131" y="1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670050" y="3573463"/>
            <a:ext cx="1474788" cy="1116013"/>
          </a:xfrm>
          <a:custGeom>
            <a:avLst/>
            <a:gdLst>
              <a:gd name="T0" fmla="*/ 80 w 161"/>
              <a:gd name="T1" fmla="*/ 122 h 122"/>
              <a:gd name="T2" fmla="*/ 31 w 161"/>
              <a:gd name="T3" fmla="*/ 122 h 122"/>
              <a:gd name="T4" fmla="*/ 1 w 161"/>
              <a:gd name="T5" fmla="*/ 92 h 122"/>
              <a:gd name="T6" fmla="*/ 1 w 161"/>
              <a:gd name="T7" fmla="*/ 7 h 122"/>
              <a:gd name="T8" fmla="*/ 5 w 161"/>
              <a:gd name="T9" fmla="*/ 0 h 122"/>
              <a:gd name="T10" fmla="*/ 10 w 161"/>
              <a:gd name="T11" fmla="*/ 7 h 122"/>
              <a:gd name="T12" fmla="*/ 10 w 161"/>
              <a:gd name="T13" fmla="*/ 91 h 122"/>
              <a:gd name="T14" fmla="*/ 32 w 161"/>
              <a:gd name="T15" fmla="*/ 113 h 122"/>
              <a:gd name="T16" fmla="*/ 130 w 161"/>
              <a:gd name="T17" fmla="*/ 113 h 122"/>
              <a:gd name="T18" fmla="*/ 151 w 161"/>
              <a:gd name="T19" fmla="*/ 92 h 122"/>
              <a:gd name="T20" fmla="*/ 151 w 161"/>
              <a:gd name="T21" fmla="*/ 80 h 122"/>
              <a:gd name="T22" fmla="*/ 156 w 161"/>
              <a:gd name="T23" fmla="*/ 75 h 122"/>
              <a:gd name="T24" fmla="*/ 160 w 161"/>
              <a:gd name="T25" fmla="*/ 80 h 122"/>
              <a:gd name="T26" fmla="*/ 159 w 161"/>
              <a:gd name="T27" fmla="*/ 101 h 122"/>
              <a:gd name="T28" fmla="*/ 131 w 161"/>
              <a:gd name="T29" fmla="*/ 122 h 122"/>
              <a:gd name="T30" fmla="*/ 80 w 161"/>
              <a:gd name="T31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" h="122">
                <a:moveTo>
                  <a:pt x="80" y="122"/>
                </a:moveTo>
                <a:cubicBezTo>
                  <a:pt x="64" y="122"/>
                  <a:pt x="48" y="122"/>
                  <a:pt x="31" y="122"/>
                </a:cubicBezTo>
                <a:cubicBezTo>
                  <a:pt x="13" y="122"/>
                  <a:pt x="1" y="110"/>
                  <a:pt x="1" y="92"/>
                </a:cubicBezTo>
                <a:cubicBezTo>
                  <a:pt x="0" y="64"/>
                  <a:pt x="1" y="35"/>
                  <a:pt x="1" y="7"/>
                </a:cubicBezTo>
                <a:cubicBezTo>
                  <a:pt x="1" y="4"/>
                  <a:pt x="1" y="0"/>
                  <a:pt x="5" y="0"/>
                </a:cubicBezTo>
                <a:cubicBezTo>
                  <a:pt x="10" y="0"/>
                  <a:pt x="10" y="3"/>
                  <a:pt x="10" y="7"/>
                </a:cubicBezTo>
                <a:cubicBezTo>
                  <a:pt x="10" y="35"/>
                  <a:pt x="10" y="63"/>
                  <a:pt x="10" y="91"/>
                </a:cubicBezTo>
                <a:cubicBezTo>
                  <a:pt x="10" y="105"/>
                  <a:pt x="17" y="113"/>
                  <a:pt x="32" y="113"/>
                </a:cubicBezTo>
                <a:cubicBezTo>
                  <a:pt x="65" y="113"/>
                  <a:pt x="97" y="113"/>
                  <a:pt x="130" y="113"/>
                </a:cubicBezTo>
                <a:cubicBezTo>
                  <a:pt x="143" y="113"/>
                  <a:pt x="151" y="105"/>
                  <a:pt x="151" y="92"/>
                </a:cubicBezTo>
                <a:cubicBezTo>
                  <a:pt x="151" y="88"/>
                  <a:pt x="150" y="84"/>
                  <a:pt x="151" y="80"/>
                </a:cubicBezTo>
                <a:cubicBezTo>
                  <a:pt x="152" y="78"/>
                  <a:pt x="154" y="77"/>
                  <a:pt x="156" y="75"/>
                </a:cubicBezTo>
                <a:cubicBezTo>
                  <a:pt x="157" y="77"/>
                  <a:pt x="160" y="78"/>
                  <a:pt x="160" y="80"/>
                </a:cubicBezTo>
                <a:cubicBezTo>
                  <a:pt x="160" y="87"/>
                  <a:pt x="161" y="94"/>
                  <a:pt x="159" y="101"/>
                </a:cubicBezTo>
                <a:cubicBezTo>
                  <a:pt x="156" y="114"/>
                  <a:pt x="145" y="122"/>
                  <a:pt x="131" y="122"/>
                </a:cubicBezTo>
                <a:cubicBezTo>
                  <a:pt x="114" y="122"/>
                  <a:pt x="97" y="122"/>
                  <a:pt x="80" y="12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670050" y="1933575"/>
            <a:ext cx="1474788" cy="989013"/>
          </a:xfrm>
          <a:custGeom>
            <a:avLst/>
            <a:gdLst>
              <a:gd name="T0" fmla="*/ 81 w 161"/>
              <a:gd name="T1" fmla="*/ 0 h 108"/>
              <a:gd name="T2" fmla="*/ 131 w 161"/>
              <a:gd name="T3" fmla="*/ 0 h 108"/>
              <a:gd name="T4" fmla="*/ 160 w 161"/>
              <a:gd name="T5" fmla="*/ 29 h 108"/>
              <a:gd name="T6" fmla="*/ 160 w 161"/>
              <a:gd name="T7" fmla="*/ 101 h 108"/>
              <a:gd name="T8" fmla="*/ 160 w 161"/>
              <a:gd name="T9" fmla="*/ 102 h 108"/>
              <a:gd name="T10" fmla="*/ 156 w 161"/>
              <a:gd name="T11" fmla="*/ 108 h 108"/>
              <a:gd name="T12" fmla="*/ 151 w 161"/>
              <a:gd name="T13" fmla="*/ 102 h 108"/>
              <a:gd name="T14" fmla="*/ 151 w 161"/>
              <a:gd name="T15" fmla="*/ 79 h 108"/>
              <a:gd name="T16" fmla="*/ 151 w 161"/>
              <a:gd name="T17" fmla="*/ 31 h 108"/>
              <a:gd name="T18" fmla="*/ 130 w 161"/>
              <a:gd name="T19" fmla="*/ 10 h 108"/>
              <a:gd name="T20" fmla="*/ 31 w 161"/>
              <a:gd name="T21" fmla="*/ 10 h 108"/>
              <a:gd name="T22" fmla="*/ 10 w 161"/>
              <a:gd name="T23" fmla="*/ 28 h 108"/>
              <a:gd name="T24" fmla="*/ 5 w 161"/>
              <a:gd name="T25" fmla="*/ 33 h 108"/>
              <a:gd name="T26" fmla="*/ 1 w 161"/>
              <a:gd name="T27" fmla="*/ 26 h 108"/>
              <a:gd name="T28" fmla="*/ 29 w 161"/>
              <a:gd name="T29" fmla="*/ 0 h 108"/>
              <a:gd name="T30" fmla="*/ 81 w 161"/>
              <a:gd name="T3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" h="108">
                <a:moveTo>
                  <a:pt x="81" y="0"/>
                </a:moveTo>
                <a:cubicBezTo>
                  <a:pt x="97" y="0"/>
                  <a:pt x="114" y="0"/>
                  <a:pt x="131" y="0"/>
                </a:cubicBezTo>
                <a:cubicBezTo>
                  <a:pt x="148" y="0"/>
                  <a:pt x="160" y="12"/>
                  <a:pt x="160" y="29"/>
                </a:cubicBezTo>
                <a:cubicBezTo>
                  <a:pt x="161" y="53"/>
                  <a:pt x="160" y="77"/>
                  <a:pt x="160" y="101"/>
                </a:cubicBezTo>
                <a:cubicBezTo>
                  <a:pt x="160" y="101"/>
                  <a:pt x="160" y="102"/>
                  <a:pt x="160" y="102"/>
                </a:cubicBezTo>
                <a:cubicBezTo>
                  <a:pt x="160" y="106"/>
                  <a:pt x="159" y="108"/>
                  <a:pt x="156" y="108"/>
                </a:cubicBezTo>
                <a:cubicBezTo>
                  <a:pt x="152" y="108"/>
                  <a:pt x="151" y="106"/>
                  <a:pt x="151" y="102"/>
                </a:cubicBezTo>
                <a:cubicBezTo>
                  <a:pt x="151" y="95"/>
                  <a:pt x="151" y="87"/>
                  <a:pt x="151" y="79"/>
                </a:cubicBezTo>
                <a:cubicBezTo>
                  <a:pt x="151" y="63"/>
                  <a:pt x="151" y="47"/>
                  <a:pt x="151" y="31"/>
                </a:cubicBezTo>
                <a:cubicBezTo>
                  <a:pt x="151" y="17"/>
                  <a:pt x="143" y="10"/>
                  <a:pt x="130" y="10"/>
                </a:cubicBezTo>
                <a:cubicBezTo>
                  <a:pt x="97" y="10"/>
                  <a:pt x="64" y="10"/>
                  <a:pt x="31" y="10"/>
                </a:cubicBezTo>
                <a:cubicBezTo>
                  <a:pt x="19" y="10"/>
                  <a:pt x="12" y="16"/>
                  <a:pt x="10" y="28"/>
                </a:cubicBezTo>
                <a:cubicBezTo>
                  <a:pt x="10" y="31"/>
                  <a:pt x="9" y="34"/>
                  <a:pt x="5" y="33"/>
                </a:cubicBezTo>
                <a:cubicBezTo>
                  <a:pt x="1" y="33"/>
                  <a:pt x="0" y="29"/>
                  <a:pt x="1" y="26"/>
                </a:cubicBezTo>
                <a:cubicBezTo>
                  <a:pt x="2" y="11"/>
                  <a:pt x="14" y="1"/>
                  <a:pt x="29" y="0"/>
                </a:cubicBezTo>
                <a:cubicBezTo>
                  <a:pt x="46" y="0"/>
                  <a:pt x="63" y="0"/>
                  <a:pt x="81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401888" y="2327275"/>
            <a:ext cx="558800" cy="82550"/>
          </a:xfrm>
          <a:custGeom>
            <a:avLst/>
            <a:gdLst>
              <a:gd name="T0" fmla="*/ 31 w 61"/>
              <a:gd name="T1" fmla="*/ 0 h 9"/>
              <a:gd name="T2" fmla="*/ 55 w 61"/>
              <a:gd name="T3" fmla="*/ 0 h 9"/>
              <a:gd name="T4" fmla="*/ 61 w 61"/>
              <a:gd name="T5" fmla="*/ 4 h 9"/>
              <a:gd name="T6" fmla="*/ 55 w 61"/>
              <a:gd name="T7" fmla="*/ 9 h 9"/>
              <a:gd name="T8" fmla="*/ 7 w 61"/>
              <a:gd name="T9" fmla="*/ 9 h 9"/>
              <a:gd name="T10" fmla="*/ 1 w 61"/>
              <a:gd name="T11" fmla="*/ 4 h 9"/>
              <a:gd name="T12" fmla="*/ 7 w 61"/>
              <a:gd name="T13" fmla="*/ 0 h 9"/>
              <a:gd name="T14" fmla="*/ 31 w 61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9">
                <a:moveTo>
                  <a:pt x="31" y="0"/>
                </a:moveTo>
                <a:cubicBezTo>
                  <a:pt x="39" y="0"/>
                  <a:pt x="47" y="0"/>
                  <a:pt x="55" y="0"/>
                </a:cubicBezTo>
                <a:cubicBezTo>
                  <a:pt x="58" y="0"/>
                  <a:pt x="61" y="0"/>
                  <a:pt x="61" y="4"/>
                </a:cubicBezTo>
                <a:cubicBezTo>
                  <a:pt x="61" y="8"/>
                  <a:pt x="58" y="9"/>
                  <a:pt x="55" y="9"/>
                </a:cubicBezTo>
                <a:cubicBezTo>
                  <a:pt x="39" y="9"/>
                  <a:pt x="23" y="9"/>
                  <a:pt x="7" y="9"/>
                </a:cubicBezTo>
                <a:cubicBezTo>
                  <a:pt x="4" y="9"/>
                  <a:pt x="1" y="9"/>
                  <a:pt x="1" y="4"/>
                </a:cubicBezTo>
                <a:cubicBezTo>
                  <a:pt x="0" y="0"/>
                  <a:pt x="4" y="0"/>
                  <a:pt x="7" y="0"/>
                </a:cubicBezTo>
                <a:cubicBezTo>
                  <a:pt x="15" y="0"/>
                  <a:pt x="23" y="0"/>
                  <a:pt x="31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1843088" y="4040188"/>
            <a:ext cx="558800" cy="92075"/>
          </a:xfrm>
          <a:custGeom>
            <a:avLst/>
            <a:gdLst>
              <a:gd name="T0" fmla="*/ 31 w 61"/>
              <a:gd name="T1" fmla="*/ 0 h 10"/>
              <a:gd name="T2" fmla="*/ 55 w 61"/>
              <a:gd name="T3" fmla="*/ 0 h 10"/>
              <a:gd name="T4" fmla="*/ 61 w 61"/>
              <a:gd name="T5" fmla="*/ 5 h 10"/>
              <a:gd name="T6" fmla="*/ 55 w 61"/>
              <a:gd name="T7" fmla="*/ 10 h 10"/>
              <a:gd name="T8" fmla="*/ 7 w 61"/>
              <a:gd name="T9" fmla="*/ 10 h 10"/>
              <a:gd name="T10" fmla="*/ 1 w 61"/>
              <a:gd name="T11" fmla="*/ 5 h 10"/>
              <a:gd name="T12" fmla="*/ 7 w 61"/>
              <a:gd name="T13" fmla="*/ 0 h 10"/>
              <a:gd name="T14" fmla="*/ 31 w 61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10">
                <a:moveTo>
                  <a:pt x="31" y="0"/>
                </a:moveTo>
                <a:cubicBezTo>
                  <a:pt x="39" y="0"/>
                  <a:pt x="47" y="1"/>
                  <a:pt x="55" y="0"/>
                </a:cubicBezTo>
                <a:cubicBezTo>
                  <a:pt x="58" y="0"/>
                  <a:pt x="61" y="1"/>
                  <a:pt x="61" y="5"/>
                </a:cubicBezTo>
                <a:cubicBezTo>
                  <a:pt x="61" y="9"/>
                  <a:pt x="59" y="10"/>
                  <a:pt x="55" y="10"/>
                </a:cubicBezTo>
                <a:cubicBezTo>
                  <a:pt x="39" y="10"/>
                  <a:pt x="23" y="10"/>
                  <a:pt x="7" y="10"/>
                </a:cubicBezTo>
                <a:cubicBezTo>
                  <a:pt x="3" y="10"/>
                  <a:pt x="1" y="9"/>
                  <a:pt x="1" y="5"/>
                </a:cubicBezTo>
                <a:cubicBezTo>
                  <a:pt x="0" y="1"/>
                  <a:pt x="4" y="0"/>
                  <a:pt x="7" y="0"/>
                </a:cubicBezTo>
                <a:cubicBezTo>
                  <a:pt x="15" y="1"/>
                  <a:pt x="23" y="0"/>
                  <a:pt x="31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843088" y="3875088"/>
            <a:ext cx="558800" cy="82550"/>
          </a:xfrm>
          <a:custGeom>
            <a:avLst/>
            <a:gdLst>
              <a:gd name="T0" fmla="*/ 31 w 61"/>
              <a:gd name="T1" fmla="*/ 9 h 9"/>
              <a:gd name="T2" fmla="*/ 7 w 61"/>
              <a:gd name="T3" fmla="*/ 9 h 9"/>
              <a:gd name="T4" fmla="*/ 1 w 61"/>
              <a:gd name="T5" fmla="*/ 4 h 9"/>
              <a:gd name="T6" fmla="*/ 7 w 61"/>
              <a:gd name="T7" fmla="*/ 0 h 9"/>
              <a:gd name="T8" fmla="*/ 55 w 61"/>
              <a:gd name="T9" fmla="*/ 0 h 9"/>
              <a:gd name="T10" fmla="*/ 61 w 61"/>
              <a:gd name="T11" fmla="*/ 4 h 9"/>
              <a:gd name="T12" fmla="*/ 55 w 61"/>
              <a:gd name="T13" fmla="*/ 9 h 9"/>
              <a:gd name="T14" fmla="*/ 31 w 61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9">
                <a:moveTo>
                  <a:pt x="31" y="9"/>
                </a:moveTo>
                <a:cubicBezTo>
                  <a:pt x="23" y="9"/>
                  <a:pt x="15" y="9"/>
                  <a:pt x="7" y="9"/>
                </a:cubicBezTo>
                <a:cubicBezTo>
                  <a:pt x="4" y="9"/>
                  <a:pt x="1" y="8"/>
                  <a:pt x="1" y="4"/>
                </a:cubicBezTo>
                <a:cubicBezTo>
                  <a:pt x="0" y="1"/>
                  <a:pt x="3" y="0"/>
                  <a:pt x="7" y="0"/>
                </a:cubicBezTo>
                <a:cubicBezTo>
                  <a:pt x="23" y="0"/>
                  <a:pt x="39" y="0"/>
                  <a:pt x="55" y="0"/>
                </a:cubicBezTo>
                <a:cubicBezTo>
                  <a:pt x="58" y="0"/>
                  <a:pt x="61" y="0"/>
                  <a:pt x="61" y="4"/>
                </a:cubicBezTo>
                <a:cubicBezTo>
                  <a:pt x="61" y="9"/>
                  <a:pt x="58" y="9"/>
                  <a:pt x="55" y="9"/>
                </a:cubicBezTo>
                <a:cubicBezTo>
                  <a:pt x="47" y="9"/>
                  <a:pt x="39" y="9"/>
                  <a:pt x="31" y="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1843088" y="3700463"/>
            <a:ext cx="558800" cy="82550"/>
          </a:xfrm>
          <a:custGeom>
            <a:avLst/>
            <a:gdLst>
              <a:gd name="T0" fmla="*/ 31 w 61"/>
              <a:gd name="T1" fmla="*/ 9 h 9"/>
              <a:gd name="T2" fmla="*/ 7 w 61"/>
              <a:gd name="T3" fmla="*/ 9 h 9"/>
              <a:gd name="T4" fmla="*/ 1 w 61"/>
              <a:gd name="T5" fmla="*/ 5 h 9"/>
              <a:gd name="T6" fmla="*/ 7 w 61"/>
              <a:gd name="T7" fmla="*/ 0 h 9"/>
              <a:gd name="T8" fmla="*/ 55 w 61"/>
              <a:gd name="T9" fmla="*/ 0 h 9"/>
              <a:gd name="T10" fmla="*/ 61 w 61"/>
              <a:gd name="T11" fmla="*/ 5 h 9"/>
              <a:gd name="T12" fmla="*/ 55 w 61"/>
              <a:gd name="T13" fmla="*/ 9 h 9"/>
              <a:gd name="T14" fmla="*/ 31 w 61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9">
                <a:moveTo>
                  <a:pt x="31" y="9"/>
                </a:moveTo>
                <a:cubicBezTo>
                  <a:pt x="23" y="9"/>
                  <a:pt x="15" y="9"/>
                  <a:pt x="7" y="9"/>
                </a:cubicBezTo>
                <a:cubicBezTo>
                  <a:pt x="3" y="9"/>
                  <a:pt x="0" y="8"/>
                  <a:pt x="1" y="5"/>
                </a:cubicBezTo>
                <a:cubicBezTo>
                  <a:pt x="1" y="1"/>
                  <a:pt x="3" y="0"/>
                  <a:pt x="7" y="0"/>
                </a:cubicBezTo>
                <a:cubicBezTo>
                  <a:pt x="23" y="0"/>
                  <a:pt x="39" y="0"/>
                  <a:pt x="55" y="0"/>
                </a:cubicBezTo>
                <a:cubicBezTo>
                  <a:pt x="59" y="0"/>
                  <a:pt x="61" y="1"/>
                  <a:pt x="61" y="5"/>
                </a:cubicBezTo>
                <a:cubicBezTo>
                  <a:pt x="61" y="8"/>
                  <a:pt x="58" y="9"/>
                  <a:pt x="55" y="9"/>
                </a:cubicBezTo>
                <a:cubicBezTo>
                  <a:pt x="47" y="9"/>
                  <a:pt x="39" y="9"/>
                  <a:pt x="31" y="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401888" y="2492375"/>
            <a:ext cx="568325" cy="90488"/>
          </a:xfrm>
          <a:custGeom>
            <a:avLst/>
            <a:gdLst>
              <a:gd name="T0" fmla="*/ 31 w 62"/>
              <a:gd name="T1" fmla="*/ 10 h 10"/>
              <a:gd name="T2" fmla="*/ 7 w 62"/>
              <a:gd name="T3" fmla="*/ 10 h 10"/>
              <a:gd name="T4" fmla="*/ 1 w 62"/>
              <a:gd name="T5" fmla="*/ 5 h 10"/>
              <a:gd name="T6" fmla="*/ 7 w 62"/>
              <a:gd name="T7" fmla="*/ 0 h 10"/>
              <a:gd name="T8" fmla="*/ 55 w 62"/>
              <a:gd name="T9" fmla="*/ 0 h 10"/>
              <a:gd name="T10" fmla="*/ 61 w 62"/>
              <a:gd name="T11" fmla="*/ 5 h 10"/>
              <a:gd name="T12" fmla="*/ 55 w 62"/>
              <a:gd name="T13" fmla="*/ 10 h 10"/>
              <a:gd name="T14" fmla="*/ 31 w 62"/>
              <a:gd name="T1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10">
                <a:moveTo>
                  <a:pt x="31" y="10"/>
                </a:moveTo>
                <a:cubicBezTo>
                  <a:pt x="23" y="10"/>
                  <a:pt x="15" y="10"/>
                  <a:pt x="7" y="10"/>
                </a:cubicBezTo>
                <a:cubicBezTo>
                  <a:pt x="4" y="10"/>
                  <a:pt x="0" y="9"/>
                  <a:pt x="1" y="5"/>
                </a:cubicBezTo>
                <a:cubicBezTo>
                  <a:pt x="1" y="1"/>
                  <a:pt x="4" y="0"/>
                  <a:pt x="7" y="0"/>
                </a:cubicBezTo>
                <a:cubicBezTo>
                  <a:pt x="23" y="0"/>
                  <a:pt x="39" y="0"/>
                  <a:pt x="55" y="0"/>
                </a:cubicBezTo>
                <a:cubicBezTo>
                  <a:pt x="58" y="0"/>
                  <a:pt x="61" y="1"/>
                  <a:pt x="61" y="5"/>
                </a:cubicBezTo>
                <a:cubicBezTo>
                  <a:pt x="62" y="9"/>
                  <a:pt x="58" y="10"/>
                  <a:pt x="55" y="10"/>
                </a:cubicBezTo>
                <a:cubicBezTo>
                  <a:pt x="47" y="10"/>
                  <a:pt x="39" y="10"/>
                  <a:pt x="31" y="1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2411413" y="2665413"/>
            <a:ext cx="558800" cy="92075"/>
          </a:xfrm>
          <a:custGeom>
            <a:avLst/>
            <a:gdLst>
              <a:gd name="T0" fmla="*/ 30 w 61"/>
              <a:gd name="T1" fmla="*/ 10 h 10"/>
              <a:gd name="T2" fmla="*/ 6 w 61"/>
              <a:gd name="T3" fmla="*/ 10 h 10"/>
              <a:gd name="T4" fmla="*/ 0 w 61"/>
              <a:gd name="T5" fmla="*/ 5 h 10"/>
              <a:gd name="T6" fmla="*/ 6 w 61"/>
              <a:gd name="T7" fmla="*/ 0 h 10"/>
              <a:gd name="T8" fmla="*/ 54 w 61"/>
              <a:gd name="T9" fmla="*/ 0 h 10"/>
              <a:gd name="T10" fmla="*/ 60 w 61"/>
              <a:gd name="T11" fmla="*/ 5 h 10"/>
              <a:gd name="T12" fmla="*/ 54 w 61"/>
              <a:gd name="T13" fmla="*/ 10 h 10"/>
              <a:gd name="T14" fmla="*/ 30 w 61"/>
              <a:gd name="T15" fmla="*/ 10 h 10"/>
              <a:gd name="T16" fmla="*/ 30 w 61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10">
                <a:moveTo>
                  <a:pt x="30" y="10"/>
                </a:moveTo>
                <a:cubicBezTo>
                  <a:pt x="22" y="10"/>
                  <a:pt x="14" y="10"/>
                  <a:pt x="6" y="10"/>
                </a:cubicBezTo>
                <a:cubicBezTo>
                  <a:pt x="3" y="10"/>
                  <a:pt x="0" y="9"/>
                  <a:pt x="0" y="5"/>
                </a:cubicBezTo>
                <a:cubicBezTo>
                  <a:pt x="0" y="1"/>
                  <a:pt x="3" y="0"/>
                  <a:pt x="6" y="0"/>
                </a:cubicBezTo>
                <a:cubicBezTo>
                  <a:pt x="22" y="0"/>
                  <a:pt x="38" y="0"/>
                  <a:pt x="54" y="0"/>
                </a:cubicBezTo>
                <a:cubicBezTo>
                  <a:pt x="57" y="0"/>
                  <a:pt x="61" y="1"/>
                  <a:pt x="60" y="5"/>
                </a:cubicBezTo>
                <a:cubicBezTo>
                  <a:pt x="60" y="9"/>
                  <a:pt x="57" y="10"/>
                  <a:pt x="54" y="10"/>
                </a:cubicBezTo>
                <a:cubicBezTo>
                  <a:pt x="46" y="10"/>
                  <a:pt x="38" y="10"/>
                  <a:pt x="30" y="10"/>
                </a:cubicBezTo>
                <a:cubicBezTo>
                  <a:pt x="30" y="10"/>
                  <a:pt x="30" y="10"/>
                  <a:pt x="30" y="1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843088" y="4213225"/>
            <a:ext cx="357188" cy="92075"/>
          </a:xfrm>
          <a:custGeom>
            <a:avLst/>
            <a:gdLst>
              <a:gd name="T0" fmla="*/ 19 w 39"/>
              <a:gd name="T1" fmla="*/ 10 h 10"/>
              <a:gd name="T2" fmla="*/ 6 w 39"/>
              <a:gd name="T3" fmla="*/ 10 h 10"/>
              <a:gd name="T4" fmla="*/ 1 w 39"/>
              <a:gd name="T5" fmla="*/ 5 h 10"/>
              <a:gd name="T6" fmla="*/ 6 w 39"/>
              <a:gd name="T7" fmla="*/ 0 h 10"/>
              <a:gd name="T8" fmla="*/ 32 w 39"/>
              <a:gd name="T9" fmla="*/ 1 h 10"/>
              <a:gd name="T10" fmla="*/ 38 w 39"/>
              <a:gd name="T11" fmla="*/ 5 h 10"/>
              <a:gd name="T12" fmla="*/ 33 w 39"/>
              <a:gd name="T13" fmla="*/ 10 h 10"/>
              <a:gd name="T14" fmla="*/ 19 w 39"/>
              <a:gd name="T15" fmla="*/ 10 h 10"/>
              <a:gd name="T16" fmla="*/ 19 w 39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10">
                <a:moveTo>
                  <a:pt x="19" y="10"/>
                </a:moveTo>
                <a:cubicBezTo>
                  <a:pt x="15" y="10"/>
                  <a:pt x="11" y="10"/>
                  <a:pt x="6" y="10"/>
                </a:cubicBezTo>
                <a:cubicBezTo>
                  <a:pt x="3" y="10"/>
                  <a:pt x="1" y="8"/>
                  <a:pt x="1" y="5"/>
                </a:cubicBezTo>
                <a:cubicBezTo>
                  <a:pt x="0" y="2"/>
                  <a:pt x="3" y="0"/>
                  <a:pt x="6" y="0"/>
                </a:cubicBezTo>
                <a:cubicBezTo>
                  <a:pt x="15" y="0"/>
                  <a:pt x="24" y="0"/>
                  <a:pt x="32" y="1"/>
                </a:cubicBezTo>
                <a:cubicBezTo>
                  <a:pt x="34" y="1"/>
                  <a:pt x="37" y="3"/>
                  <a:pt x="38" y="5"/>
                </a:cubicBezTo>
                <a:cubicBezTo>
                  <a:pt x="39" y="8"/>
                  <a:pt x="36" y="10"/>
                  <a:pt x="33" y="10"/>
                </a:cubicBezTo>
                <a:cubicBezTo>
                  <a:pt x="28" y="10"/>
                  <a:pt x="23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2411413" y="2840038"/>
            <a:ext cx="338138" cy="82550"/>
          </a:xfrm>
          <a:custGeom>
            <a:avLst/>
            <a:gdLst>
              <a:gd name="T0" fmla="*/ 18 w 37"/>
              <a:gd name="T1" fmla="*/ 0 h 9"/>
              <a:gd name="T2" fmla="*/ 31 w 37"/>
              <a:gd name="T3" fmla="*/ 0 h 9"/>
              <a:gd name="T4" fmla="*/ 37 w 37"/>
              <a:gd name="T5" fmla="*/ 5 h 9"/>
              <a:gd name="T6" fmla="*/ 31 w 37"/>
              <a:gd name="T7" fmla="*/ 9 h 9"/>
              <a:gd name="T8" fmla="*/ 5 w 37"/>
              <a:gd name="T9" fmla="*/ 9 h 9"/>
              <a:gd name="T10" fmla="*/ 0 w 37"/>
              <a:gd name="T11" fmla="*/ 5 h 9"/>
              <a:gd name="T12" fmla="*/ 5 w 37"/>
              <a:gd name="T13" fmla="*/ 0 h 9"/>
              <a:gd name="T14" fmla="*/ 18 w 37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9">
                <a:moveTo>
                  <a:pt x="18" y="0"/>
                </a:moveTo>
                <a:cubicBezTo>
                  <a:pt x="23" y="0"/>
                  <a:pt x="27" y="0"/>
                  <a:pt x="31" y="0"/>
                </a:cubicBezTo>
                <a:cubicBezTo>
                  <a:pt x="34" y="0"/>
                  <a:pt x="37" y="1"/>
                  <a:pt x="37" y="5"/>
                </a:cubicBezTo>
                <a:cubicBezTo>
                  <a:pt x="37" y="8"/>
                  <a:pt x="34" y="9"/>
                  <a:pt x="31" y="9"/>
                </a:cubicBezTo>
                <a:cubicBezTo>
                  <a:pt x="22" y="9"/>
                  <a:pt x="14" y="9"/>
                  <a:pt x="5" y="9"/>
                </a:cubicBezTo>
                <a:cubicBezTo>
                  <a:pt x="2" y="9"/>
                  <a:pt x="0" y="8"/>
                  <a:pt x="0" y="5"/>
                </a:cubicBezTo>
                <a:cubicBezTo>
                  <a:pt x="0" y="1"/>
                  <a:pt x="2" y="0"/>
                  <a:pt x="5" y="0"/>
                </a:cubicBezTo>
                <a:cubicBezTo>
                  <a:pt x="10" y="0"/>
                  <a:pt x="14" y="0"/>
                  <a:pt x="18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2319338" y="2062163"/>
            <a:ext cx="174625" cy="173038"/>
          </a:xfrm>
          <a:custGeom>
            <a:avLst/>
            <a:gdLst>
              <a:gd name="T0" fmla="*/ 19 w 19"/>
              <a:gd name="T1" fmla="*/ 10 h 19"/>
              <a:gd name="T2" fmla="*/ 9 w 19"/>
              <a:gd name="T3" fmla="*/ 19 h 19"/>
              <a:gd name="T4" fmla="*/ 0 w 19"/>
              <a:gd name="T5" fmla="*/ 10 h 19"/>
              <a:gd name="T6" fmla="*/ 10 w 19"/>
              <a:gd name="T7" fmla="*/ 0 h 19"/>
              <a:gd name="T8" fmla="*/ 19 w 19"/>
              <a:gd name="T9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19">
                <a:moveTo>
                  <a:pt x="19" y="10"/>
                </a:moveTo>
                <a:cubicBezTo>
                  <a:pt x="19" y="15"/>
                  <a:pt x="14" y="19"/>
                  <a:pt x="9" y="19"/>
                </a:cubicBezTo>
                <a:cubicBezTo>
                  <a:pt x="4" y="19"/>
                  <a:pt x="0" y="15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5" y="1"/>
                  <a:pt x="19" y="5"/>
                  <a:pt x="19" y="1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8"/>
          <p:cNvSpPr>
            <a:spLocks noEditPoints="1"/>
          </p:cNvSpPr>
          <p:nvPr/>
        </p:nvSpPr>
        <p:spPr bwMode="auto">
          <a:xfrm>
            <a:off x="2695575" y="3178175"/>
            <a:ext cx="915988" cy="825500"/>
          </a:xfrm>
          <a:custGeom>
            <a:avLst/>
            <a:gdLst>
              <a:gd name="T0" fmla="*/ 48 w 100"/>
              <a:gd name="T1" fmla="*/ 12 h 90"/>
              <a:gd name="T2" fmla="*/ 76 w 100"/>
              <a:gd name="T3" fmla="*/ 7 h 90"/>
              <a:gd name="T4" fmla="*/ 93 w 100"/>
              <a:gd name="T5" fmla="*/ 44 h 90"/>
              <a:gd name="T6" fmla="*/ 79 w 100"/>
              <a:gd name="T7" fmla="*/ 65 h 90"/>
              <a:gd name="T8" fmla="*/ 53 w 100"/>
              <a:gd name="T9" fmla="*/ 88 h 90"/>
              <a:gd name="T10" fmla="*/ 45 w 100"/>
              <a:gd name="T11" fmla="*/ 88 h 90"/>
              <a:gd name="T12" fmla="*/ 11 w 100"/>
              <a:gd name="T13" fmla="*/ 58 h 90"/>
              <a:gd name="T14" fmla="*/ 2 w 100"/>
              <a:gd name="T15" fmla="*/ 29 h 90"/>
              <a:gd name="T16" fmla="*/ 42 w 100"/>
              <a:gd name="T17" fmla="*/ 8 h 90"/>
              <a:gd name="T18" fmla="*/ 48 w 100"/>
              <a:gd name="T19" fmla="*/ 12 h 90"/>
              <a:gd name="T20" fmla="*/ 48 w 100"/>
              <a:gd name="T21" fmla="*/ 79 h 90"/>
              <a:gd name="T22" fmla="*/ 79 w 100"/>
              <a:gd name="T23" fmla="*/ 51 h 90"/>
              <a:gd name="T24" fmla="*/ 85 w 100"/>
              <a:gd name="T25" fmla="*/ 38 h 90"/>
              <a:gd name="T26" fmla="*/ 76 w 100"/>
              <a:gd name="T27" fmla="*/ 17 h 90"/>
              <a:gd name="T28" fmla="*/ 54 w 100"/>
              <a:gd name="T29" fmla="*/ 20 h 90"/>
              <a:gd name="T30" fmla="*/ 43 w 100"/>
              <a:gd name="T31" fmla="*/ 20 h 90"/>
              <a:gd name="T32" fmla="*/ 12 w 100"/>
              <a:gd name="T33" fmla="*/ 28 h 90"/>
              <a:gd name="T34" fmla="*/ 17 w 100"/>
              <a:gd name="T35" fmla="*/ 50 h 90"/>
              <a:gd name="T36" fmla="*/ 48 w 100"/>
              <a:gd name="T37" fmla="*/ 7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" h="90">
                <a:moveTo>
                  <a:pt x="48" y="12"/>
                </a:moveTo>
                <a:cubicBezTo>
                  <a:pt x="57" y="6"/>
                  <a:pt x="66" y="3"/>
                  <a:pt x="76" y="7"/>
                </a:cubicBezTo>
                <a:cubicBezTo>
                  <a:pt x="92" y="12"/>
                  <a:pt x="100" y="28"/>
                  <a:pt x="93" y="44"/>
                </a:cubicBezTo>
                <a:cubicBezTo>
                  <a:pt x="90" y="52"/>
                  <a:pt x="85" y="59"/>
                  <a:pt x="79" y="65"/>
                </a:cubicBezTo>
                <a:cubicBezTo>
                  <a:pt x="71" y="73"/>
                  <a:pt x="62" y="80"/>
                  <a:pt x="53" y="88"/>
                </a:cubicBezTo>
                <a:cubicBezTo>
                  <a:pt x="50" y="90"/>
                  <a:pt x="48" y="90"/>
                  <a:pt x="45" y="88"/>
                </a:cubicBezTo>
                <a:cubicBezTo>
                  <a:pt x="32" y="79"/>
                  <a:pt x="20" y="70"/>
                  <a:pt x="11" y="58"/>
                </a:cubicBezTo>
                <a:cubicBezTo>
                  <a:pt x="4" y="49"/>
                  <a:pt x="0" y="40"/>
                  <a:pt x="2" y="29"/>
                </a:cubicBezTo>
                <a:cubicBezTo>
                  <a:pt x="5" y="10"/>
                  <a:pt x="25" y="0"/>
                  <a:pt x="42" y="8"/>
                </a:cubicBezTo>
                <a:cubicBezTo>
                  <a:pt x="44" y="9"/>
                  <a:pt x="46" y="11"/>
                  <a:pt x="48" y="12"/>
                </a:cubicBezTo>
                <a:close/>
                <a:moveTo>
                  <a:pt x="48" y="79"/>
                </a:moveTo>
                <a:cubicBezTo>
                  <a:pt x="60" y="71"/>
                  <a:pt x="71" y="62"/>
                  <a:pt x="79" y="51"/>
                </a:cubicBezTo>
                <a:cubicBezTo>
                  <a:pt x="82" y="47"/>
                  <a:pt x="84" y="43"/>
                  <a:pt x="85" y="38"/>
                </a:cubicBezTo>
                <a:cubicBezTo>
                  <a:pt x="88" y="30"/>
                  <a:pt x="84" y="21"/>
                  <a:pt x="76" y="17"/>
                </a:cubicBezTo>
                <a:cubicBezTo>
                  <a:pt x="69" y="13"/>
                  <a:pt x="59" y="14"/>
                  <a:pt x="54" y="20"/>
                </a:cubicBezTo>
                <a:cubicBezTo>
                  <a:pt x="49" y="25"/>
                  <a:pt x="48" y="25"/>
                  <a:pt x="43" y="20"/>
                </a:cubicBezTo>
                <a:cubicBezTo>
                  <a:pt x="33" y="10"/>
                  <a:pt x="16" y="14"/>
                  <a:pt x="12" y="28"/>
                </a:cubicBezTo>
                <a:cubicBezTo>
                  <a:pt x="9" y="36"/>
                  <a:pt x="12" y="43"/>
                  <a:pt x="17" y="50"/>
                </a:cubicBezTo>
                <a:cubicBezTo>
                  <a:pt x="25" y="62"/>
                  <a:pt x="36" y="70"/>
                  <a:pt x="48" y="7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1284288" y="2492375"/>
            <a:ext cx="779463" cy="823913"/>
          </a:xfrm>
          <a:custGeom>
            <a:avLst/>
            <a:gdLst>
              <a:gd name="T0" fmla="*/ 69 w 85"/>
              <a:gd name="T1" fmla="*/ 33 h 90"/>
              <a:gd name="T2" fmla="*/ 85 w 85"/>
              <a:gd name="T3" fmla="*/ 54 h 90"/>
              <a:gd name="T4" fmla="*/ 85 w 85"/>
              <a:gd name="T5" fmla="*/ 71 h 90"/>
              <a:gd name="T6" fmla="*/ 67 w 85"/>
              <a:gd name="T7" fmla="*/ 89 h 90"/>
              <a:gd name="T8" fmla="*/ 7 w 85"/>
              <a:gd name="T9" fmla="*/ 90 h 90"/>
              <a:gd name="T10" fmla="*/ 0 w 85"/>
              <a:gd name="T11" fmla="*/ 83 h 90"/>
              <a:gd name="T12" fmla="*/ 0 w 85"/>
              <a:gd name="T13" fmla="*/ 43 h 90"/>
              <a:gd name="T14" fmla="*/ 7 w 85"/>
              <a:gd name="T15" fmla="*/ 36 h 90"/>
              <a:gd name="T16" fmla="*/ 9 w 85"/>
              <a:gd name="T17" fmla="*/ 36 h 90"/>
              <a:gd name="T18" fmla="*/ 38 w 85"/>
              <a:gd name="T19" fmla="*/ 27 h 90"/>
              <a:gd name="T20" fmla="*/ 43 w 85"/>
              <a:gd name="T21" fmla="*/ 14 h 90"/>
              <a:gd name="T22" fmla="*/ 56 w 85"/>
              <a:gd name="T23" fmla="*/ 1 h 90"/>
              <a:gd name="T24" fmla="*/ 68 w 85"/>
              <a:gd name="T25" fmla="*/ 15 h 90"/>
              <a:gd name="T26" fmla="*/ 69 w 85"/>
              <a:gd name="T27" fmla="*/ 33 h 90"/>
              <a:gd name="T28" fmla="*/ 29 w 85"/>
              <a:gd name="T29" fmla="*/ 80 h 90"/>
              <a:gd name="T30" fmla="*/ 66 w 85"/>
              <a:gd name="T31" fmla="*/ 80 h 90"/>
              <a:gd name="T32" fmla="*/ 75 w 85"/>
              <a:gd name="T33" fmla="*/ 70 h 90"/>
              <a:gd name="T34" fmla="*/ 75 w 85"/>
              <a:gd name="T35" fmla="*/ 55 h 90"/>
              <a:gd name="T36" fmla="*/ 64 w 85"/>
              <a:gd name="T37" fmla="*/ 43 h 90"/>
              <a:gd name="T38" fmla="*/ 57 w 85"/>
              <a:gd name="T39" fmla="*/ 35 h 90"/>
              <a:gd name="T40" fmla="*/ 59 w 85"/>
              <a:gd name="T41" fmla="*/ 15 h 90"/>
              <a:gd name="T42" fmla="*/ 56 w 85"/>
              <a:gd name="T43" fmla="*/ 10 h 90"/>
              <a:gd name="T44" fmla="*/ 53 w 85"/>
              <a:gd name="T45" fmla="*/ 15 h 90"/>
              <a:gd name="T46" fmla="*/ 38 w 85"/>
              <a:gd name="T47" fmla="*/ 38 h 90"/>
              <a:gd name="T48" fmla="*/ 29 w 85"/>
              <a:gd name="T49" fmla="*/ 49 h 90"/>
              <a:gd name="T50" fmla="*/ 29 w 85"/>
              <a:gd name="T51" fmla="*/ 80 h 90"/>
              <a:gd name="T52" fmla="*/ 19 w 85"/>
              <a:gd name="T53" fmla="*/ 80 h 90"/>
              <a:gd name="T54" fmla="*/ 19 w 85"/>
              <a:gd name="T55" fmla="*/ 46 h 90"/>
              <a:gd name="T56" fmla="*/ 10 w 85"/>
              <a:gd name="T57" fmla="*/ 46 h 90"/>
              <a:gd name="T58" fmla="*/ 10 w 85"/>
              <a:gd name="T59" fmla="*/ 80 h 90"/>
              <a:gd name="T60" fmla="*/ 19 w 85"/>
              <a:gd name="T61" fmla="*/ 8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" h="90">
                <a:moveTo>
                  <a:pt x="69" y="33"/>
                </a:moveTo>
                <a:cubicBezTo>
                  <a:pt x="81" y="36"/>
                  <a:pt x="85" y="41"/>
                  <a:pt x="85" y="54"/>
                </a:cubicBezTo>
                <a:cubicBezTo>
                  <a:pt x="85" y="60"/>
                  <a:pt x="85" y="66"/>
                  <a:pt x="85" y="71"/>
                </a:cubicBezTo>
                <a:cubicBezTo>
                  <a:pt x="85" y="82"/>
                  <a:pt x="78" y="89"/>
                  <a:pt x="67" y="89"/>
                </a:cubicBezTo>
                <a:cubicBezTo>
                  <a:pt x="47" y="90"/>
                  <a:pt x="27" y="89"/>
                  <a:pt x="7" y="90"/>
                </a:cubicBezTo>
                <a:cubicBezTo>
                  <a:pt x="2" y="90"/>
                  <a:pt x="0" y="88"/>
                  <a:pt x="0" y="83"/>
                </a:cubicBezTo>
                <a:cubicBezTo>
                  <a:pt x="0" y="70"/>
                  <a:pt x="0" y="56"/>
                  <a:pt x="0" y="43"/>
                </a:cubicBezTo>
                <a:cubicBezTo>
                  <a:pt x="0" y="38"/>
                  <a:pt x="2" y="36"/>
                  <a:pt x="7" y="36"/>
                </a:cubicBezTo>
                <a:cubicBezTo>
                  <a:pt x="8" y="36"/>
                  <a:pt x="8" y="36"/>
                  <a:pt x="9" y="36"/>
                </a:cubicBezTo>
                <a:cubicBezTo>
                  <a:pt x="21" y="39"/>
                  <a:pt x="29" y="33"/>
                  <a:pt x="38" y="27"/>
                </a:cubicBezTo>
                <a:cubicBezTo>
                  <a:pt x="42" y="24"/>
                  <a:pt x="43" y="19"/>
                  <a:pt x="43" y="14"/>
                </a:cubicBezTo>
                <a:cubicBezTo>
                  <a:pt x="44" y="5"/>
                  <a:pt x="48" y="0"/>
                  <a:pt x="56" y="1"/>
                </a:cubicBezTo>
                <a:cubicBezTo>
                  <a:pt x="64" y="1"/>
                  <a:pt x="68" y="6"/>
                  <a:pt x="68" y="15"/>
                </a:cubicBezTo>
                <a:cubicBezTo>
                  <a:pt x="69" y="21"/>
                  <a:pt x="69" y="27"/>
                  <a:pt x="69" y="33"/>
                </a:cubicBezTo>
                <a:close/>
                <a:moveTo>
                  <a:pt x="29" y="80"/>
                </a:moveTo>
                <a:cubicBezTo>
                  <a:pt x="42" y="80"/>
                  <a:pt x="54" y="80"/>
                  <a:pt x="66" y="80"/>
                </a:cubicBezTo>
                <a:cubicBezTo>
                  <a:pt x="72" y="80"/>
                  <a:pt x="75" y="77"/>
                  <a:pt x="75" y="70"/>
                </a:cubicBezTo>
                <a:cubicBezTo>
                  <a:pt x="76" y="65"/>
                  <a:pt x="75" y="60"/>
                  <a:pt x="75" y="55"/>
                </a:cubicBezTo>
                <a:cubicBezTo>
                  <a:pt x="76" y="45"/>
                  <a:pt x="74" y="43"/>
                  <a:pt x="64" y="43"/>
                </a:cubicBezTo>
                <a:cubicBezTo>
                  <a:pt x="58" y="43"/>
                  <a:pt x="56" y="41"/>
                  <a:pt x="57" y="35"/>
                </a:cubicBezTo>
                <a:cubicBezTo>
                  <a:pt x="58" y="28"/>
                  <a:pt x="59" y="22"/>
                  <a:pt x="59" y="15"/>
                </a:cubicBezTo>
                <a:cubicBezTo>
                  <a:pt x="59" y="14"/>
                  <a:pt x="57" y="12"/>
                  <a:pt x="56" y="10"/>
                </a:cubicBezTo>
                <a:cubicBezTo>
                  <a:pt x="55" y="12"/>
                  <a:pt x="53" y="14"/>
                  <a:pt x="53" y="15"/>
                </a:cubicBezTo>
                <a:cubicBezTo>
                  <a:pt x="52" y="26"/>
                  <a:pt x="48" y="34"/>
                  <a:pt x="38" y="38"/>
                </a:cubicBezTo>
                <a:cubicBezTo>
                  <a:pt x="33" y="40"/>
                  <a:pt x="29" y="43"/>
                  <a:pt x="29" y="49"/>
                </a:cubicBezTo>
                <a:cubicBezTo>
                  <a:pt x="28" y="59"/>
                  <a:pt x="29" y="69"/>
                  <a:pt x="29" y="80"/>
                </a:cubicBezTo>
                <a:close/>
                <a:moveTo>
                  <a:pt x="19" y="80"/>
                </a:moveTo>
                <a:cubicBezTo>
                  <a:pt x="19" y="68"/>
                  <a:pt x="19" y="57"/>
                  <a:pt x="19" y="46"/>
                </a:cubicBezTo>
                <a:cubicBezTo>
                  <a:pt x="16" y="46"/>
                  <a:pt x="13" y="46"/>
                  <a:pt x="10" y="46"/>
                </a:cubicBezTo>
                <a:cubicBezTo>
                  <a:pt x="10" y="58"/>
                  <a:pt x="10" y="68"/>
                  <a:pt x="10" y="80"/>
                </a:cubicBezTo>
                <a:cubicBezTo>
                  <a:pt x="13" y="80"/>
                  <a:pt x="16" y="80"/>
                  <a:pt x="19" y="8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 idx="4294967295"/>
          </p:nvPr>
        </p:nvSpPr>
        <p:spPr>
          <a:xfrm>
            <a:off x="190005" y="200973"/>
            <a:ext cx="7570788" cy="703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This is a slide title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4294967295"/>
          </p:nvPr>
        </p:nvSpPr>
        <p:spPr>
          <a:xfrm>
            <a:off x="308759" y="1373188"/>
            <a:ext cx="4963886" cy="3573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rgbClr val="0091EA"/>
                </a:solidFill>
              </a:rPr>
              <a:t>Here you have a list of items</a:t>
            </a:r>
            <a:endParaRPr sz="2000" dirty="0">
              <a:solidFill>
                <a:srgbClr val="0091EA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rgbClr val="0091EA"/>
                </a:solidFill>
              </a:rPr>
              <a:t>And some text</a:t>
            </a:r>
            <a:endParaRPr sz="2000" dirty="0">
              <a:solidFill>
                <a:srgbClr val="0091EA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sz="2000" dirty="0">
                <a:solidFill>
                  <a:srgbClr val="0091EA"/>
                </a:solidFill>
              </a:rPr>
              <a:t>But remember not to overload your slides with content</a:t>
            </a:r>
            <a:endParaRPr sz="2000" dirty="0">
              <a:solidFill>
                <a:srgbClr val="0091EA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rgbClr val="45AFF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5AFF0"/>
                </a:solidFill>
              </a:rPr>
              <a:t>Your audience will listen to you or read the content, but won’t do both. </a:t>
            </a:r>
            <a:endParaRPr sz="2000" dirty="0">
              <a:solidFill>
                <a:srgbClr val="45AFF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6099175" y="2430463"/>
            <a:ext cx="1668462" cy="2547937"/>
          </a:xfrm>
          <a:custGeom>
            <a:avLst/>
            <a:gdLst>
              <a:gd name="T0" fmla="*/ 37 w 103"/>
              <a:gd name="T1" fmla="*/ 64 h 157"/>
              <a:gd name="T2" fmla="*/ 29 w 103"/>
              <a:gd name="T3" fmla="*/ 13 h 157"/>
              <a:gd name="T4" fmla="*/ 74 w 103"/>
              <a:gd name="T5" fmla="*/ 13 h 157"/>
              <a:gd name="T6" fmla="*/ 65 w 103"/>
              <a:gd name="T7" fmla="*/ 64 h 157"/>
              <a:gd name="T8" fmla="*/ 90 w 103"/>
              <a:gd name="T9" fmla="*/ 81 h 157"/>
              <a:gd name="T10" fmla="*/ 102 w 103"/>
              <a:gd name="T11" fmla="*/ 112 h 157"/>
              <a:gd name="T12" fmla="*/ 102 w 103"/>
              <a:gd name="T13" fmla="*/ 131 h 157"/>
              <a:gd name="T14" fmla="*/ 95 w 103"/>
              <a:gd name="T15" fmla="*/ 144 h 157"/>
              <a:gd name="T16" fmla="*/ 61 w 103"/>
              <a:gd name="T17" fmla="*/ 155 h 157"/>
              <a:gd name="T18" fmla="*/ 9 w 103"/>
              <a:gd name="T19" fmla="*/ 145 h 157"/>
              <a:gd name="T20" fmla="*/ 0 w 103"/>
              <a:gd name="T21" fmla="*/ 130 h 157"/>
              <a:gd name="T22" fmla="*/ 2 w 103"/>
              <a:gd name="T23" fmla="*/ 103 h 157"/>
              <a:gd name="T24" fmla="*/ 32 w 103"/>
              <a:gd name="T25" fmla="*/ 66 h 157"/>
              <a:gd name="T26" fmla="*/ 37 w 103"/>
              <a:gd name="T27" fmla="*/ 64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157">
                <a:moveTo>
                  <a:pt x="37" y="64"/>
                </a:moveTo>
                <a:cubicBezTo>
                  <a:pt x="18" y="46"/>
                  <a:pt x="15" y="27"/>
                  <a:pt x="29" y="13"/>
                </a:cubicBezTo>
                <a:cubicBezTo>
                  <a:pt x="41" y="0"/>
                  <a:pt x="62" y="0"/>
                  <a:pt x="74" y="13"/>
                </a:cubicBezTo>
                <a:cubicBezTo>
                  <a:pt x="88" y="28"/>
                  <a:pt x="85" y="46"/>
                  <a:pt x="65" y="64"/>
                </a:cubicBezTo>
                <a:cubicBezTo>
                  <a:pt x="75" y="67"/>
                  <a:pt x="84" y="72"/>
                  <a:pt x="90" y="81"/>
                </a:cubicBezTo>
                <a:cubicBezTo>
                  <a:pt x="98" y="90"/>
                  <a:pt x="102" y="100"/>
                  <a:pt x="102" y="112"/>
                </a:cubicBezTo>
                <a:cubicBezTo>
                  <a:pt x="102" y="118"/>
                  <a:pt x="101" y="125"/>
                  <a:pt x="102" y="131"/>
                </a:cubicBezTo>
                <a:cubicBezTo>
                  <a:pt x="103" y="137"/>
                  <a:pt x="100" y="141"/>
                  <a:pt x="95" y="144"/>
                </a:cubicBezTo>
                <a:cubicBezTo>
                  <a:pt x="85" y="151"/>
                  <a:pt x="73" y="154"/>
                  <a:pt x="61" y="155"/>
                </a:cubicBezTo>
                <a:cubicBezTo>
                  <a:pt x="42" y="157"/>
                  <a:pt x="25" y="155"/>
                  <a:pt x="9" y="145"/>
                </a:cubicBezTo>
                <a:cubicBezTo>
                  <a:pt x="3" y="141"/>
                  <a:pt x="0" y="137"/>
                  <a:pt x="0" y="130"/>
                </a:cubicBezTo>
                <a:cubicBezTo>
                  <a:pt x="1" y="121"/>
                  <a:pt x="0" y="112"/>
                  <a:pt x="2" y="103"/>
                </a:cubicBezTo>
                <a:cubicBezTo>
                  <a:pt x="5" y="86"/>
                  <a:pt x="15" y="73"/>
                  <a:pt x="32" y="66"/>
                </a:cubicBezTo>
                <a:cubicBezTo>
                  <a:pt x="34" y="65"/>
                  <a:pt x="35" y="64"/>
                  <a:pt x="37" y="64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532438" y="2608263"/>
            <a:ext cx="938212" cy="2095500"/>
          </a:xfrm>
          <a:custGeom>
            <a:avLst/>
            <a:gdLst>
              <a:gd name="T0" fmla="*/ 53 w 58"/>
              <a:gd name="T1" fmla="*/ 4 h 129"/>
              <a:gd name="T2" fmla="*/ 58 w 58"/>
              <a:gd name="T3" fmla="*/ 50 h 129"/>
              <a:gd name="T4" fmla="*/ 41 w 58"/>
              <a:gd name="T5" fmla="*/ 66 h 129"/>
              <a:gd name="T6" fmla="*/ 29 w 58"/>
              <a:gd name="T7" fmla="*/ 100 h 129"/>
              <a:gd name="T8" fmla="*/ 29 w 58"/>
              <a:gd name="T9" fmla="*/ 129 h 129"/>
              <a:gd name="T10" fmla="*/ 4 w 58"/>
              <a:gd name="T11" fmla="*/ 118 h 129"/>
              <a:gd name="T12" fmla="*/ 2 w 58"/>
              <a:gd name="T13" fmla="*/ 115 h 129"/>
              <a:gd name="T14" fmla="*/ 6 w 58"/>
              <a:gd name="T15" fmla="*/ 76 h 129"/>
              <a:gd name="T16" fmla="*/ 33 w 58"/>
              <a:gd name="T17" fmla="*/ 53 h 129"/>
              <a:gd name="T18" fmla="*/ 23 w 58"/>
              <a:gd name="T19" fmla="*/ 14 h 129"/>
              <a:gd name="T20" fmla="*/ 53 w 58"/>
              <a:gd name="T21" fmla="*/ 4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" h="129">
                <a:moveTo>
                  <a:pt x="53" y="4"/>
                </a:moveTo>
                <a:cubicBezTo>
                  <a:pt x="45" y="21"/>
                  <a:pt x="47" y="36"/>
                  <a:pt x="58" y="50"/>
                </a:cubicBezTo>
                <a:cubicBezTo>
                  <a:pt x="52" y="55"/>
                  <a:pt x="46" y="60"/>
                  <a:pt x="41" y="66"/>
                </a:cubicBezTo>
                <a:cubicBezTo>
                  <a:pt x="33" y="76"/>
                  <a:pt x="29" y="87"/>
                  <a:pt x="29" y="100"/>
                </a:cubicBezTo>
                <a:cubicBezTo>
                  <a:pt x="29" y="110"/>
                  <a:pt x="29" y="119"/>
                  <a:pt x="29" y="129"/>
                </a:cubicBezTo>
                <a:cubicBezTo>
                  <a:pt x="19" y="128"/>
                  <a:pt x="11" y="124"/>
                  <a:pt x="4" y="118"/>
                </a:cubicBezTo>
                <a:cubicBezTo>
                  <a:pt x="3" y="117"/>
                  <a:pt x="2" y="116"/>
                  <a:pt x="2" y="115"/>
                </a:cubicBezTo>
                <a:cubicBezTo>
                  <a:pt x="2" y="102"/>
                  <a:pt x="0" y="89"/>
                  <a:pt x="6" y="76"/>
                </a:cubicBezTo>
                <a:cubicBezTo>
                  <a:pt x="12" y="65"/>
                  <a:pt x="21" y="58"/>
                  <a:pt x="33" y="53"/>
                </a:cubicBezTo>
                <a:cubicBezTo>
                  <a:pt x="17" y="37"/>
                  <a:pt x="14" y="27"/>
                  <a:pt x="23" y="14"/>
                </a:cubicBezTo>
                <a:cubicBezTo>
                  <a:pt x="29" y="4"/>
                  <a:pt x="41" y="0"/>
                  <a:pt x="53" y="4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7378700" y="2608263"/>
            <a:ext cx="939800" cy="2111375"/>
          </a:xfrm>
          <a:custGeom>
            <a:avLst/>
            <a:gdLst>
              <a:gd name="T0" fmla="*/ 30 w 58"/>
              <a:gd name="T1" fmla="*/ 130 h 130"/>
              <a:gd name="T2" fmla="*/ 30 w 58"/>
              <a:gd name="T3" fmla="*/ 105 h 130"/>
              <a:gd name="T4" fmla="*/ 3 w 58"/>
              <a:gd name="T5" fmla="*/ 53 h 130"/>
              <a:gd name="T6" fmla="*/ 0 w 58"/>
              <a:gd name="T7" fmla="*/ 51 h 130"/>
              <a:gd name="T8" fmla="*/ 6 w 58"/>
              <a:gd name="T9" fmla="*/ 4 h 130"/>
              <a:gd name="T10" fmla="*/ 36 w 58"/>
              <a:gd name="T11" fmla="*/ 14 h 130"/>
              <a:gd name="T12" fmla="*/ 27 w 58"/>
              <a:gd name="T13" fmla="*/ 53 h 130"/>
              <a:gd name="T14" fmla="*/ 43 w 58"/>
              <a:gd name="T15" fmla="*/ 64 h 130"/>
              <a:gd name="T16" fmla="*/ 56 w 58"/>
              <a:gd name="T17" fmla="*/ 92 h 130"/>
              <a:gd name="T18" fmla="*/ 57 w 58"/>
              <a:gd name="T19" fmla="*/ 107 h 130"/>
              <a:gd name="T20" fmla="*/ 47 w 58"/>
              <a:gd name="T21" fmla="*/ 124 h 130"/>
              <a:gd name="T22" fmla="*/ 30 w 58"/>
              <a:gd name="T23" fmla="*/ 13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130">
                <a:moveTo>
                  <a:pt x="30" y="130"/>
                </a:moveTo>
                <a:cubicBezTo>
                  <a:pt x="30" y="121"/>
                  <a:pt x="30" y="113"/>
                  <a:pt x="30" y="105"/>
                </a:cubicBezTo>
                <a:cubicBezTo>
                  <a:pt x="30" y="83"/>
                  <a:pt x="21" y="65"/>
                  <a:pt x="3" y="53"/>
                </a:cubicBezTo>
                <a:cubicBezTo>
                  <a:pt x="2" y="52"/>
                  <a:pt x="1" y="52"/>
                  <a:pt x="0" y="51"/>
                </a:cubicBezTo>
                <a:cubicBezTo>
                  <a:pt x="12" y="37"/>
                  <a:pt x="14" y="21"/>
                  <a:pt x="6" y="4"/>
                </a:cubicBezTo>
                <a:cubicBezTo>
                  <a:pt x="17" y="0"/>
                  <a:pt x="29" y="4"/>
                  <a:pt x="36" y="14"/>
                </a:cubicBezTo>
                <a:cubicBezTo>
                  <a:pt x="44" y="27"/>
                  <a:pt x="41" y="39"/>
                  <a:pt x="27" y="53"/>
                </a:cubicBezTo>
                <a:cubicBezTo>
                  <a:pt x="32" y="56"/>
                  <a:pt x="38" y="59"/>
                  <a:pt x="43" y="64"/>
                </a:cubicBezTo>
                <a:cubicBezTo>
                  <a:pt x="51" y="71"/>
                  <a:pt x="56" y="81"/>
                  <a:pt x="56" y="92"/>
                </a:cubicBezTo>
                <a:cubicBezTo>
                  <a:pt x="56" y="97"/>
                  <a:pt x="56" y="102"/>
                  <a:pt x="57" y="107"/>
                </a:cubicBezTo>
                <a:cubicBezTo>
                  <a:pt x="58" y="116"/>
                  <a:pt x="54" y="121"/>
                  <a:pt x="47" y="124"/>
                </a:cubicBezTo>
                <a:cubicBezTo>
                  <a:pt x="41" y="126"/>
                  <a:pt x="36" y="128"/>
                  <a:pt x="30" y="13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 Activities</a:t>
            </a:r>
            <a:endParaRPr/>
          </a:p>
        </p:txBody>
      </p:sp>
      <p:sp>
        <p:nvSpPr>
          <p:cNvPr id="1142" name="Google Shape;1142;p37"/>
          <p:cNvSpPr txBox="1">
            <a:spLocks noGrp="1"/>
          </p:cNvSpPr>
          <p:nvPr>
            <p:ph type="body" idx="1"/>
          </p:nvPr>
        </p:nvSpPr>
        <p:spPr>
          <a:xfrm>
            <a:off x="1069950" y="3718454"/>
            <a:ext cx="2097900" cy="82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dirty="0"/>
              <a:t>Mercury is the closest planet to the Sun and the smallest one in the Solar System</a:t>
            </a:r>
            <a:endParaRPr sz="1100" dirty="0"/>
          </a:p>
        </p:txBody>
      </p:sp>
      <p:sp>
        <p:nvSpPr>
          <p:cNvPr id="1143" name="Google Shape;1143;p37"/>
          <p:cNvSpPr txBox="1">
            <a:spLocks noGrp="1"/>
          </p:cNvSpPr>
          <p:nvPr>
            <p:ph type="body" idx="2"/>
          </p:nvPr>
        </p:nvSpPr>
        <p:spPr>
          <a:xfrm>
            <a:off x="5971151" y="3718454"/>
            <a:ext cx="2103000" cy="82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Despite being red, Mars is a cold place, not hot. It’s full of iron oxide dust</a:t>
            </a:r>
            <a:endParaRPr sz="1100"/>
          </a:p>
        </p:txBody>
      </p:sp>
      <p:sp>
        <p:nvSpPr>
          <p:cNvPr id="1144" name="Google Shape;1144;p37"/>
          <p:cNvSpPr txBox="1">
            <a:spLocks noGrp="1"/>
          </p:cNvSpPr>
          <p:nvPr>
            <p:ph type="subTitle" idx="3"/>
          </p:nvPr>
        </p:nvSpPr>
        <p:spPr>
          <a:xfrm>
            <a:off x="1075130" y="3283943"/>
            <a:ext cx="2097900" cy="279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45AFF0"/>
                </a:solidFill>
              </a:rPr>
              <a:t>Mercury</a:t>
            </a:r>
            <a:endParaRPr dirty="0">
              <a:solidFill>
                <a:srgbClr val="45AFF0"/>
              </a:solidFill>
            </a:endParaRPr>
          </a:p>
        </p:txBody>
      </p:sp>
      <p:sp>
        <p:nvSpPr>
          <p:cNvPr id="1145" name="Google Shape;1145;p37"/>
          <p:cNvSpPr txBox="1">
            <a:spLocks noGrp="1"/>
          </p:cNvSpPr>
          <p:nvPr>
            <p:ph type="subTitle" idx="4"/>
          </p:nvPr>
        </p:nvSpPr>
        <p:spPr>
          <a:xfrm>
            <a:off x="5971063" y="3283943"/>
            <a:ext cx="2103000" cy="279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5AFF0"/>
                </a:solidFill>
              </a:rPr>
              <a:t>Mars</a:t>
            </a:r>
            <a:endParaRPr>
              <a:solidFill>
                <a:srgbClr val="45AFF0"/>
              </a:solidFill>
            </a:endParaRPr>
          </a:p>
        </p:txBody>
      </p:sp>
      <p:sp>
        <p:nvSpPr>
          <p:cNvPr id="1146" name="Google Shape;1146;p37"/>
          <p:cNvSpPr txBox="1">
            <a:spLocks noGrp="1"/>
          </p:cNvSpPr>
          <p:nvPr>
            <p:ph type="body" idx="5"/>
          </p:nvPr>
        </p:nvSpPr>
        <p:spPr>
          <a:xfrm>
            <a:off x="3520588" y="3718454"/>
            <a:ext cx="2103000" cy="82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Venus has a beautiful name and is the second planet from the Sun</a:t>
            </a:r>
            <a:endParaRPr sz="1100"/>
          </a:p>
        </p:txBody>
      </p:sp>
      <p:sp>
        <p:nvSpPr>
          <p:cNvPr id="1147" name="Google Shape;1147;p37"/>
          <p:cNvSpPr txBox="1">
            <a:spLocks noGrp="1"/>
          </p:cNvSpPr>
          <p:nvPr>
            <p:ph type="subTitle" idx="6"/>
          </p:nvPr>
        </p:nvSpPr>
        <p:spPr>
          <a:xfrm>
            <a:off x="3520500" y="3283943"/>
            <a:ext cx="2103000" cy="279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5AFF0"/>
                </a:solidFill>
              </a:rPr>
              <a:t>Venus</a:t>
            </a:r>
            <a:endParaRPr>
              <a:solidFill>
                <a:srgbClr val="45AFF0"/>
              </a:solidFill>
            </a:endParaRPr>
          </a:p>
        </p:txBody>
      </p:sp>
      <p:sp>
        <p:nvSpPr>
          <p:cNvPr id="1148" name="Google Shape;1148;p37"/>
          <p:cNvSpPr txBox="1"/>
          <p:nvPr/>
        </p:nvSpPr>
        <p:spPr>
          <a:xfrm>
            <a:off x="4442374" y="5403861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009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3774529" y="1393390"/>
            <a:ext cx="1513093" cy="1890553"/>
          </a:xfrm>
          <a:custGeom>
            <a:avLst/>
            <a:gdLst>
              <a:gd name="T0" fmla="*/ 28 w 194"/>
              <a:gd name="T1" fmla="*/ 173 h 243"/>
              <a:gd name="T2" fmla="*/ 24 w 194"/>
              <a:gd name="T3" fmla="*/ 170 h 243"/>
              <a:gd name="T4" fmla="*/ 19 w 194"/>
              <a:gd name="T5" fmla="*/ 140 h 243"/>
              <a:gd name="T6" fmla="*/ 21 w 194"/>
              <a:gd name="T7" fmla="*/ 131 h 243"/>
              <a:gd name="T8" fmla="*/ 55 w 194"/>
              <a:gd name="T9" fmla="*/ 73 h 243"/>
              <a:gd name="T10" fmla="*/ 61 w 194"/>
              <a:gd name="T11" fmla="*/ 66 h 243"/>
              <a:gd name="T12" fmla="*/ 84 w 194"/>
              <a:gd name="T13" fmla="*/ 47 h 243"/>
              <a:gd name="T14" fmla="*/ 71 w 194"/>
              <a:gd name="T15" fmla="*/ 25 h 243"/>
              <a:gd name="T16" fmla="*/ 78 w 194"/>
              <a:gd name="T17" fmla="*/ 9 h 243"/>
              <a:gd name="T18" fmla="*/ 110 w 194"/>
              <a:gd name="T19" fmla="*/ 10 h 243"/>
              <a:gd name="T20" fmla="*/ 105 w 194"/>
              <a:gd name="T21" fmla="*/ 47 h 243"/>
              <a:gd name="T22" fmla="*/ 129 w 194"/>
              <a:gd name="T23" fmla="*/ 69 h 243"/>
              <a:gd name="T24" fmla="*/ 132 w 194"/>
              <a:gd name="T25" fmla="*/ 72 h 243"/>
              <a:gd name="T26" fmla="*/ 166 w 194"/>
              <a:gd name="T27" fmla="*/ 127 h 243"/>
              <a:gd name="T28" fmla="*/ 169 w 194"/>
              <a:gd name="T29" fmla="*/ 132 h 243"/>
              <a:gd name="T30" fmla="*/ 169 w 194"/>
              <a:gd name="T31" fmla="*/ 171 h 243"/>
              <a:gd name="T32" fmla="*/ 166 w 194"/>
              <a:gd name="T33" fmla="*/ 173 h 243"/>
              <a:gd name="T34" fmla="*/ 172 w 194"/>
              <a:gd name="T35" fmla="*/ 175 h 243"/>
              <a:gd name="T36" fmla="*/ 193 w 194"/>
              <a:gd name="T37" fmla="*/ 209 h 243"/>
              <a:gd name="T38" fmla="*/ 193 w 194"/>
              <a:gd name="T39" fmla="*/ 225 h 243"/>
              <a:gd name="T40" fmla="*/ 190 w 194"/>
              <a:gd name="T41" fmla="*/ 230 h 243"/>
              <a:gd name="T42" fmla="*/ 152 w 194"/>
              <a:gd name="T43" fmla="*/ 241 h 243"/>
              <a:gd name="T44" fmla="*/ 124 w 194"/>
              <a:gd name="T45" fmla="*/ 231 h 243"/>
              <a:gd name="T46" fmla="*/ 120 w 194"/>
              <a:gd name="T47" fmla="*/ 222 h 243"/>
              <a:gd name="T48" fmla="*/ 120 w 194"/>
              <a:gd name="T49" fmla="*/ 202 h 243"/>
              <a:gd name="T50" fmla="*/ 113 w 194"/>
              <a:gd name="T51" fmla="*/ 204 h 243"/>
              <a:gd name="T52" fmla="*/ 81 w 194"/>
              <a:gd name="T53" fmla="*/ 205 h 243"/>
              <a:gd name="T54" fmla="*/ 76 w 194"/>
              <a:gd name="T55" fmla="*/ 210 h 243"/>
              <a:gd name="T56" fmla="*/ 76 w 194"/>
              <a:gd name="T57" fmla="*/ 215 h 243"/>
              <a:gd name="T58" fmla="*/ 74 w 194"/>
              <a:gd name="T59" fmla="*/ 228 h 243"/>
              <a:gd name="T60" fmla="*/ 57 w 194"/>
              <a:gd name="T61" fmla="*/ 238 h 243"/>
              <a:gd name="T62" fmla="*/ 10 w 194"/>
              <a:gd name="T63" fmla="*/ 235 h 243"/>
              <a:gd name="T64" fmla="*/ 1 w 194"/>
              <a:gd name="T65" fmla="*/ 220 h 243"/>
              <a:gd name="T66" fmla="*/ 2 w 194"/>
              <a:gd name="T67" fmla="*/ 209 h 243"/>
              <a:gd name="T68" fmla="*/ 23 w 194"/>
              <a:gd name="T69" fmla="*/ 175 h 243"/>
              <a:gd name="T70" fmla="*/ 28 w 194"/>
              <a:gd name="T71" fmla="*/ 173 h 243"/>
              <a:gd name="T72" fmla="*/ 57 w 194"/>
              <a:gd name="T73" fmla="*/ 81 h 243"/>
              <a:gd name="T74" fmla="*/ 29 w 194"/>
              <a:gd name="T75" fmla="*/ 130 h 243"/>
              <a:gd name="T76" fmla="*/ 59 w 194"/>
              <a:gd name="T77" fmla="*/ 141 h 243"/>
              <a:gd name="T78" fmla="*/ 49 w 194"/>
              <a:gd name="T79" fmla="*/ 173 h 243"/>
              <a:gd name="T80" fmla="*/ 52 w 194"/>
              <a:gd name="T81" fmla="*/ 174 h 243"/>
              <a:gd name="T82" fmla="*/ 72 w 194"/>
              <a:gd name="T83" fmla="*/ 194 h 243"/>
              <a:gd name="T84" fmla="*/ 77 w 194"/>
              <a:gd name="T85" fmla="*/ 197 h 243"/>
              <a:gd name="T86" fmla="*/ 120 w 194"/>
              <a:gd name="T87" fmla="*/ 194 h 243"/>
              <a:gd name="T88" fmla="*/ 123 w 194"/>
              <a:gd name="T89" fmla="*/ 192 h 243"/>
              <a:gd name="T90" fmla="*/ 146 w 194"/>
              <a:gd name="T91" fmla="*/ 173 h 243"/>
              <a:gd name="T92" fmla="*/ 134 w 194"/>
              <a:gd name="T93" fmla="*/ 146 h 243"/>
              <a:gd name="T94" fmla="*/ 159 w 194"/>
              <a:gd name="T95" fmla="*/ 128 h 243"/>
              <a:gd name="T96" fmla="*/ 131 w 194"/>
              <a:gd name="T97" fmla="*/ 81 h 243"/>
              <a:gd name="T98" fmla="*/ 131 w 194"/>
              <a:gd name="T99" fmla="*/ 93 h 243"/>
              <a:gd name="T100" fmla="*/ 119 w 194"/>
              <a:gd name="T101" fmla="*/ 110 h 243"/>
              <a:gd name="T102" fmla="*/ 80 w 194"/>
              <a:gd name="T103" fmla="*/ 113 h 243"/>
              <a:gd name="T104" fmla="*/ 61 w 194"/>
              <a:gd name="T105" fmla="*/ 105 h 243"/>
              <a:gd name="T106" fmla="*/ 57 w 194"/>
              <a:gd name="T107" fmla="*/ 97 h 243"/>
              <a:gd name="T108" fmla="*/ 57 w 194"/>
              <a:gd name="T109" fmla="*/ 8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243">
                <a:moveTo>
                  <a:pt x="28" y="173"/>
                </a:moveTo>
                <a:cubicBezTo>
                  <a:pt x="27" y="172"/>
                  <a:pt x="26" y="171"/>
                  <a:pt x="24" y="170"/>
                </a:cubicBezTo>
                <a:cubicBezTo>
                  <a:pt x="15" y="162"/>
                  <a:pt x="13" y="150"/>
                  <a:pt x="19" y="140"/>
                </a:cubicBezTo>
                <a:cubicBezTo>
                  <a:pt x="20" y="137"/>
                  <a:pt x="21" y="134"/>
                  <a:pt x="21" y="131"/>
                </a:cubicBezTo>
                <a:cubicBezTo>
                  <a:pt x="23" y="106"/>
                  <a:pt x="34" y="87"/>
                  <a:pt x="55" y="73"/>
                </a:cubicBezTo>
                <a:cubicBezTo>
                  <a:pt x="57" y="71"/>
                  <a:pt x="59" y="69"/>
                  <a:pt x="61" y="66"/>
                </a:cubicBezTo>
                <a:cubicBezTo>
                  <a:pt x="66" y="57"/>
                  <a:pt x="73" y="51"/>
                  <a:pt x="84" y="47"/>
                </a:cubicBezTo>
                <a:cubicBezTo>
                  <a:pt x="76" y="41"/>
                  <a:pt x="70" y="34"/>
                  <a:pt x="71" y="25"/>
                </a:cubicBezTo>
                <a:cubicBezTo>
                  <a:pt x="72" y="19"/>
                  <a:pt x="75" y="13"/>
                  <a:pt x="78" y="9"/>
                </a:cubicBezTo>
                <a:cubicBezTo>
                  <a:pt x="87" y="0"/>
                  <a:pt x="102" y="1"/>
                  <a:pt x="110" y="10"/>
                </a:cubicBezTo>
                <a:cubicBezTo>
                  <a:pt x="121" y="20"/>
                  <a:pt x="119" y="33"/>
                  <a:pt x="105" y="47"/>
                </a:cubicBezTo>
                <a:cubicBezTo>
                  <a:pt x="116" y="51"/>
                  <a:pt x="124" y="58"/>
                  <a:pt x="129" y="69"/>
                </a:cubicBezTo>
                <a:cubicBezTo>
                  <a:pt x="129" y="70"/>
                  <a:pt x="131" y="71"/>
                  <a:pt x="132" y="72"/>
                </a:cubicBezTo>
                <a:cubicBezTo>
                  <a:pt x="152" y="85"/>
                  <a:pt x="163" y="103"/>
                  <a:pt x="166" y="127"/>
                </a:cubicBezTo>
                <a:cubicBezTo>
                  <a:pt x="167" y="129"/>
                  <a:pt x="168" y="131"/>
                  <a:pt x="169" y="132"/>
                </a:cubicBezTo>
                <a:cubicBezTo>
                  <a:pt x="183" y="144"/>
                  <a:pt x="183" y="160"/>
                  <a:pt x="169" y="171"/>
                </a:cubicBezTo>
                <a:cubicBezTo>
                  <a:pt x="168" y="171"/>
                  <a:pt x="167" y="172"/>
                  <a:pt x="166" y="173"/>
                </a:cubicBezTo>
                <a:cubicBezTo>
                  <a:pt x="169" y="174"/>
                  <a:pt x="170" y="175"/>
                  <a:pt x="172" y="175"/>
                </a:cubicBezTo>
                <a:cubicBezTo>
                  <a:pt x="186" y="183"/>
                  <a:pt x="193" y="193"/>
                  <a:pt x="193" y="209"/>
                </a:cubicBezTo>
                <a:cubicBezTo>
                  <a:pt x="193" y="214"/>
                  <a:pt x="194" y="219"/>
                  <a:pt x="193" y="225"/>
                </a:cubicBezTo>
                <a:cubicBezTo>
                  <a:pt x="193" y="227"/>
                  <a:pt x="192" y="229"/>
                  <a:pt x="190" y="230"/>
                </a:cubicBezTo>
                <a:cubicBezTo>
                  <a:pt x="179" y="239"/>
                  <a:pt x="166" y="241"/>
                  <a:pt x="152" y="241"/>
                </a:cubicBezTo>
                <a:cubicBezTo>
                  <a:pt x="142" y="240"/>
                  <a:pt x="133" y="237"/>
                  <a:pt x="124" y="231"/>
                </a:cubicBezTo>
                <a:cubicBezTo>
                  <a:pt x="121" y="229"/>
                  <a:pt x="120" y="226"/>
                  <a:pt x="120" y="222"/>
                </a:cubicBezTo>
                <a:cubicBezTo>
                  <a:pt x="120" y="216"/>
                  <a:pt x="120" y="209"/>
                  <a:pt x="120" y="202"/>
                </a:cubicBezTo>
                <a:cubicBezTo>
                  <a:pt x="117" y="203"/>
                  <a:pt x="115" y="204"/>
                  <a:pt x="113" y="204"/>
                </a:cubicBezTo>
                <a:cubicBezTo>
                  <a:pt x="102" y="207"/>
                  <a:pt x="92" y="208"/>
                  <a:pt x="81" y="205"/>
                </a:cubicBezTo>
                <a:cubicBezTo>
                  <a:pt x="77" y="204"/>
                  <a:pt x="75" y="205"/>
                  <a:pt x="76" y="210"/>
                </a:cubicBezTo>
                <a:cubicBezTo>
                  <a:pt x="76" y="211"/>
                  <a:pt x="76" y="213"/>
                  <a:pt x="76" y="215"/>
                </a:cubicBezTo>
                <a:cubicBezTo>
                  <a:pt x="75" y="219"/>
                  <a:pt x="77" y="226"/>
                  <a:pt x="74" y="228"/>
                </a:cubicBezTo>
                <a:cubicBezTo>
                  <a:pt x="70" y="233"/>
                  <a:pt x="63" y="236"/>
                  <a:pt x="57" y="238"/>
                </a:cubicBezTo>
                <a:cubicBezTo>
                  <a:pt x="41" y="243"/>
                  <a:pt x="25" y="242"/>
                  <a:pt x="10" y="235"/>
                </a:cubicBezTo>
                <a:cubicBezTo>
                  <a:pt x="4" y="232"/>
                  <a:pt x="0" y="228"/>
                  <a:pt x="1" y="220"/>
                </a:cubicBezTo>
                <a:cubicBezTo>
                  <a:pt x="2" y="217"/>
                  <a:pt x="2" y="213"/>
                  <a:pt x="2" y="209"/>
                </a:cubicBezTo>
                <a:cubicBezTo>
                  <a:pt x="2" y="193"/>
                  <a:pt x="9" y="182"/>
                  <a:pt x="23" y="175"/>
                </a:cubicBezTo>
                <a:cubicBezTo>
                  <a:pt x="25" y="174"/>
                  <a:pt x="26" y="174"/>
                  <a:pt x="28" y="173"/>
                </a:cubicBezTo>
                <a:close/>
                <a:moveTo>
                  <a:pt x="57" y="81"/>
                </a:moveTo>
                <a:cubicBezTo>
                  <a:pt x="40" y="89"/>
                  <a:pt x="27" y="117"/>
                  <a:pt x="29" y="130"/>
                </a:cubicBezTo>
                <a:cubicBezTo>
                  <a:pt x="46" y="128"/>
                  <a:pt x="54" y="131"/>
                  <a:pt x="59" y="141"/>
                </a:cubicBezTo>
                <a:cubicBezTo>
                  <a:pt x="65" y="152"/>
                  <a:pt x="62" y="161"/>
                  <a:pt x="49" y="173"/>
                </a:cubicBezTo>
                <a:cubicBezTo>
                  <a:pt x="50" y="173"/>
                  <a:pt x="51" y="174"/>
                  <a:pt x="52" y="174"/>
                </a:cubicBezTo>
                <a:cubicBezTo>
                  <a:pt x="61" y="178"/>
                  <a:pt x="68" y="184"/>
                  <a:pt x="72" y="194"/>
                </a:cubicBezTo>
                <a:cubicBezTo>
                  <a:pt x="73" y="196"/>
                  <a:pt x="75" y="197"/>
                  <a:pt x="77" y="197"/>
                </a:cubicBezTo>
                <a:cubicBezTo>
                  <a:pt x="92" y="203"/>
                  <a:pt x="106" y="200"/>
                  <a:pt x="120" y="194"/>
                </a:cubicBezTo>
                <a:cubicBezTo>
                  <a:pt x="121" y="194"/>
                  <a:pt x="123" y="193"/>
                  <a:pt x="123" y="192"/>
                </a:cubicBezTo>
                <a:cubicBezTo>
                  <a:pt x="128" y="183"/>
                  <a:pt x="136" y="177"/>
                  <a:pt x="146" y="173"/>
                </a:cubicBezTo>
                <a:cubicBezTo>
                  <a:pt x="137" y="166"/>
                  <a:pt x="131" y="158"/>
                  <a:pt x="134" y="146"/>
                </a:cubicBezTo>
                <a:cubicBezTo>
                  <a:pt x="137" y="134"/>
                  <a:pt x="146" y="129"/>
                  <a:pt x="159" y="128"/>
                </a:cubicBezTo>
                <a:cubicBezTo>
                  <a:pt x="159" y="112"/>
                  <a:pt x="145" y="88"/>
                  <a:pt x="131" y="81"/>
                </a:cubicBezTo>
                <a:cubicBezTo>
                  <a:pt x="131" y="85"/>
                  <a:pt x="130" y="89"/>
                  <a:pt x="131" y="93"/>
                </a:cubicBezTo>
                <a:cubicBezTo>
                  <a:pt x="133" y="102"/>
                  <a:pt x="127" y="107"/>
                  <a:pt x="119" y="110"/>
                </a:cubicBezTo>
                <a:cubicBezTo>
                  <a:pt x="107" y="115"/>
                  <a:pt x="94" y="116"/>
                  <a:pt x="80" y="113"/>
                </a:cubicBezTo>
                <a:cubicBezTo>
                  <a:pt x="74" y="112"/>
                  <a:pt x="67" y="109"/>
                  <a:pt x="61" y="105"/>
                </a:cubicBezTo>
                <a:cubicBezTo>
                  <a:pt x="59" y="104"/>
                  <a:pt x="57" y="100"/>
                  <a:pt x="57" y="97"/>
                </a:cubicBezTo>
                <a:cubicBezTo>
                  <a:pt x="56" y="92"/>
                  <a:pt x="57" y="87"/>
                  <a:pt x="57" y="8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1362353" y="1351640"/>
            <a:ext cx="1513093" cy="1890553"/>
          </a:xfrm>
          <a:custGeom>
            <a:avLst/>
            <a:gdLst>
              <a:gd name="T0" fmla="*/ 28 w 194"/>
              <a:gd name="T1" fmla="*/ 173 h 243"/>
              <a:gd name="T2" fmla="*/ 24 w 194"/>
              <a:gd name="T3" fmla="*/ 170 h 243"/>
              <a:gd name="T4" fmla="*/ 19 w 194"/>
              <a:gd name="T5" fmla="*/ 140 h 243"/>
              <a:gd name="T6" fmla="*/ 21 w 194"/>
              <a:gd name="T7" fmla="*/ 131 h 243"/>
              <a:gd name="T8" fmla="*/ 55 w 194"/>
              <a:gd name="T9" fmla="*/ 73 h 243"/>
              <a:gd name="T10" fmla="*/ 61 w 194"/>
              <a:gd name="T11" fmla="*/ 66 h 243"/>
              <a:gd name="T12" fmla="*/ 84 w 194"/>
              <a:gd name="T13" fmla="*/ 47 h 243"/>
              <a:gd name="T14" fmla="*/ 71 w 194"/>
              <a:gd name="T15" fmla="*/ 25 h 243"/>
              <a:gd name="T16" fmla="*/ 78 w 194"/>
              <a:gd name="T17" fmla="*/ 9 h 243"/>
              <a:gd name="T18" fmla="*/ 110 w 194"/>
              <a:gd name="T19" fmla="*/ 10 h 243"/>
              <a:gd name="T20" fmla="*/ 105 w 194"/>
              <a:gd name="T21" fmla="*/ 47 h 243"/>
              <a:gd name="T22" fmla="*/ 129 w 194"/>
              <a:gd name="T23" fmla="*/ 69 h 243"/>
              <a:gd name="T24" fmla="*/ 132 w 194"/>
              <a:gd name="T25" fmla="*/ 72 h 243"/>
              <a:gd name="T26" fmla="*/ 166 w 194"/>
              <a:gd name="T27" fmla="*/ 127 h 243"/>
              <a:gd name="T28" fmla="*/ 169 w 194"/>
              <a:gd name="T29" fmla="*/ 132 h 243"/>
              <a:gd name="T30" fmla="*/ 169 w 194"/>
              <a:gd name="T31" fmla="*/ 171 h 243"/>
              <a:gd name="T32" fmla="*/ 166 w 194"/>
              <a:gd name="T33" fmla="*/ 173 h 243"/>
              <a:gd name="T34" fmla="*/ 172 w 194"/>
              <a:gd name="T35" fmla="*/ 175 h 243"/>
              <a:gd name="T36" fmla="*/ 193 w 194"/>
              <a:gd name="T37" fmla="*/ 209 h 243"/>
              <a:gd name="T38" fmla="*/ 193 w 194"/>
              <a:gd name="T39" fmla="*/ 225 h 243"/>
              <a:gd name="T40" fmla="*/ 190 w 194"/>
              <a:gd name="T41" fmla="*/ 230 h 243"/>
              <a:gd name="T42" fmla="*/ 152 w 194"/>
              <a:gd name="T43" fmla="*/ 241 h 243"/>
              <a:gd name="T44" fmla="*/ 124 w 194"/>
              <a:gd name="T45" fmla="*/ 231 h 243"/>
              <a:gd name="T46" fmla="*/ 120 w 194"/>
              <a:gd name="T47" fmla="*/ 222 h 243"/>
              <a:gd name="T48" fmla="*/ 120 w 194"/>
              <a:gd name="T49" fmla="*/ 202 h 243"/>
              <a:gd name="T50" fmla="*/ 113 w 194"/>
              <a:gd name="T51" fmla="*/ 204 h 243"/>
              <a:gd name="T52" fmla="*/ 81 w 194"/>
              <a:gd name="T53" fmla="*/ 205 h 243"/>
              <a:gd name="T54" fmla="*/ 76 w 194"/>
              <a:gd name="T55" fmla="*/ 210 h 243"/>
              <a:gd name="T56" fmla="*/ 76 w 194"/>
              <a:gd name="T57" fmla="*/ 215 h 243"/>
              <a:gd name="T58" fmla="*/ 74 w 194"/>
              <a:gd name="T59" fmla="*/ 228 h 243"/>
              <a:gd name="T60" fmla="*/ 57 w 194"/>
              <a:gd name="T61" fmla="*/ 238 h 243"/>
              <a:gd name="T62" fmla="*/ 10 w 194"/>
              <a:gd name="T63" fmla="*/ 235 h 243"/>
              <a:gd name="T64" fmla="*/ 1 w 194"/>
              <a:gd name="T65" fmla="*/ 220 h 243"/>
              <a:gd name="T66" fmla="*/ 2 w 194"/>
              <a:gd name="T67" fmla="*/ 209 h 243"/>
              <a:gd name="T68" fmla="*/ 23 w 194"/>
              <a:gd name="T69" fmla="*/ 175 h 243"/>
              <a:gd name="T70" fmla="*/ 28 w 194"/>
              <a:gd name="T71" fmla="*/ 173 h 243"/>
              <a:gd name="T72" fmla="*/ 57 w 194"/>
              <a:gd name="T73" fmla="*/ 81 h 243"/>
              <a:gd name="T74" fmla="*/ 29 w 194"/>
              <a:gd name="T75" fmla="*/ 130 h 243"/>
              <a:gd name="T76" fmla="*/ 59 w 194"/>
              <a:gd name="T77" fmla="*/ 141 h 243"/>
              <a:gd name="T78" fmla="*/ 49 w 194"/>
              <a:gd name="T79" fmla="*/ 173 h 243"/>
              <a:gd name="T80" fmla="*/ 52 w 194"/>
              <a:gd name="T81" fmla="*/ 174 h 243"/>
              <a:gd name="T82" fmla="*/ 72 w 194"/>
              <a:gd name="T83" fmla="*/ 194 h 243"/>
              <a:gd name="T84" fmla="*/ 77 w 194"/>
              <a:gd name="T85" fmla="*/ 197 h 243"/>
              <a:gd name="T86" fmla="*/ 120 w 194"/>
              <a:gd name="T87" fmla="*/ 194 h 243"/>
              <a:gd name="T88" fmla="*/ 123 w 194"/>
              <a:gd name="T89" fmla="*/ 192 h 243"/>
              <a:gd name="T90" fmla="*/ 146 w 194"/>
              <a:gd name="T91" fmla="*/ 173 h 243"/>
              <a:gd name="T92" fmla="*/ 134 w 194"/>
              <a:gd name="T93" fmla="*/ 146 h 243"/>
              <a:gd name="T94" fmla="*/ 159 w 194"/>
              <a:gd name="T95" fmla="*/ 128 h 243"/>
              <a:gd name="T96" fmla="*/ 131 w 194"/>
              <a:gd name="T97" fmla="*/ 81 h 243"/>
              <a:gd name="T98" fmla="*/ 131 w 194"/>
              <a:gd name="T99" fmla="*/ 93 h 243"/>
              <a:gd name="T100" fmla="*/ 119 w 194"/>
              <a:gd name="T101" fmla="*/ 110 h 243"/>
              <a:gd name="T102" fmla="*/ 80 w 194"/>
              <a:gd name="T103" fmla="*/ 113 h 243"/>
              <a:gd name="T104" fmla="*/ 61 w 194"/>
              <a:gd name="T105" fmla="*/ 105 h 243"/>
              <a:gd name="T106" fmla="*/ 57 w 194"/>
              <a:gd name="T107" fmla="*/ 97 h 243"/>
              <a:gd name="T108" fmla="*/ 57 w 194"/>
              <a:gd name="T109" fmla="*/ 8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243">
                <a:moveTo>
                  <a:pt x="28" y="173"/>
                </a:moveTo>
                <a:cubicBezTo>
                  <a:pt x="27" y="172"/>
                  <a:pt x="26" y="171"/>
                  <a:pt x="24" y="170"/>
                </a:cubicBezTo>
                <a:cubicBezTo>
                  <a:pt x="15" y="162"/>
                  <a:pt x="13" y="150"/>
                  <a:pt x="19" y="140"/>
                </a:cubicBezTo>
                <a:cubicBezTo>
                  <a:pt x="20" y="137"/>
                  <a:pt x="21" y="134"/>
                  <a:pt x="21" y="131"/>
                </a:cubicBezTo>
                <a:cubicBezTo>
                  <a:pt x="23" y="106"/>
                  <a:pt x="34" y="87"/>
                  <a:pt x="55" y="73"/>
                </a:cubicBezTo>
                <a:cubicBezTo>
                  <a:pt x="57" y="71"/>
                  <a:pt x="59" y="69"/>
                  <a:pt x="61" y="66"/>
                </a:cubicBezTo>
                <a:cubicBezTo>
                  <a:pt x="66" y="57"/>
                  <a:pt x="73" y="51"/>
                  <a:pt x="84" y="47"/>
                </a:cubicBezTo>
                <a:cubicBezTo>
                  <a:pt x="76" y="41"/>
                  <a:pt x="70" y="34"/>
                  <a:pt x="71" y="25"/>
                </a:cubicBezTo>
                <a:cubicBezTo>
                  <a:pt x="72" y="19"/>
                  <a:pt x="75" y="13"/>
                  <a:pt x="78" y="9"/>
                </a:cubicBezTo>
                <a:cubicBezTo>
                  <a:pt x="87" y="0"/>
                  <a:pt x="102" y="1"/>
                  <a:pt x="110" y="10"/>
                </a:cubicBezTo>
                <a:cubicBezTo>
                  <a:pt x="121" y="20"/>
                  <a:pt x="119" y="33"/>
                  <a:pt x="105" y="47"/>
                </a:cubicBezTo>
                <a:cubicBezTo>
                  <a:pt x="116" y="51"/>
                  <a:pt x="124" y="58"/>
                  <a:pt x="129" y="69"/>
                </a:cubicBezTo>
                <a:cubicBezTo>
                  <a:pt x="129" y="70"/>
                  <a:pt x="131" y="71"/>
                  <a:pt x="132" y="72"/>
                </a:cubicBezTo>
                <a:cubicBezTo>
                  <a:pt x="152" y="85"/>
                  <a:pt x="163" y="103"/>
                  <a:pt x="166" y="127"/>
                </a:cubicBezTo>
                <a:cubicBezTo>
                  <a:pt x="167" y="129"/>
                  <a:pt x="168" y="131"/>
                  <a:pt x="169" y="132"/>
                </a:cubicBezTo>
                <a:cubicBezTo>
                  <a:pt x="183" y="144"/>
                  <a:pt x="183" y="160"/>
                  <a:pt x="169" y="171"/>
                </a:cubicBezTo>
                <a:cubicBezTo>
                  <a:pt x="168" y="171"/>
                  <a:pt x="167" y="172"/>
                  <a:pt x="166" y="173"/>
                </a:cubicBezTo>
                <a:cubicBezTo>
                  <a:pt x="169" y="174"/>
                  <a:pt x="170" y="175"/>
                  <a:pt x="172" y="175"/>
                </a:cubicBezTo>
                <a:cubicBezTo>
                  <a:pt x="186" y="183"/>
                  <a:pt x="193" y="193"/>
                  <a:pt x="193" y="209"/>
                </a:cubicBezTo>
                <a:cubicBezTo>
                  <a:pt x="193" y="214"/>
                  <a:pt x="194" y="219"/>
                  <a:pt x="193" y="225"/>
                </a:cubicBezTo>
                <a:cubicBezTo>
                  <a:pt x="193" y="227"/>
                  <a:pt x="192" y="229"/>
                  <a:pt x="190" y="230"/>
                </a:cubicBezTo>
                <a:cubicBezTo>
                  <a:pt x="179" y="239"/>
                  <a:pt x="166" y="241"/>
                  <a:pt x="152" y="241"/>
                </a:cubicBezTo>
                <a:cubicBezTo>
                  <a:pt x="142" y="240"/>
                  <a:pt x="133" y="237"/>
                  <a:pt x="124" y="231"/>
                </a:cubicBezTo>
                <a:cubicBezTo>
                  <a:pt x="121" y="229"/>
                  <a:pt x="120" y="226"/>
                  <a:pt x="120" y="222"/>
                </a:cubicBezTo>
                <a:cubicBezTo>
                  <a:pt x="120" y="216"/>
                  <a:pt x="120" y="209"/>
                  <a:pt x="120" y="202"/>
                </a:cubicBezTo>
                <a:cubicBezTo>
                  <a:pt x="117" y="203"/>
                  <a:pt x="115" y="204"/>
                  <a:pt x="113" y="204"/>
                </a:cubicBezTo>
                <a:cubicBezTo>
                  <a:pt x="102" y="207"/>
                  <a:pt x="92" y="208"/>
                  <a:pt x="81" y="205"/>
                </a:cubicBezTo>
                <a:cubicBezTo>
                  <a:pt x="77" y="204"/>
                  <a:pt x="75" y="205"/>
                  <a:pt x="76" y="210"/>
                </a:cubicBezTo>
                <a:cubicBezTo>
                  <a:pt x="76" y="211"/>
                  <a:pt x="76" y="213"/>
                  <a:pt x="76" y="215"/>
                </a:cubicBezTo>
                <a:cubicBezTo>
                  <a:pt x="75" y="219"/>
                  <a:pt x="77" y="226"/>
                  <a:pt x="74" y="228"/>
                </a:cubicBezTo>
                <a:cubicBezTo>
                  <a:pt x="70" y="233"/>
                  <a:pt x="63" y="236"/>
                  <a:pt x="57" y="238"/>
                </a:cubicBezTo>
                <a:cubicBezTo>
                  <a:pt x="41" y="243"/>
                  <a:pt x="25" y="242"/>
                  <a:pt x="10" y="235"/>
                </a:cubicBezTo>
                <a:cubicBezTo>
                  <a:pt x="4" y="232"/>
                  <a:pt x="0" y="228"/>
                  <a:pt x="1" y="220"/>
                </a:cubicBezTo>
                <a:cubicBezTo>
                  <a:pt x="2" y="217"/>
                  <a:pt x="2" y="213"/>
                  <a:pt x="2" y="209"/>
                </a:cubicBezTo>
                <a:cubicBezTo>
                  <a:pt x="2" y="193"/>
                  <a:pt x="9" y="182"/>
                  <a:pt x="23" y="175"/>
                </a:cubicBezTo>
                <a:cubicBezTo>
                  <a:pt x="25" y="174"/>
                  <a:pt x="26" y="174"/>
                  <a:pt x="28" y="173"/>
                </a:cubicBezTo>
                <a:close/>
                <a:moveTo>
                  <a:pt x="57" y="81"/>
                </a:moveTo>
                <a:cubicBezTo>
                  <a:pt x="40" y="89"/>
                  <a:pt x="27" y="117"/>
                  <a:pt x="29" y="130"/>
                </a:cubicBezTo>
                <a:cubicBezTo>
                  <a:pt x="46" y="128"/>
                  <a:pt x="54" y="131"/>
                  <a:pt x="59" y="141"/>
                </a:cubicBezTo>
                <a:cubicBezTo>
                  <a:pt x="65" y="152"/>
                  <a:pt x="62" y="161"/>
                  <a:pt x="49" y="173"/>
                </a:cubicBezTo>
                <a:cubicBezTo>
                  <a:pt x="50" y="173"/>
                  <a:pt x="51" y="174"/>
                  <a:pt x="52" y="174"/>
                </a:cubicBezTo>
                <a:cubicBezTo>
                  <a:pt x="61" y="178"/>
                  <a:pt x="68" y="184"/>
                  <a:pt x="72" y="194"/>
                </a:cubicBezTo>
                <a:cubicBezTo>
                  <a:pt x="73" y="196"/>
                  <a:pt x="75" y="197"/>
                  <a:pt x="77" y="197"/>
                </a:cubicBezTo>
                <a:cubicBezTo>
                  <a:pt x="92" y="203"/>
                  <a:pt x="106" y="200"/>
                  <a:pt x="120" y="194"/>
                </a:cubicBezTo>
                <a:cubicBezTo>
                  <a:pt x="121" y="194"/>
                  <a:pt x="123" y="193"/>
                  <a:pt x="123" y="192"/>
                </a:cubicBezTo>
                <a:cubicBezTo>
                  <a:pt x="128" y="183"/>
                  <a:pt x="136" y="177"/>
                  <a:pt x="146" y="173"/>
                </a:cubicBezTo>
                <a:cubicBezTo>
                  <a:pt x="137" y="166"/>
                  <a:pt x="131" y="158"/>
                  <a:pt x="134" y="146"/>
                </a:cubicBezTo>
                <a:cubicBezTo>
                  <a:pt x="137" y="134"/>
                  <a:pt x="146" y="129"/>
                  <a:pt x="159" y="128"/>
                </a:cubicBezTo>
                <a:cubicBezTo>
                  <a:pt x="159" y="112"/>
                  <a:pt x="145" y="88"/>
                  <a:pt x="131" y="81"/>
                </a:cubicBezTo>
                <a:cubicBezTo>
                  <a:pt x="131" y="85"/>
                  <a:pt x="130" y="89"/>
                  <a:pt x="131" y="93"/>
                </a:cubicBezTo>
                <a:cubicBezTo>
                  <a:pt x="133" y="102"/>
                  <a:pt x="127" y="107"/>
                  <a:pt x="119" y="110"/>
                </a:cubicBezTo>
                <a:cubicBezTo>
                  <a:pt x="107" y="115"/>
                  <a:pt x="94" y="116"/>
                  <a:pt x="80" y="113"/>
                </a:cubicBezTo>
                <a:cubicBezTo>
                  <a:pt x="74" y="112"/>
                  <a:pt x="67" y="109"/>
                  <a:pt x="61" y="105"/>
                </a:cubicBezTo>
                <a:cubicBezTo>
                  <a:pt x="59" y="104"/>
                  <a:pt x="57" y="100"/>
                  <a:pt x="57" y="97"/>
                </a:cubicBezTo>
                <a:cubicBezTo>
                  <a:pt x="56" y="92"/>
                  <a:pt x="57" y="87"/>
                  <a:pt x="57" y="8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6186705" y="1351639"/>
            <a:ext cx="1513093" cy="1890553"/>
          </a:xfrm>
          <a:custGeom>
            <a:avLst/>
            <a:gdLst>
              <a:gd name="T0" fmla="*/ 28 w 194"/>
              <a:gd name="T1" fmla="*/ 173 h 243"/>
              <a:gd name="T2" fmla="*/ 24 w 194"/>
              <a:gd name="T3" fmla="*/ 170 h 243"/>
              <a:gd name="T4" fmla="*/ 19 w 194"/>
              <a:gd name="T5" fmla="*/ 140 h 243"/>
              <a:gd name="T6" fmla="*/ 21 w 194"/>
              <a:gd name="T7" fmla="*/ 131 h 243"/>
              <a:gd name="T8" fmla="*/ 55 w 194"/>
              <a:gd name="T9" fmla="*/ 73 h 243"/>
              <a:gd name="T10" fmla="*/ 61 w 194"/>
              <a:gd name="T11" fmla="*/ 66 h 243"/>
              <a:gd name="T12" fmla="*/ 84 w 194"/>
              <a:gd name="T13" fmla="*/ 47 h 243"/>
              <a:gd name="T14" fmla="*/ 71 w 194"/>
              <a:gd name="T15" fmla="*/ 25 h 243"/>
              <a:gd name="T16" fmla="*/ 78 w 194"/>
              <a:gd name="T17" fmla="*/ 9 h 243"/>
              <a:gd name="T18" fmla="*/ 110 w 194"/>
              <a:gd name="T19" fmla="*/ 10 h 243"/>
              <a:gd name="T20" fmla="*/ 105 w 194"/>
              <a:gd name="T21" fmla="*/ 47 h 243"/>
              <a:gd name="T22" fmla="*/ 129 w 194"/>
              <a:gd name="T23" fmla="*/ 69 h 243"/>
              <a:gd name="T24" fmla="*/ 132 w 194"/>
              <a:gd name="T25" fmla="*/ 72 h 243"/>
              <a:gd name="T26" fmla="*/ 166 w 194"/>
              <a:gd name="T27" fmla="*/ 127 h 243"/>
              <a:gd name="T28" fmla="*/ 169 w 194"/>
              <a:gd name="T29" fmla="*/ 132 h 243"/>
              <a:gd name="T30" fmla="*/ 169 w 194"/>
              <a:gd name="T31" fmla="*/ 171 h 243"/>
              <a:gd name="T32" fmla="*/ 166 w 194"/>
              <a:gd name="T33" fmla="*/ 173 h 243"/>
              <a:gd name="T34" fmla="*/ 172 w 194"/>
              <a:gd name="T35" fmla="*/ 175 h 243"/>
              <a:gd name="T36" fmla="*/ 193 w 194"/>
              <a:gd name="T37" fmla="*/ 209 h 243"/>
              <a:gd name="T38" fmla="*/ 193 w 194"/>
              <a:gd name="T39" fmla="*/ 225 h 243"/>
              <a:gd name="T40" fmla="*/ 190 w 194"/>
              <a:gd name="T41" fmla="*/ 230 h 243"/>
              <a:gd name="T42" fmla="*/ 152 w 194"/>
              <a:gd name="T43" fmla="*/ 241 h 243"/>
              <a:gd name="T44" fmla="*/ 124 w 194"/>
              <a:gd name="T45" fmla="*/ 231 h 243"/>
              <a:gd name="T46" fmla="*/ 120 w 194"/>
              <a:gd name="T47" fmla="*/ 222 h 243"/>
              <a:gd name="T48" fmla="*/ 120 w 194"/>
              <a:gd name="T49" fmla="*/ 202 h 243"/>
              <a:gd name="T50" fmla="*/ 113 w 194"/>
              <a:gd name="T51" fmla="*/ 204 h 243"/>
              <a:gd name="T52" fmla="*/ 81 w 194"/>
              <a:gd name="T53" fmla="*/ 205 h 243"/>
              <a:gd name="T54" fmla="*/ 76 w 194"/>
              <a:gd name="T55" fmla="*/ 210 h 243"/>
              <a:gd name="T56" fmla="*/ 76 w 194"/>
              <a:gd name="T57" fmla="*/ 215 h 243"/>
              <a:gd name="T58" fmla="*/ 74 w 194"/>
              <a:gd name="T59" fmla="*/ 228 h 243"/>
              <a:gd name="T60" fmla="*/ 57 w 194"/>
              <a:gd name="T61" fmla="*/ 238 h 243"/>
              <a:gd name="T62" fmla="*/ 10 w 194"/>
              <a:gd name="T63" fmla="*/ 235 h 243"/>
              <a:gd name="T64" fmla="*/ 1 w 194"/>
              <a:gd name="T65" fmla="*/ 220 h 243"/>
              <a:gd name="T66" fmla="*/ 2 w 194"/>
              <a:gd name="T67" fmla="*/ 209 h 243"/>
              <a:gd name="T68" fmla="*/ 23 w 194"/>
              <a:gd name="T69" fmla="*/ 175 h 243"/>
              <a:gd name="T70" fmla="*/ 28 w 194"/>
              <a:gd name="T71" fmla="*/ 173 h 243"/>
              <a:gd name="T72" fmla="*/ 57 w 194"/>
              <a:gd name="T73" fmla="*/ 81 h 243"/>
              <a:gd name="T74" fmla="*/ 29 w 194"/>
              <a:gd name="T75" fmla="*/ 130 h 243"/>
              <a:gd name="T76" fmla="*/ 59 w 194"/>
              <a:gd name="T77" fmla="*/ 141 h 243"/>
              <a:gd name="T78" fmla="*/ 49 w 194"/>
              <a:gd name="T79" fmla="*/ 173 h 243"/>
              <a:gd name="T80" fmla="*/ 52 w 194"/>
              <a:gd name="T81" fmla="*/ 174 h 243"/>
              <a:gd name="T82" fmla="*/ 72 w 194"/>
              <a:gd name="T83" fmla="*/ 194 h 243"/>
              <a:gd name="T84" fmla="*/ 77 w 194"/>
              <a:gd name="T85" fmla="*/ 197 h 243"/>
              <a:gd name="T86" fmla="*/ 120 w 194"/>
              <a:gd name="T87" fmla="*/ 194 h 243"/>
              <a:gd name="T88" fmla="*/ 123 w 194"/>
              <a:gd name="T89" fmla="*/ 192 h 243"/>
              <a:gd name="T90" fmla="*/ 146 w 194"/>
              <a:gd name="T91" fmla="*/ 173 h 243"/>
              <a:gd name="T92" fmla="*/ 134 w 194"/>
              <a:gd name="T93" fmla="*/ 146 h 243"/>
              <a:gd name="T94" fmla="*/ 159 w 194"/>
              <a:gd name="T95" fmla="*/ 128 h 243"/>
              <a:gd name="T96" fmla="*/ 131 w 194"/>
              <a:gd name="T97" fmla="*/ 81 h 243"/>
              <a:gd name="T98" fmla="*/ 131 w 194"/>
              <a:gd name="T99" fmla="*/ 93 h 243"/>
              <a:gd name="T100" fmla="*/ 119 w 194"/>
              <a:gd name="T101" fmla="*/ 110 h 243"/>
              <a:gd name="T102" fmla="*/ 80 w 194"/>
              <a:gd name="T103" fmla="*/ 113 h 243"/>
              <a:gd name="T104" fmla="*/ 61 w 194"/>
              <a:gd name="T105" fmla="*/ 105 h 243"/>
              <a:gd name="T106" fmla="*/ 57 w 194"/>
              <a:gd name="T107" fmla="*/ 97 h 243"/>
              <a:gd name="T108" fmla="*/ 57 w 194"/>
              <a:gd name="T109" fmla="*/ 8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243">
                <a:moveTo>
                  <a:pt x="28" y="173"/>
                </a:moveTo>
                <a:cubicBezTo>
                  <a:pt x="27" y="172"/>
                  <a:pt x="26" y="171"/>
                  <a:pt x="24" y="170"/>
                </a:cubicBezTo>
                <a:cubicBezTo>
                  <a:pt x="15" y="162"/>
                  <a:pt x="13" y="150"/>
                  <a:pt x="19" y="140"/>
                </a:cubicBezTo>
                <a:cubicBezTo>
                  <a:pt x="20" y="137"/>
                  <a:pt x="21" y="134"/>
                  <a:pt x="21" y="131"/>
                </a:cubicBezTo>
                <a:cubicBezTo>
                  <a:pt x="23" y="106"/>
                  <a:pt x="34" y="87"/>
                  <a:pt x="55" y="73"/>
                </a:cubicBezTo>
                <a:cubicBezTo>
                  <a:pt x="57" y="71"/>
                  <a:pt x="59" y="69"/>
                  <a:pt x="61" y="66"/>
                </a:cubicBezTo>
                <a:cubicBezTo>
                  <a:pt x="66" y="57"/>
                  <a:pt x="73" y="51"/>
                  <a:pt x="84" y="47"/>
                </a:cubicBezTo>
                <a:cubicBezTo>
                  <a:pt x="76" y="41"/>
                  <a:pt x="70" y="34"/>
                  <a:pt x="71" y="25"/>
                </a:cubicBezTo>
                <a:cubicBezTo>
                  <a:pt x="72" y="19"/>
                  <a:pt x="75" y="13"/>
                  <a:pt x="78" y="9"/>
                </a:cubicBezTo>
                <a:cubicBezTo>
                  <a:pt x="87" y="0"/>
                  <a:pt x="102" y="1"/>
                  <a:pt x="110" y="10"/>
                </a:cubicBezTo>
                <a:cubicBezTo>
                  <a:pt x="121" y="20"/>
                  <a:pt x="119" y="33"/>
                  <a:pt x="105" y="47"/>
                </a:cubicBezTo>
                <a:cubicBezTo>
                  <a:pt x="116" y="51"/>
                  <a:pt x="124" y="58"/>
                  <a:pt x="129" y="69"/>
                </a:cubicBezTo>
                <a:cubicBezTo>
                  <a:pt x="129" y="70"/>
                  <a:pt x="131" y="71"/>
                  <a:pt x="132" y="72"/>
                </a:cubicBezTo>
                <a:cubicBezTo>
                  <a:pt x="152" y="85"/>
                  <a:pt x="163" y="103"/>
                  <a:pt x="166" y="127"/>
                </a:cubicBezTo>
                <a:cubicBezTo>
                  <a:pt x="167" y="129"/>
                  <a:pt x="168" y="131"/>
                  <a:pt x="169" y="132"/>
                </a:cubicBezTo>
                <a:cubicBezTo>
                  <a:pt x="183" y="144"/>
                  <a:pt x="183" y="160"/>
                  <a:pt x="169" y="171"/>
                </a:cubicBezTo>
                <a:cubicBezTo>
                  <a:pt x="168" y="171"/>
                  <a:pt x="167" y="172"/>
                  <a:pt x="166" y="173"/>
                </a:cubicBezTo>
                <a:cubicBezTo>
                  <a:pt x="169" y="174"/>
                  <a:pt x="170" y="175"/>
                  <a:pt x="172" y="175"/>
                </a:cubicBezTo>
                <a:cubicBezTo>
                  <a:pt x="186" y="183"/>
                  <a:pt x="193" y="193"/>
                  <a:pt x="193" y="209"/>
                </a:cubicBezTo>
                <a:cubicBezTo>
                  <a:pt x="193" y="214"/>
                  <a:pt x="194" y="219"/>
                  <a:pt x="193" y="225"/>
                </a:cubicBezTo>
                <a:cubicBezTo>
                  <a:pt x="193" y="227"/>
                  <a:pt x="192" y="229"/>
                  <a:pt x="190" y="230"/>
                </a:cubicBezTo>
                <a:cubicBezTo>
                  <a:pt x="179" y="239"/>
                  <a:pt x="166" y="241"/>
                  <a:pt x="152" y="241"/>
                </a:cubicBezTo>
                <a:cubicBezTo>
                  <a:pt x="142" y="240"/>
                  <a:pt x="133" y="237"/>
                  <a:pt x="124" y="231"/>
                </a:cubicBezTo>
                <a:cubicBezTo>
                  <a:pt x="121" y="229"/>
                  <a:pt x="120" y="226"/>
                  <a:pt x="120" y="222"/>
                </a:cubicBezTo>
                <a:cubicBezTo>
                  <a:pt x="120" y="216"/>
                  <a:pt x="120" y="209"/>
                  <a:pt x="120" y="202"/>
                </a:cubicBezTo>
                <a:cubicBezTo>
                  <a:pt x="117" y="203"/>
                  <a:pt x="115" y="204"/>
                  <a:pt x="113" y="204"/>
                </a:cubicBezTo>
                <a:cubicBezTo>
                  <a:pt x="102" y="207"/>
                  <a:pt x="92" y="208"/>
                  <a:pt x="81" y="205"/>
                </a:cubicBezTo>
                <a:cubicBezTo>
                  <a:pt x="77" y="204"/>
                  <a:pt x="75" y="205"/>
                  <a:pt x="76" y="210"/>
                </a:cubicBezTo>
                <a:cubicBezTo>
                  <a:pt x="76" y="211"/>
                  <a:pt x="76" y="213"/>
                  <a:pt x="76" y="215"/>
                </a:cubicBezTo>
                <a:cubicBezTo>
                  <a:pt x="75" y="219"/>
                  <a:pt x="77" y="226"/>
                  <a:pt x="74" y="228"/>
                </a:cubicBezTo>
                <a:cubicBezTo>
                  <a:pt x="70" y="233"/>
                  <a:pt x="63" y="236"/>
                  <a:pt x="57" y="238"/>
                </a:cubicBezTo>
                <a:cubicBezTo>
                  <a:pt x="41" y="243"/>
                  <a:pt x="25" y="242"/>
                  <a:pt x="10" y="235"/>
                </a:cubicBezTo>
                <a:cubicBezTo>
                  <a:pt x="4" y="232"/>
                  <a:pt x="0" y="228"/>
                  <a:pt x="1" y="220"/>
                </a:cubicBezTo>
                <a:cubicBezTo>
                  <a:pt x="2" y="217"/>
                  <a:pt x="2" y="213"/>
                  <a:pt x="2" y="209"/>
                </a:cubicBezTo>
                <a:cubicBezTo>
                  <a:pt x="2" y="193"/>
                  <a:pt x="9" y="182"/>
                  <a:pt x="23" y="175"/>
                </a:cubicBezTo>
                <a:cubicBezTo>
                  <a:pt x="25" y="174"/>
                  <a:pt x="26" y="174"/>
                  <a:pt x="28" y="173"/>
                </a:cubicBezTo>
                <a:close/>
                <a:moveTo>
                  <a:pt x="57" y="81"/>
                </a:moveTo>
                <a:cubicBezTo>
                  <a:pt x="40" y="89"/>
                  <a:pt x="27" y="117"/>
                  <a:pt x="29" y="130"/>
                </a:cubicBezTo>
                <a:cubicBezTo>
                  <a:pt x="46" y="128"/>
                  <a:pt x="54" y="131"/>
                  <a:pt x="59" y="141"/>
                </a:cubicBezTo>
                <a:cubicBezTo>
                  <a:pt x="65" y="152"/>
                  <a:pt x="62" y="161"/>
                  <a:pt x="49" y="173"/>
                </a:cubicBezTo>
                <a:cubicBezTo>
                  <a:pt x="50" y="173"/>
                  <a:pt x="51" y="174"/>
                  <a:pt x="52" y="174"/>
                </a:cubicBezTo>
                <a:cubicBezTo>
                  <a:pt x="61" y="178"/>
                  <a:pt x="68" y="184"/>
                  <a:pt x="72" y="194"/>
                </a:cubicBezTo>
                <a:cubicBezTo>
                  <a:pt x="73" y="196"/>
                  <a:pt x="75" y="197"/>
                  <a:pt x="77" y="197"/>
                </a:cubicBezTo>
                <a:cubicBezTo>
                  <a:pt x="92" y="203"/>
                  <a:pt x="106" y="200"/>
                  <a:pt x="120" y="194"/>
                </a:cubicBezTo>
                <a:cubicBezTo>
                  <a:pt x="121" y="194"/>
                  <a:pt x="123" y="193"/>
                  <a:pt x="123" y="192"/>
                </a:cubicBezTo>
                <a:cubicBezTo>
                  <a:pt x="128" y="183"/>
                  <a:pt x="136" y="177"/>
                  <a:pt x="146" y="173"/>
                </a:cubicBezTo>
                <a:cubicBezTo>
                  <a:pt x="137" y="166"/>
                  <a:pt x="131" y="158"/>
                  <a:pt x="134" y="146"/>
                </a:cubicBezTo>
                <a:cubicBezTo>
                  <a:pt x="137" y="134"/>
                  <a:pt x="146" y="129"/>
                  <a:pt x="159" y="128"/>
                </a:cubicBezTo>
                <a:cubicBezTo>
                  <a:pt x="159" y="112"/>
                  <a:pt x="145" y="88"/>
                  <a:pt x="131" y="81"/>
                </a:cubicBezTo>
                <a:cubicBezTo>
                  <a:pt x="131" y="85"/>
                  <a:pt x="130" y="89"/>
                  <a:pt x="131" y="93"/>
                </a:cubicBezTo>
                <a:cubicBezTo>
                  <a:pt x="133" y="102"/>
                  <a:pt x="127" y="107"/>
                  <a:pt x="119" y="110"/>
                </a:cubicBezTo>
                <a:cubicBezTo>
                  <a:pt x="107" y="115"/>
                  <a:pt x="94" y="116"/>
                  <a:pt x="80" y="113"/>
                </a:cubicBezTo>
                <a:cubicBezTo>
                  <a:pt x="74" y="112"/>
                  <a:pt x="67" y="109"/>
                  <a:pt x="61" y="105"/>
                </a:cubicBezTo>
                <a:cubicBezTo>
                  <a:pt x="59" y="104"/>
                  <a:pt x="57" y="100"/>
                  <a:pt x="57" y="97"/>
                </a:cubicBezTo>
                <a:cubicBezTo>
                  <a:pt x="56" y="92"/>
                  <a:pt x="57" y="87"/>
                  <a:pt x="57" y="8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/>
          <p:nvPr/>
        </p:nvSpPr>
        <p:spPr>
          <a:xfrm>
            <a:off x="5725650" y="909615"/>
            <a:ext cx="1875600" cy="18528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ctrTitle" idx="4294967295"/>
          </p:nvPr>
        </p:nvSpPr>
        <p:spPr>
          <a:xfrm>
            <a:off x="293799" y="338152"/>
            <a:ext cx="4779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Big concept</a:t>
            </a:r>
            <a:endParaRPr sz="6000" b="1"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294967295"/>
          </p:nvPr>
        </p:nvSpPr>
        <p:spPr>
          <a:xfrm>
            <a:off x="293799" y="1480559"/>
            <a:ext cx="47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 rot="10800000" flipH="1">
            <a:off x="6805299" y="540952"/>
            <a:ext cx="143700" cy="377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8"/>
          <p:cNvCxnSpPr/>
          <p:nvPr/>
        </p:nvCxnSpPr>
        <p:spPr>
          <a:xfrm flipH="1">
            <a:off x="7451750" y="1182125"/>
            <a:ext cx="337200" cy="131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8"/>
          <p:cNvCxnSpPr>
            <a:endCxn id="117" idx="6"/>
          </p:cNvCxnSpPr>
          <p:nvPr/>
        </p:nvCxnSpPr>
        <p:spPr>
          <a:xfrm rot="10800000">
            <a:off x="7601250" y="1836015"/>
            <a:ext cx="998100" cy="98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1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4294967295"/>
          </p:nvPr>
        </p:nvSpPr>
        <p:spPr>
          <a:xfrm>
            <a:off x="800430" y="2640796"/>
            <a:ext cx="3675063" cy="1432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White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Is the color of milk and fresh snow, the color produced by the combination of all the colors of the visible spectrum.</a:t>
            </a:r>
            <a:endParaRPr sz="1600" dirty="0"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4294967295"/>
          </p:nvPr>
        </p:nvSpPr>
        <p:spPr>
          <a:xfrm>
            <a:off x="800430" y="112142"/>
            <a:ext cx="7572375" cy="7032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can also split your content</a:t>
            </a:r>
            <a:endParaRPr dirty="0"/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4294967295"/>
          </p:nvPr>
        </p:nvSpPr>
        <p:spPr>
          <a:xfrm>
            <a:off x="4919663" y="2640795"/>
            <a:ext cx="3675062" cy="1563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/>
              <a:t>Black</a:t>
            </a:r>
            <a:endParaRPr sz="16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Is the color of coal, ebony, and of outer space. It is the darkest color, the result of the absence of or complete absorption of light.</a:t>
            </a:r>
            <a:endParaRPr sz="1600" dirty="0"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17" y="1361339"/>
            <a:ext cx="1579892" cy="14670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48" y="1401254"/>
            <a:ext cx="1579892" cy="14670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8"/>
          <p:cNvSpPr txBox="1">
            <a:spLocks noGrp="1"/>
          </p:cNvSpPr>
          <p:nvPr>
            <p:ph type="title"/>
          </p:nvPr>
        </p:nvSpPr>
        <p:spPr>
          <a:xfrm>
            <a:off x="721525" y="1118375"/>
            <a:ext cx="3050400" cy="15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Pictures Always Reinforces the Concept</a:t>
            </a:r>
            <a:endParaRPr/>
          </a:p>
        </p:txBody>
      </p:sp>
      <p:sp>
        <p:nvSpPr>
          <p:cNvPr id="1207" name="Google Shape;1207;p38"/>
          <p:cNvSpPr/>
          <p:nvPr/>
        </p:nvSpPr>
        <p:spPr>
          <a:xfrm>
            <a:off x="4217610" y="-125652"/>
            <a:ext cx="5372098" cy="5421564"/>
          </a:xfrm>
          <a:custGeom>
            <a:avLst/>
            <a:gdLst/>
            <a:ahLst/>
            <a:cxnLst/>
            <a:rect l="l" t="t" r="r" b="b"/>
            <a:pathLst>
              <a:path w="38699" h="38722" extrusionOk="0">
                <a:moveTo>
                  <a:pt x="19361" y="0"/>
                </a:moveTo>
                <a:lnTo>
                  <a:pt x="18350" y="24"/>
                </a:lnTo>
                <a:lnTo>
                  <a:pt x="17362" y="94"/>
                </a:lnTo>
                <a:lnTo>
                  <a:pt x="16397" y="235"/>
                </a:lnTo>
                <a:lnTo>
                  <a:pt x="15456" y="400"/>
                </a:lnTo>
                <a:lnTo>
                  <a:pt x="14515" y="612"/>
                </a:lnTo>
                <a:lnTo>
                  <a:pt x="13598" y="871"/>
                </a:lnTo>
                <a:lnTo>
                  <a:pt x="12704" y="1176"/>
                </a:lnTo>
                <a:lnTo>
                  <a:pt x="11810" y="1529"/>
                </a:lnTo>
                <a:lnTo>
                  <a:pt x="10963" y="1906"/>
                </a:lnTo>
                <a:lnTo>
                  <a:pt x="10116" y="2329"/>
                </a:lnTo>
                <a:lnTo>
                  <a:pt x="9316" y="2800"/>
                </a:lnTo>
                <a:lnTo>
                  <a:pt x="8517" y="3317"/>
                </a:lnTo>
                <a:lnTo>
                  <a:pt x="7764" y="3858"/>
                </a:lnTo>
                <a:lnTo>
                  <a:pt x="7034" y="4423"/>
                </a:lnTo>
                <a:lnTo>
                  <a:pt x="6329" y="5034"/>
                </a:lnTo>
                <a:lnTo>
                  <a:pt x="5670" y="5670"/>
                </a:lnTo>
                <a:lnTo>
                  <a:pt x="5011" y="6352"/>
                </a:lnTo>
                <a:lnTo>
                  <a:pt x="4423" y="7034"/>
                </a:lnTo>
                <a:lnTo>
                  <a:pt x="3835" y="7787"/>
                </a:lnTo>
                <a:lnTo>
                  <a:pt x="3294" y="8540"/>
                </a:lnTo>
                <a:lnTo>
                  <a:pt x="2800" y="9316"/>
                </a:lnTo>
                <a:lnTo>
                  <a:pt x="2330" y="10139"/>
                </a:lnTo>
                <a:lnTo>
                  <a:pt x="1906" y="10963"/>
                </a:lnTo>
                <a:lnTo>
                  <a:pt x="1506" y="11833"/>
                </a:lnTo>
                <a:lnTo>
                  <a:pt x="1177" y="12703"/>
                </a:lnTo>
                <a:lnTo>
                  <a:pt x="871" y="13597"/>
                </a:lnTo>
                <a:lnTo>
                  <a:pt x="612" y="14515"/>
                </a:lnTo>
                <a:lnTo>
                  <a:pt x="377" y="15456"/>
                </a:lnTo>
                <a:lnTo>
                  <a:pt x="212" y="16420"/>
                </a:lnTo>
                <a:lnTo>
                  <a:pt x="95" y="17385"/>
                </a:lnTo>
                <a:lnTo>
                  <a:pt x="24" y="18373"/>
                </a:lnTo>
                <a:lnTo>
                  <a:pt x="1" y="19361"/>
                </a:lnTo>
                <a:lnTo>
                  <a:pt x="24" y="20349"/>
                </a:lnTo>
                <a:lnTo>
                  <a:pt x="95" y="21337"/>
                </a:lnTo>
                <a:lnTo>
                  <a:pt x="212" y="22301"/>
                </a:lnTo>
                <a:lnTo>
                  <a:pt x="377" y="23266"/>
                </a:lnTo>
                <a:lnTo>
                  <a:pt x="612" y="24207"/>
                </a:lnTo>
                <a:lnTo>
                  <a:pt x="871" y="25124"/>
                </a:lnTo>
                <a:lnTo>
                  <a:pt x="1177" y="26018"/>
                </a:lnTo>
                <a:lnTo>
                  <a:pt x="1506" y="26889"/>
                </a:lnTo>
                <a:lnTo>
                  <a:pt x="1906" y="27759"/>
                </a:lnTo>
                <a:lnTo>
                  <a:pt x="2330" y="28582"/>
                </a:lnTo>
                <a:lnTo>
                  <a:pt x="2800" y="29406"/>
                </a:lnTo>
                <a:lnTo>
                  <a:pt x="3294" y="30182"/>
                </a:lnTo>
                <a:lnTo>
                  <a:pt x="3835" y="30935"/>
                </a:lnTo>
                <a:lnTo>
                  <a:pt x="4423" y="31664"/>
                </a:lnTo>
                <a:lnTo>
                  <a:pt x="5011" y="32370"/>
                </a:lnTo>
                <a:lnTo>
                  <a:pt x="5670" y="33052"/>
                </a:lnTo>
                <a:lnTo>
                  <a:pt x="6329" y="33687"/>
                </a:lnTo>
                <a:lnTo>
                  <a:pt x="7034" y="34299"/>
                </a:lnTo>
                <a:lnTo>
                  <a:pt x="7764" y="34863"/>
                </a:lnTo>
                <a:lnTo>
                  <a:pt x="8517" y="35404"/>
                </a:lnTo>
                <a:lnTo>
                  <a:pt x="9316" y="35922"/>
                </a:lnTo>
                <a:lnTo>
                  <a:pt x="10116" y="36369"/>
                </a:lnTo>
                <a:lnTo>
                  <a:pt x="10963" y="36816"/>
                </a:lnTo>
                <a:lnTo>
                  <a:pt x="11810" y="37192"/>
                </a:lnTo>
                <a:lnTo>
                  <a:pt x="12704" y="37545"/>
                </a:lnTo>
                <a:lnTo>
                  <a:pt x="13598" y="37851"/>
                </a:lnTo>
                <a:lnTo>
                  <a:pt x="14515" y="38110"/>
                </a:lnTo>
                <a:lnTo>
                  <a:pt x="15456" y="38321"/>
                </a:lnTo>
                <a:lnTo>
                  <a:pt x="16397" y="38486"/>
                </a:lnTo>
                <a:lnTo>
                  <a:pt x="17362" y="38627"/>
                </a:lnTo>
                <a:lnTo>
                  <a:pt x="18350" y="38698"/>
                </a:lnTo>
                <a:lnTo>
                  <a:pt x="19361" y="38721"/>
                </a:lnTo>
                <a:lnTo>
                  <a:pt x="20349" y="38698"/>
                </a:lnTo>
                <a:lnTo>
                  <a:pt x="21337" y="38627"/>
                </a:lnTo>
                <a:lnTo>
                  <a:pt x="22302" y="38486"/>
                </a:lnTo>
                <a:lnTo>
                  <a:pt x="23243" y="38321"/>
                </a:lnTo>
                <a:lnTo>
                  <a:pt x="24184" y="38110"/>
                </a:lnTo>
                <a:lnTo>
                  <a:pt x="25101" y="37851"/>
                </a:lnTo>
                <a:lnTo>
                  <a:pt x="25995" y="37545"/>
                </a:lnTo>
                <a:lnTo>
                  <a:pt x="26889" y="37192"/>
                </a:lnTo>
                <a:lnTo>
                  <a:pt x="27736" y="36816"/>
                </a:lnTo>
                <a:lnTo>
                  <a:pt x="28583" y="36369"/>
                </a:lnTo>
                <a:lnTo>
                  <a:pt x="29383" y="35922"/>
                </a:lnTo>
                <a:lnTo>
                  <a:pt x="30182" y="35404"/>
                </a:lnTo>
                <a:lnTo>
                  <a:pt x="30935" y="34863"/>
                </a:lnTo>
                <a:lnTo>
                  <a:pt x="31664" y="34299"/>
                </a:lnTo>
                <a:lnTo>
                  <a:pt x="32370" y="33687"/>
                </a:lnTo>
                <a:lnTo>
                  <a:pt x="33029" y="33052"/>
                </a:lnTo>
                <a:lnTo>
                  <a:pt x="33688" y="32370"/>
                </a:lnTo>
                <a:lnTo>
                  <a:pt x="34299" y="31664"/>
                </a:lnTo>
                <a:lnTo>
                  <a:pt x="34864" y="30935"/>
                </a:lnTo>
                <a:lnTo>
                  <a:pt x="35405" y="30182"/>
                </a:lnTo>
                <a:lnTo>
                  <a:pt x="35899" y="29406"/>
                </a:lnTo>
                <a:lnTo>
                  <a:pt x="36369" y="28582"/>
                </a:lnTo>
                <a:lnTo>
                  <a:pt x="36793" y="27759"/>
                </a:lnTo>
                <a:lnTo>
                  <a:pt x="37193" y="26889"/>
                </a:lnTo>
                <a:lnTo>
                  <a:pt x="37522" y="26018"/>
                </a:lnTo>
                <a:lnTo>
                  <a:pt x="37828" y="25124"/>
                </a:lnTo>
                <a:lnTo>
                  <a:pt x="38110" y="24207"/>
                </a:lnTo>
                <a:lnTo>
                  <a:pt x="38322" y="23266"/>
                </a:lnTo>
                <a:lnTo>
                  <a:pt x="38486" y="22301"/>
                </a:lnTo>
                <a:lnTo>
                  <a:pt x="38604" y="21337"/>
                </a:lnTo>
                <a:lnTo>
                  <a:pt x="38675" y="20349"/>
                </a:lnTo>
                <a:lnTo>
                  <a:pt x="38698" y="19361"/>
                </a:lnTo>
                <a:lnTo>
                  <a:pt x="38675" y="18373"/>
                </a:lnTo>
                <a:lnTo>
                  <a:pt x="38604" y="17385"/>
                </a:lnTo>
                <a:lnTo>
                  <a:pt x="38486" y="16420"/>
                </a:lnTo>
                <a:lnTo>
                  <a:pt x="38322" y="15456"/>
                </a:lnTo>
                <a:lnTo>
                  <a:pt x="38110" y="14515"/>
                </a:lnTo>
                <a:lnTo>
                  <a:pt x="37828" y="13597"/>
                </a:lnTo>
                <a:lnTo>
                  <a:pt x="37522" y="12703"/>
                </a:lnTo>
                <a:lnTo>
                  <a:pt x="37193" y="11833"/>
                </a:lnTo>
                <a:lnTo>
                  <a:pt x="36793" y="10963"/>
                </a:lnTo>
                <a:lnTo>
                  <a:pt x="36369" y="10139"/>
                </a:lnTo>
                <a:lnTo>
                  <a:pt x="35899" y="9316"/>
                </a:lnTo>
                <a:lnTo>
                  <a:pt x="35405" y="8540"/>
                </a:lnTo>
                <a:lnTo>
                  <a:pt x="34864" y="7787"/>
                </a:lnTo>
                <a:lnTo>
                  <a:pt x="34299" y="7034"/>
                </a:lnTo>
                <a:lnTo>
                  <a:pt x="33688" y="6352"/>
                </a:lnTo>
                <a:lnTo>
                  <a:pt x="33029" y="5670"/>
                </a:lnTo>
                <a:lnTo>
                  <a:pt x="32370" y="5034"/>
                </a:lnTo>
                <a:lnTo>
                  <a:pt x="31664" y="4423"/>
                </a:lnTo>
                <a:lnTo>
                  <a:pt x="30935" y="3858"/>
                </a:lnTo>
                <a:lnTo>
                  <a:pt x="30182" y="3317"/>
                </a:lnTo>
                <a:lnTo>
                  <a:pt x="29383" y="2800"/>
                </a:lnTo>
                <a:lnTo>
                  <a:pt x="28583" y="2329"/>
                </a:lnTo>
                <a:lnTo>
                  <a:pt x="27736" y="1906"/>
                </a:lnTo>
                <a:lnTo>
                  <a:pt x="26889" y="1529"/>
                </a:lnTo>
                <a:lnTo>
                  <a:pt x="25995" y="1176"/>
                </a:lnTo>
                <a:lnTo>
                  <a:pt x="25101" y="871"/>
                </a:lnTo>
                <a:lnTo>
                  <a:pt x="24184" y="612"/>
                </a:lnTo>
                <a:lnTo>
                  <a:pt x="23243" y="400"/>
                </a:lnTo>
                <a:lnTo>
                  <a:pt x="22302" y="235"/>
                </a:lnTo>
                <a:lnTo>
                  <a:pt x="21337" y="94"/>
                </a:lnTo>
                <a:lnTo>
                  <a:pt x="20349" y="24"/>
                </a:lnTo>
                <a:lnTo>
                  <a:pt x="19361" y="0"/>
                </a:lnTo>
                <a:close/>
              </a:path>
            </a:pathLst>
          </a:cu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8"/>
          <p:cNvSpPr txBox="1">
            <a:spLocks noGrp="1"/>
          </p:cNvSpPr>
          <p:nvPr>
            <p:ph type="subTitle" idx="1"/>
          </p:nvPr>
        </p:nvSpPr>
        <p:spPr>
          <a:xfrm>
            <a:off x="721525" y="2776750"/>
            <a:ext cx="30504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Images reveal large amounts of data, so remember: use an image instead of long texts</a:t>
            </a:r>
            <a:endParaRPr sz="1200" dirty="0"/>
          </a:p>
        </p:txBody>
      </p:sp>
      <p:sp>
        <p:nvSpPr>
          <p:cNvPr id="6" name="Google Shape;123;p18"/>
          <p:cNvSpPr/>
          <p:nvPr/>
        </p:nvSpPr>
        <p:spPr>
          <a:xfrm>
            <a:off x="4860018" y="886975"/>
            <a:ext cx="3340861" cy="3299529"/>
          </a:xfrm>
          <a:prstGeom prst="ellipse">
            <a:avLst/>
          </a:prstGeom>
          <a:noFill/>
          <a:ln w="57150" cap="flat" cmpd="sng">
            <a:solidFill>
              <a:schemeClr val="accent2">
                <a:lumMod val="60000"/>
                <a:lumOff val="40000"/>
                <a:alpha val="44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24;p18"/>
          <p:cNvGrpSpPr/>
          <p:nvPr/>
        </p:nvGrpSpPr>
        <p:grpSpPr>
          <a:xfrm>
            <a:off x="5358677" y="1400510"/>
            <a:ext cx="2339287" cy="2173880"/>
            <a:chOff x="5972700" y="2330200"/>
            <a:chExt cx="411625" cy="387275"/>
          </a:xfrm>
        </p:grpSpPr>
        <p:sp>
          <p:nvSpPr>
            <p:cNvPr id="8" name="Google Shape;125;p1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9" name="Google Shape;126;p1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850366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gold, butter and ripe lemons. In the spectrum of visible light, yellow is found between green and orange.</a:t>
            </a:r>
            <a:endParaRPr dirty="0"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3394208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3"/>
          </p:nvPr>
        </p:nvSpPr>
        <p:spPr>
          <a:xfrm>
            <a:off x="5938050" y="2292680"/>
            <a:ext cx="2419800" cy="2540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Red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Is the color of blood, and because of this it has historically been associated with sacrifice, danger and courage.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207542" y="463645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grpSp>
        <p:nvGrpSpPr>
          <p:cNvPr id="7" name="Grupo 6"/>
          <p:cNvGrpSpPr/>
          <p:nvPr/>
        </p:nvGrpSpPr>
        <p:grpSpPr>
          <a:xfrm>
            <a:off x="6582436" y="1508166"/>
            <a:ext cx="1338595" cy="1181657"/>
            <a:chOff x="6475558" y="1878342"/>
            <a:chExt cx="690563" cy="60960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475558" y="1878342"/>
              <a:ext cx="690563" cy="609601"/>
            </a:xfrm>
            <a:custGeom>
              <a:avLst/>
              <a:gdLst>
                <a:gd name="T0" fmla="*/ 132 w 181"/>
                <a:gd name="T1" fmla="*/ 158 h 159"/>
                <a:gd name="T2" fmla="*/ 101 w 181"/>
                <a:gd name="T3" fmla="*/ 147 h 159"/>
                <a:gd name="T4" fmla="*/ 93 w 181"/>
                <a:gd name="T5" fmla="*/ 144 h 159"/>
                <a:gd name="T6" fmla="*/ 55 w 181"/>
                <a:gd name="T7" fmla="*/ 142 h 159"/>
                <a:gd name="T8" fmla="*/ 2 w 181"/>
                <a:gd name="T9" fmla="*/ 83 h 159"/>
                <a:gd name="T10" fmla="*/ 44 w 181"/>
                <a:gd name="T11" fmla="*/ 15 h 159"/>
                <a:gd name="T12" fmla="*/ 141 w 181"/>
                <a:gd name="T13" fmla="*/ 21 h 159"/>
                <a:gd name="T14" fmla="*/ 142 w 181"/>
                <a:gd name="T15" fmla="*/ 127 h 159"/>
                <a:gd name="T16" fmla="*/ 128 w 181"/>
                <a:gd name="T17" fmla="*/ 134 h 159"/>
                <a:gd name="T18" fmla="*/ 124 w 181"/>
                <a:gd name="T19" fmla="*/ 143 h 159"/>
                <a:gd name="T20" fmla="*/ 129 w 181"/>
                <a:gd name="T21" fmla="*/ 151 h 159"/>
                <a:gd name="T22" fmla="*/ 132 w 181"/>
                <a:gd name="T23" fmla="*/ 158 h 159"/>
                <a:gd name="T24" fmla="*/ 142 w 181"/>
                <a:gd name="T25" fmla="*/ 28 h 159"/>
                <a:gd name="T26" fmla="*/ 136 w 181"/>
                <a:gd name="T27" fmla="*/ 24 h 159"/>
                <a:gd name="T28" fmla="*/ 43 w 181"/>
                <a:gd name="T29" fmla="*/ 21 h 159"/>
                <a:gd name="T30" fmla="*/ 7 w 181"/>
                <a:gd name="T31" fmla="*/ 74 h 159"/>
                <a:gd name="T32" fmla="*/ 47 w 181"/>
                <a:gd name="T33" fmla="*/ 134 h 159"/>
                <a:gd name="T34" fmla="*/ 96 w 181"/>
                <a:gd name="T35" fmla="*/ 139 h 159"/>
                <a:gd name="T36" fmla="*/ 103 w 181"/>
                <a:gd name="T37" fmla="*/ 142 h 159"/>
                <a:gd name="T38" fmla="*/ 123 w 181"/>
                <a:gd name="T39" fmla="*/ 153 h 159"/>
                <a:gd name="T40" fmla="*/ 119 w 181"/>
                <a:gd name="T41" fmla="*/ 142 h 159"/>
                <a:gd name="T42" fmla="*/ 125 w 181"/>
                <a:gd name="T43" fmla="*/ 130 h 159"/>
                <a:gd name="T44" fmla="*/ 141 w 181"/>
                <a:gd name="T45" fmla="*/ 121 h 159"/>
                <a:gd name="T46" fmla="*/ 164 w 181"/>
                <a:gd name="T47" fmla="*/ 87 h 159"/>
                <a:gd name="T48" fmla="*/ 144 w 181"/>
                <a:gd name="T49" fmla="*/ 105 h 159"/>
                <a:gd name="T50" fmla="*/ 142 w 181"/>
                <a:gd name="T51" fmla="*/ 103 h 159"/>
                <a:gd name="T52" fmla="*/ 146 w 181"/>
                <a:gd name="T53" fmla="*/ 98 h 159"/>
                <a:gd name="T54" fmla="*/ 161 w 181"/>
                <a:gd name="T55" fmla="*/ 84 h 159"/>
                <a:gd name="T56" fmla="*/ 165 w 181"/>
                <a:gd name="T57" fmla="*/ 70 h 159"/>
                <a:gd name="T58" fmla="*/ 142 w 181"/>
                <a:gd name="T59" fmla="*/ 87 h 159"/>
                <a:gd name="T60" fmla="*/ 160 w 181"/>
                <a:gd name="T61" fmla="*/ 69 h 159"/>
                <a:gd name="T62" fmla="*/ 161 w 181"/>
                <a:gd name="T63" fmla="*/ 53 h 159"/>
                <a:gd name="T64" fmla="*/ 129 w 181"/>
                <a:gd name="T65" fmla="*/ 82 h 159"/>
                <a:gd name="T66" fmla="*/ 126 w 181"/>
                <a:gd name="T67" fmla="*/ 80 h 159"/>
                <a:gd name="T68" fmla="*/ 160 w 181"/>
                <a:gd name="T69" fmla="*/ 48 h 159"/>
                <a:gd name="T70" fmla="*/ 155 w 181"/>
                <a:gd name="T71" fmla="*/ 41 h 159"/>
                <a:gd name="T72" fmla="*/ 132 w 181"/>
                <a:gd name="T73" fmla="*/ 62 h 159"/>
                <a:gd name="T74" fmla="*/ 129 w 181"/>
                <a:gd name="T75" fmla="*/ 60 h 159"/>
                <a:gd name="T76" fmla="*/ 152 w 181"/>
                <a:gd name="T77" fmla="*/ 38 h 159"/>
                <a:gd name="T78" fmla="*/ 146 w 181"/>
                <a:gd name="T79" fmla="*/ 30 h 159"/>
                <a:gd name="T80" fmla="*/ 122 w 181"/>
                <a:gd name="T81" fmla="*/ 50 h 159"/>
                <a:gd name="T82" fmla="*/ 120 w 181"/>
                <a:gd name="T83" fmla="*/ 48 h 159"/>
                <a:gd name="T84" fmla="*/ 142 w 181"/>
                <a:gd name="T85" fmla="*/ 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59">
                  <a:moveTo>
                    <a:pt x="132" y="158"/>
                  </a:moveTo>
                  <a:cubicBezTo>
                    <a:pt x="119" y="159"/>
                    <a:pt x="109" y="155"/>
                    <a:pt x="101" y="147"/>
                  </a:cubicBezTo>
                  <a:cubicBezTo>
                    <a:pt x="99" y="146"/>
                    <a:pt x="96" y="145"/>
                    <a:pt x="93" y="144"/>
                  </a:cubicBezTo>
                  <a:cubicBezTo>
                    <a:pt x="81" y="143"/>
                    <a:pt x="68" y="144"/>
                    <a:pt x="55" y="142"/>
                  </a:cubicBezTo>
                  <a:cubicBezTo>
                    <a:pt x="26" y="135"/>
                    <a:pt x="5" y="110"/>
                    <a:pt x="2" y="83"/>
                  </a:cubicBezTo>
                  <a:cubicBezTo>
                    <a:pt x="0" y="56"/>
                    <a:pt x="17" y="28"/>
                    <a:pt x="44" y="15"/>
                  </a:cubicBezTo>
                  <a:cubicBezTo>
                    <a:pt x="77" y="0"/>
                    <a:pt x="110" y="2"/>
                    <a:pt x="141" y="21"/>
                  </a:cubicBezTo>
                  <a:cubicBezTo>
                    <a:pt x="181" y="46"/>
                    <a:pt x="181" y="100"/>
                    <a:pt x="142" y="127"/>
                  </a:cubicBezTo>
                  <a:cubicBezTo>
                    <a:pt x="138" y="130"/>
                    <a:pt x="133" y="132"/>
                    <a:pt x="128" y="134"/>
                  </a:cubicBezTo>
                  <a:cubicBezTo>
                    <a:pt x="123" y="136"/>
                    <a:pt x="122" y="139"/>
                    <a:pt x="124" y="143"/>
                  </a:cubicBezTo>
                  <a:cubicBezTo>
                    <a:pt x="126" y="146"/>
                    <a:pt x="127" y="149"/>
                    <a:pt x="129" y="151"/>
                  </a:cubicBezTo>
                  <a:cubicBezTo>
                    <a:pt x="130" y="153"/>
                    <a:pt x="131" y="155"/>
                    <a:pt x="132" y="158"/>
                  </a:cubicBezTo>
                  <a:close/>
                  <a:moveTo>
                    <a:pt x="142" y="28"/>
                  </a:moveTo>
                  <a:cubicBezTo>
                    <a:pt x="140" y="26"/>
                    <a:pt x="138" y="25"/>
                    <a:pt x="136" y="24"/>
                  </a:cubicBezTo>
                  <a:cubicBezTo>
                    <a:pt x="106" y="8"/>
                    <a:pt x="75" y="5"/>
                    <a:pt x="43" y="21"/>
                  </a:cubicBezTo>
                  <a:cubicBezTo>
                    <a:pt x="22" y="32"/>
                    <a:pt x="9" y="50"/>
                    <a:pt x="7" y="74"/>
                  </a:cubicBezTo>
                  <a:cubicBezTo>
                    <a:pt x="5" y="99"/>
                    <a:pt x="22" y="123"/>
                    <a:pt x="47" y="134"/>
                  </a:cubicBezTo>
                  <a:cubicBezTo>
                    <a:pt x="63" y="140"/>
                    <a:pt x="79" y="142"/>
                    <a:pt x="96" y="139"/>
                  </a:cubicBezTo>
                  <a:cubicBezTo>
                    <a:pt x="100" y="138"/>
                    <a:pt x="101" y="139"/>
                    <a:pt x="103" y="142"/>
                  </a:cubicBezTo>
                  <a:cubicBezTo>
                    <a:pt x="108" y="149"/>
                    <a:pt x="115" y="151"/>
                    <a:pt x="123" y="153"/>
                  </a:cubicBezTo>
                  <a:cubicBezTo>
                    <a:pt x="121" y="149"/>
                    <a:pt x="120" y="146"/>
                    <a:pt x="119" y="142"/>
                  </a:cubicBezTo>
                  <a:cubicBezTo>
                    <a:pt x="117" y="136"/>
                    <a:pt x="118" y="133"/>
                    <a:pt x="125" y="130"/>
                  </a:cubicBezTo>
                  <a:cubicBezTo>
                    <a:pt x="130" y="128"/>
                    <a:pt x="136" y="125"/>
                    <a:pt x="141" y="121"/>
                  </a:cubicBezTo>
                  <a:cubicBezTo>
                    <a:pt x="153" y="113"/>
                    <a:pt x="161" y="102"/>
                    <a:pt x="164" y="87"/>
                  </a:cubicBezTo>
                  <a:cubicBezTo>
                    <a:pt x="157" y="93"/>
                    <a:pt x="150" y="99"/>
                    <a:pt x="144" y="105"/>
                  </a:cubicBezTo>
                  <a:cubicBezTo>
                    <a:pt x="143" y="104"/>
                    <a:pt x="143" y="103"/>
                    <a:pt x="142" y="103"/>
                  </a:cubicBezTo>
                  <a:cubicBezTo>
                    <a:pt x="143" y="101"/>
                    <a:pt x="144" y="100"/>
                    <a:pt x="146" y="98"/>
                  </a:cubicBezTo>
                  <a:cubicBezTo>
                    <a:pt x="151" y="93"/>
                    <a:pt x="156" y="88"/>
                    <a:pt x="161" y="84"/>
                  </a:cubicBezTo>
                  <a:cubicBezTo>
                    <a:pt x="166" y="80"/>
                    <a:pt x="167" y="76"/>
                    <a:pt x="165" y="70"/>
                  </a:cubicBezTo>
                  <a:cubicBezTo>
                    <a:pt x="157" y="75"/>
                    <a:pt x="152" y="84"/>
                    <a:pt x="142" y="87"/>
                  </a:cubicBezTo>
                  <a:cubicBezTo>
                    <a:pt x="148" y="80"/>
                    <a:pt x="154" y="74"/>
                    <a:pt x="160" y="69"/>
                  </a:cubicBezTo>
                  <a:cubicBezTo>
                    <a:pt x="166" y="63"/>
                    <a:pt x="166" y="61"/>
                    <a:pt x="161" y="53"/>
                  </a:cubicBezTo>
                  <a:cubicBezTo>
                    <a:pt x="150" y="63"/>
                    <a:pt x="140" y="73"/>
                    <a:pt x="129" y="82"/>
                  </a:cubicBezTo>
                  <a:cubicBezTo>
                    <a:pt x="128" y="81"/>
                    <a:pt x="127" y="80"/>
                    <a:pt x="126" y="80"/>
                  </a:cubicBezTo>
                  <a:cubicBezTo>
                    <a:pt x="138" y="69"/>
                    <a:pt x="149" y="59"/>
                    <a:pt x="160" y="48"/>
                  </a:cubicBezTo>
                  <a:cubicBezTo>
                    <a:pt x="158" y="46"/>
                    <a:pt x="157" y="44"/>
                    <a:pt x="155" y="41"/>
                  </a:cubicBezTo>
                  <a:cubicBezTo>
                    <a:pt x="147" y="48"/>
                    <a:pt x="139" y="55"/>
                    <a:pt x="132" y="62"/>
                  </a:cubicBezTo>
                  <a:cubicBezTo>
                    <a:pt x="131" y="61"/>
                    <a:pt x="130" y="60"/>
                    <a:pt x="129" y="60"/>
                  </a:cubicBezTo>
                  <a:cubicBezTo>
                    <a:pt x="137" y="52"/>
                    <a:pt x="145" y="45"/>
                    <a:pt x="152" y="38"/>
                  </a:cubicBezTo>
                  <a:cubicBezTo>
                    <a:pt x="150" y="35"/>
                    <a:pt x="148" y="32"/>
                    <a:pt x="146" y="30"/>
                  </a:cubicBezTo>
                  <a:cubicBezTo>
                    <a:pt x="136" y="36"/>
                    <a:pt x="131" y="45"/>
                    <a:pt x="122" y="50"/>
                  </a:cubicBezTo>
                  <a:cubicBezTo>
                    <a:pt x="121" y="49"/>
                    <a:pt x="121" y="49"/>
                    <a:pt x="120" y="48"/>
                  </a:cubicBezTo>
                  <a:cubicBezTo>
                    <a:pt x="127" y="41"/>
                    <a:pt x="134" y="35"/>
                    <a:pt x="142" y="28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678758" y="2054555"/>
              <a:ext cx="258763" cy="238125"/>
            </a:xfrm>
            <a:custGeom>
              <a:avLst/>
              <a:gdLst>
                <a:gd name="T0" fmla="*/ 35 w 68"/>
                <a:gd name="T1" fmla="*/ 19 h 62"/>
                <a:gd name="T2" fmla="*/ 41 w 68"/>
                <a:gd name="T3" fmla="*/ 8 h 62"/>
                <a:gd name="T4" fmla="*/ 58 w 68"/>
                <a:gd name="T5" fmla="*/ 2 h 62"/>
                <a:gd name="T6" fmla="*/ 67 w 68"/>
                <a:gd name="T7" fmla="*/ 19 h 62"/>
                <a:gd name="T8" fmla="*/ 53 w 68"/>
                <a:gd name="T9" fmla="*/ 43 h 62"/>
                <a:gd name="T10" fmla="*/ 30 w 68"/>
                <a:gd name="T11" fmla="*/ 62 h 62"/>
                <a:gd name="T12" fmla="*/ 4 w 68"/>
                <a:gd name="T13" fmla="*/ 25 h 62"/>
                <a:gd name="T14" fmla="*/ 9 w 68"/>
                <a:gd name="T15" fmla="*/ 5 h 62"/>
                <a:gd name="T16" fmla="*/ 31 w 68"/>
                <a:gd name="T17" fmla="*/ 11 h 62"/>
                <a:gd name="T18" fmla="*/ 35 w 68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2">
                  <a:moveTo>
                    <a:pt x="35" y="19"/>
                  </a:moveTo>
                  <a:cubicBezTo>
                    <a:pt x="37" y="15"/>
                    <a:pt x="39" y="11"/>
                    <a:pt x="41" y="8"/>
                  </a:cubicBezTo>
                  <a:cubicBezTo>
                    <a:pt x="46" y="2"/>
                    <a:pt x="53" y="0"/>
                    <a:pt x="58" y="2"/>
                  </a:cubicBezTo>
                  <a:cubicBezTo>
                    <a:pt x="64" y="5"/>
                    <a:pt x="68" y="11"/>
                    <a:pt x="67" y="19"/>
                  </a:cubicBezTo>
                  <a:cubicBezTo>
                    <a:pt x="65" y="29"/>
                    <a:pt x="59" y="36"/>
                    <a:pt x="53" y="43"/>
                  </a:cubicBezTo>
                  <a:cubicBezTo>
                    <a:pt x="46" y="50"/>
                    <a:pt x="38" y="55"/>
                    <a:pt x="30" y="62"/>
                  </a:cubicBezTo>
                  <a:cubicBezTo>
                    <a:pt x="20" y="50"/>
                    <a:pt x="10" y="39"/>
                    <a:pt x="4" y="25"/>
                  </a:cubicBezTo>
                  <a:cubicBezTo>
                    <a:pt x="0" y="16"/>
                    <a:pt x="2" y="9"/>
                    <a:pt x="9" y="5"/>
                  </a:cubicBezTo>
                  <a:cubicBezTo>
                    <a:pt x="17" y="1"/>
                    <a:pt x="26" y="3"/>
                    <a:pt x="31" y="11"/>
                  </a:cubicBezTo>
                  <a:cubicBezTo>
                    <a:pt x="32" y="13"/>
                    <a:pt x="33" y="16"/>
                    <a:pt x="35" y="19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3824425" y="1375559"/>
            <a:ext cx="1338595" cy="1181657"/>
            <a:chOff x="6475558" y="1878342"/>
            <a:chExt cx="690563" cy="609601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475558" y="1878342"/>
              <a:ext cx="690563" cy="609601"/>
            </a:xfrm>
            <a:custGeom>
              <a:avLst/>
              <a:gdLst>
                <a:gd name="T0" fmla="*/ 132 w 181"/>
                <a:gd name="T1" fmla="*/ 158 h 159"/>
                <a:gd name="T2" fmla="*/ 101 w 181"/>
                <a:gd name="T3" fmla="*/ 147 h 159"/>
                <a:gd name="T4" fmla="*/ 93 w 181"/>
                <a:gd name="T5" fmla="*/ 144 h 159"/>
                <a:gd name="T6" fmla="*/ 55 w 181"/>
                <a:gd name="T7" fmla="*/ 142 h 159"/>
                <a:gd name="T8" fmla="*/ 2 w 181"/>
                <a:gd name="T9" fmla="*/ 83 h 159"/>
                <a:gd name="T10" fmla="*/ 44 w 181"/>
                <a:gd name="T11" fmla="*/ 15 h 159"/>
                <a:gd name="T12" fmla="*/ 141 w 181"/>
                <a:gd name="T13" fmla="*/ 21 h 159"/>
                <a:gd name="T14" fmla="*/ 142 w 181"/>
                <a:gd name="T15" fmla="*/ 127 h 159"/>
                <a:gd name="T16" fmla="*/ 128 w 181"/>
                <a:gd name="T17" fmla="*/ 134 h 159"/>
                <a:gd name="T18" fmla="*/ 124 w 181"/>
                <a:gd name="T19" fmla="*/ 143 h 159"/>
                <a:gd name="T20" fmla="*/ 129 w 181"/>
                <a:gd name="T21" fmla="*/ 151 h 159"/>
                <a:gd name="T22" fmla="*/ 132 w 181"/>
                <a:gd name="T23" fmla="*/ 158 h 159"/>
                <a:gd name="T24" fmla="*/ 142 w 181"/>
                <a:gd name="T25" fmla="*/ 28 h 159"/>
                <a:gd name="T26" fmla="*/ 136 w 181"/>
                <a:gd name="T27" fmla="*/ 24 h 159"/>
                <a:gd name="T28" fmla="*/ 43 w 181"/>
                <a:gd name="T29" fmla="*/ 21 h 159"/>
                <a:gd name="T30" fmla="*/ 7 w 181"/>
                <a:gd name="T31" fmla="*/ 74 h 159"/>
                <a:gd name="T32" fmla="*/ 47 w 181"/>
                <a:gd name="T33" fmla="*/ 134 h 159"/>
                <a:gd name="T34" fmla="*/ 96 w 181"/>
                <a:gd name="T35" fmla="*/ 139 h 159"/>
                <a:gd name="T36" fmla="*/ 103 w 181"/>
                <a:gd name="T37" fmla="*/ 142 h 159"/>
                <a:gd name="T38" fmla="*/ 123 w 181"/>
                <a:gd name="T39" fmla="*/ 153 h 159"/>
                <a:gd name="T40" fmla="*/ 119 w 181"/>
                <a:gd name="T41" fmla="*/ 142 h 159"/>
                <a:gd name="T42" fmla="*/ 125 w 181"/>
                <a:gd name="T43" fmla="*/ 130 h 159"/>
                <a:gd name="T44" fmla="*/ 141 w 181"/>
                <a:gd name="T45" fmla="*/ 121 h 159"/>
                <a:gd name="T46" fmla="*/ 164 w 181"/>
                <a:gd name="T47" fmla="*/ 87 h 159"/>
                <a:gd name="T48" fmla="*/ 144 w 181"/>
                <a:gd name="T49" fmla="*/ 105 h 159"/>
                <a:gd name="T50" fmla="*/ 142 w 181"/>
                <a:gd name="T51" fmla="*/ 103 h 159"/>
                <a:gd name="T52" fmla="*/ 146 w 181"/>
                <a:gd name="T53" fmla="*/ 98 h 159"/>
                <a:gd name="T54" fmla="*/ 161 w 181"/>
                <a:gd name="T55" fmla="*/ 84 h 159"/>
                <a:gd name="T56" fmla="*/ 165 w 181"/>
                <a:gd name="T57" fmla="*/ 70 h 159"/>
                <a:gd name="T58" fmla="*/ 142 w 181"/>
                <a:gd name="T59" fmla="*/ 87 h 159"/>
                <a:gd name="T60" fmla="*/ 160 w 181"/>
                <a:gd name="T61" fmla="*/ 69 h 159"/>
                <a:gd name="T62" fmla="*/ 161 w 181"/>
                <a:gd name="T63" fmla="*/ 53 h 159"/>
                <a:gd name="T64" fmla="*/ 129 w 181"/>
                <a:gd name="T65" fmla="*/ 82 h 159"/>
                <a:gd name="T66" fmla="*/ 126 w 181"/>
                <a:gd name="T67" fmla="*/ 80 h 159"/>
                <a:gd name="T68" fmla="*/ 160 w 181"/>
                <a:gd name="T69" fmla="*/ 48 h 159"/>
                <a:gd name="T70" fmla="*/ 155 w 181"/>
                <a:gd name="T71" fmla="*/ 41 h 159"/>
                <a:gd name="T72" fmla="*/ 132 w 181"/>
                <a:gd name="T73" fmla="*/ 62 h 159"/>
                <a:gd name="T74" fmla="*/ 129 w 181"/>
                <a:gd name="T75" fmla="*/ 60 h 159"/>
                <a:gd name="T76" fmla="*/ 152 w 181"/>
                <a:gd name="T77" fmla="*/ 38 h 159"/>
                <a:gd name="T78" fmla="*/ 146 w 181"/>
                <a:gd name="T79" fmla="*/ 30 h 159"/>
                <a:gd name="T80" fmla="*/ 122 w 181"/>
                <a:gd name="T81" fmla="*/ 50 h 159"/>
                <a:gd name="T82" fmla="*/ 120 w 181"/>
                <a:gd name="T83" fmla="*/ 48 h 159"/>
                <a:gd name="T84" fmla="*/ 142 w 181"/>
                <a:gd name="T85" fmla="*/ 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59">
                  <a:moveTo>
                    <a:pt x="132" y="158"/>
                  </a:moveTo>
                  <a:cubicBezTo>
                    <a:pt x="119" y="159"/>
                    <a:pt x="109" y="155"/>
                    <a:pt x="101" y="147"/>
                  </a:cubicBezTo>
                  <a:cubicBezTo>
                    <a:pt x="99" y="146"/>
                    <a:pt x="96" y="145"/>
                    <a:pt x="93" y="144"/>
                  </a:cubicBezTo>
                  <a:cubicBezTo>
                    <a:pt x="81" y="143"/>
                    <a:pt x="68" y="144"/>
                    <a:pt x="55" y="142"/>
                  </a:cubicBezTo>
                  <a:cubicBezTo>
                    <a:pt x="26" y="135"/>
                    <a:pt x="5" y="110"/>
                    <a:pt x="2" y="83"/>
                  </a:cubicBezTo>
                  <a:cubicBezTo>
                    <a:pt x="0" y="56"/>
                    <a:pt x="17" y="28"/>
                    <a:pt x="44" y="15"/>
                  </a:cubicBezTo>
                  <a:cubicBezTo>
                    <a:pt x="77" y="0"/>
                    <a:pt x="110" y="2"/>
                    <a:pt x="141" y="21"/>
                  </a:cubicBezTo>
                  <a:cubicBezTo>
                    <a:pt x="181" y="46"/>
                    <a:pt x="181" y="100"/>
                    <a:pt x="142" y="127"/>
                  </a:cubicBezTo>
                  <a:cubicBezTo>
                    <a:pt x="138" y="130"/>
                    <a:pt x="133" y="132"/>
                    <a:pt x="128" y="134"/>
                  </a:cubicBezTo>
                  <a:cubicBezTo>
                    <a:pt x="123" y="136"/>
                    <a:pt x="122" y="139"/>
                    <a:pt x="124" y="143"/>
                  </a:cubicBezTo>
                  <a:cubicBezTo>
                    <a:pt x="126" y="146"/>
                    <a:pt x="127" y="149"/>
                    <a:pt x="129" y="151"/>
                  </a:cubicBezTo>
                  <a:cubicBezTo>
                    <a:pt x="130" y="153"/>
                    <a:pt x="131" y="155"/>
                    <a:pt x="132" y="158"/>
                  </a:cubicBezTo>
                  <a:close/>
                  <a:moveTo>
                    <a:pt x="142" y="28"/>
                  </a:moveTo>
                  <a:cubicBezTo>
                    <a:pt x="140" y="26"/>
                    <a:pt x="138" y="25"/>
                    <a:pt x="136" y="24"/>
                  </a:cubicBezTo>
                  <a:cubicBezTo>
                    <a:pt x="106" y="8"/>
                    <a:pt x="75" y="5"/>
                    <a:pt x="43" y="21"/>
                  </a:cubicBezTo>
                  <a:cubicBezTo>
                    <a:pt x="22" y="32"/>
                    <a:pt x="9" y="50"/>
                    <a:pt x="7" y="74"/>
                  </a:cubicBezTo>
                  <a:cubicBezTo>
                    <a:pt x="5" y="99"/>
                    <a:pt x="22" y="123"/>
                    <a:pt x="47" y="134"/>
                  </a:cubicBezTo>
                  <a:cubicBezTo>
                    <a:pt x="63" y="140"/>
                    <a:pt x="79" y="142"/>
                    <a:pt x="96" y="139"/>
                  </a:cubicBezTo>
                  <a:cubicBezTo>
                    <a:pt x="100" y="138"/>
                    <a:pt x="101" y="139"/>
                    <a:pt x="103" y="142"/>
                  </a:cubicBezTo>
                  <a:cubicBezTo>
                    <a:pt x="108" y="149"/>
                    <a:pt x="115" y="151"/>
                    <a:pt x="123" y="153"/>
                  </a:cubicBezTo>
                  <a:cubicBezTo>
                    <a:pt x="121" y="149"/>
                    <a:pt x="120" y="146"/>
                    <a:pt x="119" y="142"/>
                  </a:cubicBezTo>
                  <a:cubicBezTo>
                    <a:pt x="117" y="136"/>
                    <a:pt x="118" y="133"/>
                    <a:pt x="125" y="130"/>
                  </a:cubicBezTo>
                  <a:cubicBezTo>
                    <a:pt x="130" y="128"/>
                    <a:pt x="136" y="125"/>
                    <a:pt x="141" y="121"/>
                  </a:cubicBezTo>
                  <a:cubicBezTo>
                    <a:pt x="153" y="113"/>
                    <a:pt x="161" y="102"/>
                    <a:pt x="164" y="87"/>
                  </a:cubicBezTo>
                  <a:cubicBezTo>
                    <a:pt x="157" y="93"/>
                    <a:pt x="150" y="99"/>
                    <a:pt x="144" y="105"/>
                  </a:cubicBezTo>
                  <a:cubicBezTo>
                    <a:pt x="143" y="104"/>
                    <a:pt x="143" y="103"/>
                    <a:pt x="142" y="103"/>
                  </a:cubicBezTo>
                  <a:cubicBezTo>
                    <a:pt x="143" y="101"/>
                    <a:pt x="144" y="100"/>
                    <a:pt x="146" y="98"/>
                  </a:cubicBezTo>
                  <a:cubicBezTo>
                    <a:pt x="151" y="93"/>
                    <a:pt x="156" y="88"/>
                    <a:pt x="161" y="84"/>
                  </a:cubicBezTo>
                  <a:cubicBezTo>
                    <a:pt x="166" y="80"/>
                    <a:pt x="167" y="76"/>
                    <a:pt x="165" y="70"/>
                  </a:cubicBezTo>
                  <a:cubicBezTo>
                    <a:pt x="157" y="75"/>
                    <a:pt x="152" y="84"/>
                    <a:pt x="142" y="87"/>
                  </a:cubicBezTo>
                  <a:cubicBezTo>
                    <a:pt x="148" y="80"/>
                    <a:pt x="154" y="74"/>
                    <a:pt x="160" y="69"/>
                  </a:cubicBezTo>
                  <a:cubicBezTo>
                    <a:pt x="166" y="63"/>
                    <a:pt x="166" y="61"/>
                    <a:pt x="161" y="53"/>
                  </a:cubicBezTo>
                  <a:cubicBezTo>
                    <a:pt x="150" y="63"/>
                    <a:pt x="140" y="73"/>
                    <a:pt x="129" y="82"/>
                  </a:cubicBezTo>
                  <a:cubicBezTo>
                    <a:pt x="128" y="81"/>
                    <a:pt x="127" y="80"/>
                    <a:pt x="126" y="80"/>
                  </a:cubicBezTo>
                  <a:cubicBezTo>
                    <a:pt x="138" y="69"/>
                    <a:pt x="149" y="59"/>
                    <a:pt x="160" y="48"/>
                  </a:cubicBezTo>
                  <a:cubicBezTo>
                    <a:pt x="158" y="46"/>
                    <a:pt x="157" y="44"/>
                    <a:pt x="155" y="41"/>
                  </a:cubicBezTo>
                  <a:cubicBezTo>
                    <a:pt x="147" y="48"/>
                    <a:pt x="139" y="55"/>
                    <a:pt x="132" y="62"/>
                  </a:cubicBezTo>
                  <a:cubicBezTo>
                    <a:pt x="131" y="61"/>
                    <a:pt x="130" y="60"/>
                    <a:pt x="129" y="60"/>
                  </a:cubicBezTo>
                  <a:cubicBezTo>
                    <a:pt x="137" y="52"/>
                    <a:pt x="145" y="45"/>
                    <a:pt x="152" y="38"/>
                  </a:cubicBezTo>
                  <a:cubicBezTo>
                    <a:pt x="150" y="35"/>
                    <a:pt x="148" y="32"/>
                    <a:pt x="146" y="30"/>
                  </a:cubicBezTo>
                  <a:cubicBezTo>
                    <a:pt x="136" y="36"/>
                    <a:pt x="131" y="45"/>
                    <a:pt x="122" y="50"/>
                  </a:cubicBezTo>
                  <a:cubicBezTo>
                    <a:pt x="121" y="49"/>
                    <a:pt x="121" y="49"/>
                    <a:pt x="120" y="48"/>
                  </a:cubicBezTo>
                  <a:cubicBezTo>
                    <a:pt x="127" y="41"/>
                    <a:pt x="134" y="35"/>
                    <a:pt x="142" y="28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678758" y="2054555"/>
              <a:ext cx="258763" cy="238125"/>
            </a:xfrm>
            <a:custGeom>
              <a:avLst/>
              <a:gdLst>
                <a:gd name="T0" fmla="*/ 35 w 68"/>
                <a:gd name="T1" fmla="*/ 19 h 62"/>
                <a:gd name="T2" fmla="*/ 41 w 68"/>
                <a:gd name="T3" fmla="*/ 8 h 62"/>
                <a:gd name="T4" fmla="*/ 58 w 68"/>
                <a:gd name="T5" fmla="*/ 2 h 62"/>
                <a:gd name="T6" fmla="*/ 67 w 68"/>
                <a:gd name="T7" fmla="*/ 19 h 62"/>
                <a:gd name="T8" fmla="*/ 53 w 68"/>
                <a:gd name="T9" fmla="*/ 43 h 62"/>
                <a:gd name="T10" fmla="*/ 30 w 68"/>
                <a:gd name="T11" fmla="*/ 62 h 62"/>
                <a:gd name="T12" fmla="*/ 4 w 68"/>
                <a:gd name="T13" fmla="*/ 25 h 62"/>
                <a:gd name="T14" fmla="*/ 9 w 68"/>
                <a:gd name="T15" fmla="*/ 5 h 62"/>
                <a:gd name="T16" fmla="*/ 31 w 68"/>
                <a:gd name="T17" fmla="*/ 11 h 62"/>
                <a:gd name="T18" fmla="*/ 35 w 68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2">
                  <a:moveTo>
                    <a:pt x="35" y="19"/>
                  </a:moveTo>
                  <a:cubicBezTo>
                    <a:pt x="37" y="15"/>
                    <a:pt x="39" y="11"/>
                    <a:pt x="41" y="8"/>
                  </a:cubicBezTo>
                  <a:cubicBezTo>
                    <a:pt x="46" y="2"/>
                    <a:pt x="53" y="0"/>
                    <a:pt x="58" y="2"/>
                  </a:cubicBezTo>
                  <a:cubicBezTo>
                    <a:pt x="64" y="5"/>
                    <a:pt x="68" y="11"/>
                    <a:pt x="67" y="19"/>
                  </a:cubicBezTo>
                  <a:cubicBezTo>
                    <a:pt x="65" y="29"/>
                    <a:pt x="59" y="36"/>
                    <a:pt x="53" y="43"/>
                  </a:cubicBezTo>
                  <a:cubicBezTo>
                    <a:pt x="46" y="50"/>
                    <a:pt x="38" y="55"/>
                    <a:pt x="30" y="62"/>
                  </a:cubicBezTo>
                  <a:cubicBezTo>
                    <a:pt x="20" y="50"/>
                    <a:pt x="10" y="39"/>
                    <a:pt x="4" y="25"/>
                  </a:cubicBezTo>
                  <a:cubicBezTo>
                    <a:pt x="0" y="16"/>
                    <a:pt x="2" y="9"/>
                    <a:pt x="9" y="5"/>
                  </a:cubicBezTo>
                  <a:cubicBezTo>
                    <a:pt x="17" y="1"/>
                    <a:pt x="26" y="3"/>
                    <a:pt x="31" y="11"/>
                  </a:cubicBezTo>
                  <a:cubicBezTo>
                    <a:pt x="32" y="13"/>
                    <a:pt x="33" y="16"/>
                    <a:pt x="35" y="19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280583" y="1379597"/>
            <a:ext cx="1338595" cy="1181657"/>
            <a:chOff x="6475558" y="1878342"/>
            <a:chExt cx="690563" cy="609601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475558" y="1878342"/>
              <a:ext cx="690563" cy="609601"/>
            </a:xfrm>
            <a:custGeom>
              <a:avLst/>
              <a:gdLst>
                <a:gd name="T0" fmla="*/ 132 w 181"/>
                <a:gd name="T1" fmla="*/ 158 h 159"/>
                <a:gd name="T2" fmla="*/ 101 w 181"/>
                <a:gd name="T3" fmla="*/ 147 h 159"/>
                <a:gd name="T4" fmla="*/ 93 w 181"/>
                <a:gd name="T5" fmla="*/ 144 h 159"/>
                <a:gd name="T6" fmla="*/ 55 w 181"/>
                <a:gd name="T7" fmla="*/ 142 h 159"/>
                <a:gd name="T8" fmla="*/ 2 w 181"/>
                <a:gd name="T9" fmla="*/ 83 h 159"/>
                <a:gd name="T10" fmla="*/ 44 w 181"/>
                <a:gd name="T11" fmla="*/ 15 h 159"/>
                <a:gd name="T12" fmla="*/ 141 w 181"/>
                <a:gd name="T13" fmla="*/ 21 h 159"/>
                <a:gd name="T14" fmla="*/ 142 w 181"/>
                <a:gd name="T15" fmla="*/ 127 h 159"/>
                <a:gd name="T16" fmla="*/ 128 w 181"/>
                <a:gd name="T17" fmla="*/ 134 h 159"/>
                <a:gd name="T18" fmla="*/ 124 w 181"/>
                <a:gd name="T19" fmla="*/ 143 h 159"/>
                <a:gd name="T20" fmla="*/ 129 w 181"/>
                <a:gd name="T21" fmla="*/ 151 h 159"/>
                <a:gd name="T22" fmla="*/ 132 w 181"/>
                <a:gd name="T23" fmla="*/ 158 h 159"/>
                <a:gd name="T24" fmla="*/ 142 w 181"/>
                <a:gd name="T25" fmla="*/ 28 h 159"/>
                <a:gd name="T26" fmla="*/ 136 w 181"/>
                <a:gd name="T27" fmla="*/ 24 h 159"/>
                <a:gd name="T28" fmla="*/ 43 w 181"/>
                <a:gd name="T29" fmla="*/ 21 h 159"/>
                <a:gd name="T30" fmla="*/ 7 w 181"/>
                <a:gd name="T31" fmla="*/ 74 h 159"/>
                <a:gd name="T32" fmla="*/ 47 w 181"/>
                <a:gd name="T33" fmla="*/ 134 h 159"/>
                <a:gd name="T34" fmla="*/ 96 w 181"/>
                <a:gd name="T35" fmla="*/ 139 h 159"/>
                <a:gd name="T36" fmla="*/ 103 w 181"/>
                <a:gd name="T37" fmla="*/ 142 h 159"/>
                <a:gd name="T38" fmla="*/ 123 w 181"/>
                <a:gd name="T39" fmla="*/ 153 h 159"/>
                <a:gd name="T40" fmla="*/ 119 w 181"/>
                <a:gd name="T41" fmla="*/ 142 h 159"/>
                <a:gd name="T42" fmla="*/ 125 w 181"/>
                <a:gd name="T43" fmla="*/ 130 h 159"/>
                <a:gd name="T44" fmla="*/ 141 w 181"/>
                <a:gd name="T45" fmla="*/ 121 h 159"/>
                <a:gd name="T46" fmla="*/ 164 w 181"/>
                <a:gd name="T47" fmla="*/ 87 h 159"/>
                <a:gd name="T48" fmla="*/ 144 w 181"/>
                <a:gd name="T49" fmla="*/ 105 h 159"/>
                <a:gd name="T50" fmla="*/ 142 w 181"/>
                <a:gd name="T51" fmla="*/ 103 h 159"/>
                <a:gd name="T52" fmla="*/ 146 w 181"/>
                <a:gd name="T53" fmla="*/ 98 h 159"/>
                <a:gd name="T54" fmla="*/ 161 w 181"/>
                <a:gd name="T55" fmla="*/ 84 h 159"/>
                <a:gd name="T56" fmla="*/ 165 w 181"/>
                <a:gd name="T57" fmla="*/ 70 h 159"/>
                <a:gd name="T58" fmla="*/ 142 w 181"/>
                <a:gd name="T59" fmla="*/ 87 h 159"/>
                <a:gd name="T60" fmla="*/ 160 w 181"/>
                <a:gd name="T61" fmla="*/ 69 h 159"/>
                <a:gd name="T62" fmla="*/ 161 w 181"/>
                <a:gd name="T63" fmla="*/ 53 h 159"/>
                <a:gd name="T64" fmla="*/ 129 w 181"/>
                <a:gd name="T65" fmla="*/ 82 h 159"/>
                <a:gd name="T66" fmla="*/ 126 w 181"/>
                <a:gd name="T67" fmla="*/ 80 h 159"/>
                <a:gd name="T68" fmla="*/ 160 w 181"/>
                <a:gd name="T69" fmla="*/ 48 h 159"/>
                <a:gd name="T70" fmla="*/ 155 w 181"/>
                <a:gd name="T71" fmla="*/ 41 h 159"/>
                <a:gd name="T72" fmla="*/ 132 w 181"/>
                <a:gd name="T73" fmla="*/ 62 h 159"/>
                <a:gd name="T74" fmla="*/ 129 w 181"/>
                <a:gd name="T75" fmla="*/ 60 h 159"/>
                <a:gd name="T76" fmla="*/ 152 w 181"/>
                <a:gd name="T77" fmla="*/ 38 h 159"/>
                <a:gd name="T78" fmla="*/ 146 w 181"/>
                <a:gd name="T79" fmla="*/ 30 h 159"/>
                <a:gd name="T80" fmla="*/ 122 w 181"/>
                <a:gd name="T81" fmla="*/ 50 h 159"/>
                <a:gd name="T82" fmla="*/ 120 w 181"/>
                <a:gd name="T83" fmla="*/ 48 h 159"/>
                <a:gd name="T84" fmla="*/ 142 w 181"/>
                <a:gd name="T85" fmla="*/ 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1" h="159">
                  <a:moveTo>
                    <a:pt x="132" y="158"/>
                  </a:moveTo>
                  <a:cubicBezTo>
                    <a:pt x="119" y="159"/>
                    <a:pt x="109" y="155"/>
                    <a:pt x="101" y="147"/>
                  </a:cubicBezTo>
                  <a:cubicBezTo>
                    <a:pt x="99" y="146"/>
                    <a:pt x="96" y="145"/>
                    <a:pt x="93" y="144"/>
                  </a:cubicBezTo>
                  <a:cubicBezTo>
                    <a:pt x="81" y="143"/>
                    <a:pt x="68" y="144"/>
                    <a:pt x="55" y="142"/>
                  </a:cubicBezTo>
                  <a:cubicBezTo>
                    <a:pt x="26" y="135"/>
                    <a:pt x="5" y="110"/>
                    <a:pt x="2" y="83"/>
                  </a:cubicBezTo>
                  <a:cubicBezTo>
                    <a:pt x="0" y="56"/>
                    <a:pt x="17" y="28"/>
                    <a:pt x="44" y="15"/>
                  </a:cubicBezTo>
                  <a:cubicBezTo>
                    <a:pt x="77" y="0"/>
                    <a:pt x="110" y="2"/>
                    <a:pt x="141" y="21"/>
                  </a:cubicBezTo>
                  <a:cubicBezTo>
                    <a:pt x="181" y="46"/>
                    <a:pt x="181" y="100"/>
                    <a:pt x="142" y="127"/>
                  </a:cubicBezTo>
                  <a:cubicBezTo>
                    <a:pt x="138" y="130"/>
                    <a:pt x="133" y="132"/>
                    <a:pt x="128" y="134"/>
                  </a:cubicBezTo>
                  <a:cubicBezTo>
                    <a:pt x="123" y="136"/>
                    <a:pt x="122" y="139"/>
                    <a:pt x="124" y="143"/>
                  </a:cubicBezTo>
                  <a:cubicBezTo>
                    <a:pt x="126" y="146"/>
                    <a:pt x="127" y="149"/>
                    <a:pt x="129" y="151"/>
                  </a:cubicBezTo>
                  <a:cubicBezTo>
                    <a:pt x="130" y="153"/>
                    <a:pt x="131" y="155"/>
                    <a:pt x="132" y="158"/>
                  </a:cubicBezTo>
                  <a:close/>
                  <a:moveTo>
                    <a:pt x="142" y="28"/>
                  </a:moveTo>
                  <a:cubicBezTo>
                    <a:pt x="140" y="26"/>
                    <a:pt x="138" y="25"/>
                    <a:pt x="136" y="24"/>
                  </a:cubicBezTo>
                  <a:cubicBezTo>
                    <a:pt x="106" y="8"/>
                    <a:pt x="75" y="5"/>
                    <a:pt x="43" y="21"/>
                  </a:cubicBezTo>
                  <a:cubicBezTo>
                    <a:pt x="22" y="32"/>
                    <a:pt x="9" y="50"/>
                    <a:pt x="7" y="74"/>
                  </a:cubicBezTo>
                  <a:cubicBezTo>
                    <a:pt x="5" y="99"/>
                    <a:pt x="22" y="123"/>
                    <a:pt x="47" y="134"/>
                  </a:cubicBezTo>
                  <a:cubicBezTo>
                    <a:pt x="63" y="140"/>
                    <a:pt x="79" y="142"/>
                    <a:pt x="96" y="139"/>
                  </a:cubicBezTo>
                  <a:cubicBezTo>
                    <a:pt x="100" y="138"/>
                    <a:pt x="101" y="139"/>
                    <a:pt x="103" y="142"/>
                  </a:cubicBezTo>
                  <a:cubicBezTo>
                    <a:pt x="108" y="149"/>
                    <a:pt x="115" y="151"/>
                    <a:pt x="123" y="153"/>
                  </a:cubicBezTo>
                  <a:cubicBezTo>
                    <a:pt x="121" y="149"/>
                    <a:pt x="120" y="146"/>
                    <a:pt x="119" y="142"/>
                  </a:cubicBezTo>
                  <a:cubicBezTo>
                    <a:pt x="117" y="136"/>
                    <a:pt x="118" y="133"/>
                    <a:pt x="125" y="130"/>
                  </a:cubicBezTo>
                  <a:cubicBezTo>
                    <a:pt x="130" y="128"/>
                    <a:pt x="136" y="125"/>
                    <a:pt x="141" y="121"/>
                  </a:cubicBezTo>
                  <a:cubicBezTo>
                    <a:pt x="153" y="113"/>
                    <a:pt x="161" y="102"/>
                    <a:pt x="164" y="87"/>
                  </a:cubicBezTo>
                  <a:cubicBezTo>
                    <a:pt x="157" y="93"/>
                    <a:pt x="150" y="99"/>
                    <a:pt x="144" y="105"/>
                  </a:cubicBezTo>
                  <a:cubicBezTo>
                    <a:pt x="143" y="104"/>
                    <a:pt x="143" y="103"/>
                    <a:pt x="142" y="103"/>
                  </a:cubicBezTo>
                  <a:cubicBezTo>
                    <a:pt x="143" y="101"/>
                    <a:pt x="144" y="100"/>
                    <a:pt x="146" y="98"/>
                  </a:cubicBezTo>
                  <a:cubicBezTo>
                    <a:pt x="151" y="93"/>
                    <a:pt x="156" y="88"/>
                    <a:pt x="161" y="84"/>
                  </a:cubicBezTo>
                  <a:cubicBezTo>
                    <a:pt x="166" y="80"/>
                    <a:pt x="167" y="76"/>
                    <a:pt x="165" y="70"/>
                  </a:cubicBezTo>
                  <a:cubicBezTo>
                    <a:pt x="157" y="75"/>
                    <a:pt x="152" y="84"/>
                    <a:pt x="142" y="87"/>
                  </a:cubicBezTo>
                  <a:cubicBezTo>
                    <a:pt x="148" y="80"/>
                    <a:pt x="154" y="74"/>
                    <a:pt x="160" y="69"/>
                  </a:cubicBezTo>
                  <a:cubicBezTo>
                    <a:pt x="166" y="63"/>
                    <a:pt x="166" y="61"/>
                    <a:pt x="161" y="53"/>
                  </a:cubicBezTo>
                  <a:cubicBezTo>
                    <a:pt x="150" y="63"/>
                    <a:pt x="140" y="73"/>
                    <a:pt x="129" y="82"/>
                  </a:cubicBezTo>
                  <a:cubicBezTo>
                    <a:pt x="128" y="81"/>
                    <a:pt x="127" y="80"/>
                    <a:pt x="126" y="80"/>
                  </a:cubicBezTo>
                  <a:cubicBezTo>
                    <a:pt x="138" y="69"/>
                    <a:pt x="149" y="59"/>
                    <a:pt x="160" y="48"/>
                  </a:cubicBezTo>
                  <a:cubicBezTo>
                    <a:pt x="158" y="46"/>
                    <a:pt x="157" y="44"/>
                    <a:pt x="155" y="41"/>
                  </a:cubicBezTo>
                  <a:cubicBezTo>
                    <a:pt x="147" y="48"/>
                    <a:pt x="139" y="55"/>
                    <a:pt x="132" y="62"/>
                  </a:cubicBezTo>
                  <a:cubicBezTo>
                    <a:pt x="131" y="61"/>
                    <a:pt x="130" y="60"/>
                    <a:pt x="129" y="60"/>
                  </a:cubicBezTo>
                  <a:cubicBezTo>
                    <a:pt x="137" y="52"/>
                    <a:pt x="145" y="45"/>
                    <a:pt x="152" y="38"/>
                  </a:cubicBezTo>
                  <a:cubicBezTo>
                    <a:pt x="150" y="35"/>
                    <a:pt x="148" y="32"/>
                    <a:pt x="146" y="30"/>
                  </a:cubicBezTo>
                  <a:cubicBezTo>
                    <a:pt x="136" y="36"/>
                    <a:pt x="131" y="45"/>
                    <a:pt x="122" y="50"/>
                  </a:cubicBezTo>
                  <a:cubicBezTo>
                    <a:pt x="121" y="49"/>
                    <a:pt x="121" y="49"/>
                    <a:pt x="120" y="48"/>
                  </a:cubicBezTo>
                  <a:cubicBezTo>
                    <a:pt x="127" y="41"/>
                    <a:pt x="134" y="35"/>
                    <a:pt x="142" y="28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6678758" y="2054555"/>
              <a:ext cx="258763" cy="238125"/>
            </a:xfrm>
            <a:custGeom>
              <a:avLst/>
              <a:gdLst>
                <a:gd name="T0" fmla="*/ 35 w 68"/>
                <a:gd name="T1" fmla="*/ 19 h 62"/>
                <a:gd name="T2" fmla="*/ 41 w 68"/>
                <a:gd name="T3" fmla="*/ 8 h 62"/>
                <a:gd name="T4" fmla="*/ 58 w 68"/>
                <a:gd name="T5" fmla="*/ 2 h 62"/>
                <a:gd name="T6" fmla="*/ 67 w 68"/>
                <a:gd name="T7" fmla="*/ 19 h 62"/>
                <a:gd name="T8" fmla="*/ 53 w 68"/>
                <a:gd name="T9" fmla="*/ 43 h 62"/>
                <a:gd name="T10" fmla="*/ 30 w 68"/>
                <a:gd name="T11" fmla="*/ 62 h 62"/>
                <a:gd name="T12" fmla="*/ 4 w 68"/>
                <a:gd name="T13" fmla="*/ 25 h 62"/>
                <a:gd name="T14" fmla="*/ 9 w 68"/>
                <a:gd name="T15" fmla="*/ 5 h 62"/>
                <a:gd name="T16" fmla="*/ 31 w 68"/>
                <a:gd name="T17" fmla="*/ 11 h 62"/>
                <a:gd name="T18" fmla="*/ 35 w 68"/>
                <a:gd name="T19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2">
                  <a:moveTo>
                    <a:pt x="35" y="19"/>
                  </a:moveTo>
                  <a:cubicBezTo>
                    <a:pt x="37" y="15"/>
                    <a:pt x="39" y="11"/>
                    <a:pt x="41" y="8"/>
                  </a:cubicBezTo>
                  <a:cubicBezTo>
                    <a:pt x="46" y="2"/>
                    <a:pt x="53" y="0"/>
                    <a:pt x="58" y="2"/>
                  </a:cubicBezTo>
                  <a:cubicBezTo>
                    <a:pt x="64" y="5"/>
                    <a:pt x="68" y="11"/>
                    <a:pt x="67" y="19"/>
                  </a:cubicBezTo>
                  <a:cubicBezTo>
                    <a:pt x="65" y="29"/>
                    <a:pt x="59" y="36"/>
                    <a:pt x="53" y="43"/>
                  </a:cubicBezTo>
                  <a:cubicBezTo>
                    <a:pt x="46" y="50"/>
                    <a:pt x="38" y="55"/>
                    <a:pt x="30" y="62"/>
                  </a:cubicBezTo>
                  <a:cubicBezTo>
                    <a:pt x="20" y="50"/>
                    <a:pt x="10" y="39"/>
                    <a:pt x="4" y="25"/>
                  </a:cubicBezTo>
                  <a:cubicBezTo>
                    <a:pt x="0" y="16"/>
                    <a:pt x="2" y="9"/>
                    <a:pt x="9" y="5"/>
                  </a:cubicBezTo>
                  <a:cubicBezTo>
                    <a:pt x="17" y="1"/>
                    <a:pt x="26" y="3"/>
                    <a:pt x="31" y="11"/>
                  </a:cubicBezTo>
                  <a:cubicBezTo>
                    <a:pt x="32" y="13"/>
                    <a:pt x="33" y="16"/>
                    <a:pt x="35" y="19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 rot="16200000">
            <a:off x="6383727" y="2383177"/>
            <a:ext cx="5141323" cy="379224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400000">
            <a:off x="-2381050" y="2380414"/>
            <a:ext cx="5141323" cy="379224"/>
          </a:xfrm>
          <a:custGeom>
            <a:avLst/>
            <a:gdLst>
              <a:gd name="T0" fmla="*/ 3841 w 3841"/>
              <a:gd name="T1" fmla="*/ 315 h 315"/>
              <a:gd name="T2" fmla="*/ 0 w 3841"/>
              <a:gd name="T3" fmla="*/ 315 h 315"/>
              <a:gd name="T4" fmla="*/ 0 w 3841"/>
              <a:gd name="T5" fmla="*/ 315 h 315"/>
              <a:gd name="T6" fmla="*/ 315 w 3841"/>
              <a:gd name="T7" fmla="*/ 0 h 315"/>
              <a:gd name="T8" fmla="*/ 3527 w 3841"/>
              <a:gd name="T9" fmla="*/ 0 h 315"/>
              <a:gd name="T10" fmla="*/ 3841 w 3841"/>
              <a:gd name="T11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1" h="315">
                <a:moveTo>
                  <a:pt x="3841" y="315"/>
                </a:moveTo>
                <a:cubicBezTo>
                  <a:pt x="0" y="315"/>
                  <a:pt x="0" y="315"/>
                  <a:pt x="0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141"/>
                  <a:pt x="141" y="0"/>
                  <a:pt x="315" y="0"/>
                </a:cubicBezTo>
                <a:cubicBezTo>
                  <a:pt x="3527" y="0"/>
                  <a:pt x="3527" y="0"/>
                  <a:pt x="3527" y="0"/>
                </a:cubicBezTo>
                <a:cubicBezTo>
                  <a:pt x="3700" y="0"/>
                  <a:pt x="3841" y="141"/>
                  <a:pt x="3841" y="315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30629" y="106878"/>
            <a:ext cx="8870867" cy="4820722"/>
          </a:xfrm>
          <a:prstGeom prst="rect">
            <a:avLst/>
          </a:prstGeom>
          <a:noFill/>
          <a:ln w="76200">
            <a:solidFill>
              <a:srgbClr val="45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 idx="4294967295"/>
          </p:nvPr>
        </p:nvSpPr>
        <p:spPr>
          <a:xfrm>
            <a:off x="486888" y="345643"/>
            <a:ext cx="7570788" cy="7032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A picture is worth a thousand words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4294967295"/>
          </p:nvPr>
        </p:nvSpPr>
        <p:spPr>
          <a:xfrm>
            <a:off x="486888" y="1557916"/>
            <a:ext cx="3651250" cy="2206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/>
              <a:t>A complex idea can be conveyed with just a single still image, namely making it possible to absorb large amounts of data quickly.</a:t>
            </a:r>
            <a:endParaRPr sz="1600" dirty="0"/>
          </a:p>
        </p:txBody>
      </p:sp>
      <p:sp>
        <p:nvSpPr>
          <p:cNvPr id="10" name="Google Shape;151;p21"/>
          <p:cNvSpPr txBox="1">
            <a:spLocks/>
          </p:cNvSpPr>
          <p:nvPr/>
        </p:nvSpPr>
        <p:spPr>
          <a:xfrm>
            <a:off x="486888" y="2661228"/>
            <a:ext cx="3651250" cy="22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1600" smtClean="0"/>
              <a:t>A complex idea can be conveyed with just a single still image, namely making it possible to absorb large amounts of data quickly.</a:t>
            </a:r>
            <a:endParaRPr lang="en-US" sz="1600" dirty="0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5181600" y="1628775"/>
            <a:ext cx="3205163" cy="2906713"/>
          </a:xfrm>
          <a:custGeom>
            <a:avLst/>
            <a:gdLst>
              <a:gd name="T0" fmla="*/ 90 w 147"/>
              <a:gd name="T1" fmla="*/ 19 h 133"/>
              <a:gd name="T2" fmla="*/ 114 w 147"/>
              <a:gd name="T3" fmla="*/ 30 h 133"/>
              <a:gd name="T4" fmla="*/ 114 w 147"/>
              <a:gd name="T5" fmla="*/ 28 h 133"/>
              <a:gd name="T6" fmla="*/ 147 w 147"/>
              <a:gd name="T7" fmla="*/ 67 h 133"/>
              <a:gd name="T8" fmla="*/ 94 w 147"/>
              <a:gd name="T9" fmla="*/ 119 h 133"/>
              <a:gd name="T10" fmla="*/ 61 w 147"/>
              <a:gd name="T11" fmla="*/ 123 h 133"/>
              <a:gd name="T12" fmla="*/ 16 w 147"/>
              <a:gd name="T13" fmla="*/ 81 h 133"/>
              <a:gd name="T14" fmla="*/ 20 w 147"/>
              <a:gd name="T15" fmla="*/ 50 h 133"/>
              <a:gd name="T16" fmla="*/ 76 w 147"/>
              <a:gd name="T17" fmla="*/ 1 h 133"/>
              <a:gd name="T18" fmla="*/ 103 w 147"/>
              <a:gd name="T19" fmla="*/ 21 h 133"/>
              <a:gd name="T20" fmla="*/ 50 w 147"/>
              <a:gd name="T21" fmla="*/ 95 h 133"/>
              <a:gd name="T22" fmla="*/ 29 w 147"/>
              <a:gd name="T23" fmla="*/ 76 h 133"/>
              <a:gd name="T24" fmla="*/ 36 w 147"/>
              <a:gd name="T25" fmla="*/ 102 h 133"/>
              <a:gd name="T26" fmla="*/ 43 w 147"/>
              <a:gd name="T27" fmla="*/ 69 h 133"/>
              <a:gd name="T28" fmla="*/ 65 w 147"/>
              <a:gd name="T29" fmla="*/ 91 h 133"/>
              <a:gd name="T30" fmla="*/ 72 w 147"/>
              <a:gd name="T31" fmla="*/ 81 h 133"/>
              <a:gd name="T32" fmla="*/ 43 w 147"/>
              <a:gd name="T33" fmla="*/ 68 h 133"/>
              <a:gd name="T34" fmla="*/ 35 w 147"/>
              <a:gd name="T35" fmla="*/ 32 h 133"/>
              <a:gd name="T36" fmla="*/ 33 w 147"/>
              <a:gd name="T37" fmla="*/ 66 h 133"/>
              <a:gd name="T38" fmla="*/ 77 w 147"/>
              <a:gd name="T39" fmla="*/ 89 h 133"/>
              <a:gd name="T40" fmla="*/ 91 w 147"/>
              <a:gd name="T41" fmla="*/ 68 h 133"/>
              <a:gd name="T42" fmla="*/ 77 w 147"/>
              <a:gd name="T43" fmla="*/ 89 h 133"/>
              <a:gd name="T44" fmla="*/ 72 w 147"/>
              <a:gd name="T45" fmla="*/ 44 h 133"/>
              <a:gd name="T46" fmla="*/ 43 w 147"/>
              <a:gd name="T47" fmla="*/ 66 h 133"/>
              <a:gd name="T48" fmla="*/ 109 w 147"/>
              <a:gd name="T49" fmla="*/ 66 h 133"/>
              <a:gd name="T50" fmla="*/ 84 w 147"/>
              <a:gd name="T51" fmla="*/ 44 h 133"/>
              <a:gd name="T52" fmla="*/ 86 w 147"/>
              <a:gd name="T53" fmla="*/ 57 h 133"/>
              <a:gd name="T54" fmla="*/ 102 w 147"/>
              <a:gd name="T55" fmla="*/ 95 h 133"/>
              <a:gd name="T56" fmla="*/ 116 w 147"/>
              <a:gd name="T57" fmla="*/ 68 h 133"/>
              <a:gd name="T58" fmla="*/ 110 w 147"/>
              <a:gd name="T59" fmla="*/ 66 h 133"/>
              <a:gd name="T60" fmla="*/ 122 w 147"/>
              <a:gd name="T61" fmla="*/ 56 h 133"/>
              <a:gd name="T62" fmla="*/ 102 w 147"/>
              <a:gd name="T63" fmla="*/ 40 h 133"/>
              <a:gd name="T64" fmla="*/ 100 w 147"/>
              <a:gd name="T65" fmla="*/ 39 h 133"/>
              <a:gd name="T66" fmla="*/ 77 w 147"/>
              <a:gd name="T67" fmla="*/ 31 h 133"/>
              <a:gd name="T68" fmla="*/ 79 w 147"/>
              <a:gd name="T69" fmla="*/ 91 h 133"/>
              <a:gd name="T70" fmla="*/ 78 w 147"/>
              <a:gd name="T71" fmla="*/ 105 h 133"/>
              <a:gd name="T72" fmla="*/ 60 w 147"/>
              <a:gd name="T73" fmla="*/ 117 h 133"/>
              <a:gd name="T74" fmla="*/ 52 w 147"/>
              <a:gd name="T75" fmla="*/ 98 h 133"/>
              <a:gd name="T76" fmla="*/ 60 w 147"/>
              <a:gd name="T77" fmla="*/ 117 h 133"/>
              <a:gd name="T78" fmla="*/ 73 w 147"/>
              <a:gd name="T79" fmla="*/ 29 h 133"/>
              <a:gd name="T80" fmla="*/ 53 w 147"/>
              <a:gd name="T81" fmla="*/ 39 h 133"/>
              <a:gd name="T82" fmla="*/ 25 w 147"/>
              <a:gd name="T83" fmla="*/ 57 h 133"/>
              <a:gd name="T84" fmla="*/ 11 w 147"/>
              <a:gd name="T85" fmla="*/ 70 h 133"/>
              <a:gd name="T86" fmla="*/ 22 w 147"/>
              <a:gd name="T87" fmla="*/ 71 h 133"/>
              <a:gd name="T88" fmla="*/ 71 w 147"/>
              <a:gd name="T89" fmla="*/ 60 h 133"/>
              <a:gd name="T90" fmla="*/ 82 w 147"/>
              <a:gd name="T91" fmla="*/ 71 h 133"/>
              <a:gd name="T92" fmla="*/ 65 w 147"/>
              <a:gd name="T93" fmla="*/ 59 h 133"/>
              <a:gd name="T94" fmla="*/ 142 w 147"/>
              <a:gd name="T95" fmla="*/ 75 h 133"/>
              <a:gd name="T96" fmla="*/ 122 w 147"/>
              <a:gd name="T97" fmla="*/ 75 h 133"/>
              <a:gd name="T98" fmla="*/ 136 w 147"/>
              <a:gd name="T99" fmla="*/ 60 h 133"/>
              <a:gd name="T100" fmla="*/ 70 w 147"/>
              <a:gd name="T101" fmla="*/ 18 h 133"/>
              <a:gd name="T102" fmla="*/ 81 w 147"/>
              <a:gd name="T103" fmla="*/ 18 h 133"/>
              <a:gd name="T104" fmla="*/ 65 w 147"/>
              <a:gd name="T105" fmla="*/ 7 h 133"/>
              <a:gd name="T106" fmla="*/ 114 w 147"/>
              <a:gd name="T107" fmla="*/ 105 h 133"/>
              <a:gd name="T108" fmla="*/ 89 w 147"/>
              <a:gd name="T109" fmla="*/ 112 h 133"/>
              <a:gd name="T110" fmla="*/ 86 w 147"/>
              <a:gd name="T111" fmla="*/ 126 h 133"/>
              <a:gd name="T112" fmla="*/ 65 w 147"/>
              <a:gd name="T113" fmla="*/ 127 h 133"/>
              <a:gd name="T114" fmla="*/ 80 w 147"/>
              <a:gd name="T115" fmla="*/ 112 h 133"/>
              <a:gd name="T116" fmla="*/ 75 w 147"/>
              <a:gd name="T117" fmla="*/ 91 h 133"/>
              <a:gd name="T118" fmla="*/ 75 w 147"/>
              <a:gd name="T119" fmla="*/ 103 h 133"/>
              <a:gd name="T120" fmla="*/ 49 w 147"/>
              <a:gd name="T121" fmla="*/ 37 h 133"/>
              <a:gd name="T122" fmla="*/ 61 w 147"/>
              <a:gd name="T123" fmla="*/ 1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7" h="133">
                <a:moveTo>
                  <a:pt x="105" y="23"/>
                </a:moveTo>
                <a:cubicBezTo>
                  <a:pt x="100" y="22"/>
                  <a:pt x="96" y="20"/>
                  <a:pt x="91" y="18"/>
                </a:cubicBezTo>
                <a:cubicBezTo>
                  <a:pt x="91" y="19"/>
                  <a:pt x="91" y="19"/>
                  <a:pt x="90" y="19"/>
                </a:cubicBezTo>
                <a:cubicBezTo>
                  <a:pt x="88" y="23"/>
                  <a:pt x="88" y="23"/>
                  <a:pt x="92" y="27"/>
                </a:cubicBezTo>
                <a:cubicBezTo>
                  <a:pt x="95" y="30"/>
                  <a:pt x="98" y="34"/>
                  <a:pt x="101" y="38"/>
                </a:cubicBezTo>
                <a:cubicBezTo>
                  <a:pt x="105" y="36"/>
                  <a:pt x="110" y="33"/>
                  <a:pt x="114" y="30"/>
                </a:cubicBezTo>
                <a:cubicBezTo>
                  <a:pt x="112" y="29"/>
                  <a:pt x="111" y="27"/>
                  <a:pt x="109" y="26"/>
                </a:cubicBezTo>
                <a:cubicBezTo>
                  <a:pt x="109" y="26"/>
                  <a:pt x="110" y="26"/>
                  <a:pt x="110" y="25"/>
                </a:cubicBezTo>
                <a:cubicBezTo>
                  <a:pt x="111" y="26"/>
                  <a:pt x="113" y="27"/>
                  <a:pt x="114" y="28"/>
                </a:cubicBezTo>
                <a:cubicBezTo>
                  <a:pt x="121" y="34"/>
                  <a:pt x="127" y="41"/>
                  <a:pt x="130" y="50"/>
                </a:cubicBezTo>
                <a:cubicBezTo>
                  <a:pt x="131" y="52"/>
                  <a:pt x="132" y="53"/>
                  <a:pt x="134" y="53"/>
                </a:cubicBezTo>
                <a:cubicBezTo>
                  <a:pt x="142" y="54"/>
                  <a:pt x="147" y="60"/>
                  <a:pt x="147" y="67"/>
                </a:cubicBezTo>
                <a:cubicBezTo>
                  <a:pt x="147" y="74"/>
                  <a:pt x="142" y="80"/>
                  <a:pt x="135" y="81"/>
                </a:cubicBezTo>
                <a:cubicBezTo>
                  <a:pt x="133" y="81"/>
                  <a:pt x="132" y="82"/>
                  <a:pt x="131" y="84"/>
                </a:cubicBezTo>
                <a:cubicBezTo>
                  <a:pt x="125" y="102"/>
                  <a:pt x="112" y="113"/>
                  <a:pt x="94" y="119"/>
                </a:cubicBezTo>
                <a:cubicBezTo>
                  <a:pt x="92" y="120"/>
                  <a:pt x="91" y="121"/>
                  <a:pt x="90" y="123"/>
                </a:cubicBezTo>
                <a:cubicBezTo>
                  <a:pt x="88" y="129"/>
                  <a:pt x="82" y="133"/>
                  <a:pt x="75" y="133"/>
                </a:cubicBezTo>
                <a:cubicBezTo>
                  <a:pt x="69" y="133"/>
                  <a:pt x="63" y="129"/>
                  <a:pt x="61" y="123"/>
                </a:cubicBezTo>
                <a:cubicBezTo>
                  <a:pt x="60" y="121"/>
                  <a:pt x="59" y="120"/>
                  <a:pt x="56" y="119"/>
                </a:cubicBezTo>
                <a:cubicBezTo>
                  <a:pt x="38" y="113"/>
                  <a:pt x="25" y="102"/>
                  <a:pt x="19" y="83"/>
                </a:cubicBezTo>
                <a:cubicBezTo>
                  <a:pt x="19" y="82"/>
                  <a:pt x="17" y="82"/>
                  <a:pt x="16" y="81"/>
                </a:cubicBezTo>
                <a:cubicBezTo>
                  <a:pt x="6" y="80"/>
                  <a:pt x="0" y="73"/>
                  <a:pt x="1" y="65"/>
                </a:cubicBezTo>
                <a:cubicBezTo>
                  <a:pt x="3" y="58"/>
                  <a:pt x="9" y="53"/>
                  <a:pt x="17" y="53"/>
                </a:cubicBezTo>
                <a:cubicBezTo>
                  <a:pt x="18" y="53"/>
                  <a:pt x="19" y="52"/>
                  <a:pt x="20" y="50"/>
                </a:cubicBezTo>
                <a:cubicBezTo>
                  <a:pt x="27" y="34"/>
                  <a:pt x="39" y="23"/>
                  <a:pt x="56" y="17"/>
                </a:cubicBezTo>
                <a:cubicBezTo>
                  <a:pt x="58" y="16"/>
                  <a:pt x="60" y="16"/>
                  <a:pt x="60" y="12"/>
                </a:cubicBezTo>
                <a:cubicBezTo>
                  <a:pt x="61" y="5"/>
                  <a:pt x="68" y="0"/>
                  <a:pt x="76" y="1"/>
                </a:cubicBezTo>
                <a:cubicBezTo>
                  <a:pt x="84" y="1"/>
                  <a:pt x="90" y="6"/>
                  <a:pt x="91" y="13"/>
                </a:cubicBezTo>
                <a:cubicBezTo>
                  <a:pt x="91" y="16"/>
                  <a:pt x="92" y="16"/>
                  <a:pt x="94" y="17"/>
                </a:cubicBezTo>
                <a:cubicBezTo>
                  <a:pt x="97" y="18"/>
                  <a:pt x="100" y="19"/>
                  <a:pt x="103" y="21"/>
                </a:cubicBezTo>
                <a:cubicBezTo>
                  <a:pt x="104" y="21"/>
                  <a:pt x="104" y="22"/>
                  <a:pt x="105" y="23"/>
                </a:cubicBezTo>
                <a:cubicBezTo>
                  <a:pt x="105" y="23"/>
                  <a:pt x="105" y="23"/>
                  <a:pt x="105" y="23"/>
                </a:cubicBezTo>
                <a:close/>
                <a:moveTo>
                  <a:pt x="50" y="95"/>
                </a:moveTo>
                <a:cubicBezTo>
                  <a:pt x="45" y="87"/>
                  <a:pt x="42" y="78"/>
                  <a:pt x="41" y="68"/>
                </a:cubicBezTo>
                <a:cubicBezTo>
                  <a:pt x="38" y="68"/>
                  <a:pt x="35" y="68"/>
                  <a:pt x="33" y="68"/>
                </a:cubicBezTo>
                <a:cubicBezTo>
                  <a:pt x="31" y="71"/>
                  <a:pt x="30" y="74"/>
                  <a:pt x="29" y="76"/>
                </a:cubicBezTo>
                <a:cubicBezTo>
                  <a:pt x="27" y="78"/>
                  <a:pt x="24" y="80"/>
                  <a:pt x="21" y="82"/>
                </a:cubicBezTo>
                <a:cubicBezTo>
                  <a:pt x="23" y="89"/>
                  <a:pt x="28" y="96"/>
                  <a:pt x="34" y="102"/>
                </a:cubicBezTo>
                <a:cubicBezTo>
                  <a:pt x="34" y="102"/>
                  <a:pt x="36" y="103"/>
                  <a:pt x="36" y="102"/>
                </a:cubicBezTo>
                <a:cubicBezTo>
                  <a:pt x="41" y="100"/>
                  <a:pt x="45" y="98"/>
                  <a:pt x="50" y="95"/>
                </a:cubicBezTo>
                <a:close/>
                <a:moveTo>
                  <a:pt x="43" y="68"/>
                </a:moveTo>
                <a:cubicBezTo>
                  <a:pt x="43" y="68"/>
                  <a:pt x="43" y="69"/>
                  <a:pt x="43" y="69"/>
                </a:cubicBezTo>
                <a:cubicBezTo>
                  <a:pt x="43" y="78"/>
                  <a:pt x="46" y="86"/>
                  <a:pt x="51" y="94"/>
                </a:cubicBezTo>
                <a:cubicBezTo>
                  <a:pt x="51" y="94"/>
                  <a:pt x="53" y="95"/>
                  <a:pt x="53" y="94"/>
                </a:cubicBezTo>
                <a:cubicBezTo>
                  <a:pt x="57" y="93"/>
                  <a:pt x="61" y="92"/>
                  <a:pt x="65" y="91"/>
                </a:cubicBezTo>
                <a:cubicBezTo>
                  <a:pt x="68" y="91"/>
                  <a:pt x="72" y="90"/>
                  <a:pt x="75" y="90"/>
                </a:cubicBezTo>
                <a:cubicBezTo>
                  <a:pt x="75" y="88"/>
                  <a:pt x="75" y="86"/>
                  <a:pt x="75" y="84"/>
                </a:cubicBezTo>
                <a:cubicBezTo>
                  <a:pt x="75" y="82"/>
                  <a:pt x="74" y="81"/>
                  <a:pt x="72" y="81"/>
                </a:cubicBezTo>
                <a:cubicBezTo>
                  <a:pt x="66" y="80"/>
                  <a:pt x="62" y="76"/>
                  <a:pt x="60" y="70"/>
                </a:cubicBezTo>
                <a:cubicBezTo>
                  <a:pt x="60" y="69"/>
                  <a:pt x="59" y="68"/>
                  <a:pt x="59" y="68"/>
                </a:cubicBezTo>
                <a:cubicBezTo>
                  <a:pt x="54" y="68"/>
                  <a:pt x="48" y="68"/>
                  <a:pt x="43" y="68"/>
                </a:cubicBezTo>
                <a:close/>
                <a:moveTo>
                  <a:pt x="41" y="66"/>
                </a:moveTo>
                <a:cubicBezTo>
                  <a:pt x="42" y="56"/>
                  <a:pt x="45" y="47"/>
                  <a:pt x="50" y="39"/>
                </a:cubicBezTo>
                <a:cubicBezTo>
                  <a:pt x="45" y="37"/>
                  <a:pt x="40" y="34"/>
                  <a:pt x="35" y="32"/>
                </a:cubicBezTo>
                <a:cubicBezTo>
                  <a:pt x="29" y="38"/>
                  <a:pt x="24" y="45"/>
                  <a:pt x="21" y="53"/>
                </a:cubicBezTo>
                <a:cubicBezTo>
                  <a:pt x="26" y="55"/>
                  <a:pt x="29" y="57"/>
                  <a:pt x="31" y="62"/>
                </a:cubicBezTo>
                <a:cubicBezTo>
                  <a:pt x="32" y="63"/>
                  <a:pt x="32" y="66"/>
                  <a:pt x="33" y="66"/>
                </a:cubicBezTo>
                <a:cubicBezTo>
                  <a:pt x="35" y="67"/>
                  <a:pt x="37" y="67"/>
                  <a:pt x="39" y="67"/>
                </a:cubicBezTo>
                <a:cubicBezTo>
                  <a:pt x="40" y="67"/>
                  <a:pt x="40" y="67"/>
                  <a:pt x="41" y="66"/>
                </a:cubicBezTo>
                <a:close/>
                <a:moveTo>
                  <a:pt x="77" y="89"/>
                </a:moveTo>
                <a:cubicBezTo>
                  <a:pt x="85" y="91"/>
                  <a:pt x="93" y="92"/>
                  <a:pt x="101" y="94"/>
                </a:cubicBezTo>
                <a:cubicBezTo>
                  <a:pt x="105" y="88"/>
                  <a:pt x="110" y="73"/>
                  <a:pt x="108" y="68"/>
                </a:cubicBezTo>
                <a:cubicBezTo>
                  <a:pt x="103" y="68"/>
                  <a:pt x="97" y="68"/>
                  <a:pt x="91" y="68"/>
                </a:cubicBezTo>
                <a:cubicBezTo>
                  <a:pt x="90" y="74"/>
                  <a:pt x="87" y="78"/>
                  <a:pt x="81" y="80"/>
                </a:cubicBezTo>
                <a:cubicBezTo>
                  <a:pt x="76" y="82"/>
                  <a:pt x="76" y="82"/>
                  <a:pt x="76" y="87"/>
                </a:cubicBezTo>
                <a:cubicBezTo>
                  <a:pt x="76" y="88"/>
                  <a:pt x="77" y="89"/>
                  <a:pt x="77" y="89"/>
                </a:cubicBezTo>
                <a:close/>
                <a:moveTo>
                  <a:pt x="75" y="52"/>
                </a:moveTo>
                <a:cubicBezTo>
                  <a:pt x="75" y="51"/>
                  <a:pt x="75" y="49"/>
                  <a:pt x="75" y="48"/>
                </a:cubicBezTo>
                <a:cubicBezTo>
                  <a:pt x="75" y="45"/>
                  <a:pt x="74" y="44"/>
                  <a:pt x="72" y="44"/>
                </a:cubicBezTo>
                <a:cubicBezTo>
                  <a:pt x="67" y="44"/>
                  <a:pt x="62" y="43"/>
                  <a:pt x="58" y="41"/>
                </a:cubicBezTo>
                <a:cubicBezTo>
                  <a:pt x="51" y="40"/>
                  <a:pt x="51" y="39"/>
                  <a:pt x="48" y="46"/>
                </a:cubicBezTo>
                <a:cubicBezTo>
                  <a:pt x="45" y="52"/>
                  <a:pt x="43" y="59"/>
                  <a:pt x="43" y="66"/>
                </a:cubicBezTo>
                <a:cubicBezTo>
                  <a:pt x="49" y="66"/>
                  <a:pt x="54" y="66"/>
                  <a:pt x="60" y="66"/>
                </a:cubicBezTo>
                <a:cubicBezTo>
                  <a:pt x="64" y="56"/>
                  <a:pt x="65" y="55"/>
                  <a:pt x="75" y="52"/>
                </a:cubicBezTo>
                <a:close/>
                <a:moveTo>
                  <a:pt x="109" y="66"/>
                </a:moveTo>
                <a:cubicBezTo>
                  <a:pt x="109" y="60"/>
                  <a:pt x="105" y="45"/>
                  <a:pt x="101" y="41"/>
                </a:cubicBezTo>
                <a:cubicBezTo>
                  <a:pt x="101" y="41"/>
                  <a:pt x="99" y="41"/>
                  <a:pt x="98" y="41"/>
                </a:cubicBezTo>
                <a:cubicBezTo>
                  <a:pt x="94" y="42"/>
                  <a:pt x="89" y="43"/>
                  <a:pt x="84" y="44"/>
                </a:cubicBezTo>
                <a:cubicBezTo>
                  <a:pt x="82" y="45"/>
                  <a:pt x="79" y="44"/>
                  <a:pt x="77" y="45"/>
                </a:cubicBezTo>
                <a:cubicBezTo>
                  <a:pt x="77" y="47"/>
                  <a:pt x="77" y="50"/>
                  <a:pt x="77" y="52"/>
                </a:cubicBezTo>
                <a:cubicBezTo>
                  <a:pt x="80" y="53"/>
                  <a:pt x="84" y="55"/>
                  <a:pt x="86" y="57"/>
                </a:cubicBezTo>
                <a:cubicBezTo>
                  <a:pt x="89" y="59"/>
                  <a:pt x="90" y="63"/>
                  <a:pt x="92" y="66"/>
                </a:cubicBezTo>
                <a:cubicBezTo>
                  <a:pt x="97" y="66"/>
                  <a:pt x="103" y="66"/>
                  <a:pt x="109" y="66"/>
                </a:cubicBezTo>
                <a:close/>
                <a:moveTo>
                  <a:pt x="102" y="95"/>
                </a:moveTo>
                <a:cubicBezTo>
                  <a:pt x="106" y="98"/>
                  <a:pt x="111" y="101"/>
                  <a:pt x="115" y="104"/>
                </a:cubicBezTo>
                <a:cubicBezTo>
                  <a:pt x="122" y="98"/>
                  <a:pt x="127" y="90"/>
                  <a:pt x="130" y="81"/>
                </a:cubicBezTo>
                <a:cubicBezTo>
                  <a:pt x="122" y="80"/>
                  <a:pt x="117" y="75"/>
                  <a:pt x="116" y="68"/>
                </a:cubicBezTo>
                <a:cubicBezTo>
                  <a:pt x="114" y="68"/>
                  <a:pt x="112" y="68"/>
                  <a:pt x="110" y="68"/>
                </a:cubicBezTo>
                <a:cubicBezTo>
                  <a:pt x="110" y="78"/>
                  <a:pt x="107" y="87"/>
                  <a:pt x="102" y="95"/>
                </a:cubicBezTo>
                <a:close/>
                <a:moveTo>
                  <a:pt x="110" y="66"/>
                </a:moveTo>
                <a:cubicBezTo>
                  <a:pt x="111" y="67"/>
                  <a:pt x="112" y="67"/>
                  <a:pt x="112" y="67"/>
                </a:cubicBezTo>
                <a:cubicBezTo>
                  <a:pt x="115" y="67"/>
                  <a:pt x="116" y="66"/>
                  <a:pt x="117" y="63"/>
                </a:cubicBezTo>
                <a:cubicBezTo>
                  <a:pt x="118" y="61"/>
                  <a:pt x="120" y="58"/>
                  <a:pt x="122" y="56"/>
                </a:cubicBezTo>
                <a:cubicBezTo>
                  <a:pt x="124" y="54"/>
                  <a:pt x="127" y="53"/>
                  <a:pt x="129" y="52"/>
                </a:cubicBezTo>
                <a:cubicBezTo>
                  <a:pt x="126" y="44"/>
                  <a:pt x="122" y="37"/>
                  <a:pt x="115" y="31"/>
                </a:cubicBezTo>
                <a:cubicBezTo>
                  <a:pt x="110" y="34"/>
                  <a:pt x="106" y="37"/>
                  <a:pt x="102" y="40"/>
                </a:cubicBezTo>
                <a:cubicBezTo>
                  <a:pt x="107" y="48"/>
                  <a:pt x="110" y="57"/>
                  <a:pt x="110" y="66"/>
                </a:cubicBezTo>
                <a:close/>
                <a:moveTo>
                  <a:pt x="76" y="43"/>
                </a:moveTo>
                <a:cubicBezTo>
                  <a:pt x="85" y="43"/>
                  <a:pt x="92" y="42"/>
                  <a:pt x="100" y="39"/>
                </a:cubicBezTo>
                <a:cubicBezTo>
                  <a:pt x="96" y="34"/>
                  <a:pt x="92" y="29"/>
                  <a:pt x="88" y="25"/>
                </a:cubicBezTo>
                <a:cubicBezTo>
                  <a:pt x="84" y="26"/>
                  <a:pt x="81" y="28"/>
                  <a:pt x="78" y="29"/>
                </a:cubicBezTo>
                <a:cubicBezTo>
                  <a:pt x="77" y="29"/>
                  <a:pt x="77" y="30"/>
                  <a:pt x="77" y="31"/>
                </a:cubicBezTo>
                <a:cubicBezTo>
                  <a:pt x="76" y="35"/>
                  <a:pt x="76" y="39"/>
                  <a:pt x="76" y="43"/>
                </a:cubicBezTo>
                <a:close/>
                <a:moveTo>
                  <a:pt x="100" y="96"/>
                </a:moveTo>
                <a:cubicBezTo>
                  <a:pt x="93" y="93"/>
                  <a:pt x="86" y="91"/>
                  <a:pt x="79" y="91"/>
                </a:cubicBezTo>
                <a:cubicBezTo>
                  <a:pt x="78" y="91"/>
                  <a:pt x="77" y="92"/>
                  <a:pt x="77" y="93"/>
                </a:cubicBezTo>
                <a:cubicBezTo>
                  <a:pt x="76" y="96"/>
                  <a:pt x="76" y="99"/>
                  <a:pt x="77" y="103"/>
                </a:cubicBezTo>
                <a:cubicBezTo>
                  <a:pt x="77" y="103"/>
                  <a:pt x="77" y="104"/>
                  <a:pt x="78" y="105"/>
                </a:cubicBezTo>
                <a:cubicBezTo>
                  <a:pt x="81" y="106"/>
                  <a:pt x="85" y="108"/>
                  <a:pt x="89" y="109"/>
                </a:cubicBezTo>
                <a:cubicBezTo>
                  <a:pt x="92" y="105"/>
                  <a:pt x="96" y="101"/>
                  <a:pt x="100" y="96"/>
                </a:cubicBezTo>
                <a:close/>
                <a:moveTo>
                  <a:pt x="60" y="117"/>
                </a:moveTo>
                <a:cubicBezTo>
                  <a:pt x="60" y="115"/>
                  <a:pt x="61" y="114"/>
                  <a:pt x="61" y="112"/>
                </a:cubicBezTo>
                <a:cubicBezTo>
                  <a:pt x="62" y="111"/>
                  <a:pt x="62" y="110"/>
                  <a:pt x="61" y="109"/>
                </a:cubicBezTo>
                <a:cubicBezTo>
                  <a:pt x="58" y="105"/>
                  <a:pt x="55" y="102"/>
                  <a:pt x="52" y="98"/>
                </a:cubicBezTo>
                <a:cubicBezTo>
                  <a:pt x="52" y="98"/>
                  <a:pt x="50" y="97"/>
                  <a:pt x="50" y="97"/>
                </a:cubicBezTo>
                <a:cubicBezTo>
                  <a:pt x="45" y="99"/>
                  <a:pt x="41" y="101"/>
                  <a:pt x="35" y="104"/>
                </a:cubicBezTo>
                <a:cubicBezTo>
                  <a:pt x="43" y="110"/>
                  <a:pt x="51" y="114"/>
                  <a:pt x="60" y="117"/>
                </a:cubicBezTo>
                <a:close/>
                <a:moveTo>
                  <a:pt x="75" y="44"/>
                </a:moveTo>
                <a:cubicBezTo>
                  <a:pt x="75" y="39"/>
                  <a:pt x="75" y="35"/>
                  <a:pt x="75" y="31"/>
                </a:cubicBezTo>
                <a:cubicBezTo>
                  <a:pt x="75" y="30"/>
                  <a:pt x="74" y="29"/>
                  <a:pt x="73" y="29"/>
                </a:cubicBezTo>
                <a:cubicBezTo>
                  <a:pt x="70" y="28"/>
                  <a:pt x="67" y="27"/>
                  <a:pt x="63" y="25"/>
                </a:cubicBezTo>
                <a:cubicBezTo>
                  <a:pt x="60" y="29"/>
                  <a:pt x="56" y="33"/>
                  <a:pt x="52" y="38"/>
                </a:cubicBezTo>
                <a:cubicBezTo>
                  <a:pt x="52" y="38"/>
                  <a:pt x="52" y="39"/>
                  <a:pt x="53" y="39"/>
                </a:cubicBezTo>
                <a:cubicBezTo>
                  <a:pt x="60" y="41"/>
                  <a:pt x="67" y="42"/>
                  <a:pt x="75" y="44"/>
                </a:cubicBezTo>
                <a:close/>
                <a:moveTo>
                  <a:pt x="27" y="75"/>
                </a:moveTo>
                <a:cubicBezTo>
                  <a:pt x="32" y="69"/>
                  <a:pt x="31" y="62"/>
                  <a:pt x="25" y="57"/>
                </a:cubicBezTo>
                <a:cubicBezTo>
                  <a:pt x="20" y="53"/>
                  <a:pt x="10" y="54"/>
                  <a:pt x="6" y="59"/>
                </a:cubicBezTo>
                <a:cubicBezTo>
                  <a:pt x="1" y="65"/>
                  <a:pt x="2" y="72"/>
                  <a:pt x="6" y="75"/>
                </a:cubicBezTo>
                <a:cubicBezTo>
                  <a:pt x="8" y="74"/>
                  <a:pt x="10" y="72"/>
                  <a:pt x="11" y="70"/>
                </a:cubicBezTo>
                <a:cubicBezTo>
                  <a:pt x="9" y="66"/>
                  <a:pt x="9" y="63"/>
                  <a:pt x="12" y="60"/>
                </a:cubicBezTo>
                <a:cubicBezTo>
                  <a:pt x="15" y="58"/>
                  <a:pt x="19" y="58"/>
                  <a:pt x="21" y="60"/>
                </a:cubicBezTo>
                <a:cubicBezTo>
                  <a:pt x="24" y="62"/>
                  <a:pt x="25" y="66"/>
                  <a:pt x="22" y="71"/>
                </a:cubicBezTo>
                <a:cubicBezTo>
                  <a:pt x="24" y="72"/>
                  <a:pt x="26" y="73"/>
                  <a:pt x="27" y="75"/>
                </a:cubicBezTo>
                <a:close/>
                <a:moveTo>
                  <a:pt x="70" y="70"/>
                </a:moveTo>
                <a:cubicBezTo>
                  <a:pt x="68" y="66"/>
                  <a:pt x="68" y="63"/>
                  <a:pt x="71" y="60"/>
                </a:cubicBezTo>
                <a:cubicBezTo>
                  <a:pt x="74" y="58"/>
                  <a:pt x="77" y="58"/>
                  <a:pt x="80" y="60"/>
                </a:cubicBezTo>
                <a:cubicBezTo>
                  <a:pt x="81" y="61"/>
                  <a:pt x="82" y="62"/>
                  <a:pt x="82" y="63"/>
                </a:cubicBezTo>
                <a:cubicBezTo>
                  <a:pt x="83" y="66"/>
                  <a:pt x="82" y="68"/>
                  <a:pt x="82" y="71"/>
                </a:cubicBezTo>
                <a:cubicBezTo>
                  <a:pt x="83" y="72"/>
                  <a:pt x="85" y="73"/>
                  <a:pt x="86" y="75"/>
                </a:cubicBezTo>
                <a:cubicBezTo>
                  <a:pt x="91" y="69"/>
                  <a:pt x="90" y="62"/>
                  <a:pt x="85" y="57"/>
                </a:cubicBezTo>
                <a:cubicBezTo>
                  <a:pt x="79" y="53"/>
                  <a:pt x="70" y="54"/>
                  <a:pt x="65" y="59"/>
                </a:cubicBezTo>
                <a:cubicBezTo>
                  <a:pt x="61" y="64"/>
                  <a:pt x="61" y="71"/>
                  <a:pt x="65" y="75"/>
                </a:cubicBezTo>
                <a:cubicBezTo>
                  <a:pt x="67" y="74"/>
                  <a:pt x="68" y="72"/>
                  <a:pt x="70" y="70"/>
                </a:cubicBezTo>
                <a:close/>
                <a:moveTo>
                  <a:pt x="142" y="75"/>
                </a:moveTo>
                <a:cubicBezTo>
                  <a:pt x="147" y="70"/>
                  <a:pt x="146" y="62"/>
                  <a:pt x="141" y="58"/>
                </a:cubicBezTo>
                <a:cubicBezTo>
                  <a:pt x="135" y="53"/>
                  <a:pt x="126" y="53"/>
                  <a:pt x="121" y="59"/>
                </a:cubicBezTo>
                <a:cubicBezTo>
                  <a:pt x="117" y="64"/>
                  <a:pt x="117" y="73"/>
                  <a:pt x="122" y="75"/>
                </a:cubicBezTo>
                <a:cubicBezTo>
                  <a:pt x="123" y="74"/>
                  <a:pt x="125" y="72"/>
                  <a:pt x="127" y="71"/>
                </a:cubicBezTo>
                <a:cubicBezTo>
                  <a:pt x="124" y="66"/>
                  <a:pt x="124" y="63"/>
                  <a:pt x="127" y="61"/>
                </a:cubicBezTo>
                <a:cubicBezTo>
                  <a:pt x="130" y="58"/>
                  <a:pt x="133" y="58"/>
                  <a:pt x="136" y="60"/>
                </a:cubicBezTo>
                <a:cubicBezTo>
                  <a:pt x="139" y="62"/>
                  <a:pt x="140" y="65"/>
                  <a:pt x="138" y="71"/>
                </a:cubicBezTo>
                <a:cubicBezTo>
                  <a:pt x="139" y="72"/>
                  <a:pt x="141" y="73"/>
                  <a:pt x="142" y="75"/>
                </a:cubicBezTo>
                <a:close/>
                <a:moveTo>
                  <a:pt x="70" y="18"/>
                </a:moveTo>
                <a:cubicBezTo>
                  <a:pt x="68" y="14"/>
                  <a:pt x="68" y="11"/>
                  <a:pt x="71" y="8"/>
                </a:cubicBezTo>
                <a:cubicBezTo>
                  <a:pt x="73" y="6"/>
                  <a:pt x="77" y="6"/>
                  <a:pt x="80" y="8"/>
                </a:cubicBezTo>
                <a:cubicBezTo>
                  <a:pt x="83" y="10"/>
                  <a:pt x="83" y="13"/>
                  <a:pt x="81" y="18"/>
                </a:cubicBezTo>
                <a:cubicBezTo>
                  <a:pt x="83" y="20"/>
                  <a:pt x="84" y="21"/>
                  <a:pt x="86" y="23"/>
                </a:cubicBezTo>
                <a:cubicBezTo>
                  <a:pt x="90" y="18"/>
                  <a:pt x="90" y="11"/>
                  <a:pt x="85" y="6"/>
                </a:cubicBezTo>
                <a:cubicBezTo>
                  <a:pt x="79" y="1"/>
                  <a:pt x="70" y="1"/>
                  <a:pt x="65" y="7"/>
                </a:cubicBezTo>
                <a:cubicBezTo>
                  <a:pt x="60" y="12"/>
                  <a:pt x="61" y="19"/>
                  <a:pt x="65" y="23"/>
                </a:cubicBezTo>
                <a:cubicBezTo>
                  <a:pt x="67" y="22"/>
                  <a:pt x="68" y="20"/>
                  <a:pt x="70" y="18"/>
                </a:cubicBezTo>
                <a:close/>
                <a:moveTo>
                  <a:pt x="114" y="105"/>
                </a:moveTo>
                <a:cubicBezTo>
                  <a:pt x="110" y="102"/>
                  <a:pt x="106" y="99"/>
                  <a:pt x="101" y="96"/>
                </a:cubicBezTo>
                <a:cubicBezTo>
                  <a:pt x="97" y="101"/>
                  <a:pt x="93" y="106"/>
                  <a:pt x="89" y="110"/>
                </a:cubicBezTo>
                <a:cubicBezTo>
                  <a:pt x="89" y="111"/>
                  <a:pt x="89" y="112"/>
                  <a:pt x="89" y="112"/>
                </a:cubicBezTo>
                <a:cubicBezTo>
                  <a:pt x="90" y="114"/>
                  <a:pt x="90" y="115"/>
                  <a:pt x="91" y="117"/>
                </a:cubicBezTo>
                <a:cubicBezTo>
                  <a:pt x="100" y="115"/>
                  <a:pt x="107" y="111"/>
                  <a:pt x="114" y="105"/>
                </a:cubicBezTo>
                <a:close/>
                <a:moveTo>
                  <a:pt x="86" y="126"/>
                </a:moveTo>
                <a:cubicBezTo>
                  <a:pt x="90" y="121"/>
                  <a:pt x="90" y="114"/>
                  <a:pt x="84" y="109"/>
                </a:cubicBezTo>
                <a:cubicBezTo>
                  <a:pt x="79" y="105"/>
                  <a:pt x="69" y="105"/>
                  <a:pt x="65" y="111"/>
                </a:cubicBezTo>
                <a:cubicBezTo>
                  <a:pt x="60" y="116"/>
                  <a:pt x="61" y="123"/>
                  <a:pt x="65" y="127"/>
                </a:cubicBezTo>
                <a:cubicBezTo>
                  <a:pt x="67" y="125"/>
                  <a:pt x="68" y="124"/>
                  <a:pt x="70" y="122"/>
                </a:cubicBezTo>
                <a:cubicBezTo>
                  <a:pt x="68" y="118"/>
                  <a:pt x="68" y="115"/>
                  <a:pt x="71" y="112"/>
                </a:cubicBezTo>
                <a:cubicBezTo>
                  <a:pt x="73" y="110"/>
                  <a:pt x="77" y="110"/>
                  <a:pt x="80" y="112"/>
                </a:cubicBezTo>
                <a:cubicBezTo>
                  <a:pt x="83" y="114"/>
                  <a:pt x="83" y="117"/>
                  <a:pt x="81" y="122"/>
                </a:cubicBezTo>
                <a:cubicBezTo>
                  <a:pt x="83" y="124"/>
                  <a:pt x="84" y="125"/>
                  <a:pt x="86" y="126"/>
                </a:cubicBezTo>
                <a:close/>
                <a:moveTo>
                  <a:pt x="75" y="91"/>
                </a:moveTo>
                <a:cubicBezTo>
                  <a:pt x="67" y="92"/>
                  <a:pt x="60" y="93"/>
                  <a:pt x="52" y="96"/>
                </a:cubicBezTo>
                <a:cubicBezTo>
                  <a:pt x="56" y="101"/>
                  <a:pt x="59" y="105"/>
                  <a:pt x="62" y="109"/>
                </a:cubicBezTo>
                <a:cubicBezTo>
                  <a:pt x="67" y="107"/>
                  <a:pt x="71" y="105"/>
                  <a:pt x="75" y="103"/>
                </a:cubicBezTo>
                <a:cubicBezTo>
                  <a:pt x="75" y="100"/>
                  <a:pt x="75" y="96"/>
                  <a:pt x="75" y="91"/>
                </a:cubicBezTo>
                <a:close/>
                <a:moveTo>
                  <a:pt x="36" y="31"/>
                </a:moveTo>
                <a:cubicBezTo>
                  <a:pt x="40" y="33"/>
                  <a:pt x="45" y="35"/>
                  <a:pt x="49" y="37"/>
                </a:cubicBezTo>
                <a:cubicBezTo>
                  <a:pt x="50" y="38"/>
                  <a:pt x="51" y="37"/>
                  <a:pt x="52" y="36"/>
                </a:cubicBezTo>
                <a:cubicBezTo>
                  <a:pt x="55" y="33"/>
                  <a:pt x="57" y="30"/>
                  <a:pt x="59" y="28"/>
                </a:cubicBezTo>
                <a:cubicBezTo>
                  <a:pt x="63" y="24"/>
                  <a:pt x="63" y="24"/>
                  <a:pt x="61" y="19"/>
                </a:cubicBezTo>
                <a:cubicBezTo>
                  <a:pt x="60" y="19"/>
                  <a:pt x="60" y="19"/>
                  <a:pt x="60" y="18"/>
                </a:cubicBezTo>
                <a:cubicBezTo>
                  <a:pt x="51" y="21"/>
                  <a:pt x="43" y="25"/>
                  <a:pt x="36" y="3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3121210" y="389175"/>
            <a:ext cx="2980706" cy="2980706"/>
          </a:xfrm>
          <a:prstGeom prst="ellipse">
            <a:avLst/>
          </a:prstGeom>
          <a:noFill/>
          <a:ln>
            <a:solidFill>
              <a:srgbClr val="45AF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2" name="Google Shape;592;p31"/>
          <p:cNvSpPr txBox="1">
            <a:spLocks noGrp="1"/>
          </p:cNvSpPr>
          <p:nvPr>
            <p:ph type="title" idx="4294967295"/>
          </p:nvPr>
        </p:nvSpPr>
        <p:spPr>
          <a:xfrm>
            <a:off x="1109538" y="3020889"/>
            <a:ext cx="7004050" cy="1060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Like!</a:t>
            </a:r>
            <a:endParaRPr sz="8000" dirty="0"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4294967295"/>
          </p:nvPr>
        </p:nvSpPr>
        <p:spPr>
          <a:xfrm>
            <a:off x="2409557" y="4081339"/>
            <a:ext cx="4219595" cy="696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dirty="0">
                <a:solidFill>
                  <a:srgbClr val="45AFF0"/>
                </a:solidFill>
              </a:rPr>
              <a:t>It could be the part of the presentation where you can introduce yourself, write your email</a:t>
            </a:r>
            <a:endParaRPr sz="1400" dirty="0">
              <a:solidFill>
                <a:srgbClr val="45AFF0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555876" y="969097"/>
            <a:ext cx="2111375" cy="1820862"/>
            <a:chOff x="3508375" y="636588"/>
            <a:chExt cx="2111375" cy="1820862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508375" y="636588"/>
              <a:ext cx="2111375" cy="1820862"/>
            </a:xfrm>
            <a:custGeom>
              <a:avLst/>
              <a:gdLst>
                <a:gd name="T0" fmla="*/ 26 w 149"/>
                <a:gd name="T1" fmla="*/ 50 h 128"/>
                <a:gd name="T2" fmla="*/ 35 w 149"/>
                <a:gd name="T3" fmla="*/ 43 h 128"/>
                <a:gd name="T4" fmla="*/ 48 w 149"/>
                <a:gd name="T5" fmla="*/ 43 h 128"/>
                <a:gd name="T6" fmla="*/ 63 w 149"/>
                <a:gd name="T7" fmla="*/ 46 h 128"/>
                <a:gd name="T8" fmla="*/ 79 w 149"/>
                <a:gd name="T9" fmla="*/ 14 h 128"/>
                <a:gd name="T10" fmla="*/ 80 w 149"/>
                <a:gd name="T11" fmla="*/ 9 h 128"/>
                <a:gd name="T12" fmla="*/ 93 w 149"/>
                <a:gd name="T13" fmla="*/ 0 h 128"/>
                <a:gd name="T14" fmla="*/ 105 w 149"/>
                <a:gd name="T15" fmla="*/ 10 h 128"/>
                <a:gd name="T16" fmla="*/ 105 w 149"/>
                <a:gd name="T17" fmla="*/ 34 h 128"/>
                <a:gd name="T18" fmla="*/ 101 w 149"/>
                <a:gd name="T19" fmla="*/ 52 h 128"/>
                <a:gd name="T20" fmla="*/ 107 w 149"/>
                <a:gd name="T21" fmla="*/ 52 h 128"/>
                <a:gd name="T22" fmla="*/ 130 w 149"/>
                <a:gd name="T23" fmla="*/ 52 h 128"/>
                <a:gd name="T24" fmla="*/ 144 w 149"/>
                <a:gd name="T25" fmla="*/ 69 h 128"/>
                <a:gd name="T26" fmla="*/ 146 w 149"/>
                <a:gd name="T27" fmla="*/ 74 h 128"/>
                <a:gd name="T28" fmla="*/ 147 w 149"/>
                <a:gd name="T29" fmla="*/ 87 h 128"/>
                <a:gd name="T30" fmla="*/ 145 w 149"/>
                <a:gd name="T31" fmla="*/ 99 h 128"/>
                <a:gd name="T32" fmla="*/ 140 w 149"/>
                <a:gd name="T33" fmla="*/ 110 h 128"/>
                <a:gd name="T34" fmla="*/ 137 w 149"/>
                <a:gd name="T35" fmla="*/ 115 h 128"/>
                <a:gd name="T36" fmla="*/ 126 w 149"/>
                <a:gd name="T37" fmla="*/ 128 h 128"/>
                <a:gd name="T38" fmla="*/ 75 w 149"/>
                <a:gd name="T39" fmla="*/ 127 h 128"/>
                <a:gd name="T40" fmla="*/ 63 w 149"/>
                <a:gd name="T41" fmla="*/ 123 h 128"/>
                <a:gd name="T42" fmla="*/ 47 w 149"/>
                <a:gd name="T43" fmla="*/ 126 h 128"/>
                <a:gd name="T44" fmla="*/ 36 w 149"/>
                <a:gd name="T45" fmla="*/ 126 h 128"/>
                <a:gd name="T46" fmla="*/ 27 w 149"/>
                <a:gd name="T47" fmla="*/ 118 h 128"/>
                <a:gd name="T48" fmla="*/ 7 w 149"/>
                <a:gd name="T49" fmla="*/ 118 h 128"/>
                <a:gd name="T50" fmla="*/ 1 w 149"/>
                <a:gd name="T51" fmla="*/ 114 h 128"/>
                <a:gd name="T52" fmla="*/ 7 w 149"/>
                <a:gd name="T53" fmla="*/ 110 h 128"/>
                <a:gd name="T54" fmla="*/ 27 w 149"/>
                <a:gd name="T55" fmla="*/ 110 h 128"/>
                <a:gd name="T56" fmla="*/ 27 w 149"/>
                <a:gd name="T57" fmla="*/ 58 h 128"/>
                <a:gd name="T58" fmla="*/ 7 w 149"/>
                <a:gd name="T59" fmla="*/ 58 h 128"/>
                <a:gd name="T60" fmla="*/ 1 w 149"/>
                <a:gd name="T61" fmla="*/ 55 h 128"/>
                <a:gd name="T62" fmla="*/ 7 w 149"/>
                <a:gd name="T63" fmla="*/ 50 h 128"/>
                <a:gd name="T64" fmla="*/ 26 w 149"/>
                <a:gd name="T65" fmla="*/ 50 h 128"/>
                <a:gd name="T66" fmla="*/ 64 w 149"/>
                <a:gd name="T67" fmla="*/ 85 h 128"/>
                <a:gd name="T68" fmla="*/ 64 w 149"/>
                <a:gd name="T69" fmla="*/ 105 h 128"/>
                <a:gd name="T70" fmla="*/ 74 w 149"/>
                <a:gd name="T71" fmla="*/ 119 h 128"/>
                <a:gd name="T72" fmla="*/ 81 w 149"/>
                <a:gd name="T73" fmla="*/ 120 h 128"/>
                <a:gd name="T74" fmla="*/ 121 w 149"/>
                <a:gd name="T75" fmla="*/ 120 h 128"/>
                <a:gd name="T76" fmla="*/ 128 w 149"/>
                <a:gd name="T77" fmla="*/ 111 h 128"/>
                <a:gd name="T78" fmla="*/ 131 w 149"/>
                <a:gd name="T79" fmla="*/ 105 h 128"/>
                <a:gd name="T80" fmla="*/ 135 w 149"/>
                <a:gd name="T81" fmla="*/ 94 h 128"/>
                <a:gd name="T82" fmla="*/ 136 w 149"/>
                <a:gd name="T83" fmla="*/ 88 h 128"/>
                <a:gd name="T84" fmla="*/ 137 w 149"/>
                <a:gd name="T85" fmla="*/ 76 h 128"/>
                <a:gd name="T86" fmla="*/ 135 w 149"/>
                <a:gd name="T87" fmla="*/ 70 h 128"/>
                <a:gd name="T88" fmla="*/ 128 w 149"/>
                <a:gd name="T89" fmla="*/ 60 h 128"/>
                <a:gd name="T90" fmla="*/ 98 w 149"/>
                <a:gd name="T91" fmla="*/ 60 h 128"/>
                <a:gd name="T92" fmla="*/ 92 w 149"/>
                <a:gd name="T93" fmla="*/ 52 h 128"/>
                <a:gd name="T94" fmla="*/ 96 w 149"/>
                <a:gd name="T95" fmla="*/ 38 h 128"/>
                <a:gd name="T96" fmla="*/ 97 w 149"/>
                <a:gd name="T97" fmla="*/ 13 h 128"/>
                <a:gd name="T98" fmla="*/ 93 w 149"/>
                <a:gd name="T99" fmla="*/ 9 h 128"/>
                <a:gd name="T100" fmla="*/ 87 w 149"/>
                <a:gd name="T101" fmla="*/ 13 h 128"/>
                <a:gd name="T102" fmla="*/ 87 w 149"/>
                <a:gd name="T103" fmla="*/ 16 h 128"/>
                <a:gd name="T104" fmla="*/ 75 w 149"/>
                <a:gd name="T105" fmla="*/ 44 h 128"/>
                <a:gd name="T106" fmla="*/ 64 w 149"/>
                <a:gd name="T107" fmla="*/ 75 h 128"/>
                <a:gd name="T108" fmla="*/ 64 w 149"/>
                <a:gd name="T109" fmla="*/ 85 h 128"/>
                <a:gd name="T110" fmla="*/ 35 w 149"/>
                <a:gd name="T111" fmla="*/ 51 h 128"/>
                <a:gd name="T112" fmla="*/ 35 w 149"/>
                <a:gd name="T113" fmla="*/ 118 h 128"/>
                <a:gd name="T114" fmla="*/ 51 w 149"/>
                <a:gd name="T115" fmla="*/ 118 h 128"/>
                <a:gd name="T116" fmla="*/ 56 w 149"/>
                <a:gd name="T117" fmla="*/ 113 h 128"/>
                <a:gd name="T118" fmla="*/ 55 w 149"/>
                <a:gd name="T119" fmla="*/ 56 h 128"/>
                <a:gd name="T120" fmla="*/ 51 w 149"/>
                <a:gd name="T121" fmla="*/ 51 h 128"/>
                <a:gd name="T122" fmla="*/ 35 w 149"/>
                <a:gd name="T123" fmla="*/ 5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9" h="128">
                  <a:moveTo>
                    <a:pt x="26" y="50"/>
                  </a:moveTo>
                  <a:cubicBezTo>
                    <a:pt x="28" y="43"/>
                    <a:pt x="28" y="43"/>
                    <a:pt x="35" y="43"/>
                  </a:cubicBezTo>
                  <a:cubicBezTo>
                    <a:pt x="40" y="43"/>
                    <a:pt x="44" y="42"/>
                    <a:pt x="48" y="43"/>
                  </a:cubicBezTo>
                  <a:cubicBezTo>
                    <a:pt x="52" y="43"/>
                    <a:pt x="57" y="45"/>
                    <a:pt x="63" y="46"/>
                  </a:cubicBezTo>
                  <a:cubicBezTo>
                    <a:pt x="69" y="37"/>
                    <a:pt x="78" y="28"/>
                    <a:pt x="79" y="14"/>
                  </a:cubicBezTo>
                  <a:cubicBezTo>
                    <a:pt x="79" y="12"/>
                    <a:pt x="80" y="10"/>
                    <a:pt x="80" y="9"/>
                  </a:cubicBezTo>
                  <a:cubicBezTo>
                    <a:pt x="83" y="3"/>
                    <a:pt x="88" y="0"/>
                    <a:pt x="93" y="0"/>
                  </a:cubicBezTo>
                  <a:cubicBezTo>
                    <a:pt x="99" y="0"/>
                    <a:pt x="104" y="4"/>
                    <a:pt x="105" y="10"/>
                  </a:cubicBezTo>
                  <a:cubicBezTo>
                    <a:pt x="106" y="18"/>
                    <a:pt x="106" y="26"/>
                    <a:pt x="105" y="34"/>
                  </a:cubicBezTo>
                  <a:cubicBezTo>
                    <a:pt x="105" y="40"/>
                    <a:pt x="103" y="46"/>
                    <a:pt x="101" y="52"/>
                  </a:cubicBezTo>
                  <a:cubicBezTo>
                    <a:pt x="103" y="52"/>
                    <a:pt x="105" y="52"/>
                    <a:pt x="107" y="52"/>
                  </a:cubicBezTo>
                  <a:cubicBezTo>
                    <a:pt x="115" y="52"/>
                    <a:pt x="122" y="52"/>
                    <a:pt x="130" y="52"/>
                  </a:cubicBezTo>
                  <a:cubicBezTo>
                    <a:pt x="140" y="52"/>
                    <a:pt x="145" y="59"/>
                    <a:pt x="144" y="69"/>
                  </a:cubicBezTo>
                  <a:cubicBezTo>
                    <a:pt x="144" y="70"/>
                    <a:pt x="145" y="72"/>
                    <a:pt x="146" y="74"/>
                  </a:cubicBezTo>
                  <a:cubicBezTo>
                    <a:pt x="148" y="78"/>
                    <a:pt x="149" y="82"/>
                    <a:pt x="147" y="87"/>
                  </a:cubicBezTo>
                  <a:cubicBezTo>
                    <a:pt x="145" y="91"/>
                    <a:pt x="145" y="95"/>
                    <a:pt x="145" y="99"/>
                  </a:cubicBezTo>
                  <a:cubicBezTo>
                    <a:pt x="144" y="103"/>
                    <a:pt x="141" y="106"/>
                    <a:pt x="140" y="110"/>
                  </a:cubicBezTo>
                  <a:cubicBezTo>
                    <a:pt x="139" y="112"/>
                    <a:pt x="137" y="113"/>
                    <a:pt x="137" y="115"/>
                  </a:cubicBezTo>
                  <a:cubicBezTo>
                    <a:pt x="136" y="122"/>
                    <a:pt x="132" y="128"/>
                    <a:pt x="126" y="128"/>
                  </a:cubicBezTo>
                  <a:cubicBezTo>
                    <a:pt x="109" y="128"/>
                    <a:pt x="92" y="128"/>
                    <a:pt x="75" y="127"/>
                  </a:cubicBezTo>
                  <a:cubicBezTo>
                    <a:pt x="70" y="127"/>
                    <a:pt x="66" y="124"/>
                    <a:pt x="63" y="123"/>
                  </a:cubicBezTo>
                  <a:cubicBezTo>
                    <a:pt x="57" y="124"/>
                    <a:pt x="52" y="125"/>
                    <a:pt x="47" y="126"/>
                  </a:cubicBezTo>
                  <a:cubicBezTo>
                    <a:pt x="43" y="127"/>
                    <a:pt x="39" y="126"/>
                    <a:pt x="36" y="126"/>
                  </a:cubicBezTo>
                  <a:cubicBezTo>
                    <a:pt x="28" y="126"/>
                    <a:pt x="28" y="126"/>
                    <a:pt x="27" y="118"/>
                  </a:cubicBezTo>
                  <a:cubicBezTo>
                    <a:pt x="20" y="118"/>
                    <a:pt x="14" y="118"/>
                    <a:pt x="7" y="118"/>
                  </a:cubicBezTo>
                  <a:cubicBezTo>
                    <a:pt x="4" y="118"/>
                    <a:pt x="1" y="118"/>
                    <a:pt x="1" y="114"/>
                  </a:cubicBezTo>
                  <a:cubicBezTo>
                    <a:pt x="1" y="110"/>
                    <a:pt x="4" y="110"/>
                    <a:pt x="7" y="110"/>
                  </a:cubicBezTo>
                  <a:cubicBezTo>
                    <a:pt x="13" y="110"/>
                    <a:pt x="20" y="110"/>
                    <a:pt x="27" y="110"/>
                  </a:cubicBezTo>
                  <a:cubicBezTo>
                    <a:pt x="27" y="93"/>
                    <a:pt x="27" y="76"/>
                    <a:pt x="27" y="58"/>
                  </a:cubicBezTo>
                  <a:cubicBezTo>
                    <a:pt x="20" y="58"/>
                    <a:pt x="13" y="58"/>
                    <a:pt x="7" y="58"/>
                  </a:cubicBezTo>
                  <a:cubicBezTo>
                    <a:pt x="4" y="58"/>
                    <a:pt x="1" y="58"/>
                    <a:pt x="1" y="55"/>
                  </a:cubicBezTo>
                  <a:cubicBezTo>
                    <a:pt x="0" y="51"/>
                    <a:pt x="4" y="50"/>
                    <a:pt x="7" y="50"/>
                  </a:cubicBezTo>
                  <a:cubicBezTo>
                    <a:pt x="13" y="50"/>
                    <a:pt x="20" y="50"/>
                    <a:pt x="26" y="50"/>
                  </a:cubicBezTo>
                  <a:close/>
                  <a:moveTo>
                    <a:pt x="64" y="85"/>
                  </a:moveTo>
                  <a:cubicBezTo>
                    <a:pt x="64" y="91"/>
                    <a:pt x="64" y="98"/>
                    <a:pt x="64" y="105"/>
                  </a:cubicBezTo>
                  <a:cubicBezTo>
                    <a:pt x="64" y="114"/>
                    <a:pt x="65" y="116"/>
                    <a:pt x="74" y="119"/>
                  </a:cubicBezTo>
                  <a:cubicBezTo>
                    <a:pt x="76" y="119"/>
                    <a:pt x="79" y="120"/>
                    <a:pt x="81" y="120"/>
                  </a:cubicBezTo>
                  <a:cubicBezTo>
                    <a:pt x="95" y="120"/>
                    <a:pt x="108" y="121"/>
                    <a:pt x="121" y="120"/>
                  </a:cubicBezTo>
                  <a:cubicBezTo>
                    <a:pt x="128" y="120"/>
                    <a:pt x="129" y="117"/>
                    <a:pt x="128" y="111"/>
                  </a:cubicBezTo>
                  <a:cubicBezTo>
                    <a:pt x="127" y="108"/>
                    <a:pt x="128" y="106"/>
                    <a:pt x="131" y="105"/>
                  </a:cubicBezTo>
                  <a:cubicBezTo>
                    <a:pt x="137" y="103"/>
                    <a:pt x="138" y="100"/>
                    <a:pt x="135" y="94"/>
                  </a:cubicBezTo>
                  <a:cubicBezTo>
                    <a:pt x="134" y="92"/>
                    <a:pt x="134" y="90"/>
                    <a:pt x="136" y="88"/>
                  </a:cubicBezTo>
                  <a:cubicBezTo>
                    <a:pt x="141" y="83"/>
                    <a:pt x="141" y="81"/>
                    <a:pt x="137" y="76"/>
                  </a:cubicBezTo>
                  <a:cubicBezTo>
                    <a:pt x="135" y="75"/>
                    <a:pt x="134" y="72"/>
                    <a:pt x="135" y="70"/>
                  </a:cubicBezTo>
                  <a:cubicBezTo>
                    <a:pt x="138" y="63"/>
                    <a:pt x="136" y="60"/>
                    <a:pt x="128" y="60"/>
                  </a:cubicBezTo>
                  <a:cubicBezTo>
                    <a:pt x="118" y="60"/>
                    <a:pt x="108" y="60"/>
                    <a:pt x="98" y="60"/>
                  </a:cubicBezTo>
                  <a:cubicBezTo>
                    <a:pt x="91" y="60"/>
                    <a:pt x="89" y="58"/>
                    <a:pt x="92" y="52"/>
                  </a:cubicBezTo>
                  <a:cubicBezTo>
                    <a:pt x="94" y="47"/>
                    <a:pt x="96" y="43"/>
                    <a:pt x="96" y="38"/>
                  </a:cubicBezTo>
                  <a:cubicBezTo>
                    <a:pt x="97" y="30"/>
                    <a:pt x="97" y="21"/>
                    <a:pt x="97" y="13"/>
                  </a:cubicBezTo>
                  <a:cubicBezTo>
                    <a:pt x="97" y="12"/>
                    <a:pt x="94" y="8"/>
                    <a:pt x="93" y="9"/>
                  </a:cubicBezTo>
                  <a:cubicBezTo>
                    <a:pt x="91" y="9"/>
                    <a:pt x="89" y="11"/>
                    <a:pt x="87" y="13"/>
                  </a:cubicBezTo>
                  <a:cubicBezTo>
                    <a:pt x="87" y="14"/>
                    <a:pt x="87" y="15"/>
                    <a:pt x="87" y="16"/>
                  </a:cubicBezTo>
                  <a:cubicBezTo>
                    <a:pt x="85" y="26"/>
                    <a:pt x="81" y="35"/>
                    <a:pt x="75" y="44"/>
                  </a:cubicBezTo>
                  <a:cubicBezTo>
                    <a:pt x="64" y="57"/>
                    <a:pt x="64" y="57"/>
                    <a:pt x="64" y="75"/>
                  </a:cubicBezTo>
                  <a:cubicBezTo>
                    <a:pt x="64" y="78"/>
                    <a:pt x="64" y="81"/>
                    <a:pt x="64" y="85"/>
                  </a:cubicBezTo>
                  <a:close/>
                  <a:moveTo>
                    <a:pt x="35" y="51"/>
                  </a:moveTo>
                  <a:cubicBezTo>
                    <a:pt x="35" y="73"/>
                    <a:pt x="35" y="96"/>
                    <a:pt x="35" y="118"/>
                  </a:cubicBezTo>
                  <a:cubicBezTo>
                    <a:pt x="41" y="118"/>
                    <a:pt x="46" y="118"/>
                    <a:pt x="51" y="118"/>
                  </a:cubicBezTo>
                  <a:cubicBezTo>
                    <a:pt x="54" y="118"/>
                    <a:pt x="56" y="116"/>
                    <a:pt x="56" y="113"/>
                  </a:cubicBezTo>
                  <a:cubicBezTo>
                    <a:pt x="56" y="94"/>
                    <a:pt x="56" y="75"/>
                    <a:pt x="55" y="56"/>
                  </a:cubicBezTo>
                  <a:cubicBezTo>
                    <a:pt x="55" y="55"/>
                    <a:pt x="53" y="51"/>
                    <a:pt x="51" y="51"/>
                  </a:cubicBezTo>
                  <a:cubicBezTo>
                    <a:pt x="46" y="51"/>
                    <a:pt x="41" y="51"/>
                    <a:pt x="35" y="51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089400" y="2116138"/>
              <a:ext cx="155575" cy="127000"/>
            </a:xfrm>
            <a:custGeom>
              <a:avLst/>
              <a:gdLst>
                <a:gd name="T0" fmla="*/ 11 w 11"/>
                <a:gd name="T1" fmla="*/ 4 h 9"/>
                <a:gd name="T2" fmla="*/ 4 w 11"/>
                <a:gd name="T3" fmla="*/ 8 h 9"/>
                <a:gd name="T4" fmla="*/ 0 w 11"/>
                <a:gd name="T5" fmla="*/ 4 h 9"/>
                <a:gd name="T6" fmla="*/ 4 w 11"/>
                <a:gd name="T7" fmla="*/ 0 h 9"/>
                <a:gd name="T8" fmla="*/ 11 w 11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11" y="4"/>
                  </a:moveTo>
                  <a:cubicBezTo>
                    <a:pt x="8" y="6"/>
                    <a:pt x="6" y="9"/>
                    <a:pt x="4" y="8"/>
                  </a:cubicBezTo>
                  <a:cubicBezTo>
                    <a:pt x="3" y="8"/>
                    <a:pt x="1" y="6"/>
                    <a:pt x="0" y="4"/>
                  </a:cubicBezTo>
                  <a:cubicBezTo>
                    <a:pt x="1" y="3"/>
                    <a:pt x="3" y="0"/>
                    <a:pt x="4" y="0"/>
                  </a:cubicBezTo>
                  <a:cubicBezTo>
                    <a:pt x="6" y="0"/>
                    <a:pt x="8" y="2"/>
                    <a:pt x="11" y="4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552677" y="1032320"/>
            <a:ext cx="8293687" cy="2496900"/>
          </a:xfrm>
          <a:prstGeom prst="ellipse">
            <a:avLst/>
          </a:prstGeom>
          <a:noFill/>
          <a:ln w="57150" cap="flat" cmpd="sng">
            <a:solidFill>
              <a:srgbClr val="45AFF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</a:t>
            </a:r>
            <a:r>
              <a:rPr lang="en" sz="1800" dirty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big image.</a:t>
            </a:r>
            <a:endParaRPr sz="1800" dirty="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09D7E683-B384-4564-9B8A-7BC368DD3574}"/>
              </a:ext>
            </a:extLst>
          </p:cNvPr>
          <p:cNvSpPr txBox="1"/>
          <p:nvPr/>
        </p:nvSpPr>
        <p:spPr>
          <a:xfrm>
            <a:off x="0" y="142504"/>
            <a:ext cx="581006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33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27" y="1188721"/>
            <a:ext cx="5231970" cy="2128596"/>
          </a:xfrm>
          <a:prstGeom prst="rect">
            <a:avLst/>
          </a:prstGeom>
        </p:spPr>
      </p:pic>
      <p:sp>
        <p:nvSpPr>
          <p:cNvPr id="8" name="Google Shape;151;p21"/>
          <p:cNvSpPr txBox="1">
            <a:spLocks/>
          </p:cNvSpPr>
          <p:nvPr/>
        </p:nvSpPr>
        <p:spPr>
          <a:xfrm>
            <a:off x="400102" y="3529220"/>
            <a:ext cx="8423264" cy="7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1600" dirty="0" smtClean="0"/>
              <a:t>A complex idea can be conveyed with just a single still image, namely making it possible to absorb large amounts of data quickly.</a:t>
            </a:r>
            <a:endParaRPr lang="en-US" sz="1600" dirty="0"/>
          </a:p>
        </p:txBody>
      </p:sp>
      <p:sp>
        <p:nvSpPr>
          <p:cNvPr id="9" name="Google Shape;151;p21"/>
          <p:cNvSpPr txBox="1">
            <a:spLocks/>
          </p:cNvSpPr>
          <p:nvPr/>
        </p:nvSpPr>
        <p:spPr>
          <a:xfrm>
            <a:off x="446098" y="4139510"/>
            <a:ext cx="8423264" cy="745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sz="1600" dirty="0" smtClean="0"/>
              <a:t>A complex idea can be conveyed with just a single still image, namely making it possible to absorb large amounts of data quickly.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24"/>
          <p:cNvGrpSpPr/>
          <p:nvPr/>
        </p:nvGrpSpPr>
        <p:grpSpPr>
          <a:xfrm>
            <a:off x="3338271" y="1184703"/>
            <a:ext cx="2467458" cy="3429286"/>
            <a:chOff x="-6729413" y="-17360900"/>
            <a:chExt cx="26138326" cy="48436250"/>
          </a:xfrm>
        </p:grpSpPr>
        <p:sp>
          <p:nvSpPr>
            <p:cNvPr id="177" name="Google Shape;177;p24"/>
            <p:cNvSpPr/>
            <p:nvPr/>
          </p:nvSpPr>
          <p:spPr>
            <a:xfrm>
              <a:off x="-6729413" y="-9364662"/>
              <a:ext cx="25398299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4"/>
            <p:cNvSpPr/>
            <p:nvPr/>
          </p:nvSpPr>
          <p:spPr>
            <a:xfrm>
              <a:off x="3276600" y="-17360900"/>
              <a:ext cx="10882200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12576175" y="-17360900"/>
              <a:ext cx="6832500" cy="1046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-6729413" y="-9364662"/>
              <a:ext cx="10005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4"/>
            <p:cNvSpPr/>
            <p:nvPr/>
          </p:nvSpPr>
          <p:spPr>
            <a:xfrm>
              <a:off x="-6729413" y="-17360900"/>
              <a:ext cx="19305601" cy="884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12752387" y="-9293225"/>
              <a:ext cx="59166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-6729413" y="-9364662"/>
              <a:ext cx="2358900" cy="24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4"/>
            <p:cNvSpPr/>
            <p:nvPr/>
          </p:nvSpPr>
          <p:spPr>
            <a:xfrm>
              <a:off x="-6729413" y="-11442700"/>
              <a:ext cx="10005900" cy="2924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4158913" y="-11938000"/>
              <a:ext cx="5250000" cy="504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4"/>
            <p:cNvSpPr/>
            <p:nvPr/>
          </p:nvSpPr>
          <p:spPr>
            <a:xfrm>
              <a:off x="2957512" y="-8518525"/>
              <a:ext cx="881100" cy="16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4"/>
            <p:cNvSpPr/>
            <p:nvPr/>
          </p:nvSpPr>
          <p:spPr>
            <a:xfrm>
              <a:off x="11728450" y="-6897687"/>
              <a:ext cx="6940500" cy="1564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-4899025" y="-698500"/>
              <a:ext cx="63786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-4370388" y="-6897687"/>
              <a:ext cx="7327800" cy="619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9578975" y="8743950"/>
              <a:ext cx="42639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1728450" y="-6897687"/>
              <a:ext cx="69405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838575" y="-6897687"/>
              <a:ext cx="78900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-1235075" y="-698500"/>
              <a:ext cx="8242200" cy="176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-1235075" y="-5207000"/>
              <a:ext cx="12963600" cy="2212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-6305550" y="-6897687"/>
              <a:ext cx="7785000" cy="880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4"/>
            <p:cNvSpPr/>
            <p:nvPr/>
          </p:nvSpPr>
          <p:spPr>
            <a:xfrm>
              <a:off x="11728450" y="-6897687"/>
              <a:ext cx="6940500" cy="877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479550" y="-6897687"/>
              <a:ext cx="5527800" cy="979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-1373188" y="8743950"/>
              <a:ext cx="13101600" cy="13630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4"/>
            <p:cNvSpPr/>
            <p:nvPr/>
          </p:nvSpPr>
          <p:spPr>
            <a:xfrm>
              <a:off x="2994025" y="8743950"/>
              <a:ext cx="8734500" cy="2233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>
              <a:off x="11728450" y="1873250"/>
              <a:ext cx="6835800" cy="1310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3276600" y="-9293225"/>
              <a:ext cx="10882200" cy="239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4"/>
            <p:cNvSpPr/>
            <p:nvPr/>
          </p:nvSpPr>
          <p:spPr>
            <a:xfrm>
              <a:off x="7469187" y="-6897687"/>
              <a:ext cx="52833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chemeClr val="accent6"/>
                </a:gs>
              </a:gsLst>
              <a:lin ang="5400012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815041" y="-13202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Or diagrams to explain complex ideas</a:t>
            </a:r>
            <a:endParaRPr sz="2400" dirty="0"/>
          </a:p>
        </p:txBody>
      </p:sp>
      <p:sp>
        <p:nvSpPr>
          <p:cNvPr id="206" name="Google Shape;206;p24"/>
          <p:cNvSpPr/>
          <p:nvPr/>
        </p:nvSpPr>
        <p:spPr>
          <a:xfrm>
            <a:off x="0" y="1928808"/>
            <a:ext cx="9144000" cy="3214800"/>
          </a:xfrm>
          <a:prstGeom prst="rect">
            <a:avLst/>
          </a:prstGeom>
          <a:solidFill>
            <a:schemeClr val="accent2">
              <a:alpha val="3269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813216" y="2045199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 sz="18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 dirty="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6427636" y="2019807"/>
            <a:ext cx="2105100" cy="24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80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Example text.</a:t>
            </a:r>
            <a:endParaRPr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bg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Lorem ipsum dolor sit amet, consectetur adipiscing elit. Nam venenatis nisi at nisl tempor, et luctus diam lobortis. Nulla sit amet metus consequat velit iaculis tempor. </a:t>
            </a:r>
            <a:endParaRPr sz="1200">
              <a:solidFill>
                <a:schemeClr val="bg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860507" y="1385028"/>
            <a:ext cx="485775" cy="455613"/>
          </a:xfrm>
          <a:custGeom>
            <a:avLst/>
            <a:gdLst>
              <a:gd name="T0" fmla="*/ 35 w 50"/>
              <a:gd name="T1" fmla="*/ 31 h 45"/>
              <a:gd name="T2" fmla="*/ 44 w 50"/>
              <a:gd name="T3" fmla="*/ 3 h 45"/>
              <a:gd name="T4" fmla="*/ 48 w 50"/>
              <a:gd name="T5" fmla="*/ 0 h 45"/>
              <a:gd name="T6" fmla="*/ 50 w 50"/>
              <a:gd name="T7" fmla="*/ 5 h 45"/>
              <a:gd name="T8" fmla="*/ 40 w 50"/>
              <a:gd name="T9" fmla="*/ 40 h 45"/>
              <a:gd name="T10" fmla="*/ 35 w 50"/>
              <a:gd name="T11" fmla="*/ 45 h 45"/>
              <a:gd name="T12" fmla="*/ 31 w 50"/>
              <a:gd name="T13" fmla="*/ 40 h 45"/>
              <a:gd name="T14" fmla="*/ 25 w 50"/>
              <a:gd name="T15" fmla="*/ 21 h 45"/>
              <a:gd name="T16" fmla="*/ 19 w 50"/>
              <a:gd name="T17" fmla="*/ 41 h 45"/>
              <a:gd name="T18" fmla="*/ 15 w 50"/>
              <a:gd name="T19" fmla="*/ 45 h 45"/>
              <a:gd name="T20" fmla="*/ 11 w 50"/>
              <a:gd name="T21" fmla="*/ 40 h 45"/>
              <a:gd name="T22" fmla="*/ 0 w 50"/>
              <a:gd name="T23" fmla="*/ 4 h 45"/>
              <a:gd name="T24" fmla="*/ 9 w 50"/>
              <a:gd name="T25" fmla="*/ 7 h 45"/>
              <a:gd name="T26" fmla="*/ 15 w 50"/>
              <a:gd name="T27" fmla="*/ 29 h 45"/>
              <a:gd name="T28" fmla="*/ 21 w 50"/>
              <a:gd name="T29" fmla="*/ 9 h 45"/>
              <a:gd name="T30" fmla="*/ 25 w 50"/>
              <a:gd name="T31" fmla="*/ 4 h 45"/>
              <a:gd name="T32" fmla="*/ 29 w 50"/>
              <a:gd name="T33" fmla="*/ 9 h 45"/>
              <a:gd name="T34" fmla="*/ 35 w 50"/>
              <a:gd name="T35" fmla="*/ 3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45">
                <a:moveTo>
                  <a:pt x="35" y="31"/>
                </a:moveTo>
                <a:cubicBezTo>
                  <a:pt x="38" y="21"/>
                  <a:pt x="41" y="12"/>
                  <a:pt x="44" y="3"/>
                </a:cubicBezTo>
                <a:cubicBezTo>
                  <a:pt x="44" y="2"/>
                  <a:pt x="47" y="1"/>
                  <a:pt x="48" y="0"/>
                </a:cubicBezTo>
                <a:cubicBezTo>
                  <a:pt x="49" y="1"/>
                  <a:pt x="50" y="3"/>
                  <a:pt x="50" y="5"/>
                </a:cubicBezTo>
                <a:cubicBezTo>
                  <a:pt x="47" y="17"/>
                  <a:pt x="44" y="29"/>
                  <a:pt x="40" y="40"/>
                </a:cubicBezTo>
                <a:cubicBezTo>
                  <a:pt x="39" y="42"/>
                  <a:pt x="37" y="44"/>
                  <a:pt x="35" y="45"/>
                </a:cubicBezTo>
                <a:cubicBezTo>
                  <a:pt x="34" y="44"/>
                  <a:pt x="32" y="42"/>
                  <a:pt x="31" y="40"/>
                </a:cubicBezTo>
                <a:cubicBezTo>
                  <a:pt x="29" y="35"/>
                  <a:pt x="27" y="29"/>
                  <a:pt x="25" y="21"/>
                </a:cubicBezTo>
                <a:cubicBezTo>
                  <a:pt x="23" y="29"/>
                  <a:pt x="21" y="35"/>
                  <a:pt x="19" y="41"/>
                </a:cubicBezTo>
                <a:cubicBezTo>
                  <a:pt x="19" y="43"/>
                  <a:pt x="16" y="44"/>
                  <a:pt x="15" y="45"/>
                </a:cubicBezTo>
                <a:cubicBezTo>
                  <a:pt x="13" y="44"/>
                  <a:pt x="11" y="42"/>
                  <a:pt x="11" y="40"/>
                </a:cubicBezTo>
                <a:cubicBezTo>
                  <a:pt x="7" y="28"/>
                  <a:pt x="4" y="16"/>
                  <a:pt x="0" y="4"/>
                </a:cubicBezTo>
                <a:cubicBezTo>
                  <a:pt x="6" y="1"/>
                  <a:pt x="8" y="2"/>
                  <a:pt x="9" y="7"/>
                </a:cubicBezTo>
                <a:cubicBezTo>
                  <a:pt x="10" y="14"/>
                  <a:pt x="12" y="22"/>
                  <a:pt x="15" y="29"/>
                </a:cubicBezTo>
                <a:cubicBezTo>
                  <a:pt x="17" y="22"/>
                  <a:pt x="19" y="15"/>
                  <a:pt x="21" y="9"/>
                </a:cubicBezTo>
                <a:cubicBezTo>
                  <a:pt x="22" y="7"/>
                  <a:pt x="24" y="6"/>
                  <a:pt x="25" y="4"/>
                </a:cubicBezTo>
                <a:cubicBezTo>
                  <a:pt x="27" y="6"/>
                  <a:pt x="29" y="7"/>
                  <a:pt x="29" y="9"/>
                </a:cubicBezTo>
                <a:cubicBezTo>
                  <a:pt x="31" y="16"/>
                  <a:pt x="33" y="23"/>
                  <a:pt x="35" y="3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841582" y="1385028"/>
            <a:ext cx="493712" cy="455613"/>
          </a:xfrm>
          <a:custGeom>
            <a:avLst/>
            <a:gdLst>
              <a:gd name="T0" fmla="*/ 16 w 51"/>
              <a:gd name="T1" fmla="*/ 29 h 45"/>
              <a:gd name="T2" fmla="*/ 22 w 51"/>
              <a:gd name="T3" fmla="*/ 10 h 45"/>
              <a:gd name="T4" fmla="*/ 26 w 51"/>
              <a:gd name="T5" fmla="*/ 4 h 45"/>
              <a:gd name="T6" fmla="*/ 30 w 51"/>
              <a:gd name="T7" fmla="*/ 10 h 45"/>
              <a:gd name="T8" fmla="*/ 37 w 51"/>
              <a:gd name="T9" fmla="*/ 29 h 45"/>
              <a:gd name="T10" fmla="*/ 44 w 51"/>
              <a:gd name="T11" fmla="*/ 4 h 45"/>
              <a:gd name="T12" fmla="*/ 49 w 51"/>
              <a:gd name="T13" fmla="*/ 0 h 45"/>
              <a:gd name="T14" fmla="*/ 50 w 51"/>
              <a:gd name="T15" fmla="*/ 6 h 45"/>
              <a:gd name="T16" fmla="*/ 41 w 51"/>
              <a:gd name="T17" fmla="*/ 39 h 45"/>
              <a:gd name="T18" fmla="*/ 36 w 51"/>
              <a:gd name="T19" fmla="*/ 45 h 45"/>
              <a:gd name="T20" fmla="*/ 31 w 51"/>
              <a:gd name="T21" fmla="*/ 39 h 45"/>
              <a:gd name="T22" fmla="*/ 26 w 51"/>
              <a:gd name="T23" fmla="*/ 22 h 45"/>
              <a:gd name="T24" fmla="*/ 20 w 51"/>
              <a:gd name="T25" fmla="*/ 40 h 45"/>
              <a:gd name="T26" fmla="*/ 16 w 51"/>
              <a:gd name="T27" fmla="*/ 45 h 45"/>
              <a:gd name="T28" fmla="*/ 11 w 51"/>
              <a:gd name="T29" fmla="*/ 41 h 45"/>
              <a:gd name="T30" fmla="*/ 3 w 51"/>
              <a:gd name="T31" fmla="*/ 8 h 45"/>
              <a:gd name="T32" fmla="*/ 5 w 51"/>
              <a:gd name="T33" fmla="*/ 2 h 45"/>
              <a:gd name="T34" fmla="*/ 9 w 51"/>
              <a:gd name="T35" fmla="*/ 7 h 45"/>
              <a:gd name="T36" fmla="*/ 15 w 51"/>
              <a:gd name="T37" fmla="*/ 29 h 45"/>
              <a:gd name="T38" fmla="*/ 16 w 51"/>
              <a:gd name="T39" fmla="*/ 2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1" h="45">
                <a:moveTo>
                  <a:pt x="16" y="29"/>
                </a:moveTo>
                <a:cubicBezTo>
                  <a:pt x="18" y="23"/>
                  <a:pt x="20" y="16"/>
                  <a:pt x="22" y="10"/>
                </a:cubicBezTo>
                <a:cubicBezTo>
                  <a:pt x="23" y="8"/>
                  <a:pt x="25" y="6"/>
                  <a:pt x="26" y="4"/>
                </a:cubicBezTo>
                <a:cubicBezTo>
                  <a:pt x="27" y="6"/>
                  <a:pt x="29" y="8"/>
                  <a:pt x="30" y="10"/>
                </a:cubicBezTo>
                <a:cubicBezTo>
                  <a:pt x="32" y="16"/>
                  <a:pt x="34" y="23"/>
                  <a:pt x="37" y="29"/>
                </a:cubicBezTo>
                <a:cubicBezTo>
                  <a:pt x="39" y="21"/>
                  <a:pt x="41" y="12"/>
                  <a:pt x="44" y="4"/>
                </a:cubicBezTo>
                <a:cubicBezTo>
                  <a:pt x="45" y="2"/>
                  <a:pt x="47" y="1"/>
                  <a:pt x="49" y="0"/>
                </a:cubicBezTo>
                <a:cubicBezTo>
                  <a:pt x="50" y="2"/>
                  <a:pt x="51" y="4"/>
                  <a:pt x="50" y="6"/>
                </a:cubicBezTo>
                <a:cubicBezTo>
                  <a:pt x="48" y="17"/>
                  <a:pt x="45" y="28"/>
                  <a:pt x="41" y="39"/>
                </a:cubicBezTo>
                <a:cubicBezTo>
                  <a:pt x="40" y="41"/>
                  <a:pt x="38" y="43"/>
                  <a:pt x="36" y="45"/>
                </a:cubicBezTo>
                <a:cubicBezTo>
                  <a:pt x="34" y="43"/>
                  <a:pt x="32" y="41"/>
                  <a:pt x="31" y="39"/>
                </a:cubicBezTo>
                <a:cubicBezTo>
                  <a:pt x="29" y="34"/>
                  <a:pt x="28" y="28"/>
                  <a:pt x="26" y="22"/>
                </a:cubicBezTo>
                <a:cubicBezTo>
                  <a:pt x="24" y="29"/>
                  <a:pt x="22" y="35"/>
                  <a:pt x="20" y="40"/>
                </a:cubicBezTo>
                <a:cubicBezTo>
                  <a:pt x="19" y="42"/>
                  <a:pt x="17" y="44"/>
                  <a:pt x="16" y="45"/>
                </a:cubicBezTo>
                <a:cubicBezTo>
                  <a:pt x="14" y="44"/>
                  <a:pt x="12" y="43"/>
                  <a:pt x="11" y="41"/>
                </a:cubicBezTo>
                <a:cubicBezTo>
                  <a:pt x="8" y="30"/>
                  <a:pt x="5" y="19"/>
                  <a:pt x="3" y="8"/>
                </a:cubicBezTo>
                <a:cubicBezTo>
                  <a:pt x="2" y="6"/>
                  <a:pt x="0" y="2"/>
                  <a:pt x="5" y="2"/>
                </a:cubicBezTo>
                <a:cubicBezTo>
                  <a:pt x="6" y="2"/>
                  <a:pt x="9" y="5"/>
                  <a:pt x="9" y="7"/>
                </a:cubicBezTo>
                <a:cubicBezTo>
                  <a:pt x="11" y="14"/>
                  <a:pt x="13" y="22"/>
                  <a:pt x="15" y="29"/>
                </a:cubicBezTo>
                <a:cubicBezTo>
                  <a:pt x="15" y="29"/>
                  <a:pt x="16" y="29"/>
                  <a:pt x="16" y="2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355807" y="1375503"/>
            <a:ext cx="485775" cy="465138"/>
          </a:xfrm>
          <a:custGeom>
            <a:avLst/>
            <a:gdLst>
              <a:gd name="T0" fmla="*/ 25 w 50"/>
              <a:gd name="T1" fmla="*/ 22 h 46"/>
              <a:gd name="T2" fmla="*/ 19 w 50"/>
              <a:gd name="T3" fmla="*/ 41 h 46"/>
              <a:gd name="T4" fmla="*/ 15 w 50"/>
              <a:gd name="T5" fmla="*/ 46 h 46"/>
              <a:gd name="T6" fmla="*/ 11 w 50"/>
              <a:gd name="T7" fmla="*/ 42 h 46"/>
              <a:gd name="T8" fmla="*/ 0 w 50"/>
              <a:gd name="T9" fmla="*/ 5 h 46"/>
              <a:gd name="T10" fmla="*/ 8 w 50"/>
              <a:gd name="T11" fmla="*/ 7 h 46"/>
              <a:gd name="T12" fmla="*/ 15 w 50"/>
              <a:gd name="T13" fmla="*/ 32 h 46"/>
              <a:gd name="T14" fmla="*/ 21 w 50"/>
              <a:gd name="T15" fmla="*/ 9 h 46"/>
              <a:gd name="T16" fmla="*/ 25 w 50"/>
              <a:gd name="T17" fmla="*/ 5 h 46"/>
              <a:gd name="T18" fmla="*/ 29 w 50"/>
              <a:gd name="T19" fmla="*/ 10 h 46"/>
              <a:gd name="T20" fmla="*/ 35 w 50"/>
              <a:gd name="T21" fmla="*/ 32 h 46"/>
              <a:gd name="T22" fmla="*/ 44 w 50"/>
              <a:gd name="T23" fmla="*/ 5 h 46"/>
              <a:gd name="T24" fmla="*/ 48 w 50"/>
              <a:gd name="T25" fmla="*/ 0 h 46"/>
              <a:gd name="T26" fmla="*/ 50 w 50"/>
              <a:gd name="T27" fmla="*/ 6 h 46"/>
              <a:gd name="T28" fmla="*/ 40 w 50"/>
              <a:gd name="T29" fmla="*/ 41 h 46"/>
              <a:gd name="T30" fmla="*/ 35 w 50"/>
              <a:gd name="T31" fmla="*/ 46 h 46"/>
              <a:gd name="T32" fmla="*/ 31 w 50"/>
              <a:gd name="T33" fmla="*/ 41 h 46"/>
              <a:gd name="T34" fmla="*/ 25 w 50"/>
              <a:gd name="T35" fmla="*/ 2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46">
                <a:moveTo>
                  <a:pt x="25" y="22"/>
                </a:moveTo>
                <a:cubicBezTo>
                  <a:pt x="23" y="30"/>
                  <a:pt x="21" y="36"/>
                  <a:pt x="19" y="41"/>
                </a:cubicBezTo>
                <a:cubicBezTo>
                  <a:pt x="19" y="43"/>
                  <a:pt x="17" y="45"/>
                  <a:pt x="15" y="46"/>
                </a:cubicBezTo>
                <a:cubicBezTo>
                  <a:pt x="13" y="45"/>
                  <a:pt x="11" y="44"/>
                  <a:pt x="11" y="42"/>
                </a:cubicBezTo>
                <a:cubicBezTo>
                  <a:pt x="7" y="29"/>
                  <a:pt x="4" y="17"/>
                  <a:pt x="0" y="5"/>
                </a:cubicBezTo>
                <a:cubicBezTo>
                  <a:pt x="5" y="2"/>
                  <a:pt x="7" y="2"/>
                  <a:pt x="8" y="7"/>
                </a:cubicBezTo>
                <a:cubicBezTo>
                  <a:pt x="10" y="15"/>
                  <a:pt x="12" y="23"/>
                  <a:pt x="15" y="32"/>
                </a:cubicBezTo>
                <a:cubicBezTo>
                  <a:pt x="17" y="23"/>
                  <a:pt x="19" y="16"/>
                  <a:pt x="21" y="9"/>
                </a:cubicBezTo>
                <a:cubicBezTo>
                  <a:pt x="22" y="8"/>
                  <a:pt x="24" y="7"/>
                  <a:pt x="25" y="5"/>
                </a:cubicBezTo>
                <a:cubicBezTo>
                  <a:pt x="26" y="7"/>
                  <a:pt x="28" y="8"/>
                  <a:pt x="29" y="10"/>
                </a:cubicBezTo>
                <a:cubicBezTo>
                  <a:pt x="31" y="17"/>
                  <a:pt x="33" y="23"/>
                  <a:pt x="35" y="32"/>
                </a:cubicBezTo>
                <a:cubicBezTo>
                  <a:pt x="38" y="22"/>
                  <a:pt x="41" y="13"/>
                  <a:pt x="44" y="5"/>
                </a:cubicBezTo>
                <a:cubicBezTo>
                  <a:pt x="44" y="3"/>
                  <a:pt x="46" y="2"/>
                  <a:pt x="48" y="0"/>
                </a:cubicBezTo>
                <a:cubicBezTo>
                  <a:pt x="49" y="2"/>
                  <a:pt x="50" y="5"/>
                  <a:pt x="50" y="6"/>
                </a:cubicBezTo>
                <a:cubicBezTo>
                  <a:pt x="47" y="18"/>
                  <a:pt x="44" y="29"/>
                  <a:pt x="40" y="41"/>
                </a:cubicBezTo>
                <a:cubicBezTo>
                  <a:pt x="39" y="43"/>
                  <a:pt x="37" y="45"/>
                  <a:pt x="35" y="46"/>
                </a:cubicBezTo>
                <a:cubicBezTo>
                  <a:pt x="34" y="45"/>
                  <a:pt x="32" y="43"/>
                  <a:pt x="31" y="41"/>
                </a:cubicBezTo>
                <a:cubicBezTo>
                  <a:pt x="29" y="36"/>
                  <a:pt x="27" y="30"/>
                  <a:pt x="25" y="2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476962" y="1410437"/>
            <a:ext cx="561975" cy="422275"/>
          </a:xfrm>
          <a:custGeom>
            <a:avLst/>
            <a:gdLst>
              <a:gd name="T0" fmla="*/ 32 w 57"/>
              <a:gd name="T1" fmla="*/ 7 h 41"/>
              <a:gd name="T2" fmla="*/ 38 w 57"/>
              <a:gd name="T3" fmla="*/ 3 h 41"/>
              <a:gd name="T4" fmla="*/ 52 w 57"/>
              <a:gd name="T5" fmla="*/ 7 h 41"/>
              <a:gd name="T6" fmla="*/ 53 w 57"/>
              <a:gd name="T7" fmla="*/ 39 h 41"/>
              <a:gd name="T8" fmla="*/ 48 w 57"/>
              <a:gd name="T9" fmla="*/ 41 h 41"/>
              <a:gd name="T10" fmla="*/ 45 w 57"/>
              <a:gd name="T11" fmla="*/ 37 h 41"/>
              <a:gd name="T12" fmla="*/ 45 w 57"/>
              <a:gd name="T13" fmla="*/ 19 h 41"/>
              <a:gd name="T14" fmla="*/ 41 w 57"/>
              <a:gd name="T15" fmla="*/ 12 h 41"/>
              <a:gd name="T16" fmla="*/ 35 w 57"/>
              <a:gd name="T17" fmla="*/ 18 h 41"/>
              <a:gd name="T18" fmla="*/ 33 w 57"/>
              <a:gd name="T19" fmla="*/ 29 h 41"/>
              <a:gd name="T20" fmla="*/ 31 w 57"/>
              <a:gd name="T21" fmla="*/ 37 h 41"/>
              <a:gd name="T22" fmla="*/ 25 w 57"/>
              <a:gd name="T23" fmla="*/ 41 h 41"/>
              <a:gd name="T24" fmla="*/ 23 w 57"/>
              <a:gd name="T25" fmla="*/ 36 h 41"/>
              <a:gd name="T26" fmla="*/ 23 w 57"/>
              <a:gd name="T27" fmla="*/ 19 h 41"/>
              <a:gd name="T28" fmla="*/ 18 w 57"/>
              <a:gd name="T29" fmla="*/ 11 h 41"/>
              <a:gd name="T30" fmla="*/ 11 w 57"/>
              <a:gd name="T31" fmla="*/ 19 h 41"/>
              <a:gd name="T32" fmla="*/ 9 w 57"/>
              <a:gd name="T33" fmla="*/ 34 h 41"/>
              <a:gd name="T34" fmla="*/ 9 w 57"/>
              <a:gd name="T35" fmla="*/ 40 h 41"/>
              <a:gd name="T36" fmla="*/ 1 w 57"/>
              <a:gd name="T37" fmla="*/ 40 h 41"/>
              <a:gd name="T38" fmla="*/ 1 w 57"/>
              <a:gd name="T39" fmla="*/ 5 h 41"/>
              <a:gd name="T40" fmla="*/ 5 w 57"/>
              <a:gd name="T41" fmla="*/ 2 h 41"/>
              <a:gd name="T42" fmla="*/ 10 w 57"/>
              <a:gd name="T43" fmla="*/ 6 h 41"/>
              <a:gd name="T44" fmla="*/ 20 w 57"/>
              <a:gd name="T45" fmla="*/ 2 h 41"/>
              <a:gd name="T46" fmla="*/ 32 w 57"/>
              <a:gd name="T47" fmla="*/ 7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41">
                <a:moveTo>
                  <a:pt x="32" y="7"/>
                </a:moveTo>
                <a:cubicBezTo>
                  <a:pt x="33" y="6"/>
                  <a:pt x="35" y="4"/>
                  <a:pt x="38" y="3"/>
                </a:cubicBezTo>
                <a:cubicBezTo>
                  <a:pt x="44" y="0"/>
                  <a:pt x="49" y="2"/>
                  <a:pt x="52" y="7"/>
                </a:cubicBezTo>
                <a:cubicBezTo>
                  <a:pt x="57" y="18"/>
                  <a:pt x="55" y="28"/>
                  <a:pt x="53" y="39"/>
                </a:cubicBezTo>
                <a:cubicBezTo>
                  <a:pt x="53" y="40"/>
                  <a:pt x="50" y="41"/>
                  <a:pt x="48" y="41"/>
                </a:cubicBezTo>
                <a:cubicBezTo>
                  <a:pt x="47" y="41"/>
                  <a:pt x="45" y="38"/>
                  <a:pt x="45" y="37"/>
                </a:cubicBezTo>
                <a:cubicBezTo>
                  <a:pt x="45" y="31"/>
                  <a:pt x="45" y="25"/>
                  <a:pt x="45" y="19"/>
                </a:cubicBezTo>
                <a:cubicBezTo>
                  <a:pt x="45" y="17"/>
                  <a:pt x="42" y="14"/>
                  <a:pt x="41" y="12"/>
                </a:cubicBezTo>
                <a:cubicBezTo>
                  <a:pt x="39" y="14"/>
                  <a:pt x="36" y="15"/>
                  <a:pt x="35" y="18"/>
                </a:cubicBezTo>
                <a:cubicBezTo>
                  <a:pt x="33" y="21"/>
                  <a:pt x="33" y="25"/>
                  <a:pt x="33" y="29"/>
                </a:cubicBezTo>
                <a:cubicBezTo>
                  <a:pt x="32" y="31"/>
                  <a:pt x="33" y="35"/>
                  <a:pt x="31" y="37"/>
                </a:cubicBezTo>
                <a:cubicBezTo>
                  <a:pt x="30" y="39"/>
                  <a:pt x="27" y="40"/>
                  <a:pt x="25" y="41"/>
                </a:cubicBezTo>
                <a:cubicBezTo>
                  <a:pt x="24" y="39"/>
                  <a:pt x="23" y="38"/>
                  <a:pt x="23" y="36"/>
                </a:cubicBezTo>
                <a:cubicBezTo>
                  <a:pt x="22" y="30"/>
                  <a:pt x="23" y="25"/>
                  <a:pt x="23" y="19"/>
                </a:cubicBezTo>
                <a:cubicBezTo>
                  <a:pt x="22" y="16"/>
                  <a:pt x="20" y="14"/>
                  <a:pt x="18" y="11"/>
                </a:cubicBezTo>
                <a:cubicBezTo>
                  <a:pt x="16" y="14"/>
                  <a:pt x="12" y="16"/>
                  <a:pt x="11" y="19"/>
                </a:cubicBezTo>
                <a:cubicBezTo>
                  <a:pt x="9" y="23"/>
                  <a:pt x="9" y="29"/>
                  <a:pt x="9" y="34"/>
                </a:cubicBezTo>
                <a:cubicBezTo>
                  <a:pt x="9" y="36"/>
                  <a:pt x="9" y="38"/>
                  <a:pt x="9" y="40"/>
                </a:cubicBezTo>
                <a:cubicBezTo>
                  <a:pt x="6" y="40"/>
                  <a:pt x="4" y="40"/>
                  <a:pt x="1" y="40"/>
                </a:cubicBezTo>
                <a:cubicBezTo>
                  <a:pt x="1" y="28"/>
                  <a:pt x="0" y="17"/>
                  <a:pt x="1" y="5"/>
                </a:cubicBezTo>
                <a:cubicBezTo>
                  <a:pt x="1" y="4"/>
                  <a:pt x="4" y="1"/>
                  <a:pt x="5" y="2"/>
                </a:cubicBezTo>
                <a:cubicBezTo>
                  <a:pt x="7" y="2"/>
                  <a:pt x="8" y="4"/>
                  <a:pt x="10" y="6"/>
                </a:cubicBezTo>
                <a:cubicBezTo>
                  <a:pt x="13" y="5"/>
                  <a:pt x="17" y="2"/>
                  <a:pt x="20" y="2"/>
                </a:cubicBezTo>
                <a:cubicBezTo>
                  <a:pt x="24" y="2"/>
                  <a:pt x="27" y="5"/>
                  <a:pt x="32" y="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7002299" y="1410437"/>
            <a:ext cx="414337" cy="442913"/>
          </a:xfrm>
          <a:custGeom>
            <a:avLst/>
            <a:gdLst>
              <a:gd name="T0" fmla="*/ 20 w 42"/>
              <a:gd name="T1" fmla="*/ 43 h 43"/>
              <a:gd name="T2" fmla="*/ 1 w 42"/>
              <a:gd name="T3" fmla="*/ 23 h 43"/>
              <a:gd name="T4" fmla="*/ 23 w 42"/>
              <a:gd name="T5" fmla="*/ 0 h 43"/>
              <a:gd name="T6" fmla="*/ 42 w 42"/>
              <a:gd name="T7" fmla="*/ 19 h 43"/>
              <a:gd name="T8" fmla="*/ 20 w 42"/>
              <a:gd name="T9" fmla="*/ 43 h 43"/>
              <a:gd name="T10" fmla="*/ 10 w 42"/>
              <a:gd name="T11" fmla="*/ 23 h 43"/>
              <a:gd name="T12" fmla="*/ 19 w 42"/>
              <a:gd name="T13" fmla="*/ 33 h 43"/>
              <a:gd name="T14" fmla="*/ 32 w 42"/>
              <a:gd name="T15" fmla="*/ 19 h 43"/>
              <a:gd name="T16" fmla="*/ 22 w 42"/>
              <a:gd name="T17" fmla="*/ 8 h 43"/>
              <a:gd name="T18" fmla="*/ 10 w 42"/>
              <a:gd name="T19" fmla="*/ 2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" h="43">
                <a:moveTo>
                  <a:pt x="20" y="43"/>
                </a:moveTo>
                <a:cubicBezTo>
                  <a:pt x="9" y="43"/>
                  <a:pt x="1" y="34"/>
                  <a:pt x="1" y="23"/>
                </a:cubicBezTo>
                <a:cubicBezTo>
                  <a:pt x="0" y="11"/>
                  <a:pt x="11" y="0"/>
                  <a:pt x="23" y="0"/>
                </a:cubicBezTo>
                <a:cubicBezTo>
                  <a:pt x="34" y="0"/>
                  <a:pt x="42" y="8"/>
                  <a:pt x="42" y="19"/>
                </a:cubicBezTo>
                <a:cubicBezTo>
                  <a:pt x="42" y="32"/>
                  <a:pt x="32" y="43"/>
                  <a:pt x="20" y="43"/>
                </a:cubicBezTo>
                <a:close/>
                <a:moveTo>
                  <a:pt x="10" y="23"/>
                </a:moveTo>
                <a:cubicBezTo>
                  <a:pt x="10" y="29"/>
                  <a:pt x="13" y="33"/>
                  <a:pt x="19" y="33"/>
                </a:cubicBezTo>
                <a:cubicBezTo>
                  <a:pt x="26" y="33"/>
                  <a:pt x="32" y="27"/>
                  <a:pt x="32" y="19"/>
                </a:cubicBezTo>
                <a:cubicBezTo>
                  <a:pt x="33" y="13"/>
                  <a:pt x="28" y="9"/>
                  <a:pt x="22" y="8"/>
                </a:cubicBezTo>
                <a:cubicBezTo>
                  <a:pt x="16" y="8"/>
                  <a:pt x="10" y="15"/>
                  <a:pt x="10" y="2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587962" y="1431074"/>
            <a:ext cx="395287" cy="442913"/>
          </a:xfrm>
          <a:custGeom>
            <a:avLst/>
            <a:gdLst>
              <a:gd name="T0" fmla="*/ 36 w 40"/>
              <a:gd name="T1" fmla="*/ 25 h 43"/>
              <a:gd name="T2" fmla="*/ 36 w 40"/>
              <a:gd name="T3" fmla="*/ 34 h 43"/>
              <a:gd name="T4" fmla="*/ 23 w 40"/>
              <a:gd name="T5" fmla="*/ 41 h 43"/>
              <a:gd name="T6" fmla="*/ 5 w 40"/>
              <a:gd name="T7" fmla="*/ 35 h 43"/>
              <a:gd name="T8" fmla="*/ 4 w 40"/>
              <a:gd name="T9" fmla="*/ 14 h 43"/>
              <a:gd name="T10" fmla="*/ 30 w 40"/>
              <a:gd name="T11" fmla="*/ 1 h 43"/>
              <a:gd name="T12" fmla="*/ 35 w 40"/>
              <a:gd name="T13" fmla="*/ 7 h 43"/>
              <a:gd name="T14" fmla="*/ 29 w 40"/>
              <a:gd name="T15" fmla="*/ 11 h 43"/>
              <a:gd name="T16" fmla="*/ 12 w 40"/>
              <a:gd name="T17" fmla="*/ 20 h 43"/>
              <a:gd name="T18" fmla="*/ 20 w 40"/>
              <a:gd name="T19" fmla="*/ 32 h 43"/>
              <a:gd name="T20" fmla="*/ 36 w 40"/>
              <a:gd name="T21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3">
                <a:moveTo>
                  <a:pt x="36" y="25"/>
                </a:moveTo>
                <a:cubicBezTo>
                  <a:pt x="40" y="28"/>
                  <a:pt x="39" y="32"/>
                  <a:pt x="36" y="34"/>
                </a:cubicBezTo>
                <a:cubicBezTo>
                  <a:pt x="32" y="37"/>
                  <a:pt x="28" y="39"/>
                  <a:pt x="23" y="41"/>
                </a:cubicBezTo>
                <a:cubicBezTo>
                  <a:pt x="16" y="43"/>
                  <a:pt x="10" y="42"/>
                  <a:pt x="5" y="35"/>
                </a:cubicBezTo>
                <a:cubicBezTo>
                  <a:pt x="0" y="30"/>
                  <a:pt x="0" y="21"/>
                  <a:pt x="4" y="14"/>
                </a:cubicBezTo>
                <a:cubicBezTo>
                  <a:pt x="10" y="5"/>
                  <a:pt x="19" y="0"/>
                  <a:pt x="30" y="1"/>
                </a:cubicBezTo>
                <a:cubicBezTo>
                  <a:pt x="33" y="1"/>
                  <a:pt x="36" y="2"/>
                  <a:pt x="35" y="7"/>
                </a:cubicBezTo>
                <a:cubicBezTo>
                  <a:pt x="35" y="10"/>
                  <a:pt x="33" y="12"/>
                  <a:pt x="29" y="11"/>
                </a:cubicBezTo>
                <a:cubicBezTo>
                  <a:pt x="20" y="9"/>
                  <a:pt x="14" y="13"/>
                  <a:pt x="12" y="20"/>
                </a:cubicBezTo>
                <a:cubicBezTo>
                  <a:pt x="9" y="27"/>
                  <a:pt x="13" y="33"/>
                  <a:pt x="20" y="32"/>
                </a:cubicBezTo>
                <a:cubicBezTo>
                  <a:pt x="25" y="31"/>
                  <a:pt x="30" y="28"/>
                  <a:pt x="36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00637" y="1718412"/>
            <a:ext cx="147637" cy="114300"/>
          </a:xfrm>
          <a:custGeom>
            <a:avLst/>
            <a:gdLst>
              <a:gd name="T0" fmla="*/ 15 w 15"/>
              <a:gd name="T1" fmla="*/ 5 h 11"/>
              <a:gd name="T2" fmla="*/ 6 w 15"/>
              <a:gd name="T3" fmla="*/ 11 h 11"/>
              <a:gd name="T4" fmla="*/ 0 w 15"/>
              <a:gd name="T5" fmla="*/ 6 h 11"/>
              <a:gd name="T6" fmla="*/ 6 w 15"/>
              <a:gd name="T7" fmla="*/ 0 h 11"/>
              <a:gd name="T8" fmla="*/ 15 w 15"/>
              <a:gd name="T9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1">
                <a:moveTo>
                  <a:pt x="15" y="5"/>
                </a:moveTo>
                <a:cubicBezTo>
                  <a:pt x="11" y="8"/>
                  <a:pt x="8" y="11"/>
                  <a:pt x="6" y="11"/>
                </a:cubicBezTo>
                <a:cubicBezTo>
                  <a:pt x="4" y="11"/>
                  <a:pt x="0" y="8"/>
                  <a:pt x="0" y="6"/>
                </a:cubicBezTo>
                <a:cubicBezTo>
                  <a:pt x="1" y="4"/>
                  <a:pt x="4" y="0"/>
                  <a:pt x="6" y="0"/>
                </a:cubicBezTo>
                <a:cubicBezTo>
                  <a:pt x="8" y="0"/>
                  <a:pt x="10" y="2"/>
                  <a:pt x="15" y="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7072942" y="710336"/>
            <a:ext cx="687387" cy="623888"/>
          </a:xfrm>
          <a:custGeom>
            <a:avLst/>
            <a:gdLst>
              <a:gd name="T0" fmla="*/ 59 w 182"/>
              <a:gd name="T1" fmla="*/ 17 h 163"/>
              <a:gd name="T2" fmla="*/ 141 w 182"/>
              <a:gd name="T3" fmla="*/ 6 h 163"/>
              <a:gd name="T4" fmla="*/ 159 w 182"/>
              <a:gd name="T5" fmla="*/ 41 h 163"/>
              <a:gd name="T6" fmla="*/ 162 w 182"/>
              <a:gd name="T7" fmla="*/ 71 h 163"/>
              <a:gd name="T8" fmla="*/ 182 w 182"/>
              <a:gd name="T9" fmla="*/ 85 h 163"/>
              <a:gd name="T10" fmla="*/ 140 w 182"/>
              <a:gd name="T11" fmla="*/ 102 h 163"/>
              <a:gd name="T12" fmla="*/ 131 w 182"/>
              <a:gd name="T13" fmla="*/ 145 h 163"/>
              <a:gd name="T14" fmla="*/ 113 w 182"/>
              <a:gd name="T15" fmla="*/ 161 h 163"/>
              <a:gd name="T16" fmla="*/ 106 w 182"/>
              <a:gd name="T17" fmla="*/ 145 h 163"/>
              <a:gd name="T18" fmla="*/ 52 w 182"/>
              <a:gd name="T19" fmla="*/ 96 h 163"/>
              <a:gd name="T20" fmla="*/ 22 w 182"/>
              <a:gd name="T21" fmla="*/ 114 h 163"/>
              <a:gd name="T22" fmla="*/ 1 w 182"/>
              <a:gd name="T23" fmla="*/ 32 h 163"/>
              <a:gd name="T24" fmla="*/ 38 w 182"/>
              <a:gd name="T25" fmla="*/ 13 h 163"/>
              <a:gd name="T26" fmla="*/ 48 w 182"/>
              <a:gd name="T27" fmla="*/ 22 h 163"/>
              <a:gd name="T28" fmla="*/ 134 w 182"/>
              <a:gd name="T29" fmla="*/ 23 h 163"/>
              <a:gd name="T30" fmla="*/ 144 w 182"/>
              <a:gd name="T31" fmla="*/ 16 h 163"/>
              <a:gd name="T32" fmla="*/ 130 w 182"/>
              <a:gd name="T33" fmla="*/ 7 h 163"/>
              <a:gd name="T34" fmla="*/ 47 w 182"/>
              <a:gd name="T35" fmla="*/ 28 h 163"/>
              <a:gd name="T36" fmla="*/ 54 w 182"/>
              <a:gd name="T37" fmla="*/ 92 h 163"/>
              <a:gd name="T38" fmla="*/ 110 w 182"/>
              <a:gd name="T39" fmla="*/ 151 h 163"/>
              <a:gd name="T40" fmla="*/ 122 w 182"/>
              <a:gd name="T41" fmla="*/ 154 h 163"/>
              <a:gd name="T42" fmla="*/ 128 w 182"/>
              <a:gd name="T43" fmla="*/ 101 h 163"/>
              <a:gd name="T44" fmla="*/ 148 w 182"/>
              <a:gd name="T45" fmla="*/ 97 h 163"/>
              <a:gd name="T46" fmla="*/ 177 w 182"/>
              <a:gd name="T47" fmla="*/ 85 h 163"/>
              <a:gd name="T48" fmla="*/ 153 w 182"/>
              <a:gd name="T49" fmla="*/ 73 h 163"/>
              <a:gd name="T50" fmla="*/ 144 w 182"/>
              <a:gd name="T51" fmla="*/ 70 h 163"/>
              <a:gd name="T52" fmla="*/ 161 w 182"/>
              <a:gd name="T53" fmla="*/ 63 h 163"/>
              <a:gd name="T54" fmla="*/ 159 w 182"/>
              <a:gd name="T55" fmla="*/ 49 h 163"/>
              <a:gd name="T56" fmla="*/ 136 w 182"/>
              <a:gd name="T57" fmla="*/ 48 h 163"/>
              <a:gd name="T58" fmla="*/ 141 w 182"/>
              <a:gd name="T59" fmla="*/ 44 h 163"/>
              <a:gd name="T60" fmla="*/ 157 w 182"/>
              <a:gd name="T61" fmla="*/ 33 h 163"/>
              <a:gd name="T62" fmla="*/ 141 w 182"/>
              <a:gd name="T63" fmla="*/ 26 h 163"/>
              <a:gd name="T64" fmla="*/ 32 w 182"/>
              <a:gd name="T65" fmla="*/ 87 h 163"/>
              <a:gd name="T66" fmla="*/ 39 w 182"/>
              <a:gd name="T67" fmla="*/ 73 h 163"/>
              <a:gd name="T68" fmla="*/ 28 w 182"/>
              <a:gd name="T69" fmla="*/ 80 h 163"/>
              <a:gd name="T70" fmla="*/ 45 w 182"/>
              <a:gd name="T71" fmla="*/ 50 h 163"/>
              <a:gd name="T72" fmla="*/ 26 w 182"/>
              <a:gd name="T73" fmla="*/ 70 h 163"/>
              <a:gd name="T74" fmla="*/ 35 w 182"/>
              <a:gd name="T75" fmla="*/ 53 h 163"/>
              <a:gd name="T76" fmla="*/ 23 w 182"/>
              <a:gd name="T77" fmla="*/ 62 h 163"/>
              <a:gd name="T78" fmla="*/ 24 w 182"/>
              <a:gd name="T79" fmla="*/ 55 h 163"/>
              <a:gd name="T80" fmla="*/ 43 w 182"/>
              <a:gd name="T81" fmla="*/ 25 h 163"/>
              <a:gd name="T82" fmla="*/ 24 w 182"/>
              <a:gd name="T83" fmla="*/ 47 h 163"/>
              <a:gd name="T84" fmla="*/ 42 w 182"/>
              <a:gd name="T85" fmla="*/ 18 h 163"/>
              <a:gd name="T86" fmla="*/ 15 w 182"/>
              <a:gd name="T87" fmla="*/ 43 h 163"/>
              <a:gd name="T88" fmla="*/ 33 w 182"/>
              <a:gd name="T89" fmla="*/ 15 h 163"/>
              <a:gd name="T90" fmla="*/ 5 w 182"/>
              <a:gd name="T91" fmla="*/ 32 h 163"/>
              <a:gd name="T92" fmla="*/ 18 w 182"/>
              <a:gd name="T93" fmla="*/ 109 h 163"/>
              <a:gd name="T94" fmla="*/ 48 w 182"/>
              <a:gd name="T95" fmla="*/ 100 h 163"/>
              <a:gd name="T96" fmla="*/ 38 w 182"/>
              <a:gd name="T97" fmla="*/ 91 h 163"/>
              <a:gd name="T98" fmla="*/ 45 w 182"/>
              <a:gd name="T99" fmla="*/ 6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2" h="163">
                <a:moveTo>
                  <a:pt x="48" y="22"/>
                </a:moveTo>
                <a:cubicBezTo>
                  <a:pt x="51" y="21"/>
                  <a:pt x="56" y="19"/>
                  <a:pt x="59" y="17"/>
                </a:cubicBezTo>
                <a:cubicBezTo>
                  <a:pt x="82" y="4"/>
                  <a:pt x="106" y="0"/>
                  <a:pt x="131" y="3"/>
                </a:cubicBezTo>
                <a:cubicBezTo>
                  <a:pt x="135" y="3"/>
                  <a:pt x="138" y="4"/>
                  <a:pt x="141" y="6"/>
                </a:cubicBezTo>
                <a:cubicBezTo>
                  <a:pt x="148" y="10"/>
                  <a:pt x="149" y="12"/>
                  <a:pt x="147" y="21"/>
                </a:cubicBezTo>
                <a:cubicBezTo>
                  <a:pt x="163" y="26"/>
                  <a:pt x="165" y="31"/>
                  <a:pt x="159" y="41"/>
                </a:cubicBezTo>
                <a:cubicBezTo>
                  <a:pt x="163" y="46"/>
                  <a:pt x="168" y="50"/>
                  <a:pt x="169" y="55"/>
                </a:cubicBezTo>
                <a:cubicBezTo>
                  <a:pt x="169" y="60"/>
                  <a:pt x="165" y="65"/>
                  <a:pt x="162" y="71"/>
                </a:cubicBezTo>
                <a:cubicBezTo>
                  <a:pt x="165" y="71"/>
                  <a:pt x="169" y="72"/>
                  <a:pt x="173" y="74"/>
                </a:cubicBezTo>
                <a:cubicBezTo>
                  <a:pt x="177" y="76"/>
                  <a:pt x="182" y="79"/>
                  <a:pt x="182" y="85"/>
                </a:cubicBezTo>
                <a:cubicBezTo>
                  <a:pt x="181" y="92"/>
                  <a:pt x="177" y="96"/>
                  <a:pt x="172" y="97"/>
                </a:cubicBezTo>
                <a:cubicBezTo>
                  <a:pt x="161" y="99"/>
                  <a:pt x="151" y="100"/>
                  <a:pt x="140" y="102"/>
                </a:cubicBezTo>
                <a:cubicBezTo>
                  <a:pt x="138" y="102"/>
                  <a:pt x="136" y="102"/>
                  <a:pt x="134" y="102"/>
                </a:cubicBezTo>
                <a:cubicBezTo>
                  <a:pt x="133" y="116"/>
                  <a:pt x="132" y="131"/>
                  <a:pt x="131" y="145"/>
                </a:cubicBezTo>
                <a:cubicBezTo>
                  <a:pt x="130" y="149"/>
                  <a:pt x="128" y="154"/>
                  <a:pt x="126" y="157"/>
                </a:cubicBezTo>
                <a:cubicBezTo>
                  <a:pt x="123" y="161"/>
                  <a:pt x="117" y="163"/>
                  <a:pt x="113" y="161"/>
                </a:cubicBezTo>
                <a:cubicBezTo>
                  <a:pt x="110" y="159"/>
                  <a:pt x="108" y="154"/>
                  <a:pt x="106" y="151"/>
                </a:cubicBezTo>
                <a:cubicBezTo>
                  <a:pt x="105" y="149"/>
                  <a:pt x="106" y="147"/>
                  <a:pt x="106" y="145"/>
                </a:cubicBezTo>
                <a:cubicBezTo>
                  <a:pt x="108" y="116"/>
                  <a:pt x="85" y="98"/>
                  <a:pt x="65" y="96"/>
                </a:cubicBezTo>
                <a:cubicBezTo>
                  <a:pt x="61" y="95"/>
                  <a:pt x="57" y="96"/>
                  <a:pt x="52" y="96"/>
                </a:cubicBezTo>
                <a:cubicBezTo>
                  <a:pt x="54" y="106"/>
                  <a:pt x="48" y="110"/>
                  <a:pt x="41" y="112"/>
                </a:cubicBezTo>
                <a:cubicBezTo>
                  <a:pt x="35" y="114"/>
                  <a:pt x="28" y="115"/>
                  <a:pt x="22" y="114"/>
                </a:cubicBezTo>
                <a:cubicBezTo>
                  <a:pt x="12" y="113"/>
                  <a:pt x="6" y="106"/>
                  <a:pt x="5" y="97"/>
                </a:cubicBezTo>
                <a:cubicBezTo>
                  <a:pt x="3" y="75"/>
                  <a:pt x="2" y="54"/>
                  <a:pt x="1" y="32"/>
                </a:cubicBezTo>
                <a:cubicBezTo>
                  <a:pt x="0" y="20"/>
                  <a:pt x="9" y="11"/>
                  <a:pt x="21" y="11"/>
                </a:cubicBezTo>
                <a:cubicBezTo>
                  <a:pt x="27" y="11"/>
                  <a:pt x="33" y="12"/>
                  <a:pt x="38" y="13"/>
                </a:cubicBezTo>
                <a:cubicBezTo>
                  <a:pt x="42" y="14"/>
                  <a:pt x="45" y="18"/>
                  <a:pt x="48" y="20"/>
                </a:cubicBezTo>
                <a:cubicBezTo>
                  <a:pt x="48" y="21"/>
                  <a:pt x="48" y="22"/>
                  <a:pt x="48" y="22"/>
                </a:cubicBezTo>
                <a:close/>
                <a:moveTo>
                  <a:pt x="134" y="25"/>
                </a:moveTo>
                <a:cubicBezTo>
                  <a:pt x="134" y="24"/>
                  <a:pt x="134" y="24"/>
                  <a:pt x="134" y="23"/>
                </a:cubicBezTo>
                <a:cubicBezTo>
                  <a:pt x="135" y="23"/>
                  <a:pt x="136" y="22"/>
                  <a:pt x="137" y="22"/>
                </a:cubicBezTo>
                <a:cubicBezTo>
                  <a:pt x="139" y="20"/>
                  <a:pt x="142" y="18"/>
                  <a:pt x="144" y="16"/>
                </a:cubicBezTo>
                <a:cubicBezTo>
                  <a:pt x="144" y="15"/>
                  <a:pt x="141" y="11"/>
                  <a:pt x="139" y="10"/>
                </a:cubicBezTo>
                <a:cubicBezTo>
                  <a:pt x="137" y="8"/>
                  <a:pt x="133" y="7"/>
                  <a:pt x="130" y="7"/>
                </a:cubicBezTo>
                <a:cubicBezTo>
                  <a:pt x="107" y="4"/>
                  <a:pt x="85" y="8"/>
                  <a:pt x="64" y="20"/>
                </a:cubicBezTo>
                <a:cubicBezTo>
                  <a:pt x="58" y="22"/>
                  <a:pt x="53" y="25"/>
                  <a:pt x="47" y="28"/>
                </a:cubicBezTo>
                <a:cubicBezTo>
                  <a:pt x="48" y="48"/>
                  <a:pt x="50" y="70"/>
                  <a:pt x="51" y="92"/>
                </a:cubicBezTo>
                <a:cubicBezTo>
                  <a:pt x="52" y="92"/>
                  <a:pt x="53" y="92"/>
                  <a:pt x="54" y="92"/>
                </a:cubicBezTo>
                <a:cubicBezTo>
                  <a:pt x="81" y="88"/>
                  <a:pt x="107" y="109"/>
                  <a:pt x="110" y="136"/>
                </a:cubicBezTo>
                <a:cubicBezTo>
                  <a:pt x="110" y="141"/>
                  <a:pt x="110" y="146"/>
                  <a:pt x="110" y="151"/>
                </a:cubicBezTo>
                <a:cubicBezTo>
                  <a:pt x="111" y="153"/>
                  <a:pt x="113" y="156"/>
                  <a:pt x="115" y="157"/>
                </a:cubicBezTo>
                <a:cubicBezTo>
                  <a:pt x="117" y="158"/>
                  <a:pt x="121" y="156"/>
                  <a:pt x="122" y="154"/>
                </a:cubicBezTo>
                <a:cubicBezTo>
                  <a:pt x="125" y="151"/>
                  <a:pt x="127" y="147"/>
                  <a:pt x="127" y="144"/>
                </a:cubicBezTo>
                <a:cubicBezTo>
                  <a:pt x="128" y="129"/>
                  <a:pt x="128" y="115"/>
                  <a:pt x="128" y="101"/>
                </a:cubicBezTo>
                <a:cubicBezTo>
                  <a:pt x="128" y="100"/>
                  <a:pt x="129" y="99"/>
                  <a:pt x="129" y="98"/>
                </a:cubicBezTo>
                <a:cubicBezTo>
                  <a:pt x="135" y="98"/>
                  <a:pt x="142" y="98"/>
                  <a:pt x="148" y="97"/>
                </a:cubicBezTo>
                <a:cubicBezTo>
                  <a:pt x="156" y="97"/>
                  <a:pt x="164" y="95"/>
                  <a:pt x="171" y="93"/>
                </a:cubicBezTo>
                <a:cubicBezTo>
                  <a:pt x="174" y="92"/>
                  <a:pt x="177" y="88"/>
                  <a:pt x="177" y="85"/>
                </a:cubicBezTo>
                <a:cubicBezTo>
                  <a:pt x="177" y="83"/>
                  <a:pt x="174" y="80"/>
                  <a:pt x="172" y="79"/>
                </a:cubicBezTo>
                <a:cubicBezTo>
                  <a:pt x="166" y="76"/>
                  <a:pt x="160" y="75"/>
                  <a:pt x="153" y="73"/>
                </a:cubicBezTo>
                <a:cubicBezTo>
                  <a:pt x="150" y="73"/>
                  <a:pt x="147" y="72"/>
                  <a:pt x="144" y="72"/>
                </a:cubicBezTo>
                <a:cubicBezTo>
                  <a:pt x="144" y="71"/>
                  <a:pt x="144" y="70"/>
                  <a:pt x="144" y="70"/>
                </a:cubicBezTo>
                <a:cubicBezTo>
                  <a:pt x="146" y="69"/>
                  <a:pt x="147" y="69"/>
                  <a:pt x="149" y="68"/>
                </a:cubicBezTo>
                <a:cubicBezTo>
                  <a:pt x="153" y="67"/>
                  <a:pt x="158" y="66"/>
                  <a:pt x="161" y="63"/>
                </a:cubicBezTo>
                <a:cubicBezTo>
                  <a:pt x="163" y="62"/>
                  <a:pt x="165" y="58"/>
                  <a:pt x="165" y="55"/>
                </a:cubicBezTo>
                <a:cubicBezTo>
                  <a:pt x="165" y="53"/>
                  <a:pt x="162" y="50"/>
                  <a:pt x="159" y="49"/>
                </a:cubicBezTo>
                <a:cubicBezTo>
                  <a:pt x="155" y="48"/>
                  <a:pt x="150" y="48"/>
                  <a:pt x="145" y="48"/>
                </a:cubicBezTo>
                <a:cubicBezTo>
                  <a:pt x="142" y="48"/>
                  <a:pt x="139" y="48"/>
                  <a:pt x="136" y="48"/>
                </a:cubicBezTo>
                <a:cubicBezTo>
                  <a:pt x="136" y="47"/>
                  <a:pt x="136" y="46"/>
                  <a:pt x="136" y="45"/>
                </a:cubicBezTo>
                <a:cubicBezTo>
                  <a:pt x="138" y="45"/>
                  <a:pt x="139" y="44"/>
                  <a:pt x="141" y="44"/>
                </a:cubicBezTo>
                <a:cubicBezTo>
                  <a:pt x="144" y="43"/>
                  <a:pt x="148" y="44"/>
                  <a:pt x="151" y="42"/>
                </a:cubicBezTo>
                <a:cubicBezTo>
                  <a:pt x="154" y="40"/>
                  <a:pt x="157" y="36"/>
                  <a:pt x="157" y="33"/>
                </a:cubicBezTo>
                <a:cubicBezTo>
                  <a:pt x="157" y="31"/>
                  <a:pt x="153" y="27"/>
                  <a:pt x="150" y="26"/>
                </a:cubicBezTo>
                <a:cubicBezTo>
                  <a:pt x="147" y="25"/>
                  <a:pt x="144" y="26"/>
                  <a:pt x="141" y="26"/>
                </a:cubicBezTo>
                <a:cubicBezTo>
                  <a:pt x="139" y="26"/>
                  <a:pt x="136" y="25"/>
                  <a:pt x="134" y="25"/>
                </a:cubicBezTo>
                <a:close/>
                <a:moveTo>
                  <a:pt x="32" y="87"/>
                </a:moveTo>
                <a:cubicBezTo>
                  <a:pt x="31" y="87"/>
                  <a:pt x="30" y="86"/>
                  <a:pt x="30" y="85"/>
                </a:cubicBezTo>
                <a:cubicBezTo>
                  <a:pt x="33" y="81"/>
                  <a:pt x="36" y="77"/>
                  <a:pt x="39" y="73"/>
                </a:cubicBezTo>
                <a:cubicBezTo>
                  <a:pt x="45" y="64"/>
                  <a:pt x="45" y="64"/>
                  <a:pt x="44" y="59"/>
                </a:cubicBezTo>
                <a:cubicBezTo>
                  <a:pt x="38" y="66"/>
                  <a:pt x="33" y="73"/>
                  <a:pt x="28" y="80"/>
                </a:cubicBezTo>
                <a:cubicBezTo>
                  <a:pt x="28" y="80"/>
                  <a:pt x="27" y="79"/>
                  <a:pt x="26" y="79"/>
                </a:cubicBezTo>
                <a:cubicBezTo>
                  <a:pt x="31" y="68"/>
                  <a:pt x="42" y="61"/>
                  <a:pt x="45" y="50"/>
                </a:cubicBezTo>
                <a:cubicBezTo>
                  <a:pt x="44" y="49"/>
                  <a:pt x="44" y="49"/>
                  <a:pt x="43" y="48"/>
                </a:cubicBezTo>
                <a:cubicBezTo>
                  <a:pt x="37" y="56"/>
                  <a:pt x="32" y="63"/>
                  <a:pt x="26" y="70"/>
                </a:cubicBezTo>
                <a:cubicBezTo>
                  <a:pt x="25" y="70"/>
                  <a:pt x="25" y="69"/>
                  <a:pt x="24" y="68"/>
                </a:cubicBezTo>
                <a:cubicBezTo>
                  <a:pt x="28" y="63"/>
                  <a:pt x="31" y="58"/>
                  <a:pt x="35" y="53"/>
                </a:cubicBezTo>
                <a:cubicBezTo>
                  <a:pt x="44" y="42"/>
                  <a:pt x="44" y="42"/>
                  <a:pt x="42" y="38"/>
                </a:cubicBezTo>
                <a:cubicBezTo>
                  <a:pt x="36" y="46"/>
                  <a:pt x="29" y="54"/>
                  <a:pt x="23" y="62"/>
                </a:cubicBezTo>
                <a:cubicBezTo>
                  <a:pt x="22" y="62"/>
                  <a:pt x="22" y="61"/>
                  <a:pt x="21" y="61"/>
                </a:cubicBezTo>
                <a:cubicBezTo>
                  <a:pt x="22" y="59"/>
                  <a:pt x="23" y="57"/>
                  <a:pt x="24" y="55"/>
                </a:cubicBezTo>
                <a:cubicBezTo>
                  <a:pt x="30" y="48"/>
                  <a:pt x="35" y="41"/>
                  <a:pt x="40" y="34"/>
                </a:cubicBezTo>
                <a:cubicBezTo>
                  <a:pt x="42" y="32"/>
                  <a:pt x="42" y="28"/>
                  <a:pt x="43" y="25"/>
                </a:cubicBezTo>
                <a:cubicBezTo>
                  <a:pt x="42" y="25"/>
                  <a:pt x="42" y="25"/>
                  <a:pt x="41" y="25"/>
                </a:cubicBezTo>
                <a:cubicBezTo>
                  <a:pt x="35" y="32"/>
                  <a:pt x="30" y="40"/>
                  <a:pt x="24" y="47"/>
                </a:cubicBezTo>
                <a:cubicBezTo>
                  <a:pt x="23" y="47"/>
                  <a:pt x="22" y="46"/>
                  <a:pt x="21" y="45"/>
                </a:cubicBezTo>
                <a:cubicBezTo>
                  <a:pt x="28" y="37"/>
                  <a:pt x="34" y="28"/>
                  <a:pt x="42" y="18"/>
                </a:cubicBezTo>
                <a:cubicBezTo>
                  <a:pt x="32" y="17"/>
                  <a:pt x="31" y="25"/>
                  <a:pt x="27" y="28"/>
                </a:cubicBezTo>
                <a:cubicBezTo>
                  <a:pt x="22" y="33"/>
                  <a:pt x="18" y="38"/>
                  <a:pt x="15" y="43"/>
                </a:cubicBezTo>
                <a:cubicBezTo>
                  <a:pt x="14" y="42"/>
                  <a:pt x="13" y="41"/>
                  <a:pt x="12" y="41"/>
                </a:cubicBezTo>
                <a:cubicBezTo>
                  <a:pt x="19" y="33"/>
                  <a:pt x="26" y="25"/>
                  <a:pt x="33" y="15"/>
                </a:cubicBezTo>
                <a:cubicBezTo>
                  <a:pt x="28" y="15"/>
                  <a:pt x="24" y="15"/>
                  <a:pt x="21" y="15"/>
                </a:cubicBezTo>
                <a:cubicBezTo>
                  <a:pt x="11" y="15"/>
                  <a:pt x="4" y="22"/>
                  <a:pt x="5" y="32"/>
                </a:cubicBezTo>
                <a:cubicBezTo>
                  <a:pt x="6" y="53"/>
                  <a:pt x="7" y="75"/>
                  <a:pt x="10" y="97"/>
                </a:cubicBezTo>
                <a:cubicBezTo>
                  <a:pt x="10" y="101"/>
                  <a:pt x="14" y="106"/>
                  <a:pt x="18" y="109"/>
                </a:cubicBezTo>
                <a:cubicBezTo>
                  <a:pt x="25" y="113"/>
                  <a:pt x="40" y="111"/>
                  <a:pt x="46" y="104"/>
                </a:cubicBezTo>
                <a:cubicBezTo>
                  <a:pt x="47" y="103"/>
                  <a:pt x="48" y="102"/>
                  <a:pt x="48" y="100"/>
                </a:cubicBezTo>
                <a:cubicBezTo>
                  <a:pt x="47" y="94"/>
                  <a:pt x="47" y="89"/>
                  <a:pt x="46" y="82"/>
                </a:cubicBezTo>
                <a:cubicBezTo>
                  <a:pt x="43" y="86"/>
                  <a:pt x="40" y="88"/>
                  <a:pt x="38" y="91"/>
                </a:cubicBezTo>
                <a:cubicBezTo>
                  <a:pt x="37" y="91"/>
                  <a:pt x="37" y="91"/>
                  <a:pt x="36" y="90"/>
                </a:cubicBezTo>
                <a:cubicBezTo>
                  <a:pt x="38" y="83"/>
                  <a:pt x="47" y="79"/>
                  <a:pt x="45" y="69"/>
                </a:cubicBezTo>
                <a:cubicBezTo>
                  <a:pt x="40" y="76"/>
                  <a:pt x="36" y="82"/>
                  <a:pt x="32" y="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7125329" y="1046886"/>
            <a:ext cx="65087" cy="65088"/>
          </a:xfrm>
          <a:custGeom>
            <a:avLst/>
            <a:gdLst>
              <a:gd name="T0" fmla="*/ 8 w 17"/>
              <a:gd name="T1" fmla="*/ 17 h 17"/>
              <a:gd name="T2" fmla="*/ 0 w 17"/>
              <a:gd name="T3" fmla="*/ 9 h 17"/>
              <a:gd name="T4" fmla="*/ 8 w 17"/>
              <a:gd name="T5" fmla="*/ 1 h 17"/>
              <a:gd name="T6" fmla="*/ 17 w 17"/>
              <a:gd name="T7" fmla="*/ 9 h 17"/>
              <a:gd name="T8" fmla="*/ 8 w 17"/>
              <a:gd name="T9" fmla="*/ 17 h 17"/>
              <a:gd name="T10" fmla="*/ 8 w 17"/>
              <a:gd name="T11" fmla="*/ 3 h 17"/>
              <a:gd name="T12" fmla="*/ 4 w 17"/>
              <a:gd name="T13" fmla="*/ 9 h 17"/>
              <a:gd name="T14" fmla="*/ 8 w 17"/>
              <a:gd name="T15" fmla="*/ 13 h 17"/>
              <a:gd name="T16" fmla="*/ 12 w 17"/>
              <a:gd name="T17" fmla="*/ 9 h 17"/>
              <a:gd name="T18" fmla="*/ 8 w 17"/>
              <a:gd name="T19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17">
                <a:moveTo>
                  <a:pt x="8" y="17"/>
                </a:moveTo>
                <a:cubicBezTo>
                  <a:pt x="3" y="17"/>
                  <a:pt x="0" y="14"/>
                  <a:pt x="0" y="9"/>
                </a:cubicBezTo>
                <a:cubicBezTo>
                  <a:pt x="0" y="4"/>
                  <a:pt x="3" y="1"/>
                  <a:pt x="8" y="1"/>
                </a:cubicBezTo>
                <a:cubicBezTo>
                  <a:pt x="12" y="0"/>
                  <a:pt x="17" y="5"/>
                  <a:pt x="17" y="9"/>
                </a:cubicBezTo>
                <a:cubicBezTo>
                  <a:pt x="17" y="13"/>
                  <a:pt x="13" y="17"/>
                  <a:pt x="8" y="17"/>
                </a:cubicBezTo>
                <a:close/>
                <a:moveTo>
                  <a:pt x="8" y="3"/>
                </a:moveTo>
                <a:cubicBezTo>
                  <a:pt x="6" y="6"/>
                  <a:pt x="4" y="7"/>
                  <a:pt x="4" y="9"/>
                </a:cubicBezTo>
                <a:cubicBezTo>
                  <a:pt x="4" y="10"/>
                  <a:pt x="7" y="12"/>
                  <a:pt x="8" y="13"/>
                </a:cubicBezTo>
                <a:cubicBezTo>
                  <a:pt x="9" y="12"/>
                  <a:pt x="12" y="11"/>
                  <a:pt x="12" y="9"/>
                </a:cubicBezTo>
                <a:cubicBezTo>
                  <a:pt x="12" y="8"/>
                  <a:pt x="10" y="6"/>
                  <a:pt x="8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22" name="Grupo 21"/>
          <p:cNvGrpSpPr/>
          <p:nvPr/>
        </p:nvGrpSpPr>
        <p:grpSpPr>
          <a:xfrm>
            <a:off x="1371741" y="681954"/>
            <a:ext cx="590550" cy="538163"/>
            <a:chOff x="1398250" y="1186087"/>
            <a:chExt cx="590550" cy="538163"/>
          </a:xfrm>
        </p:grpSpPr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398250" y="1186087"/>
              <a:ext cx="590550" cy="538163"/>
            </a:xfrm>
            <a:custGeom>
              <a:avLst/>
              <a:gdLst>
                <a:gd name="T0" fmla="*/ 139 w 156"/>
                <a:gd name="T1" fmla="*/ 53 h 141"/>
                <a:gd name="T2" fmla="*/ 149 w 156"/>
                <a:gd name="T3" fmla="*/ 72 h 141"/>
                <a:gd name="T4" fmla="*/ 136 w 156"/>
                <a:gd name="T5" fmla="*/ 102 h 141"/>
                <a:gd name="T6" fmla="*/ 116 w 156"/>
                <a:gd name="T7" fmla="*/ 138 h 141"/>
                <a:gd name="T8" fmla="*/ 49 w 156"/>
                <a:gd name="T9" fmla="*/ 127 h 141"/>
                <a:gd name="T10" fmla="*/ 16 w 156"/>
                <a:gd name="T11" fmla="*/ 137 h 141"/>
                <a:gd name="T12" fmla="*/ 0 w 156"/>
                <a:gd name="T13" fmla="*/ 65 h 141"/>
                <a:gd name="T14" fmla="*/ 40 w 156"/>
                <a:gd name="T15" fmla="*/ 54 h 141"/>
                <a:gd name="T16" fmla="*/ 58 w 156"/>
                <a:gd name="T17" fmla="*/ 59 h 141"/>
                <a:gd name="T18" fmla="*/ 91 w 156"/>
                <a:gd name="T19" fmla="*/ 1 h 141"/>
                <a:gd name="T20" fmla="*/ 109 w 156"/>
                <a:gd name="T21" fmla="*/ 31 h 141"/>
                <a:gd name="T22" fmla="*/ 90 w 156"/>
                <a:gd name="T23" fmla="*/ 7 h 141"/>
                <a:gd name="T24" fmla="*/ 91 w 156"/>
                <a:gd name="T25" fmla="*/ 26 h 141"/>
                <a:gd name="T26" fmla="*/ 74 w 156"/>
                <a:gd name="T27" fmla="*/ 55 h 141"/>
                <a:gd name="T28" fmla="*/ 41 w 156"/>
                <a:gd name="T29" fmla="*/ 120 h 141"/>
                <a:gd name="T30" fmla="*/ 116 w 156"/>
                <a:gd name="T31" fmla="*/ 134 h 141"/>
                <a:gd name="T32" fmla="*/ 117 w 156"/>
                <a:gd name="T33" fmla="*/ 120 h 141"/>
                <a:gd name="T34" fmla="*/ 126 w 156"/>
                <a:gd name="T35" fmla="*/ 117 h 141"/>
                <a:gd name="T36" fmla="*/ 127 w 156"/>
                <a:gd name="T37" fmla="*/ 102 h 141"/>
                <a:gd name="T38" fmla="*/ 116 w 156"/>
                <a:gd name="T39" fmla="*/ 100 h 141"/>
                <a:gd name="T40" fmla="*/ 128 w 156"/>
                <a:gd name="T41" fmla="*/ 98 h 141"/>
                <a:gd name="T42" fmla="*/ 129 w 156"/>
                <a:gd name="T43" fmla="*/ 81 h 141"/>
                <a:gd name="T44" fmla="*/ 122 w 156"/>
                <a:gd name="T45" fmla="*/ 78 h 141"/>
                <a:gd name="T46" fmla="*/ 146 w 156"/>
                <a:gd name="T47" fmla="*/ 70 h 141"/>
                <a:gd name="T48" fmla="*/ 139 w 156"/>
                <a:gd name="T49" fmla="*/ 56 h 141"/>
                <a:gd name="T50" fmla="*/ 107 w 156"/>
                <a:gd name="T51" fmla="*/ 49 h 141"/>
                <a:gd name="T52" fmla="*/ 90 w 156"/>
                <a:gd name="T53" fmla="*/ 7 h 141"/>
                <a:gd name="T54" fmla="*/ 38 w 156"/>
                <a:gd name="T55" fmla="*/ 92 h 141"/>
                <a:gd name="T56" fmla="*/ 24 w 156"/>
                <a:gd name="T57" fmla="*/ 70 h 141"/>
                <a:gd name="T58" fmla="*/ 38 w 156"/>
                <a:gd name="T59" fmla="*/ 82 h 141"/>
                <a:gd name="T60" fmla="*/ 29 w 156"/>
                <a:gd name="T61" fmla="*/ 65 h 141"/>
                <a:gd name="T62" fmla="*/ 37 w 156"/>
                <a:gd name="T63" fmla="*/ 73 h 141"/>
                <a:gd name="T64" fmla="*/ 35 w 156"/>
                <a:gd name="T65" fmla="*/ 55 h 141"/>
                <a:gd name="T66" fmla="*/ 4 w 156"/>
                <a:gd name="T67" fmla="*/ 68 h 141"/>
                <a:gd name="T68" fmla="*/ 28 w 156"/>
                <a:gd name="T69" fmla="*/ 131 h 141"/>
                <a:gd name="T70" fmla="*/ 11 w 156"/>
                <a:gd name="T71" fmla="*/ 109 h 141"/>
                <a:gd name="T72" fmla="*/ 29 w 156"/>
                <a:gd name="T73" fmla="*/ 128 h 141"/>
                <a:gd name="T74" fmla="*/ 35 w 156"/>
                <a:gd name="T75" fmla="*/ 128 h 141"/>
                <a:gd name="T76" fmla="*/ 19 w 156"/>
                <a:gd name="T77" fmla="*/ 105 h 141"/>
                <a:gd name="T78" fmla="*/ 37 w 156"/>
                <a:gd name="T79" fmla="*/ 122 h 141"/>
                <a:gd name="T80" fmla="*/ 18 w 156"/>
                <a:gd name="T81" fmla="*/ 96 h 141"/>
                <a:gd name="T82" fmla="*/ 17 w 156"/>
                <a:gd name="T83" fmla="*/ 92 h 141"/>
                <a:gd name="T84" fmla="*/ 37 w 156"/>
                <a:gd name="T85" fmla="*/ 111 h 141"/>
                <a:gd name="T86" fmla="*/ 20 w 156"/>
                <a:gd name="T87" fmla="*/ 85 h 141"/>
                <a:gd name="T88" fmla="*/ 38 w 156"/>
                <a:gd name="T89" fmla="*/ 101 h 141"/>
                <a:gd name="T90" fmla="*/ 21 w 156"/>
                <a:gd name="T91" fmla="*/ 76 h 141"/>
                <a:gd name="T92" fmla="*/ 90 w 156"/>
                <a:gd name="T93" fmla="*/ 22 h 141"/>
                <a:gd name="T94" fmla="*/ 90 w 156"/>
                <a:gd name="T95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6" h="141">
                  <a:moveTo>
                    <a:pt x="111" y="51"/>
                  </a:moveTo>
                  <a:cubicBezTo>
                    <a:pt x="121" y="51"/>
                    <a:pt x="130" y="52"/>
                    <a:pt x="139" y="53"/>
                  </a:cubicBezTo>
                  <a:cubicBezTo>
                    <a:pt x="142" y="53"/>
                    <a:pt x="146" y="54"/>
                    <a:pt x="148" y="55"/>
                  </a:cubicBezTo>
                  <a:cubicBezTo>
                    <a:pt x="155" y="59"/>
                    <a:pt x="156" y="68"/>
                    <a:pt x="149" y="72"/>
                  </a:cubicBezTo>
                  <a:cubicBezTo>
                    <a:pt x="145" y="75"/>
                    <a:pt x="141" y="76"/>
                    <a:pt x="137" y="78"/>
                  </a:cubicBezTo>
                  <a:cubicBezTo>
                    <a:pt x="148" y="87"/>
                    <a:pt x="148" y="93"/>
                    <a:pt x="136" y="102"/>
                  </a:cubicBezTo>
                  <a:cubicBezTo>
                    <a:pt x="143" y="112"/>
                    <a:pt x="141" y="116"/>
                    <a:pt x="128" y="121"/>
                  </a:cubicBezTo>
                  <a:cubicBezTo>
                    <a:pt x="130" y="130"/>
                    <a:pt x="126" y="136"/>
                    <a:pt x="116" y="138"/>
                  </a:cubicBezTo>
                  <a:cubicBezTo>
                    <a:pt x="102" y="141"/>
                    <a:pt x="87" y="141"/>
                    <a:pt x="73" y="137"/>
                  </a:cubicBezTo>
                  <a:cubicBezTo>
                    <a:pt x="65" y="135"/>
                    <a:pt x="57" y="131"/>
                    <a:pt x="49" y="127"/>
                  </a:cubicBezTo>
                  <a:cubicBezTo>
                    <a:pt x="46" y="126"/>
                    <a:pt x="44" y="125"/>
                    <a:pt x="42" y="124"/>
                  </a:cubicBezTo>
                  <a:cubicBezTo>
                    <a:pt x="39" y="134"/>
                    <a:pt x="28" y="139"/>
                    <a:pt x="16" y="137"/>
                  </a:cubicBezTo>
                  <a:cubicBezTo>
                    <a:pt x="6" y="136"/>
                    <a:pt x="0" y="129"/>
                    <a:pt x="0" y="119"/>
                  </a:cubicBezTo>
                  <a:cubicBezTo>
                    <a:pt x="0" y="101"/>
                    <a:pt x="0" y="83"/>
                    <a:pt x="0" y="65"/>
                  </a:cubicBezTo>
                  <a:cubicBezTo>
                    <a:pt x="0" y="56"/>
                    <a:pt x="5" y="50"/>
                    <a:pt x="13" y="47"/>
                  </a:cubicBezTo>
                  <a:cubicBezTo>
                    <a:pt x="23" y="45"/>
                    <a:pt x="36" y="48"/>
                    <a:pt x="40" y="54"/>
                  </a:cubicBezTo>
                  <a:cubicBezTo>
                    <a:pt x="41" y="57"/>
                    <a:pt x="42" y="61"/>
                    <a:pt x="43" y="61"/>
                  </a:cubicBezTo>
                  <a:cubicBezTo>
                    <a:pt x="48" y="61"/>
                    <a:pt x="53" y="61"/>
                    <a:pt x="58" y="59"/>
                  </a:cubicBezTo>
                  <a:cubicBezTo>
                    <a:pt x="77" y="52"/>
                    <a:pt x="87" y="36"/>
                    <a:pt x="85" y="15"/>
                  </a:cubicBezTo>
                  <a:cubicBezTo>
                    <a:pt x="84" y="7"/>
                    <a:pt x="86" y="3"/>
                    <a:pt x="91" y="1"/>
                  </a:cubicBezTo>
                  <a:cubicBezTo>
                    <a:pt x="97" y="0"/>
                    <a:pt x="103" y="3"/>
                    <a:pt x="105" y="10"/>
                  </a:cubicBezTo>
                  <a:cubicBezTo>
                    <a:pt x="107" y="17"/>
                    <a:pt x="108" y="24"/>
                    <a:pt x="109" y="31"/>
                  </a:cubicBezTo>
                  <a:cubicBezTo>
                    <a:pt x="110" y="37"/>
                    <a:pt x="111" y="44"/>
                    <a:pt x="111" y="51"/>
                  </a:cubicBezTo>
                  <a:close/>
                  <a:moveTo>
                    <a:pt x="90" y="7"/>
                  </a:moveTo>
                  <a:cubicBezTo>
                    <a:pt x="91" y="7"/>
                    <a:pt x="91" y="8"/>
                    <a:pt x="92" y="8"/>
                  </a:cubicBezTo>
                  <a:cubicBezTo>
                    <a:pt x="100" y="14"/>
                    <a:pt x="100" y="21"/>
                    <a:pt x="91" y="26"/>
                  </a:cubicBezTo>
                  <a:cubicBezTo>
                    <a:pt x="90" y="26"/>
                    <a:pt x="89" y="28"/>
                    <a:pt x="88" y="30"/>
                  </a:cubicBezTo>
                  <a:cubicBezTo>
                    <a:pt x="86" y="40"/>
                    <a:pt x="81" y="48"/>
                    <a:pt x="74" y="55"/>
                  </a:cubicBezTo>
                  <a:cubicBezTo>
                    <a:pt x="64" y="62"/>
                    <a:pt x="53" y="67"/>
                    <a:pt x="41" y="66"/>
                  </a:cubicBezTo>
                  <a:cubicBezTo>
                    <a:pt x="41" y="84"/>
                    <a:pt x="41" y="102"/>
                    <a:pt x="41" y="120"/>
                  </a:cubicBezTo>
                  <a:cubicBezTo>
                    <a:pt x="45" y="122"/>
                    <a:pt x="50" y="124"/>
                    <a:pt x="55" y="126"/>
                  </a:cubicBezTo>
                  <a:cubicBezTo>
                    <a:pt x="74" y="136"/>
                    <a:pt x="95" y="138"/>
                    <a:pt x="116" y="134"/>
                  </a:cubicBezTo>
                  <a:cubicBezTo>
                    <a:pt x="119" y="133"/>
                    <a:pt x="122" y="129"/>
                    <a:pt x="125" y="126"/>
                  </a:cubicBezTo>
                  <a:cubicBezTo>
                    <a:pt x="122" y="124"/>
                    <a:pt x="119" y="122"/>
                    <a:pt x="117" y="120"/>
                  </a:cubicBezTo>
                  <a:cubicBezTo>
                    <a:pt x="116" y="120"/>
                    <a:pt x="116" y="120"/>
                    <a:pt x="116" y="118"/>
                  </a:cubicBezTo>
                  <a:cubicBezTo>
                    <a:pt x="119" y="117"/>
                    <a:pt x="123" y="117"/>
                    <a:pt x="126" y="117"/>
                  </a:cubicBezTo>
                  <a:cubicBezTo>
                    <a:pt x="131" y="117"/>
                    <a:pt x="136" y="116"/>
                    <a:pt x="136" y="110"/>
                  </a:cubicBezTo>
                  <a:cubicBezTo>
                    <a:pt x="136" y="105"/>
                    <a:pt x="132" y="103"/>
                    <a:pt x="127" y="102"/>
                  </a:cubicBezTo>
                  <a:cubicBezTo>
                    <a:pt x="125" y="102"/>
                    <a:pt x="122" y="102"/>
                    <a:pt x="120" y="102"/>
                  </a:cubicBezTo>
                  <a:cubicBezTo>
                    <a:pt x="119" y="102"/>
                    <a:pt x="118" y="101"/>
                    <a:pt x="116" y="100"/>
                  </a:cubicBezTo>
                  <a:cubicBezTo>
                    <a:pt x="116" y="100"/>
                    <a:pt x="117" y="99"/>
                    <a:pt x="117" y="98"/>
                  </a:cubicBezTo>
                  <a:cubicBezTo>
                    <a:pt x="120" y="98"/>
                    <a:pt x="124" y="98"/>
                    <a:pt x="128" y="98"/>
                  </a:cubicBezTo>
                  <a:cubicBezTo>
                    <a:pt x="134" y="98"/>
                    <a:pt x="140" y="98"/>
                    <a:pt x="141" y="91"/>
                  </a:cubicBezTo>
                  <a:cubicBezTo>
                    <a:pt x="142" y="86"/>
                    <a:pt x="137" y="82"/>
                    <a:pt x="129" y="81"/>
                  </a:cubicBezTo>
                  <a:cubicBezTo>
                    <a:pt x="127" y="80"/>
                    <a:pt x="124" y="80"/>
                    <a:pt x="122" y="80"/>
                  </a:cubicBezTo>
                  <a:cubicBezTo>
                    <a:pt x="122" y="79"/>
                    <a:pt x="122" y="78"/>
                    <a:pt x="122" y="78"/>
                  </a:cubicBezTo>
                  <a:cubicBezTo>
                    <a:pt x="123" y="77"/>
                    <a:pt x="125" y="77"/>
                    <a:pt x="126" y="76"/>
                  </a:cubicBezTo>
                  <a:cubicBezTo>
                    <a:pt x="133" y="74"/>
                    <a:pt x="140" y="73"/>
                    <a:pt x="146" y="70"/>
                  </a:cubicBezTo>
                  <a:cubicBezTo>
                    <a:pt x="152" y="67"/>
                    <a:pt x="151" y="61"/>
                    <a:pt x="145" y="58"/>
                  </a:cubicBezTo>
                  <a:cubicBezTo>
                    <a:pt x="143" y="57"/>
                    <a:pt x="141" y="56"/>
                    <a:pt x="139" y="56"/>
                  </a:cubicBezTo>
                  <a:cubicBezTo>
                    <a:pt x="128" y="56"/>
                    <a:pt x="118" y="56"/>
                    <a:pt x="107" y="56"/>
                  </a:cubicBezTo>
                  <a:cubicBezTo>
                    <a:pt x="107" y="54"/>
                    <a:pt x="107" y="51"/>
                    <a:pt x="107" y="49"/>
                  </a:cubicBezTo>
                  <a:cubicBezTo>
                    <a:pt x="105" y="37"/>
                    <a:pt x="104" y="26"/>
                    <a:pt x="102" y="14"/>
                  </a:cubicBezTo>
                  <a:cubicBezTo>
                    <a:pt x="101" y="6"/>
                    <a:pt x="96" y="4"/>
                    <a:pt x="90" y="7"/>
                  </a:cubicBezTo>
                  <a:close/>
                  <a:moveTo>
                    <a:pt x="36" y="93"/>
                  </a:moveTo>
                  <a:cubicBezTo>
                    <a:pt x="36" y="93"/>
                    <a:pt x="37" y="92"/>
                    <a:pt x="38" y="92"/>
                  </a:cubicBezTo>
                  <a:cubicBezTo>
                    <a:pt x="32" y="85"/>
                    <a:pt x="27" y="78"/>
                    <a:pt x="22" y="71"/>
                  </a:cubicBezTo>
                  <a:cubicBezTo>
                    <a:pt x="23" y="70"/>
                    <a:pt x="23" y="70"/>
                    <a:pt x="24" y="70"/>
                  </a:cubicBezTo>
                  <a:cubicBezTo>
                    <a:pt x="28" y="74"/>
                    <a:pt x="32" y="79"/>
                    <a:pt x="35" y="83"/>
                  </a:cubicBezTo>
                  <a:cubicBezTo>
                    <a:pt x="36" y="83"/>
                    <a:pt x="37" y="82"/>
                    <a:pt x="38" y="82"/>
                  </a:cubicBezTo>
                  <a:cubicBezTo>
                    <a:pt x="34" y="77"/>
                    <a:pt x="31" y="72"/>
                    <a:pt x="27" y="67"/>
                  </a:cubicBezTo>
                  <a:cubicBezTo>
                    <a:pt x="28" y="66"/>
                    <a:pt x="28" y="66"/>
                    <a:pt x="29" y="65"/>
                  </a:cubicBezTo>
                  <a:cubicBezTo>
                    <a:pt x="31" y="68"/>
                    <a:pt x="33" y="71"/>
                    <a:pt x="35" y="74"/>
                  </a:cubicBezTo>
                  <a:cubicBezTo>
                    <a:pt x="36" y="74"/>
                    <a:pt x="36" y="73"/>
                    <a:pt x="37" y="73"/>
                  </a:cubicBezTo>
                  <a:cubicBezTo>
                    <a:pt x="37" y="68"/>
                    <a:pt x="37" y="64"/>
                    <a:pt x="37" y="59"/>
                  </a:cubicBezTo>
                  <a:cubicBezTo>
                    <a:pt x="37" y="58"/>
                    <a:pt x="36" y="56"/>
                    <a:pt x="35" y="55"/>
                  </a:cubicBezTo>
                  <a:cubicBezTo>
                    <a:pt x="28" y="50"/>
                    <a:pt x="21" y="49"/>
                    <a:pt x="13" y="52"/>
                  </a:cubicBezTo>
                  <a:cubicBezTo>
                    <a:pt x="6" y="54"/>
                    <a:pt x="4" y="61"/>
                    <a:pt x="4" y="68"/>
                  </a:cubicBezTo>
                  <a:cubicBezTo>
                    <a:pt x="4" y="84"/>
                    <a:pt x="4" y="100"/>
                    <a:pt x="4" y="115"/>
                  </a:cubicBezTo>
                  <a:cubicBezTo>
                    <a:pt x="4" y="131"/>
                    <a:pt x="13" y="137"/>
                    <a:pt x="28" y="131"/>
                  </a:cubicBezTo>
                  <a:cubicBezTo>
                    <a:pt x="22" y="124"/>
                    <a:pt x="16" y="118"/>
                    <a:pt x="9" y="111"/>
                  </a:cubicBezTo>
                  <a:cubicBezTo>
                    <a:pt x="10" y="110"/>
                    <a:pt x="10" y="110"/>
                    <a:pt x="11" y="109"/>
                  </a:cubicBezTo>
                  <a:cubicBezTo>
                    <a:pt x="12" y="111"/>
                    <a:pt x="14" y="112"/>
                    <a:pt x="15" y="114"/>
                  </a:cubicBezTo>
                  <a:cubicBezTo>
                    <a:pt x="20" y="118"/>
                    <a:pt x="25" y="123"/>
                    <a:pt x="29" y="128"/>
                  </a:cubicBezTo>
                  <a:cubicBezTo>
                    <a:pt x="30" y="129"/>
                    <a:pt x="33" y="129"/>
                    <a:pt x="34" y="130"/>
                  </a:cubicBezTo>
                  <a:cubicBezTo>
                    <a:pt x="35" y="129"/>
                    <a:pt x="35" y="129"/>
                    <a:pt x="35" y="128"/>
                  </a:cubicBezTo>
                  <a:cubicBezTo>
                    <a:pt x="29" y="121"/>
                    <a:pt x="23" y="114"/>
                    <a:pt x="17" y="106"/>
                  </a:cubicBezTo>
                  <a:cubicBezTo>
                    <a:pt x="18" y="106"/>
                    <a:pt x="18" y="105"/>
                    <a:pt x="19" y="105"/>
                  </a:cubicBezTo>
                  <a:cubicBezTo>
                    <a:pt x="24" y="111"/>
                    <a:pt x="30" y="117"/>
                    <a:pt x="35" y="123"/>
                  </a:cubicBezTo>
                  <a:cubicBezTo>
                    <a:pt x="36" y="123"/>
                    <a:pt x="36" y="123"/>
                    <a:pt x="37" y="122"/>
                  </a:cubicBezTo>
                  <a:cubicBezTo>
                    <a:pt x="36" y="120"/>
                    <a:pt x="35" y="117"/>
                    <a:pt x="34" y="115"/>
                  </a:cubicBezTo>
                  <a:cubicBezTo>
                    <a:pt x="29" y="109"/>
                    <a:pt x="23" y="102"/>
                    <a:pt x="18" y="96"/>
                  </a:cubicBezTo>
                  <a:cubicBezTo>
                    <a:pt x="17" y="95"/>
                    <a:pt x="17" y="94"/>
                    <a:pt x="16" y="93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23" y="99"/>
                    <a:pt x="29" y="105"/>
                    <a:pt x="35" y="112"/>
                  </a:cubicBezTo>
                  <a:cubicBezTo>
                    <a:pt x="36" y="112"/>
                    <a:pt x="37" y="112"/>
                    <a:pt x="37" y="111"/>
                  </a:cubicBezTo>
                  <a:cubicBezTo>
                    <a:pt x="33" y="101"/>
                    <a:pt x="23" y="95"/>
                    <a:pt x="18" y="86"/>
                  </a:cubicBezTo>
                  <a:cubicBezTo>
                    <a:pt x="19" y="85"/>
                    <a:pt x="19" y="85"/>
                    <a:pt x="20" y="85"/>
                  </a:cubicBezTo>
                  <a:cubicBezTo>
                    <a:pt x="25" y="91"/>
                    <a:pt x="30" y="97"/>
                    <a:pt x="36" y="102"/>
                  </a:cubicBezTo>
                  <a:cubicBezTo>
                    <a:pt x="36" y="102"/>
                    <a:pt x="37" y="101"/>
                    <a:pt x="38" y="101"/>
                  </a:cubicBezTo>
                  <a:cubicBezTo>
                    <a:pt x="32" y="93"/>
                    <a:pt x="25" y="85"/>
                    <a:pt x="19" y="77"/>
                  </a:cubicBezTo>
                  <a:cubicBezTo>
                    <a:pt x="20" y="77"/>
                    <a:pt x="20" y="77"/>
                    <a:pt x="21" y="76"/>
                  </a:cubicBezTo>
                  <a:cubicBezTo>
                    <a:pt x="26" y="82"/>
                    <a:pt x="31" y="87"/>
                    <a:pt x="36" y="93"/>
                  </a:cubicBezTo>
                  <a:close/>
                  <a:moveTo>
                    <a:pt x="90" y="22"/>
                  </a:moveTo>
                  <a:cubicBezTo>
                    <a:pt x="95" y="17"/>
                    <a:pt x="95" y="14"/>
                    <a:pt x="88" y="12"/>
                  </a:cubicBezTo>
                  <a:cubicBezTo>
                    <a:pt x="89" y="15"/>
                    <a:pt x="89" y="18"/>
                    <a:pt x="90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428412" y="1395637"/>
              <a:ext cx="57150" cy="57150"/>
            </a:xfrm>
            <a:custGeom>
              <a:avLst/>
              <a:gdLst>
                <a:gd name="T0" fmla="*/ 0 w 15"/>
                <a:gd name="T1" fmla="*/ 5 h 15"/>
                <a:gd name="T2" fmla="*/ 7 w 15"/>
                <a:gd name="T3" fmla="*/ 0 h 15"/>
                <a:gd name="T4" fmla="*/ 15 w 15"/>
                <a:gd name="T5" fmla="*/ 8 h 15"/>
                <a:gd name="T6" fmla="*/ 7 w 15"/>
                <a:gd name="T7" fmla="*/ 15 h 15"/>
                <a:gd name="T8" fmla="*/ 0 w 15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0" y="5"/>
                  </a:moveTo>
                  <a:cubicBezTo>
                    <a:pt x="2" y="4"/>
                    <a:pt x="4" y="1"/>
                    <a:pt x="7" y="0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4" y="12"/>
                    <a:pt x="12" y="15"/>
                    <a:pt x="7" y="15"/>
                  </a:cubicBezTo>
                  <a:cubicBezTo>
                    <a:pt x="3" y="15"/>
                    <a:pt x="0" y="12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 rot="10800000">
            <a:off x="-1" y="-21326"/>
            <a:ext cx="9144000" cy="918472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7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3" name="Grupo 12"/>
          <p:cNvGrpSpPr/>
          <p:nvPr/>
        </p:nvGrpSpPr>
        <p:grpSpPr>
          <a:xfrm>
            <a:off x="8626803" y="248216"/>
            <a:ext cx="284257" cy="379387"/>
            <a:chOff x="4175125" y="2047875"/>
            <a:chExt cx="796925" cy="1063625"/>
          </a:xfrm>
        </p:grpSpPr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175125" y="2047875"/>
              <a:ext cx="796925" cy="1063625"/>
            </a:xfrm>
            <a:custGeom>
              <a:avLst/>
              <a:gdLst>
                <a:gd name="T0" fmla="*/ 209 w 209"/>
                <a:gd name="T1" fmla="*/ 144 h 280"/>
                <a:gd name="T2" fmla="*/ 209 w 209"/>
                <a:gd name="T3" fmla="*/ 264 h 280"/>
                <a:gd name="T4" fmla="*/ 192 w 209"/>
                <a:gd name="T5" fmla="*/ 273 h 280"/>
                <a:gd name="T6" fmla="*/ 113 w 209"/>
                <a:gd name="T7" fmla="*/ 227 h 280"/>
                <a:gd name="T8" fmla="*/ 95 w 209"/>
                <a:gd name="T9" fmla="*/ 227 h 280"/>
                <a:gd name="T10" fmla="*/ 17 w 209"/>
                <a:gd name="T11" fmla="*/ 273 h 280"/>
                <a:gd name="T12" fmla="*/ 0 w 209"/>
                <a:gd name="T13" fmla="*/ 264 h 280"/>
                <a:gd name="T14" fmla="*/ 0 w 209"/>
                <a:gd name="T15" fmla="*/ 25 h 280"/>
                <a:gd name="T16" fmla="*/ 25 w 209"/>
                <a:gd name="T17" fmla="*/ 0 h 280"/>
                <a:gd name="T18" fmla="*/ 184 w 209"/>
                <a:gd name="T19" fmla="*/ 0 h 280"/>
                <a:gd name="T20" fmla="*/ 209 w 209"/>
                <a:gd name="T21" fmla="*/ 25 h 280"/>
                <a:gd name="T22" fmla="*/ 209 w 209"/>
                <a:gd name="T23" fmla="*/ 144 h 280"/>
                <a:gd name="T24" fmla="*/ 196 w 209"/>
                <a:gd name="T25" fmla="*/ 262 h 280"/>
                <a:gd name="T26" fmla="*/ 197 w 209"/>
                <a:gd name="T27" fmla="*/ 257 h 280"/>
                <a:gd name="T28" fmla="*/ 197 w 209"/>
                <a:gd name="T29" fmla="*/ 25 h 280"/>
                <a:gd name="T30" fmla="*/ 183 w 209"/>
                <a:gd name="T31" fmla="*/ 12 h 280"/>
                <a:gd name="T32" fmla="*/ 28 w 209"/>
                <a:gd name="T33" fmla="*/ 12 h 280"/>
                <a:gd name="T34" fmla="*/ 12 w 209"/>
                <a:gd name="T35" fmla="*/ 27 h 280"/>
                <a:gd name="T36" fmla="*/ 12 w 209"/>
                <a:gd name="T37" fmla="*/ 250 h 280"/>
                <a:gd name="T38" fmla="*/ 12 w 209"/>
                <a:gd name="T39" fmla="*/ 263 h 280"/>
                <a:gd name="T40" fmla="*/ 72 w 209"/>
                <a:gd name="T41" fmla="*/ 227 h 280"/>
                <a:gd name="T42" fmla="*/ 136 w 209"/>
                <a:gd name="T43" fmla="*/ 227 h 280"/>
                <a:gd name="T44" fmla="*/ 150 w 209"/>
                <a:gd name="T45" fmla="*/ 235 h 280"/>
                <a:gd name="T46" fmla="*/ 196 w 209"/>
                <a:gd name="T47" fmla="*/ 26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9" h="280">
                  <a:moveTo>
                    <a:pt x="209" y="144"/>
                  </a:moveTo>
                  <a:cubicBezTo>
                    <a:pt x="209" y="184"/>
                    <a:pt x="209" y="224"/>
                    <a:pt x="209" y="264"/>
                  </a:cubicBezTo>
                  <a:cubicBezTo>
                    <a:pt x="208" y="278"/>
                    <a:pt x="204" y="280"/>
                    <a:pt x="192" y="273"/>
                  </a:cubicBezTo>
                  <a:cubicBezTo>
                    <a:pt x="166" y="258"/>
                    <a:pt x="139" y="243"/>
                    <a:pt x="113" y="227"/>
                  </a:cubicBezTo>
                  <a:cubicBezTo>
                    <a:pt x="107" y="223"/>
                    <a:pt x="102" y="223"/>
                    <a:pt x="95" y="227"/>
                  </a:cubicBezTo>
                  <a:cubicBezTo>
                    <a:pt x="69" y="243"/>
                    <a:pt x="43" y="258"/>
                    <a:pt x="17" y="273"/>
                  </a:cubicBezTo>
                  <a:cubicBezTo>
                    <a:pt x="5" y="280"/>
                    <a:pt x="0" y="277"/>
                    <a:pt x="0" y="264"/>
                  </a:cubicBezTo>
                  <a:cubicBezTo>
                    <a:pt x="0" y="184"/>
                    <a:pt x="0" y="105"/>
                    <a:pt x="0" y="25"/>
                  </a:cubicBezTo>
                  <a:cubicBezTo>
                    <a:pt x="0" y="7"/>
                    <a:pt x="7" y="0"/>
                    <a:pt x="25" y="0"/>
                  </a:cubicBezTo>
                  <a:cubicBezTo>
                    <a:pt x="78" y="0"/>
                    <a:pt x="131" y="0"/>
                    <a:pt x="184" y="0"/>
                  </a:cubicBezTo>
                  <a:cubicBezTo>
                    <a:pt x="202" y="0"/>
                    <a:pt x="208" y="7"/>
                    <a:pt x="209" y="25"/>
                  </a:cubicBezTo>
                  <a:cubicBezTo>
                    <a:pt x="209" y="65"/>
                    <a:pt x="209" y="104"/>
                    <a:pt x="209" y="144"/>
                  </a:cubicBezTo>
                  <a:close/>
                  <a:moveTo>
                    <a:pt x="196" y="262"/>
                  </a:moveTo>
                  <a:cubicBezTo>
                    <a:pt x="197" y="259"/>
                    <a:pt x="197" y="258"/>
                    <a:pt x="197" y="257"/>
                  </a:cubicBezTo>
                  <a:cubicBezTo>
                    <a:pt x="197" y="180"/>
                    <a:pt x="197" y="102"/>
                    <a:pt x="197" y="25"/>
                  </a:cubicBezTo>
                  <a:cubicBezTo>
                    <a:pt x="197" y="14"/>
                    <a:pt x="192" y="12"/>
                    <a:pt x="183" y="12"/>
                  </a:cubicBezTo>
                  <a:cubicBezTo>
                    <a:pt x="131" y="12"/>
                    <a:pt x="79" y="12"/>
                    <a:pt x="28" y="12"/>
                  </a:cubicBezTo>
                  <a:cubicBezTo>
                    <a:pt x="13" y="12"/>
                    <a:pt x="12" y="13"/>
                    <a:pt x="12" y="27"/>
                  </a:cubicBezTo>
                  <a:cubicBezTo>
                    <a:pt x="12" y="102"/>
                    <a:pt x="12" y="176"/>
                    <a:pt x="12" y="250"/>
                  </a:cubicBezTo>
                  <a:cubicBezTo>
                    <a:pt x="12" y="253"/>
                    <a:pt x="12" y="257"/>
                    <a:pt x="12" y="263"/>
                  </a:cubicBezTo>
                  <a:cubicBezTo>
                    <a:pt x="33" y="250"/>
                    <a:pt x="54" y="240"/>
                    <a:pt x="72" y="227"/>
                  </a:cubicBezTo>
                  <a:cubicBezTo>
                    <a:pt x="94" y="210"/>
                    <a:pt x="114" y="207"/>
                    <a:pt x="136" y="227"/>
                  </a:cubicBezTo>
                  <a:cubicBezTo>
                    <a:pt x="140" y="230"/>
                    <a:pt x="145" y="232"/>
                    <a:pt x="150" y="235"/>
                  </a:cubicBezTo>
                  <a:cubicBezTo>
                    <a:pt x="165" y="244"/>
                    <a:pt x="180" y="253"/>
                    <a:pt x="196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4283075" y="2165350"/>
              <a:ext cx="582613" cy="41275"/>
            </a:xfrm>
            <a:custGeom>
              <a:avLst/>
              <a:gdLst>
                <a:gd name="T0" fmla="*/ 0 w 153"/>
                <a:gd name="T1" fmla="*/ 0 h 11"/>
                <a:gd name="T2" fmla="*/ 153 w 153"/>
                <a:gd name="T3" fmla="*/ 0 h 11"/>
                <a:gd name="T4" fmla="*/ 153 w 153"/>
                <a:gd name="T5" fmla="*/ 11 h 11"/>
                <a:gd name="T6" fmla="*/ 0 w 153"/>
                <a:gd name="T7" fmla="*/ 11 h 11"/>
                <a:gd name="T8" fmla="*/ 0 w 15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1">
                  <a:moveTo>
                    <a:pt x="0" y="0"/>
                  </a:moveTo>
                  <a:cubicBezTo>
                    <a:pt x="51" y="0"/>
                    <a:pt x="102" y="0"/>
                    <a:pt x="153" y="0"/>
                  </a:cubicBezTo>
                  <a:cubicBezTo>
                    <a:pt x="153" y="4"/>
                    <a:pt x="153" y="7"/>
                    <a:pt x="153" y="11"/>
                  </a:cubicBezTo>
                  <a:cubicBezTo>
                    <a:pt x="102" y="11"/>
                    <a:pt x="51" y="11"/>
                    <a:pt x="0" y="11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8020050" y="247650"/>
            <a:ext cx="428625" cy="419101"/>
          </a:xfrm>
          <a:custGeom>
            <a:avLst/>
            <a:gdLst>
              <a:gd name="T0" fmla="*/ 84 w 286"/>
              <a:gd name="T1" fmla="*/ 1 h 280"/>
              <a:gd name="T2" fmla="*/ 134 w 286"/>
              <a:gd name="T3" fmla="*/ 14 h 280"/>
              <a:gd name="T4" fmla="*/ 151 w 286"/>
              <a:gd name="T5" fmla="*/ 14 h 280"/>
              <a:gd name="T6" fmla="*/ 219 w 286"/>
              <a:gd name="T7" fmla="*/ 4 h 280"/>
              <a:gd name="T8" fmla="*/ 281 w 286"/>
              <a:gd name="T9" fmla="*/ 92 h 280"/>
              <a:gd name="T10" fmla="*/ 251 w 286"/>
              <a:gd name="T11" fmla="*/ 150 h 280"/>
              <a:gd name="T12" fmla="*/ 181 w 286"/>
              <a:gd name="T13" fmla="*/ 219 h 280"/>
              <a:gd name="T14" fmla="*/ 147 w 286"/>
              <a:gd name="T15" fmla="*/ 273 h 280"/>
              <a:gd name="T16" fmla="*/ 142 w 286"/>
              <a:gd name="T17" fmla="*/ 280 h 280"/>
              <a:gd name="T18" fmla="*/ 137 w 286"/>
              <a:gd name="T19" fmla="*/ 273 h 280"/>
              <a:gd name="T20" fmla="*/ 92 w 286"/>
              <a:gd name="T21" fmla="*/ 206 h 280"/>
              <a:gd name="T22" fmla="*/ 28 w 286"/>
              <a:gd name="T23" fmla="*/ 144 h 280"/>
              <a:gd name="T24" fmla="*/ 5 w 286"/>
              <a:gd name="T25" fmla="*/ 68 h 280"/>
              <a:gd name="T26" fmla="*/ 84 w 286"/>
              <a:gd name="T27" fmla="*/ 1 h 280"/>
              <a:gd name="T28" fmla="*/ 141 w 286"/>
              <a:gd name="T29" fmla="*/ 251 h 280"/>
              <a:gd name="T30" fmla="*/ 182 w 286"/>
              <a:gd name="T31" fmla="*/ 201 h 280"/>
              <a:gd name="T32" fmla="*/ 241 w 286"/>
              <a:gd name="T33" fmla="*/ 143 h 280"/>
              <a:gd name="T34" fmla="*/ 268 w 286"/>
              <a:gd name="T35" fmla="*/ 71 h 280"/>
              <a:gd name="T36" fmla="*/ 220 w 286"/>
              <a:gd name="T37" fmla="*/ 17 h 280"/>
              <a:gd name="T38" fmla="*/ 151 w 286"/>
              <a:gd name="T39" fmla="*/ 26 h 280"/>
              <a:gd name="T40" fmla="*/ 134 w 286"/>
              <a:gd name="T41" fmla="*/ 27 h 280"/>
              <a:gd name="T42" fmla="*/ 95 w 286"/>
              <a:gd name="T43" fmla="*/ 16 h 280"/>
              <a:gd name="T44" fmla="*/ 16 w 286"/>
              <a:gd name="T45" fmla="*/ 92 h 280"/>
              <a:gd name="T46" fmla="*/ 50 w 286"/>
              <a:gd name="T47" fmla="*/ 150 h 280"/>
              <a:gd name="T48" fmla="*/ 141 w 286"/>
              <a:gd name="T49" fmla="*/ 25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6" h="280">
                <a:moveTo>
                  <a:pt x="84" y="1"/>
                </a:moveTo>
                <a:cubicBezTo>
                  <a:pt x="101" y="5"/>
                  <a:pt x="117" y="10"/>
                  <a:pt x="134" y="14"/>
                </a:cubicBezTo>
                <a:cubicBezTo>
                  <a:pt x="139" y="15"/>
                  <a:pt x="146" y="16"/>
                  <a:pt x="151" y="14"/>
                </a:cubicBezTo>
                <a:cubicBezTo>
                  <a:pt x="173" y="5"/>
                  <a:pt x="195" y="0"/>
                  <a:pt x="219" y="4"/>
                </a:cubicBezTo>
                <a:cubicBezTo>
                  <a:pt x="261" y="12"/>
                  <a:pt x="286" y="49"/>
                  <a:pt x="281" y="92"/>
                </a:cubicBezTo>
                <a:cubicBezTo>
                  <a:pt x="278" y="115"/>
                  <a:pt x="266" y="134"/>
                  <a:pt x="251" y="150"/>
                </a:cubicBezTo>
                <a:cubicBezTo>
                  <a:pt x="228" y="174"/>
                  <a:pt x="204" y="196"/>
                  <a:pt x="181" y="219"/>
                </a:cubicBezTo>
                <a:cubicBezTo>
                  <a:pt x="166" y="235"/>
                  <a:pt x="155" y="253"/>
                  <a:pt x="147" y="273"/>
                </a:cubicBezTo>
                <a:cubicBezTo>
                  <a:pt x="146" y="275"/>
                  <a:pt x="144" y="277"/>
                  <a:pt x="142" y="280"/>
                </a:cubicBezTo>
                <a:cubicBezTo>
                  <a:pt x="140" y="277"/>
                  <a:pt x="138" y="275"/>
                  <a:pt x="137" y="273"/>
                </a:cubicBezTo>
                <a:cubicBezTo>
                  <a:pt x="128" y="247"/>
                  <a:pt x="111" y="226"/>
                  <a:pt x="92" y="206"/>
                </a:cubicBezTo>
                <a:cubicBezTo>
                  <a:pt x="70" y="186"/>
                  <a:pt x="49" y="165"/>
                  <a:pt x="28" y="144"/>
                </a:cubicBezTo>
                <a:cubicBezTo>
                  <a:pt x="8" y="123"/>
                  <a:pt x="0" y="97"/>
                  <a:pt x="5" y="68"/>
                </a:cubicBezTo>
                <a:cubicBezTo>
                  <a:pt x="12" y="27"/>
                  <a:pt x="41" y="3"/>
                  <a:pt x="84" y="1"/>
                </a:cubicBezTo>
                <a:close/>
                <a:moveTo>
                  <a:pt x="141" y="251"/>
                </a:moveTo>
                <a:cubicBezTo>
                  <a:pt x="155" y="234"/>
                  <a:pt x="167" y="217"/>
                  <a:pt x="182" y="201"/>
                </a:cubicBezTo>
                <a:cubicBezTo>
                  <a:pt x="201" y="181"/>
                  <a:pt x="222" y="163"/>
                  <a:pt x="241" y="143"/>
                </a:cubicBezTo>
                <a:cubicBezTo>
                  <a:pt x="261" y="123"/>
                  <a:pt x="272" y="100"/>
                  <a:pt x="268" y="71"/>
                </a:cubicBezTo>
                <a:cubicBezTo>
                  <a:pt x="265" y="44"/>
                  <a:pt x="246" y="22"/>
                  <a:pt x="220" y="17"/>
                </a:cubicBezTo>
                <a:cubicBezTo>
                  <a:pt x="196" y="11"/>
                  <a:pt x="173" y="18"/>
                  <a:pt x="151" y="26"/>
                </a:cubicBezTo>
                <a:cubicBezTo>
                  <a:pt x="146" y="28"/>
                  <a:pt x="139" y="28"/>
                  <a:pt x="134" y="27"/>
                </a:cubicBezTo>
                <a:cubicBezTo>
                  <a:pt x="121" y="24"/>
                  <a:pt x="108" y="18"/>
                  <a:pt x="95" y="16"/>
                </a:cubicBezTo>
                <a:cubicBezTo>
                  <a:pt x="46" y="7"/>
                  <a:pt x="10" y="43"/>
                  <a:pt x="16" y="92"/>
                </a:cubicBezTo>
                <a:cubicBezTo>
                  <a:pt x="19" y="117"/>
                  <a:pt x="34" y="134"/>
                  <a:pt x="50" y="150"/>
                </a:cubicBezTo>
                <a:cubicBezTo>
                  <a:pt x="82" y="183"/>
                  <a:pt x="120" y="210"/>
                  <a:pt x="141" y="2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20"/>
          <p:cNvSpPr>
            <a:spLocks noEditPoints="1"/>
          </p:cNvSpPr>
          <p:nvPr/>
        </p:nvSpPr>
        <p:spPr bwMode="auto">
          <a:xfrm>
            <a:off x="7526338" y="273050"/>
            <a:ext cx="407988" cy="393699"/>
          </a:xfrm>
          <a:custGeom>
            <a:avLst/>
            <a:gdLst>
              <a:gd name="T0" fmla="*/ 167 w 276"/>
              <a:gd name="T1" fmla="*/ 220 h 267"/>
              <a:gd name="T2" fmla="*/ 133 w 276"/>
              <a:gd name="T3" fmla="*/ 251 h 267"/>
              <a:gd name="T4" fmla="*/ 122 w 276"/>
              <a:gd name="T5" fmla="*/ 256 h 267"/>
              <a:gd name="T6" fmla="*/ 119 w 276"/>
              <a:gd name="T7" fmla="*/ 245 h 267"/>
              <a:gd name="T8" fmla="*/ 119 w 276"/>
              <a:gd name="T9" fmla="*/ 194 h 267"/>
              <a:gd name="T10" fmla="*/ 109 w 276"/>
              <a:gd name="T11" fmla="*/ 183 h 267"/>
              <a:gd name="T12" fmla="*/ 13 w 276"/>
              <a:gd name="T13" fmla="*/ 171 h 267"/>
              <a:gd name="T14" fmla="*/ 7 w 276"/>
              <a:gd name="T15" fmla="*/ 170 h 267"/>
              <a:gd name="T16" fmla="*/ 0 w 276"/>
              <a:gd name="T17" fmla="*/ 165 h 267"/>
              <a:gd name="T18" fmla="*/ 5 w 276"/>
              <a:gd name="T19" fmla="*/ 158 h 267"/>
              <a:gd name="T20" fmla="*/ 39 w 276"/>
              <a:gd name="T21" fmla="*/ 137 h 267"/>
              <a:gd name="T22" fmla="*/ 261 w 276"/>
              <a:gd name="T23" fmla="*/ 4 h 267"/>
              <a:gd name="T24" fmla="*/ 273 w 276"/>
              <a:gd name="T25" fmla="*/ 0 h 267"/>
              <a:gd name="T26" fmla="*/ 275 w 276"/>
              <a:gd name="T27" fmla="*/ 12 h 267"/>
              <a:gd name="T28" fmla="*/ 230 w 276"/>
              <a:gd name="T29" fmla="*/ 254 h 267"/>
              <a:gd name="T30" fmla="*/ 215 w 276"/>
              <a:gd name="T31" fmla="*/ 260 h 267"/>
              <a:gd name="T32" fmla="*/ 167 w 276"/>
              <a:gd name="T33" fmla="*/ 220 h 267"/>
              <a:gd name="T34" fmla="*/ 26 w 276"/>
              <a:gd name="T35" fmla="*/ 159 h 267"/>
              <a:gd name="T36" fmla="*/ 27 w 276"/>
              <a:gd name="T37" fmla="*/ 161 h 267"/>
              <a:gd name="T38" fmla="*/ 79 w 276"/>
              <a:gd name="T39" fmla="*/ 167 h 267"/>
              <a:gd name="T40" fmla="*/ 98 w 276"/>
              <a:gd name="T41" fmla="*/ 162 h 267"/>
              <a:gd name="T42" fmla="*/ 198 w 276"/>
              <a:gd name="T43" fmla="*/ 86 h 267"/>
              <a:gd name="T44" fmla="*/ 204 w 276"/>
              <a:gd name="T45" fmla="*/ 82 h 267"/>
              <a:gd name="T46" fmla="*/ 205 w 276"/>
              <a:gd name="T47" fmla="*/ 83 h 267"/>
              <a:gd name="T48" fmla="*/ 127 w 276"/>
              <a:gd name="T49" fmla="*/ 173 h 267"/>
              <a:gd name="T50" fmla="*/ 219 w 276"/>
              <a:gd name="T51" fmla="*/ 247 h 267"/>
              <a:gd name="T52" fmla="*/ 262 w 276"/>
              <a:gd name="T53" fmla="*/ 17 h 267"/>
              <a:gd name="T54" fmla="*/ 26 w 276"/>
              <a:gd name="T55" fmla="*/ 159 h 267"/>
              <a:gd name="T56" fmla="*/ 131 w 276"/>
              <a:gd name="T57" fmla="*/ 237 h 267"/>
              <a:gd name="T58" fmla="*/ 158 w 276"/>
              <a:gd name="T59" fmla="*/ 213 h 267"/>
              <a:gd name="T60" fmla="*/ 131 w 276"/>
              <a:gd name="T61" fmla="*/ 192 h 267"/>
              <a:gd name="T62" fmla="*/ 131 w 276"/>
              <a:gd name="T63" fmla="*/ 23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6" h="267">
                <a:moveTo>
                  <a:pt x="167" y="220"/>
                </a:moveTo>
                <a:cubicBezTo>
                  <a:pt x="156" y="231"/>
                  <a:pt x="145" y="241"/>
                  <a:pt x="133" y="251"/>
                </a:cubicBezTo>
                <a:cubicBezTo>
                  <a:pt x="130" y="253"/>
                  <a:pt x="126" y="254"/>
                  <a:pt x="122" y="256"/>
                </a:cubicBezTo>
                <a:cubicBezTo>
                  <a:pt x="121" y="252"/>
                  <a:pt x="119" y="248"/>
                  <a:pt x="119" y="245"/>
                </a:cubicBezTo>
                <a:cubicBezTo>
                  <a:pt x="119" y="228"/>
                  <a:pt x="118" y="211"/>
                  <a:pt x="119" y="194"/>
                </a:cubicBezTo>
                <a:cubicBezTo>
                  <a:pt x="119" y="187"/>
                  <a:pt x="117" y="183"/>
                  <a:pt x="109" y="183"/>
                </a:cubicBezTo>
                <a:cubicBezTo>
                  <a:pt x="77" y="179"/>
                  <a:pt x="45" y="175"/>
                  <a:pt x="13" y="171"/>
                </a:cubicBezTo>
                <a:cubicBezTo>
                  <a:pt x="11" y="171"/>
                  <a:pt x="9" y="171"/>
                  <a:pt x="7" y="170"/>
                </a:cubicBezTo>
                <a:cubicBezTo>
                  <a:pt x="5" y="169"/>
                  <a:pt x="1" y="167"/>
                  <a:pt x="0" y="165"/>
                </a:cubicBezTo>
                <a:cubicBezTo>
                  <a:pt x="0" y="163"/>
                  <a:pt x="3" y="159"/>
                  <a:pt x="5" y="158"/>
                </a:cubicBezTo>
                <a:cubicBezTo>
                  <a:pt x="16" y="151"/>
                  <a:pt x="27" y="144"/>
                  <a:pt x="39" y="137"/>
                </a:cubicBezTo>
                <a:cubicBezTo>
                  <a:pt x="113" y="93"/>
                  <a:pt x="187" y="48"/>
                  <a:pt x="261" y="4"/>
                </a:cubicBezTo>
                <a:cubicBezTo>
                  <a:pt x="265" y="2"/>
                  <a:pt x="269" y="1"/>
                  <a:pt x="273" y="0"/>
                </a:cubicBezTo>
                <a:cubicBezTo>
                  <a:pt x="274" y="4"/>
                  <a:pt x="276" y="9"/>
                  <a:pt x="275" y="12"/>
                </a:cubicBezTo>
                <a:cubicBezTo>
                  <a:pt x="260" y="93"/>
                  <a:pt x="245" y="174"/>
                  <a:pt x="230" y="254"/>
                </a:cubicBezTo>
                <a:cubicBezTo>
                  <a:pt x="227" y="266"/>
                  <a:pt x="224" y="267"/>
                  <a:pt x="215" y="260"/>
                </a:cubicBezTo>
                <a:cubicBezTo>
                  <a:pt x="199" y="247"/>
                  <a:pt x="184" y="234"/>
                  <a:pt x="167" y="220"/>
                </a:cubicBezTo>
                <a:close/>
                <a:moveTo>
                  <a:pt x="26" y="159"/>
                </a:moveTo>
                <a:cubicBezTo>
                  <a:pt x="26" y="159"/>
                  <a:pt x="27" y="160"/>
                  <a:pt x="27" y="161"/>
                </a:cubicBezTo>
                <a:cubicBezTo>
                  <a:pt x="44" y="163"/>
                  <a:pt x="62" y="166"/>
                  <a:pt x="79" y="167"/>
                </a:cubicBezTo>
                <a:cubicBezTo>
                  <a:pt x="85" y="167"/>
                  <a:pt x="93" y="165"/>
                  <a:pt x="98" y="162"/>
                </a:cubicBezTo>
                <a:cubicBezTo>
                  <a:pt x="132" y="137"/>
                  <a:pt x="165" y="111"/>
                  <a:pt x="198" y="86"/>
                </a:cubicBezTo>
                <a:cubicBezTo>
                  <a:pt x="200" y="84"/>
                  <a:pt x="202" y="83"/>
                  <a:pt x="204" y="82"/>
                </a:cubicBezTo>
                <a:cubicBezTo>
                  <a:pt x="204" y="82"/>
                  <a:pt x="205" y="83"/>
                  <a:pt x="205" y="83"/>
                </a:cubicBezTo>
                <a:cubicBezTo>
                  <a:pt x="179" y="113"/>
                  <a:pt x="154" y="142"/>
                  <a:pt x="127" y="173"/>
                </a:cubicBezTo>
                <a:cubicBezTo>
                  <a:pt x="158" y="198"/>
                  <a:pt x="187" y="222"/>
                  <a:pt x="219" y="247"/>
                </a:cubicBezTo>
                <a:cubicBezTo>
                  <a:pt x="234" y="170"/>
                  <a:pt x="248" y="95"/>
                  <a:pt x="262" y="17"/>
                </a:cubicBezTo>
                <a:cubicBezTo>
                  <a:pt x="182" y="65"/>
                  <a:pt x="104" y="112"/>
                  <a:pt x="26" y="159"/>
                </a:cubicBezTo>
                <a:close/>
                <a:moveTo>
                  <a:pt x="131" y="237"/>
                </a:moveTo>
                <a:cubicBezTo>
                  <a:pt x="141" y="228"/>
                  <a:pt x="149" y="221"/>
                  <a:pt x="158" y="213"/>
                </a:cubicBezTo>
                <a:cubicBezTo>
                  <a:pt x="148" y="206"/>
                  <a:pt x="140" y="199"/>
                  <a:pt x="131" y="192"/>
                </a:cubicBezTo>
                <a:cubicBezTo>
                  <a:pt x="131" y="208"/>
                  <a:pt x="131" y="221"/>
                  <a:pt x="131" y="2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08" name="Google Shape;1408;p46"/>
          <p:cNvSpPr txBox="1">
            <a:spLocks noGrp="1"/>
          </p:cNvSpPr>
          <p:nvPr>
            <p:ph type="title"/>
          </p:nvPr>
        </p:nvSpPr>
        <p:spPr>
          <a:xfrm>
            <a:off x="676364" y="15155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bg1"/>
                </a:solidFill>
              </a:rPr>
              <a:t>Recycling Percentages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1418" name="Google Shape;1418;p46"/>
          <p:cNvSpPr txBox="1"/>
          <p:nvPr/>
        </p:nvSpPr>
        <p:spPr>
          <a:xfrm>
            <a:off x="1598176" y="3093028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Plastic</a:t>
            </a:r>
            <a:endParaRPr sz="20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9" name="Google Shape;1419;p46"/>
          <p:cNvSpPr txBox="1"/>
          <p:nvPr/>
        </p:nvSpPr>
        <p:spPr>
          <a:xfrm>
            <a:off x="3938810" y="3093006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solidFill>
                  <a:srgbClr val="91D5FF"/>
                </a:solidFill>
                <a:latin typeface="Raleway"/>
                <a:ea typeface="Raleway"/>
                <a:cs typeface="Raleway"/>
                <a:sym typeface="Raleway"/>
              </a:rPr>
              <a:t>Glass</a:t>
            </a:r>
            <a:endParaRPr sz="2000" b="1" dirty="0">
              <a:solidFill>
                <a:srgbClr val="91D5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0" name="Google Shape;1420;p46"/>
          <p:cNvSpPr txBox="1"/>
          <p:nvPr/>
        </p:nvSpPr>
        <p:spPr>
          <a:xfrm>
            <a:off x="1428526" y="3462027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 is the closest planet to the Sun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1" name="Google Shape;1421;p46"/>
          <p:cNvSpPr txBox="1"/>
          <p:nvPr/>
        </p:nvSpPr>
        <p:spPr>
          <a:xfrm>
            <a:off x="3769160" y="3462027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is the second planet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2" name="Google Shape;1422;p46"/>
          <p:cNvSpPr txBox="1"/>
          <p:nvPr/>
        </p:nvSpPr>
        <p:spPr>
          <a:xfrm>
            <a:off x="6279444" y="3095676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Paper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3" name="Google Shape;1423;p46"/>
          <p:cNvSpPr txBox="1"/>
          <p:nvPr/>
        </p:nvSpPr>
        <p:spPr>
          <a:xfrm>
            <a:off x="6109794" y="3462027"/>
            <a:ext cx="16482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Jupiter is the biggest planet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598176" y="1736225"/>
            <a:ext cx="1358343" cy="1332716"/>
          </a:xfrm>
          <a:custGeom>
            <a:avLst/>
            <a:gdLst>
              <a:gd name="T0" fmla="*/ 21 w 109"/>
              <a:gd name="T1" fmla="*/ 72 h 107"/>
              <a:gd name="T2" fmla="*/ 7 w 109"/>
              <a:gd name="T3" fmla="*/ 68 h 107"/>
              <a:gd name="T4" fmla="*/ 2 w 109"/>
              <a:gd name="T5" fmla="*/ 60 h 107"/>
              <a:gd name="T6" fmla="*/ 10 w 109"/>
              <a:gd name="T7" fmla="*/ 57 h 107"/>
              <a:gd name="T8" fmla="*/ 25 w 109"/>
              <a:gd name="T9" fmla="*/ 61 h 107"/>
              <a:gd name="T10" fmla="*/ 37 w 109"/>
              <a:gd name="T11" fmla="*/ 31 h 107"/>
              <a:gd name="T12" fmla="*/ 26 w 109"/>
              <a:gd name="T13" fmla="*/ 27 h 107"/>
              <a:gd name="T14" fmla="*/ 16 w 109"/>
              <a:gd name="T15" fmla="*/ 24 h 107"/>
              <a:gd name="T16" fmla="*/ 12 w 109"/>
              <a:gd name="T17" fmla="*/ 19 h 107"/>
              <a:gd name="T18" fmla="*/ 18 w 109"/>
              <a:gd name="T19" fmla="*/ 17 h 107"/>
              <a:gd name="T20" fmla="*/ 40 w 109"/>
              <a:gd name="T21" fmla="*/ 22 h 107"/>
              <a:gd name="T22" fmla="*/ 47 w 109"/>
              <a:gd name="T23" fmla="*/ 7 h 107"/>
              <a:gd name="T24" fmla="*/ 55 w 109"/>
              <a:gd name="T25" fmla="*/ 2 h 107"/>
              <a:gd name="T26" fmla="*/ 57 w 109"/>
              <a:gd name="T27" fmla="*/ 12 h 107"/>
              <a:gd name="T28" fmla="*/ 52 w 109"/>
              <a:gd name="T29" fmla="*/ 24 h 107"/>
              <a:gd name="T30" fmla="*/ 85 w 109"/>
              <a:gd name="T31" fmla="*/ 32 h 107"/>
              <a:gd name="T32" fmla="*/ 88 w 109"/>
              <a:gd name="T33" fmla="*/ 29 h 107"/>
              <a:gd name="T34" fmla="*/ 94 w 109"/>
              <a:gd name="T35" fmla="*/ 17 h 107"/>
              <a:gd name="T36" fmla="*/ 99 w 109"/>
              <a:gd name="T37" fmla="*/ 14 h 107"/>
              <a:gd name="T38" fmla="*/ 101 w 109"/>
              <a:gd name="T39" fmla="*/ 20 h 107"/>
              <a:gd name="T40" fmla="*/ 96 w 109"/>
              <a:gd name="T41" fmla="*/ 34 h 107"/>
              <a:gd name="T42" fmla="*/ 106 w 109"/>
              <a:gd name="T43" fmla="*/ 38 h 107"/>
              <a:gd name="T44" fmla="*/ 109 w 109"/>
              <a:gd name="T45" fmla="*/ 45 h 107"/>
              <a:gd name="T46" fmla="*/ 102 w 109"/>
              <a:gd name="T47" fmla="*/ 48 h 107"/>
              <a:gd name="T48" fmla="*/ 91 w 109"/>
              <a:gd name="T49" fmla="*/ 45 h 107"/>
              <a:gd name="T50" fmla="*/ 79 w 109"/>
              <a:gd name="T51" fmla="*/ 76 h 107"/>
              <a:gd name="T52" fmla="*/ 94 w 109"/>
              <a:gd name="T53" fmla="*/ 81 h 107"/>
              <a:gd name="T54" fmla="*/ 99 w 109"/>
              <a:gd name="T55" fmla="*/ 86 h 107"/>
              <a:gd name="T56" fmla="*/ 93 w 109"/>
              <a:gd name="T57" fmla="*/ 88 h 107"/>
              <a:gd name="T58" fmla="*/ 76 w 109"/>
              <a:gd name="T59" fmla="*/ 85 h 107"/>
              <a:gd name="T60" fmla="*/ 71 w 109"/>
              <a:gd name="T61" fmla="*/ 98 h 107"/>
              <a:gd name="T62" fmla="*/ 67 w 109"/>
              <a:gd name="T63" fmla="*/ 105 h 107"/>
              <a:gd name="T64" fmla="*/ 60 w 109"/>
              <a:gd name="T65" fmla="*/ 106 h 107"/>
              <a:gd name="T66" fmla="*/ 58 w 109"/>
              <a:gd name="T67" fmla="*/ 99 h 107"/>
              <a:gd name="T68" fmla="*/ 65 w 109"/>
              <a:gd name="T69" fmla="*/ 82 h 107"/>
              <a:gd name="T70" fmla="*/ 34 w 109"/>
              <a:gd name="T71" fmla="*/ 75 h 107"/>
              <a:gd name="T72" fmla="*/ 28 w 109"/>
              <a:gd name="T73" fmla="*/ 78 h 107"/>
              <a:gd name="T74" fmla="*/ 22 w 109"/>
              <a:gd name="T75" fmla="*/ 91 h 107"/>
              <a:gd name="T76" fmla="*/ 16 w 109"/>
              <a:gd name="T77" fmla="*/ 95 h 107"/>
              <a:gd name="T78" fmla="*/ 15 w 109"/>
              <a:gd name="T79" fmla="*/ 88 h 107"/>
              <a:gd name="T80" fmla="*/ 21 w 109"/>
              <a:gd name="T81" fmla="*/ 72 h 107"/>
              <a:gd name="T82" fmla="*/ 48 w 109"/>
              <a:gd name="T83" fmla="*/ 33 h 107"/>
              <a:gd name="T84" fmla="*/ 34 w 109"/>
              <a:gd name="T85" fmla="*/ 64 h 107"/>
              <a:gd name="T86" fmla="*/ 69 w 109"/>
              <a:gd name="T87" fmla="*/ 73 h 107"/>
              <a:gd name="T88" fmla="*/ 82 w 109"/>
              <a:gd name="T89" fmla="*/ 43 h 107"/>
              <a:gd name="T90" fmla="*/ 48 w 109"/>
              <a:gd name="T91" fmla="*/ 3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107">
                <a:moveTo>
                  <a:pt x="21" y="72"/>
                </a:moveTo>
                <a:cubicBezTo>
                  <a:pt x="16" y="71"/>
                  <a:pt x="11" y="69"/>
                  <a:pt x="7" y="68"/>
                </a:cubicBezTo>
                <a:cubicBezTo>
                  <a:pt x="3" y="67"/>
                  <a:pt x="0" y="64"/>
                  <a:pt x="2" y="60"/>
                </a:cubicBezTo>
                <a:cubicBezTo>
                  <a:pt x="3" y="58"/>
                  <a:pt x="8" y="57"/>
                  <a:pt x="10" y="57"/>
                </a:cubicBezTo>
                <a:cubicBezTo>
                  <a:pt x="15" y="58"/>
                  <a:pt x="20" y="60"/>
                  <a:pt x="25" y="61"/>
                </a:cubicBezTo>
                <a:cubicBezTo>
                  <a:pt x="29" y="51"/>
                  <a:pt x="33" y="41"/>
                  <a:pt x="37" y="31"/>
                </a:cubicBezTo>
                <a:cubicBezTo>
                  <a:pt x="33" y="29"/>
                  <a:pt x="29" y="28"/>
                  <a:pt x="26" y="27"/>
                </a:cubicBezTo>
                <a:cubicBezTo>
                  <a:pt x="22" y="26"/>
                  <a:pt x="19" y="25"/>
                  <a:pt x="16" y="24"/>
                </a:cubicBezTo>
                <a:cubicBezTo>
                  <a:pt x="14" y="23"/>
                  <a:pt x="13" y="21"/>
                  <a:pt x="12" y="19"/>
                </a:cubicBezTo>
                <a:cubicBezTo>
                  <a:pt x="14" y="18"/>
                  <a:pt x="16" y="16"/>
                  <a:pt x="18" y="17"/>
                </a:cubicBezTo>
                <a:cubicBezTo>
                  <a:pt x="25" y="18"/>
                  <a:pt x="32" y="20"/>
                  <a:pt x="40" y="22"/>
                </a:cubicBezTo>
                <a:cubicBezTo>
                  <a:pt x="42" y="16"/>
                  <a:pt x="44" y="11"/>
                  <a:pt x="47" y="7"/>
                </a:cubicBezTo>
                <a:cubicBezTo>
                  <a:pt x="48" y="3"/>
                  <a:pt x="51" y="0"/>
                  <a:pt x="55" y="2"/>
                </a:cubicBezTo>
                <a:cubicBezTo>
                  <a:pt x="60" y="4"/>
                  <a:pt x="59" y="8"/>
                  <a:pt x="57" y="12"/>
                </a:cubicBezTo>
                <a:cubicBezTo>
                  <a:pt x="55" y="15"/>
                  <a:pt x="54" y="19"/>
                  <a:pt x="52" y="24"/>
                </a:cubicBezTo>
                <a:cubicBezTo>
                  <a:pt x="63" y="27"/>
                  <a:pt x="74" y="29"/>
                  <a:pt x="85" y="32"/>
                </a:cubicBezTo>
                <a:cubicBezTo>
                  <a:pt x="86" y="32"/>
                  <a:pt x="88" y="30"/>
                  <a:pt x="88" y="29"/>
                </a:cubicBezTo>
                <a:cubicBezTo>
                  <a:pt x="90" y="25"/>
                  <a:pt x="92" y="20"/>
                  <a:pt x="94" y="17"/>
                </a:cubicBezTo>
                <a:cubicBezTo>
                  <a:pt x="95" y="15"/>
                  <a:pt x="98" y="15"/>
                  <a:pt x="99" y="14"/>
                </a:cubicBezTo>
                <a:cubicBezTo>
                  <a:pt x="100" y="16"/>
                  <a:pt x="101" y="18"/>
                  <a:pt x="101" y="20"/>
                </a:cubicBezTo>
                <a:cubicBezTo>
                  <a:pt x="99" y="24"/>
                  <a:pt x="97" y="29"/>
                  <a:pt x="96" y="34"/>
                </a:cubicBezTo>
                <a:cubicBezTo>
                  <a:pt x="99" y="35"/>
                  <a:pt x="103" y="36"/>
                  <a:pt x="106" y="38"/>
                </a:cubicBezTo>
                <a:cubicBezTo>
                  <a:pt x="108" y="39"/>
                  <a:pt x="108" y="43"/>
                  <a:pt x="109" y="45"/>
                </a:cubicBezTo>
                <a:cubicBezTo>
                  <a:pt x="107" y="46"/>
                  <a:pt x="105" y="48"/>
                  <a:pt x="102" y="48"/>
                </a:cubicBezTo>
                <a:cubicBezTo>
                  <a:pt x="99" y="48"/>
                  <a:pt x="95" y="46"/>
                  <a:pt x="91" y="45"/>
                </a:cubicBezTo>
                <a:cubicBezTo>
                  <a:pt x="87" y="55"/>
                  <a:pt x="83" y="65"/>
                  <a:pt x="79" y="76"/>
                </a:cubicBezTo>
                <a:cubicBezTo>
                  <a:pt x="85" y="78"/>
                  <a:pt x="90" y="79"/>
                  <a:pt x="94" y="81"/>
                </a:cubicBezTo>
                <a:cubicBezTo>
                  <a:pt x="96" y="81"/>
                  <a:pt x="98" y="84"/>
                  <a:pt x="99" y="86"/>
                </a:cubicBezTo>
                <a:cubicBezTo>
                  <a:pt x="97" y="87"/>
                  <a:pt x="95" y="88"/>
                  <a:pt x="93" y="88"/>
                </a:cubicBezTo>
                <a:cubicBezTo>
                  <a:pt x="87" y="87"/>
                  <a:pt x="82" y="86"/>
                  <a:pt x="76" y="85"/>
                </a:cubicBezTo>
                <a:cubicBezTo>
                  <a:pt x="74" y="89"/>
                  <a:pt x="73" y="94"/>
                  <a:pt x="71" y="98"/>
                </a:cubicBezTo>
                <a:cubicBezTo>
                  <a:pt x="70" y="100"/>
                  <a:pt x="69" y="103"/>
                  <a:pt x="67" y="105"/>
                </a:cubicBezTo>
                <a:cubicBezTo>
                  <a:pt x="65" y="106"/>
                  <a:pt x="61" y="107"/>
                  <a:pt x="60" y="106"/>
                </a:cubicBezTo>
                <a:cubicBezTo>
                  <a:pt x="58" y="105"/>
                  <a:pt x="57" y="101"/>
                  <a:pt x="58" y="99"/>
                </a:cubicBezTo>
                <a:cubicBezTo>
                  <a:pt x="60" y="94"/>
                  <a:pt x="62" y="88"/>
                  <a:pt x="65" y="82"/>
                </a:cubicBezTo>
                <a:cubicBezTo>
                  <a:pt x="54" y="79"/>
                  <a:pt x="44" y="77"/>
                  <a:pt x="34" y="75"/>
                </a:cubicBezTo>
                <a:cubicBezTo>
                  <a:pt x="32" y="75"/>
                  <a:pt x="29" y="76"/>
                  <a:pt x="28" y="78"/>
                </a:cubicBezTo>
                <a:cubicBezTo>
                  <a:pt x="26" y="82"/>
                  <a:pt x="24" y="87"/>
                  <a:pt x="22" y="91"/>
                </a:cubicBezTo>
                <a:cubicBezTo>
                  <a:pt x="21" y="93"/>
                  <a:pt x="18" y="94"/>
                  <a:pt x="16" y="95"/>
                </a:cubicBezTo>
                <a:cubicBezTo>
                  <a:pt x="16" y="93"/>
                  <a:pt x="15" y="90"/>
                  <a:pt x="15" y="88"/>
                </a:cubicBezTo>
                <a:cubicBezTo>
                  <a:pt x="17" y="83"/>
                  <a:pt x="19" y="78"/>
                  <a:pt x="21" y="72"/>
                </a:cubicBezTo>
                <a:close/>
                <a:moveTo>
                  <a:pt x="48" y="33"/>
                </a:moveTo>
                <a:cubicBezTo>
                  <a:pt x="43" y="44"/>
                  <a:pt x="39" y="53"/>
                  <a:pt x="34" y="64"/>
                </a:cubicBezTo>
                <a:cubicBezTo>
                  <a:pt x="46" y="67"/>
                  <a:pt x="57" y="70"/>
                  <a:pt x="69" y="73"/>
                </a:cubicBezTo>
                <a:cubicBezTo>
                  <a:pt x="73" y="63"/>
                  <a:pt x="78" y="53"/>
                  <a:pt x="82" y="43"/>
                </a:cubicBezTo>
                <a:cubicBezTo>
                  <a:pt x="71" y="40"/>
                  <a:pt x="59" y="36"/>
                  <a:pt x="48" y="3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3915631" y="1760290"/>
            <a:ext cx="1358343" cy="1332716"/>
          </a:xfrm>
          <a:custGeom>
            <a:avLst/>
            <a:gdLst>
              <a:gd name="T0" fmla="*/ 21 w 109"/>
              <a:gd name="T1" fmla="*/ 72 h 107"/>
              <a:gd name="T2" fmla="*/ 7 w 109"/>
              <a:gd name="T3" fmla="*/ 68 h 107"/>
              <a:gd name="T4" fmla="*/ 2 w 109"/>
              <a:gd name="T5" fmla="*/ 60 h 107"/>
              <a:gd name="T6" fmla="*/ 10 w 109"/>
              <a:gd name="T7" fmla="*/ 57 h 107"/>
              <a:gd name="T8" fmla="*/ 25 w 109"/>
              <a:gd name="T9" fmla="*/ 61 h 107"/>
              <a:gd name="T10" fmla="*/ 37 w 109"/>
              <a:gd name="T11" fmla="*/ 31 h 107"/>
              <a:gd name="T12" fmla="*/ 26 w 109"/>
              <a:gd name="T13" fmla="*/ 27 h 107"/>
              <a:gd name="T14" fmla="*/ 16 w 109"/>
              <a:gd name="T15" fmla="*/ 24 h 107"/>
              <a:gd name="T16" fmla="*/ 12 w 109"/>
              <a:gd name="T17" fmla="*/ 19 h 107"/>
              <a:gd name="T18" fmla="*/ 18 w 109"/>
              <a:gd name="T19" fmla="*/ 17 h 107"/>
              <a:gd name="T20" fmla="*/ 40 w 109"/>
              <a:gd name="T21" fmla="*/ 22 h 107"/>
              <a:gd name="T22" fmla="*/ 47 w 109"/>
              <a:gd name="T23" fmla="*/ 7 h 107"/>
              <a:gd name="T24" fmla="*/ 55 w 109"/>
              <a:gd name="T25" fmla="*/ 2 h 107"/>
              <a:gd name="T26" fmla="*/ 57 w 109"/>
              <a:gd name="T27" fmla="*/ 12 h 107"/>
              <a:gd name="T28" fmla="*/ 52 w 109"/>
              <a:gd name="T29" fmla="*/ 24 h 107"/>
              <a:gd name="T30" fmla="*/ 85 w 109"/>
              <a:gd name="T31" fmla="*/ 32 h 107"/>
              <a:gd name="T32" fmla="*/ 88 w 109"/>
              <a:gd name="T33" fmla="*/ 29 h 107"/>
              <a:gd name="T34" fmla="*/ 94 w 109"/>
              <a:gd name="T35" fmla="*/ 17 h 107"/>
              <a:gd name="T36" fmla="*/ 99 w 109"/>
              <a:gd name="T37" fmla="*/ 14 h 107"/>
              <a:gd name="T38" fmla="*/ 101 w 109"/>
              <a:gd name="T39" fmla="*/ 20 h 107"/>
              <a:gd name="T40" fmla="*/ 96 w 109"/>
              <a:gd name="T41" fmla="*/ 34 h 107"/>
              <a:gd name="T42" fmla="*/ 106 w 109"/>
              <a:gd name="T43" fmla="*/ 38 h 107"/>
              <a:gd name="T44" fmla="*/ 109 w 109"/>
              <a:gd name="T45" fmla="*/ 45 h 107"/>
              <a:gd name="T46" fmla="*/ 102 w 109"/>
              <a:gd name="T47" fmla="*/ 48 h 107"/>
              <a:gd name="T48" fmla="*/ 91 w 109"/>
              <a:gd name="T49" fmla="*/ 45 h 107"/>
              <a:gd name="T50" fmla="*/ 79 w 109"/>
              <a:gd name="T51" fmla="*/ 76 h 107"/>
              <a:gd name="T52" fmla="*/ 94 w 109"/>
              <a:gd name="T53" fmla="*/ 81 h 107"/>
              <a:gd name="T54" fmla="*/ 99 w 109"/>
              <a:gd name="T55" fmla="*/ 86 h 107"/>
              <a:gd name="T56" fmla="*/ 93 w 109"/>
              <a:gd name="T57" fmla="*/ 88 h 107"/>
              <a:gd name="T58" fmla="*/ 76 w 109"/>
              <a:gd name="T59" fmla="*/ 85 h 107"/>
              <a:gd name="T60" fmla="*/ 71 w 109"/>
              <a:gd name="T61" fmla="*/ 98 h 107"/>
              <a:gd name="T62" fmla="*/ 67 w 109"/>
              <a:gd name="T63" fmla="*/ 105 h 107"/>
              <a:gd name="T64" fmla="*/ 60 w 109"/>
              <a:gd name="T65" fmla="*/ 106 h 107"/>
              <a:gd name="T66" fmla="*/ 58 w 109"/>
              <a:gd name="T67" fmla="*/ 99 h 107"/>
              <a:gd name="T68" fmla="*/ 65 w 109"/>
              <a:gd name="T69" fmla="*/ 82 h 107"/>
              <a:gd name="T70" fmla="*/ 34 w 109"/>
              <a:gd name="T71" fmla="*/ 75 h 107"/>
              <a:gd name="T72" fmla="*/ 28 w 109"/>
              <a:gd name="T73" fmla="*/ 78 h 107"/>
              <a:gd name="T74" fmla="*/ 22 w 109"/>
              <a:gd name="T75" fmla="*/ 91 h 107"/>
              <a:gd name="T76" fmla="*/ 16 w 109"/>
              <a:gd name="T77" fmla="*/ 95 h 107"/>
              <a:gd name="T78" fmla="*/ 15 w 109"/>
              <a:gd name="T79" fmla="*/ 88 h 107"/>
              <a:gd name="T80" fmla="*/ 21 w 109"/>
              <a:gd name="T81" fmla="*/ 72 h 107"/>
              <a:gd name="T82" fmla="*/ 48 w 109"/>
              <a:gd name="T83" fmla="*/ 33 h 107"/>
              <a:gd name="T84" fmla="*/ 34 w 109"/>
              <a:gd name="T85" fmla="*/ 64 h 107"/>
              <a:gd name="T86" fmla="*/ 69 w 109"/>
              <a:gd name="T87" fmla="*/ 73 h 107"/>
              <a:gd name="T88" fmla="*/ 82 w 109"/>
              <a:gd name="T89" fmla="*/ 43 h 107"/>
              <a:gd name="T90" fmla="*/ 48 w 109"/>
              <a:gd name="T91" fmla="*/ 3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107">
                <a:moveTo>
                  <a:pt x="21" y="72"/>
                </a:moveTo>
                <a:cubicBezTo>
                  <a:pt x="16" y="71"/>
                  <a:pt x="11" y="69"/>
                  <a:pt x="7" y="68"/>
                </a:cubicBezTo>
                <a:cubicBezTo>
                  <a:pt x="3" y="67"/>
                  <a:pt x="0" y="64"/>
                  <a:pt x="2" y="60"/>
                </a:cubicBezTo>
                <a:cubicBezTo>
                  <a:pt x="3" y="58"/>
                  <a:pt x="8" y="57"/>
                  <a:pt x="10" y="57"/>
                </a:cubicBezTo>
                <a:cubicBezTo>
                  <a:pt x="15" y="58"/>
                  <a:pt x="20" y="60"/>
                  <a:pt x="25" y="61"/>
                </a:cubicBezTo>
                <a:cubicBezTo>
                  <a:pt x="29" y="51"/>
                  <a:pt x="33" y="41"/>
                  <a:pt x="37" y="31"/>
                </a:cubicBezTo>
                <a:cubicBezTo>
                  <a:pt x="33" y="29"/>
                  <a:pt x="29" y="28"/>
                  <a:pt x="26" y="27"/>
                </a:cubicBezTo>
                <a:cubicBezTo>
                  <a:pt x="22" y="26"/>
                  <a:pt x="19" y="25"/>
                  <a:pt x="16" y="24"/>
                </a:cubicBezTo>
                <a:cubicBezTo>
                  <a:pt x="14" y="23"/>
                  <a:pt x="13" y="21"/>
                  <a:pt x="12" y="19"/>
                </a:cubicBezTo>
                <a:cubicBezTo>
                  <a:pt x="14" y="18"/>
                  <a:pt x="16" y="16"/>
                  <a:pt x="18" y="17"/>
                </a:cubicBezTo>
                <a:cubicBezTo>
                  <a:pt x="25" y="18"/>
                  <a:pt x="32" y="20"/>
                  <a:pt x="40" y="22"/>
                </a:cubicBezTo>
                <a:cubicBezTo>
                  <a:pt x="42" y="16"/>
                  <a:pt x="44" y="11"/>
                  <a:pt x="47" y="7"/>
                </a:cubicBezTo>
                <a:cubicBezTo>
                  <a:pt x="48" y="3"/>
                  <a:pt x="51" y="0"/>
                  <a:pt x="55" y="2"/>
                </a:cubicBezTo>
                <a:cubicBezTo>
                  <a:pt x="60" y="4"/>
                  <a:pt x="59" y="8"/>
                  <a:pt x="57" y="12"/>
                </a:cubicBezTo>
                <a:cubicBezTo>
                  <a:pt x="55" y="15"/>
                  <a:pt x="54" y="19"/>
                  <a:pt x="52" y="24"/>
                </a:cubicBezTo>
                <a:cubicBezTo>
                  <a:pt x="63" y="27"/>
                  <a:pt x="74" y="29"/>
                  <a:pt x="85" y="32"/>
                </a:cubicBezTo>
                <a:cubicBezTo>
                  <a:pt x="86" y="32"/>
                  <a:pt x="88" y="30"/>
                  <a:pt x="88" y="29"/>
                </a:cubicBezTo>
                <a:cubicBezTo>
                  <a:pt x="90" y="25"/>
                  <a:pt x="92" y="20"/>
                  <a:pt x="94" y="17"/>
                </a:cubicBezTo>
                <a:cubicBezTo>
                  <a:pt x="95" y="15"/>
                  <a:pt x="98" y="15"/>
                  <a:pt x="99" y="14"/>
                </a:cubicBezTo>
                <a:cubicBezTo>
                  <a:pt x="100" y="16"/>
                  <a:pt x="101" y="18"/>
                  <a:pt x="101" y="20"/>
                </a:cubicBezTo>
                <a:cubicBezTo>
                  <a:pt x="99" y="24"/>
                  <a:pt x="97" y="29"/>
                  <a:pt x="96" y="34"/>
                </a:cubicBezTo>
                <a:cubicBezTo>
                  <a:pt x="99" y="35"/>
                  <a:pt x="103" y="36"/>
                  <a:pt x="106" y="38"/>
                </a:cubicBezTo>
                <a:cubicBezTo>
                  <a:pt x="108" y="39"/>
                  <a:pt x="108" y="43"/>
                  <a:pt x="109" y="45"/>
                </a:cubicBezTo>
                <a:cubicBezTo>
                  <a:pt x="107" y="46"/>
                  <a:pt x="105" y="48"/>
                  <a:pt x="102" y="48"/>
                </a:cubicBezTo>
                <a:cubicBezTo>
                  <a:pt x="99" y="48"/>
                  <a:pt x="95" y="46"/>
                  <a:pt x="91" y="45"/>
                </a:cubicBezTo>
                <a:cubicBezTo>
                  <a:pt x="87" y="55"/>
                  <a:pt x="83" y="65"/>
                  <a:pt x="79" y="76"/>
                </a:cubicBezTo>
                <a:cubicBezTo>
                  <a:pt x="85" y="78"/>
                  <a:pt x="90" y="79"/>
                  <a:pt x="94" y="81"/>
                </a:cubicBezTo>
                <a:cubicBezTo>
                  <a:pt x="96" y="81"/>
                  <a:pt x="98" y="84"/>
                  <a:pt x="99" y="86"/>
                </a:cubicBezTo>
                <a:cubicBezTo>
                  <a:pt x="97" y="87"/>
                  <a:pt x="95" y="88"/>
                  <a:pt x="93" y="88"/>
                </a:cubicBezTo>
                <a:cubicBezTo>
                  <a:pt x="87" y="87"/>
                  <a:pt x="82" y="86"/>
                  <a:pt x="76" y="85"/>
                </a:cubicBezTo>
                <a:cubicBezTo>
                  <a:pt x="74" y="89"/>
                  <a:pt x="73" y="94"/>
                  <a:pt x="71" y="98"/>
                </a:cubicBezTo>
                <a:cubicBezTo>
                  <a:pt x="70" y="100"/>
                  <a:pt x="69" y="103"/>
                  <a:pt x="67" y="105"/>
                </a:cubicBezTo>
                <a:cubicBezTo>
                  <a:pt x="65" y="106"/>
                  <a:pt x="61" y="107"/>
                  <a:pt x="60" y="106"/>
                </a:cubicBezTo>
                <a:cubicBezTo>
                  <a:pt x="58" y="105"/>
                  <a:pt x="57" y="101"/>
                  <a:pt x="58" y="99"/>
                </a:cubicBezTo>
                <a:cubicBezTo>
                  <a:pt x="60" y="94"/>
                  <a:pt x="62" y="88"/>
                  <a:pt x="65" y="82"/>
                </a:cubicBezTo>
                <a:cubicBezTo>
                  <a:pt x="54" y="79"/>
                  <a:pt x="44" y="77"/>
                  <a:pt x="34" y="75"/>
                </a:cubicBezTo>
                <a:cubicBezTo>
                  <a:pt x="32" y="75"/>
                  <a:pt x="29" y="76"/>
                  <a:pt x="28" y="78"/>
                </a:cubicBezTo>
                <a:cubicBezTo>
                  <a:pt x="26" y="82"/>
                  <a:pt x="24" y="87"/>
                  <a:pt x="22" y="91"/>
                </a:cubicBezTo>
                <a:cubicBezTo>
                  <a:pt x="21" y="93"/>
                  <a:pt x="18" y="94"/>
                  <a:pt x="16" y="95"/>
                </a:cubicBezTo>
                <a:cubicBezTo>
                  <a:pt x="16" y="93"/>
                  <a:pt x="15" y="90"/>
                  <a:pt x="15" y="88"/>
                </a:cubicBezTo>
                <a:cubicBezTo>
                  <a:pt x="17" y="83"/>
                  <a:pt x="19" y="78"/>
                  <a:pt x="21" y="72"/>
                </a:cubicBezTo>
                <a:close/>
                <a:moveTo>
                  <a:pt x="48" y="33"/>
                </a:moveTo>
                <a:cubicBezTo>
                  <a:pt x="43" y="44"/>
                  <a:pt x="39" y="53"/>
                  <a:pt x="34" y="64"/>
                </a:cubicBezTo>
                <a:cubicBezTo>
                  <a:pt x="46" y="67"/>
                  <a:pt x="57" y="70"/>
                  <a:pt x="69" y="73"/>
                </a:cubicBezTo>
                <a:cubicBezTo>
                  <a:pt x="73" y="63"/>
                  <a:pt x="78" y="53"/>
                  <a:pt x="82" y="43"/>
                </a:cubicBezTo>
                <a:cubicBezTo>
                  <a:pt x="71" y="40"/>
                  <a:pt x="59" y="36"/>
                  <a:pt x="48" y="33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6314826" y="1771831"/>
            <a:ext cx="1358343" cy="1332716"/>
          </a:xfrm>
          <a:custGeom>
            <a:avLst/>
            <a:gdLst>
              <a:gd name="T0" fmla="*/ 21 w 109"/>
              <a:gd name="T1" fmla="*/ 72 h 107"/>
              <a:gd name="T2" fmla="*/ 7 w 109"/>
              <a:gd name="T3" fmla="*/ 68 h 107"/>
              <a:gd name="T4" fmla="*/ 2 w 109"/>
              <a:gd name="T5" fmla="*/ 60 h 107"/>
              <a:gd name="T6" fmla="*/ 10 w 109"/>
              <a:gd name="T7" fmla="*/ 57 h 107"/>
              <a:gd name="T8" fmla="*/ 25 w 109"/>
              <a:gd name="T9" fmla="*/ 61 h 107"/>
              <a:gd name="T10" fmla="*/ 37 w 109"/>
              <a:gd name="T11" fmla="*/ 31 h 107"/>
              <a:gd name="T12" fmla="*/ 26 w 109"/>
              <a:gd name="T13" fmla="*/ 27 h 107"/>
              <a:gd name="T14" fmla="*/ 16 w 109"/>
              <a:gd name="T15" fmla="*/ 24 h 107"/>
              <a:gd name="T16" fmla="*/ 12 w 109"/>
              <a:gd name="T17" fmla="*/ 19 h 107"/>
              <a:gd name="T18" fmla="*/ 18 w 109"/>
              <a:gd name="T19" fmla="*/ 17 h 107"/>
              <a:gd name="T20" fmla="*/ 40 w 109"/>
              <a:gd name="T21" fmla="*/ 22 h 107"/>
              <a:gd name="T22" fmla="*/ 47 w 109"/>
              <a:gd name="T23" fmla="*/ 7 h 107"/>
              <a:gd name="T24" fmla="*/ 55 w 109"/>
              <a:gd name="T25" fmla="*/ 2 h 107"/>
              <a:gd name="T26" fmla="*/ 57 w 109"/>
              <a:gd name="T27" fmla="*/ 12 h 107"/>
              <a:gd name="T28" fmla="*/ 52 w 109"/>
              <a:gd name="T29" fmla="*/ 24 h 107"/>
              <a:gd name="T30" fmla="*/ 85 w 109"/>
              <a:gd name="T31" fmla="*/ 32 h 107"/>
              <a:gd name="T32" fmla="*/ 88 w 109"/>
              <a:gd name="T33" fmla="*/ 29 h 107"/>
              <a:gd name="T34" fmla="*/ 94 w 109"/>
              <a:gd name="T35" fmla="*/ 17 h 107"/>
              <a:gd name="T36" fmla="*/ 99 w 109"/>
              <a:gd name="T37" fmla="*/ 14 h 107"/>
              <a:gd name="T38" fmla="*/ 101 w 109"/>
              <a:gd name="T39" fmla="*/ 20 h 107"/>
              <a:gd name="T40" fmla="*/ 96 w 109"/>
              <a:gd name="T41" fmla="*/ 34 h 107"/>
              <a:gd name="T42" fmla="*/ 106 w 109"/>
              <a:gd name="T43" fmla="*/ 38 h 107"/>
              <a:gd name="T44" fmla="*/ 109 w 109"/>
              <a:gd name="T45" fmla="*/ 45 h 107"/>
              <a:gd name="T46" fmla="*/ 102 w 109"/>
              <a:gd name="T47" fmla="*/ 48 h 107"/>
              <a:gd name="T48" fmla="*/ 91 w 109"/>
              <a:gd name="T49" fmla="*/ 45 h 107"/>
              <a:gd name="T50" fmla="*/ 79 w 109"/>
              <a:gd name="T51" fmla="*/ 76 h 107"/>
              <a:gd name="T52" fmla="*/ 94 w 109"/>
              <a:gd name="T53" fmla="*/ 81 h 107"/>
              <a:gd name="T54" fmla="*/ 99 w 109"/>
              <a:gd name="T55" fmla="*/ 86 h 107"/>
              <a:gd name="T56" fmla="*/ 93 w 109"/>
              <a:gd name="T57" fmla="*/ 88 h 107"/>
              <a:gd name="T58" fmla="*/ 76 w 109"/>
              <a:gd name="T59" fmla="*/ 85 h 107"/>
              <a:gd name="T60" fmla="*/ 71 w 109"/>
              <a:gd name="T61" fmla="*/ 98 h 107"/>
              <a:gd name="T62" fmla="*/ 67 w 109"/>
              <a:gd name="T63" fmla="*/ 105 h 107"/>
              <a:gd name="T64" fmla="*/ 60 w 109"/>
              <a:gd name="T65" fmla="*/ 106 h 107"/>
              <a:gd name="T66" fmla="*/ 58 w 109"/>
              <a:gd name="T67" fmla="*/ 99 h 107"/>
              <a:gd name="T68" fmla="*/ 65 w 109"/>
              <a:gd name="T69" fmla="*/ 82 h 107"/>
              <a:gd name="T70" fmla="*/ 34 w 109"/>
              <a:gd name="T71" fmla="*/ 75 h 107"/>
              <a:gd name="T72" fmla="*/ 28 w 109"/>
              <a:gd name="T73" fmla="*/ 78 h 107"/>
              <a:gd name="T74" fmla="*/ 22 w 109"/>
              <a:gd name="T75" fmla="*/ 91 h 107"/>
              <a:gd name="T76" fmla="*/ 16 w 109"/>
              <a:gd name="T77" fmla="*/ 95 h 107"/>
              <a:gd name="T78" fmla="*/ 15 w 109"/>
              <a:gd name="T79" fmla="*/ 88 h 107"/>
              <a:gd name="T80" fmla="*/ 21 w 109"/>
              <a:gd name="T81" fmla="*/ 72 h 107"/>
              <a:gd name="T82" fmla="*/ 48 w 109"/>
              <a:gd name="T83" fmla="*/ 33 h 107"/>
              <a:gd name="T84" fmla="*/ 34 w 109"/>
              <a:gd name="T85" fmla="*/ 64 h 107"/>
              <a:gd name="T86" fmla="*/ 69 w 109"/>
              <a:gd name="T87" fmla="*/ 73 h 107"/>
              <a:gd name="T88" fmla="*/ 82 w 109"/>
              <a:gd name="T89" fmla="*/ 43 h 107"/>
              <a:gd name="T90" fmla="*/ 48 w 109"/>
              <a:gd name="T91" fmla="*/ 3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" h="107">
                <a:moveTo>
                  <a:pt x="21" y="72"/>
                </a:moveTo>
                <a:cubicBezTo>
                  <a:pt x="16" y="71"/>
                  <a:pt x="11" y="69"/>
                  <a:pt x="7" y="68"/>
                </a:cubicBezTo>
                <a:cubicBezTo>
                  <a:pt x="3" y="67"/>
                  <a:pt x="0" y="64"/>
                  <a:pt x="2" y="60"/>
                </a:cubicBezTo>
                <a:cubicBezTo>
                  <a:pt x="3" y="58"/>
                  <a:pt x="8" y="57"/>
                  <a:pt x="10" y="57"/>
                </a:cubicBezTo>
                <a:cubicBezTo>
                  <a:pt x="15" y="58"/>
                  <a:pt x="20" y="60"/>
                  <a:pt x="25" y="61"/>
                </a:cubicBezTo>
                <a:cubicBezTo>
                  <a:pt x="29" y="51"/>
                  <a:pt x="33" y="41"/>
                  <a:pt x="37" y="31"/>
                </a:cubicBezTo>
                <a:cubicBezTo>
                  <a:pt x="33" y="29"/>
                  <a:pt x="29" y="28"/>
                  <a:pt x="26" y="27"/>
                </a:cubicBezTo>
                <a:cubicBezTo>
                  <a:pt x="22" y="26"/>
                  <a:pt x="19" y="25"/>
                  <a:pt x="16" y="24"/>
                </a:cubicBezTo>
                <a:cubicBezTo>
                  <a:pt x="14" y="23"/>
                  <a:pt x="13" y="21"/>
                  <a:pt x="12" y="19"/>
                </a:cubicBezTo>
                <a:cubicBezTo>
                  <a:pt x="14" y="18"/>
                  <a:pt x="16" y="16"/>
                  <a:pt x="18" y="17"/>
                </a:cubicBezTo>
                <a:cubicBezTo>
                  <a:pt x="25" y="18"/>
                  <a:pt x="32" y="20"/>
                  <a:pt x="40" y="22"/>
                </a:cubicBezTo>
                <a:cubicBezTo>
                  <a:pt x="42" y="16"/>
                  <a:pt x="44" y="11"/>
                  <a:pt x="47" y="7"/>
                </a:cubicBezTo>
                <a:cubicBezTo>
                  <a:pt x="48" y="3"/>
                  <a:pt x="51" y="0"/>
                  <a:pt x="55" y="2"/>
                </a:cubicBezTo>
                <a:cubicBezTo>
                  <a:pt x="60" y="4"/>
                  <a:pt x="59" y="8"/>
                  <a:pt x="57" y="12"/>
                </a:cubicBezTo>
                <a:cubicBezTo>
                  <a:pt x="55" y="15"/>
                  <a:pt x="54" y="19"/>
                  <a:pt x="52" y="24"/>
                </a:cubicBezTo>
                <a:cubicBezTo>
                  <a:pt x="63" y="27"/>
                  <a:pt x="74" y="29"/>
                  <a:pt x="85" y="32"/>
                </a:cubicBezTo>
                <a:cubicBezTo>
                  <a:pt x="86" y="32"/>
                  <a:pt x="88" y="30"/>
                  <a:pt x="88" y="29"/>
                </a:cubicBezTo>
                <a:cubicBezTo>
                  <a:pt x="90" y="25"/>
                  <a:pt x="92" y="20"/>
                  <a:pt x="94" y="17"/>
                </a:cubicBezTo>
                <a:cubicBezTo>
                  <a:pt x="95" y="15"/>
                  <a:pt x="98" y="15"/>
                  <a:pt x="99" y="14"/>
                </a:cubicBezTo>
                <a:cubicBezTo>
                  <a:pt x="100" y="16"/>
                  <a:pt x="101" y="18"/>
                  <a:pt x="101" y="20"/>
                </a:cubicBezTo>
                <a:cubicBezTo>
                  <a:pt x="99" y="24"/>
                  <a:pt x="97" y="29"/>
                  <a:pt x="96" y="34"/>
                </a:cubicBezTo>
                <a:cubicBezTo>
                  <a:pt x="99" y="35"/>
                  <a:pt x="103" y="36"/>
                  <a:pt x="106" y="38"/>
                </a:cubicBezTo>
                <a:cubicBezTo>
                  <a:pt x="108" y="39"/>
                  <a:pt x="108" y="43"/>
                  <a:pt x="109" y="45"/>
                </a:cubicBezTo>
                <a:cubicBezTo>
                  <a:pt x="107" y="46"/>
                  <a:pt x="105" y="48"/>
                  <a:pt x="102" y="48"/>
                </a:cubicBezTo>
                <a:cubicBezTo>
                  <a:pt x="99" y="48"/>
                  <a:pt x="95" y="46"/>
                  <a:pt x="91" y="45"/>
                </a:cubicBezTo>
                <a:cubicBezTo>
                  <a:pt x="87" y="55"/>
                  <a:pt x="83" y="65"/>
                  <a:pt x="79" y="76"/>
                </a:cubicBezTo>
                <a:cubicBezTo>
                  <a:pt x="85" y="78"/>
                  <a:pt x="90" y="79"/>
                  <a:pt x="94" y="81"/>
                </a:cubicBezTo>
                <a:cubicBezTo>
                  <a:pt x="96" y="81"/>
                  <a:pt x="98" y="84"/>
                  <a:pt x="99" y="86"/>
                </a:cubicBezTo>
                <a:cubicBezTo>
                  <a:pt x="97" y="87"/>
                  <a:pt x="95" y="88"/>
                  <a:pt x="93" y="88"/>
                </a:cubicBezTo>
                <a:cubicBezTo>
                  <a:pt x="87" y="87"/>
                  <a:pt x="82" y="86"/>
                  <a:pt x="76" y="85"/>
                </a:cubicBezTo>
                <a:cubicBezTo>
                  <a:pt x="74" y="89"/>
                  <a:pt x="73" y="94"/>
                  <a:pt x="71" y="98"/>
                </a:cubicBezTo>
                <a:cubicBezTo>
                  <a:pt x="70" y="100"/>
                  <a:pt x="69" y="103"/>
                  <a:pt x="67" y="105"/>
                </a:cubicBezTo>
                <a:cubicBezTo>
                  <a:pt x="65" y="106"/>
                  <a:pt x="61" y="107"/>
                  <a:pt x="60" y="106"/>
                </a:cubicBezTo>
                <a:cubicBezTo>
                  <a:pt x="58" y="105"/>
                  <a:pt x="57" y="101"/>
                  <a:pt x="58" y="99"/>
                </a:cubicBezTo>
                <a:cubicBezTo>
                  <a:pt x="60" y="94"/>
                  <a:pt x="62" y="88"/>
                  <a:pt x="65" y="82"/>
                </a:cubicBezTo>
                <a:cubicBezTo>
                  <a:pt x="54" y="79"/>
                  <a:pt x="44" y="77"/>
                  <a:pt x="34" y="75"/>
                </a:cubicBezTo>
                <a:cubicBezTo>
                  <a:pt x="32" y="75"/>
                  <a:pt x="29" y="76"/>
                  <a:pt x="28" y="78"/>
                </a:cubicBezTo>
                <a:cubicBezTo>
                  <a:pt x="26" y="82"/>
                  <a:pt x="24" y="87"/>
                  <a:pt x="22" y="91"/>
                </a:cubicBezTo>
                <a:cubicBezTo>
                  <a:pt x="21" y="93"/>
                  <a:pt x="18" y="94"/>
                  <a:pt x="16" y="95"/>
                </a:cubicBezTo>
                <a:cubicBezTo>
                  <a:pt x="16" y="93"/>
                  <a:pt x="15" y="90"/>
                  <a:pt x="15" y="88"/>
                </a:cubicBezTo>
                <a:cubicBezTo>
                  <a:pt x="17" y="83"/>
                  <a:pt x="19" y="78"/>
                  <a:pt x="21" y="72"/>
                </a:cubicBezTo>
                <a:close/>
                <a:moveTo>
                  <a:pt x="48" y="33"/>
                </a:moveTo>
                <a:cubicBezTo>
                  <a:pt x="43" y="44"/>
                  <a:pt x="39" y="53"/>
                  <a:pt x="34" y="64"/>
                </a:cubicBezTo>
                <a:cubicBezTo>
                  <a:pt x="46" y="67"/>
                  <a:pt x="57" y="70"/>
                  <a:pt x="69" y="73"/>
                </a:cubicBezTo>
                <a:cubicBezTo>
                  <a:pt x="73" y="63"/>
                  <a:pt x="78" y="53"/>
                  <a:pt x="82" y="43"/>
                </a:cubicBezTo>
                <a:cubicBezTo>
                  <a:pt x="71" y="40"/>
                  <a:pt x="59" y="36"/>
                  <a:pt x="48" y="3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E2C033-4EEC-4F13-9BB9-BDB519B1BBD3}"/>
              </a:ext>
            </a:extLst>
          </p:cNvPr>
          <p:cNvSpPr txBox="1"/>
          <p:nvPr/>
        </p:nvSpPr>
        <p:spPr>
          <a:xfrm>
            <a:off x="2716186" y="911127"/>
            <a:ext cx="5810068" cy="276999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r"/>
            <a:r>
              <a:rPr lang="en-US" altLang="ko-KR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18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C9A497-C6CD-4818-BAF5-23140CCF644F}"/>
              </a:ext>
            </a:extLst>
          </p:cNvPr>
          <p:cNvSpPr/>
          <p:nvPr/>
        </p:nvSpPr>
        <p:spPr>
          <a:xfrm>
            <a:off x="2797668" y="1353803"/>
            <a:ext cx="6108826" cy="3428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>
              <a:solidFill>
                <a:srgbClr val="8B8B8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7B12FC-194D-429F-989A-79AE25F8EB49}"/>
              </a:ext>
            </a:extLst>
          </p:cNvPr>
          <p:cNvSpPr txBox="1"/>
          <p:nvPr/>
        </p:nvSpPr>
        <p:spPr>
          <a:xfrm>
            <a:off x="2981001" y="1488164"/>
            <a:ext cx="5545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900" dirty="0">
                <a:solidFill>
                  <a:srgbClr val="8B8B8B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900" dirty="0">
              <a:solidFill>
                <a:srgbClr val="8B8B8B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3E43795-1CF0-49A3-B4B9-C13D92697099}"/>
              </a:ext>
            </a:extLst>
          </p:cNvPr>
          <p:cNvGrpSpPr/>
          <p:nvPr/>
        </p:nvGrpSpPr>
        <p:grpSpPr>
          <a:xfrm>
            <a:off x="5307670" y="2411605"/>
            <a:ext cx="3218584" cy="1741472"/>
            <a:chOff x="499216" y="2015006"/>
            <a:chExt cx="4291445" cy="232196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7"/>
              <a:ext cx="429144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8B8B8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900" dirty="0">
                <a:solidFill>
                  <a:srgbClr val="8B8B8B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900" dirty="0">
                  <a:solidFill>
                    <a:srgbClr val="8B8B8B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900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33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33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287463" y="2590801"/>
            <a:ext cx="3883025" cy="1665288"/>
          </a:xfrm>
          <a:custGeom>
            <a:avLst/>
            <a:gdLst>
              <a:gd name="T0" fmla="*/ 182 w 256"/>
              <a:gd name="T1" fmla="*/ 57 h 108"/>
              <a:gd name="T2" fmla="*/ 179 w 256"/>
              <a:gd name="T3" fmla="*/ 54 h 108"/>
              <a:gd name="T4" fmla="*/ 173 w 256"/>
              <a:gd name="T5" fmla="*/ 19 h 108"/>
              <a:gd name="T6" fmla="*/ 205 w 256"/>
              <a:gd name="T7" fmla="*/ 9 h 108"/>
              <a:gd name="T8" fmla="*/ 222 w 256"/>
              <a:gd name="T9" fmla="*/ 40 h 108"/>
              <a:gd name="T10" fmla="*/ 218 w 256"/>
              <a:gd name="T11" fmla="*/ 50 h 108"/>
              <a:gd name="T12" fmla="*/ 221 w 256"/>
              <a:gd name="T13" fmla="*/ 58 h 108"/>
              <a:gd name="T14" fmla="*/ 255 w 256"/>
              <a:gd name="T15" fmla="*/ 99 h 108"/>
              <a:gd name="T16" fmla="*/ 248 w 256"/>
              <a:gd name="T17" fmla="*/ 108 h 108"/>
              <a:gd name="T18" fmla="*/ 7 w 256"/>
              <a:gd name="T19" fmla="*/ 108 h 108"/>
              <a:gd name="T20" fmla="*/ 0 w 256"/>
              <a:gd name="T21" fmla="*/ 108 h 108"/>
              <a:gd name="T22" fmla="*/ 47 w 256"/>
              <a:gd name="T23" fmla="*/ 58 h 108"/>
              <a:gd name="T24" fmla="*/ 44 w 256"/>
              <a:gd name="T25" fmla="*/ 55 h 108"/>
              <a:gd name="T26" fmla="*/ 38 w 256"/>
              <a:gd name="T27" fmla="*/ 21 h 108"/>
              <a:gd name="T28" fmla="*/ 72 w 256"/>
              <a:gd name="T29" fmla="*/ 7 h 108"/>
              <a:gd name="T30" fmla="*/ 90 w 256"/>
              <a:gd name="T31" fmla="*/ 36 h 108"/>
              <a:gd name="T32" fmla="*/ 83 w 256"/>
              <a:gd name="T33" fmla="*/ 50 h 108"/>
              <a:gd name="T34" fmla="*/ 85 w 256"/>
              <a:gd name="T35" fmla="*/ 62 h 108"/>
              <a:gd name="T36" fmla="*/ 108 w 256"/>
              <a:gd name="T37" fmla="*/ 64 h 108"/>
              <a:gd name="T38" fmla="*/ 114 w 256"/>
              <a:gd name="T39" fmla="*/ 62 h 108"/>
              <a:gd name="T40" fmla="*/ 117 w 256"/>
              <a:gd name="T41" fmla="*/ 46 h 108"/>
              <a:gd name="T42" fmla="*/ 115 w 256"/>
              <a:gd name="T43" fmla="*/ 43 h 108"/>
              <a:gd name="T44" fmla="*/ 109 w 256"/>
              <a:gd name="T45" fmla="*/ 14 h 108"/>
              <a:gd name="T46" fmla="*/ 136 w 256"/>
              <a:gd name="T47" fmla="*/ 1 h 108"/>
              <a:gd name="T48" fmla="*/ 163 w 256"/>
              <a:gd name="T49" fmla="*/ 31 h 108"/>
              <a:gd name="T50" fmla="*/ 154 w 256"/>
              <a:gd name="T51" fmla="*/ 47 h 108"/>
              <a:gd name="T52" fmla="*/ 148 w 256"/>
              <a:gd name="T53" fmla="*/ 55 h 108"/>
              <a:gd name="T54" fmla="*/ 155 w 256"/>
              <a:gd name="T55" fmla="*/ 61 h 108"/>
              <a:gd name="T56" fmla="*/ 182 w 256"/>
              <a:gd name="T57" fmla="*/ 57 h 108"/>
              <a:gd name="T58" fmla="*/ 93 w 256"/>
              <a:gd name="T59" fmla="*/ 71 h 108"/>
              <a:gd name="T60" fmla="*/ 81 w 256"/>
              <a:gd name="T61" fmla="*/ 64 h 108"/>
              <a:gd name="T62" fmla="*/ 80 w 256"/>
              <a:gd name="T63" fmla="*/ 49 h 108"/>
              <a:gd name="T64" fmla="*/ 87 w 256"/>
              <a:gd name="T65" fmla="*/ 33 h 108"/>
              <a:gd name="T66" fmla="*/ 75 w 256"/>
              <a:gd name="T67" fmla="*/ 12 h 108"/>
              <a:gd name="T68" fmla="*/ 46 w 256"/>
              <a:gd name="T69" fmla="*/ 15 h 108"/>
              <a:gd name="T70" fmla="*/ 38 w 256"/>
              <a:gd name="T71" fmla="*/ 40 h 108"/>
              <a:gd name="T72" fmla="*/ 47 w 256"/>
              <a:gd name="T73" fmla="*/ 53 h 108"/>
              <a:gd name="T74" fmla="*/ 46 w 256"/>
              <a:gd name="T75" fmla="*/ 62 h 108"/>
              <a:gd name="T76" fmla="*/ 30 w 256"/>
              <a:gd name="T77" fmla="*/ 70 h 108"/>
              <a:gd name="T78" fmla="*/ 4 w 256"/>
              <a:gd name="T79" fmla="*/ 105 h 108"/>
              <a:gd name="T80" fmla="*/ 22 w 256"/>
              <a:gd name="T81" fmla="*/ 105 h 108"/>
              <a:gd name="T82" fmla="*/ 35 w 256"/>
              <a:gd name="T83" fmla="*/ 79 h 108"/>
              <a:gd name="T84" fmla="*/ 24 w 256"/>
              <a:gd name="T85" fmla="*/ 105 h 108"/>
              <a:gd name="T86" fmla="*/ 69 w 256"/>
              <a:gd name="T87" fmla="*/ 105 h 108"/>
              <a:gd name="T88" fmla="*/ 72 w 256"/>
              <a:gd name="T89" fmla="*/ 103 h 108"/>
              <a:gd name="T90" fmla="*/ 93 w 256"/>
              <a:gd name="T91" fmla="*/ 71 h 108"/>
              <a:gd name="T92" fmla="*/ 190 w 256"/>
              <a:gd name="T93" fmla="*/ 57 h 108"/>
              <a:gd name="T94" fmla="*/ 169 w 256"/>
              <a:gd name="T95" fmla="*/ 67 h 108"/>
              <a:gd name="T96" fmla="*/ 192 w 256"/>
              <a:gd name="T97" fmla="*/ 105 h 108"/>
              <a:gd name="T98" fmla="*/ 234 w 256"/>
              <a:gd name="T99" fmla="*/ 105 h 108"/>
              <a:gd name="T100" fmla="*/ 223 w 256"/>
              <a:gd name="T101" fmla="*/ 78 h 108"/>
              <a:gd name="T102" fmla="*/ 238 w 256"/>
              <a:gd name="T103" fmla="*/ 105 h 108"/>
              <a:gd name="T104" fmla="*/ 252 w 256"/>
              <a:gd name="T105" fmla="*/ 105 h 108"/>
              <a:gd name="T106" fmla="*/ 221 w 256"/>
              <a:gd name="T107" fmla="*/ 62 h 108"/>
              <a:gd name="T108" fmla="*/ 215 w 256"/>
              <a:gd name="T109" fmla="*/ 49 h 108"/>
              <a:gd name="T110" fmla="*/ 218 w 256"/>
              <a:gd name="T111" fmla="*/ 26 h 108"/>
              <a:gd name="T112" fmla="*/ 193 w 256"/>
              <a:gd name="T113" fmla="*/ 10 h 108"/>
              <a:gd name="T114" fmla="*/ 172 w 256"/>
              <a:gd name="T115" fmla="*/ 28 h 108"/>
              <a:gd name="T116" fmla="*/ 184 w 256"/>
              <a:gd name="T117" fmla="*/ 53 h 108"/>
              <a:gd name="T118" fmla="*/ 190 w 256"/>
              <a:gd name="T119" fmla="*/ 5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6" h="108">
                <a:moveTo>
                  <a:pt x="182" y="57"/>
                </a:moveTo>
                <a:cubicBezTo>
                  <a:pt x="181" y="56"/>
                  <a:pt x="180" y="55"/>
                  <a:pt x="179" y="54"/>
                </a:cubicBezTo>
                <a:cubicBezTo>
                  <a:pt x="168" y="44"/>
                  <a:pt x="166" y="30"/>
                  <a:pt x="173" y="19"/>
                </a:cubicBezTo>
                <a:cubicBezTo>
                  <a:pt x="179" y="9"/>
                  <a:pt x="194" y="4"/>
                  <a:pt x="205" y="9"/>
                </a:cubicBezTo>
                <a:cubicBezTo>
                  <a:pt x="218" y="13"/>
                  <a:pt x="225" y="27"/>
                  <a:pt x="222" y="40"/>
                </a:cubicBezTo>
                <a:cubicBezTo>
                  <a:pt x="221" y="44"/>
                  <a:pt x="220" y="47"/>
                  <a:pt x="218" y="50"/>
                </a:cubicBezTo>
                <a:cubicBezTo>
                  <a:pt x="215" y="54"/>
                  <a:pt x="217" y="56"/>
                  <a:pt x="221" y="58"/>
                </a:cubicBezTo>
                <a:cubicBezTo>
                  <a:pt x="239" y="66"/>
                  <a:pt x="251" y="80"/>
                  <a:pt x="255" y="99"/>
                </a:cubicBezTo>
                <a:cubicBezTo>
                  <a:pt x="256" y="107"/>
                  <a:pt x="256" y="108"/>
                  <a:pt x="248" y="108"/>
                </a:cubicBezTo>
                <a:cubicBezTo>
                  <a:pt x="168" y="108"/>
                  <a:pt x="88" y="108"/>
                  <a:pt x="7" y="108"/>
                </a:cubicBezTo>
                <a:cubicBezTo>
                  <a:pt x="5" y="108"/>
                  <a:pt x="3" y="108"/>
                  <a:pt x="0" y="108"/>
                </a:cubicBezTo>
                <a:cubicBezTo>
                  <a:pt x="8" y="83"/>
                  <a:pt x="24" y="67"/>
                  <a:pt x="47" y="58"/>
                </a:cubicBezTo>
                <a:cubicBezTo>
                  <a:pt x="46" y="57"/>
                  <a:pt x="45" y="56"/>
                  <a:pt x="44" y="55"/>
                </a:cubicBezTo>
                <a:cubicBezTo>
                  <a:pt x="34" y="46"/>
                  <a:pt x="31" y="33"/>
                  <a:pt x="38" y="21"/>
                </a:cubicBezTo>
                <a:cubicBezTo>
                  <a:pt x="44" y="9"/>
                  <a:pt x="58" y="3"/>
                  <a:pt x="72" y="7"/>
                </a:cubicBezTo>
                <a:cubicBezTo>
                  <a:pt x="84" y="11"/>
                  <a:pt x="92" y="22"/>
                  <a:pt x="90" y="36"/>
                </a:cubicBezTo>
                <a:cubicBezTo>
                  <a:pt x="89" y="41"/>
                  <a:pt x="86" y="46"/>
                  <a:pt x="83" y="50"/>
                </a:cubicBezTo>
                <a:cubicBezTo>
                  <a:pt x="78" y="57"/>
                  <a:pt x="78" y="57"/>
                  <a:pt x="85" y="62"/>
                </a:cubicBezTo>
                <a:cubicBezTo>
                  <a:pt x="92" y="68"/>
                  <a:pt x="99" y="70"/>
                  <a:pt x="108" y="64"/>
                </a:cubicBezTo>
                <a:cubicBezTo>
                  <a:pt x="110" y="63"/>
                  <a:pt x="112" y="63"/>
                  <a:pt x="114" y="62"/>
                </a:cubicBezTo>
                <a:cubicBezTo>
                  <a:pt x="121" y="58"/>
                  <a:pt x="122" y="52"/>
                  <a:pt x="117" y="46"/>
                </a:cubicBezTo>
                <a:cubicBezTo>
                  <a:pt x="117" y="45"/>
                  <a:pt x="116" y="44"/>
                  <a:pt x="115" y="43"/>
                </a:cubicBezTo>
                <a:cubicBezTo>
                  <a:pt x="106" y="34"/>
                  <a:pt x="104" y="25"/>
                  <a:pt x="109" y="14"/>
                </a:cubicBezTo>
                <a:cubicBezTo>
                  <a:pt x="114" y="5"/>
                  <a:pt x="124" y="0"/>
                  <a:pt x="136" y="1"/>
                </a:cubicBezTo>
                <a:cubicBezTo>
                  <a:pt x="152" y="2"/>
                  <a:pt x="163" y="15"/>
                  <a:pt x="163" y="31"/>
                </a:cubicBezTo>
                <a:cubicBezTo>
                  <a:pt x="162" y="38"/>
                  <a:pt x="160" y="43"/>
                  <a:pt x="154" y="47"/>
                </a:cubicBezTo>
                <a:cubicBezTo>
                  <a:pt x="151" y="49"/>
                  <a:pt x="150" y="52"/>
                  <a:pt x="148" y="55"/>
                </a:cubicBezTo>
                <a:cubicBezTo>
                  <a:pt x="150" y="57"/>
                  <a:pt x="153" y="59"/>
                  <a:pt x="155" y="61"/>
                </a:cubicBezTo>
                <a:cubicBezTo>
                  <a:pt x="165" y="67"/>
                  <a:pt x="173" y="62"/>
                  <a:pt x="182" y="57"/>
                </a:cubicBezTo>
                <a:close/>
                <a:moveTo>
                  <a:pt x="93" y="71"/>
                </a:moveTo>
                <a:cubicBezTo>
                  <a:pt x="89" y="68"/>
                  <a:pt x="85" y="66"/>
                  <a:pt x="81" y="64"/>
                </a:cubicBezTo>
                <a:cubicBezTo>
                  <a:pt x="73" y="59"/>
                  <a:pt x="74" y="56"/>
                  <a:pt x="80" y="49"/>
                </a:cubicBezTo>
                <a:cubicBezTo>
                  <a:pt x="83" y="45"/>
                  <a:pt x="87" y="39"/>
                  <a:pt x="87" y="33"/>
                </a:cubicBezTo>
                <a:cubicBezTo>
                  <a:pt x="89" y="23"/>
                  <a:pt x="84" y="16"/>
                  <a:pt x="75" y="12"/>
                </a:cubicBezTo>
                <a:cubicBezTo>
                  <a:pt x="65" y="7"/>
                  <a:pt x="55" y="8"/>
                  <a:pt x="46" y="15"/>
                </a:cubicBezTo>
                <a:cubicBezTo>
                  <a:pt x="38" y="21"/>
                  <a:pt x="35" y="31"/>
                  <a:pt x="38" y="40"/>
                </a:cubicBezTo>
                <a:cubicBezTo>
                  <a:pt x="40" y="45"/>
                  <a:pt x="43" y="49"/>
                  <a:pt x="47" y="53"/>
                </a:cubicBezTo>
                <a:cubicBezTo>
                  <a:pt x="51" y="58"/>
                  <a:pt x="51" y="59"/>
                  <a:pt x="46" y="62"/>
                </a:cubicBezTo>
                <a:cubicBezTo>
                  <a:pt x="40" y="64"/>
                  <a:pt x="35" y="67"/>
                  <a:pt x="30" y="70"/>
                </a:cubicBezTo>
                <a:cubicBezTo>
                  <a:pt x="18" y="79"/>
                  <a:pt x="9" y="90"/>
                  <a:pt x="4" y="105"/>
                </a:cubicBezTo>
                <a:cubicBezTo>
                  <a:pt x="10" y="105"/>
                  <a:pt x="16" y="105"/>
                  <a:pt x="22" y="105"/>
                </a:cubicBezTo>
                <a:cubicBezTo>
                  <a:pt x="26" y="87"/>
                  <a:pt x="30" y="80"/>
                  <a:pt x="35" y="79"/>
                </a:cubicBezTo>
                <a:cubicBezTo>
                  <a:pt x="31" y="87"/>
                  <a:pt x="28" y="95"/>
                  <a:pt x="24" y="105"/>
                </a:cubicBezTo>
                <a:cubicBezTo>
                  <a:pt x="40" y="105"/>
                  <a:pt x="54" y="105"/>
                  <a:pt x="69" y="105"/>
                </a:cubicBezTo>
                <a:cubicBezTo>
                  <a:pt x="70" y="105"/>
                  <a:pt x="71" y="104"/>
                  <a:pt x="72" y="103"/>
                </a:cubicBezTo>
                <a:cubicBezTo>
                  <a:pt x="75" y="90"/>
                  <a:pt x="83" y="79"/>
                  <a:pt x="93" y="71"/>
                </a:cubicBezTo>
                <a:close/>
                <a:moveTo>
                  <a:pt x="190" y="57"/>
                </a:moveTo>
                <a:cubicBezTo>
                  <a:pt x="182" y="61"/>
                  <a:pt x="176" y="64"/>
                  <a:pt x="169" y="67"/>
                </a:cubicBezTo>
                <a:cubicBezTo>
                  <a:pt x="182" y="77"/>
                  <a:pt x="189" y="90"/>
                  <a:pt x="192" y="105"/>
                </a:cubicBezTo>
                <a:cubicBezTo>
                  <a:pt x="207" y="105"/>
                  <a:pt x="220" y="105"/>
                  <a:pt x="234" y="105"/>
                </a:cubicBezTo>
                <a:cubicBezTo>
                  <a:pt x="235" y="94"/>
                  <a:pt x="230" y="86"/>
                  <a:pt x="223" y="78"/>
                </a:cubicBezTo>
                <a:cubicBezTo>
                  <a:pt x="232" y="81"/>
                  <a:pt x="235" y="88"/>
                  <a:pt x="238" y="105"/>
                </a:cubicBezTo>
                <a:cubicBezTo>
                  <a:pt x="242" y="105"/>
                  <a:pt x="247" y="105"/>
                  <a:pt x="252" y="105"/>
                </a:cubicBezTo>
                <a:cubicBezTo>
                  <a:pt x="252" y="87"/>
                  <a:pt x="238" y="67"/>
                  <a:pt x="221" y="62"/>
                </a:cubicBezTo>
                <a:cubicBezTo>
                  <a:pt x="210" y="58"/>
                  <a:pt x="210" y="58"/>
                  <a:pt x="215" y="49"/>
                </a:cubicBezTo>
                <a:cubicBezTo>
                  <a:pt x="220" y="41"/>
                  <a:pt x="221" y="34"/>
                  <a:pt x="218" y="26"/>
                </a:cubicBezTo>
                <a:cubicBezTo>
                  <a:pt x="215" y="15"/>
                  <a:pt x="205" y="9"/>
                  <a:pt x="193" y="10"/>
                </a:cubicBezTo>
                <a:cubicBezTo>
                  <a:pt x="183" y="10"/>
                  <a:pt x="175" y="18"/>
                  <a:pt x="172" y="28"/>
                </a:cubicBezTo>
                <a:cubicBezTo>
                  <a:pt x="170" y="38"/>
                  <a:pt x="174" y="48"/>
                  <a:pt x="184" y="53"/>
                </a:cubicBezTo>
                <a:cubicBezTo>
                  <a:pt x="185" y="54"/>
                  <a:pt x="187" y="55"/>
                  <a:pt x="190" y="5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51012D-9C18-47B2-BFAD-2DA7A3910A93}"/>
              </a:ext>
            </a:extLst>
          </p:cNvPr>
          <p:cNvGrpSpPr/>
          <p:nvPr/>
        </p:nvGrpSpPr>
        <p:grpSpPr>
          <a:xfrm flipH="1">
            <a:off x="528310" y="1648909"/>
            <a:ext cx="2286359" cy="356903"/>
            <a:chOff x="2153502" y="2017026"/>
            <a:chExt cx="2286358" cy="376921"/>
          </a:xfrm>
          <a:solidFill>
            <a:schemeClr val="bg1">
              <a:lumMod val="50000"/>
            </a:schemeClr>
          </a:solidFill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xmlns="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xmlns="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58FB8D-D396-4391-910B-32F1DC4697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95275"/>
            <a:ext cx="8678863" cy="5429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5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BD7B87-4A02-438A-950D-20EE6CC4F668}"/>
              </a:ext>
            </a:extLst>
          </p:cNvPr>
          <p:cNvSpPr/>
          <p:nvPr/>
        </p:nvSpPr>
        <p:spPr>
          <a:xfrm>
            <a:off x="801694" y="3175775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DED698-C18C-4150-B834-AD9C281460A4}"/>
              </a:ext>
            </a:extLst>
          </p:cNvPr>
          <p:cNvSpPr/>
          <p:nvPr/>
        </p:nvSpPr>
        <p:spPr>
          <a:xfrm>
            <a:off x="801694" y="3558580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90DD01-7244-48FD-B6CC-5C4886A927B4}"/>
              </a:ext>
            </a:extLst>
          </p:cNvPr>
          <p:cNvSpPr/>
          <p:nvPr/>
        </p:nvSpPr>
        <p:spPr>
          <a:xfrm>
            <a:off x="801694" y="3941384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C0B4DC-3138-4E1E-9448-054002640C81}"/>
              </a:ext>
            </a:extLst>
          </p:cNvPr>
          <p:cNvSpPr/>
          <p:nvPr/>
        </p:nvSpPr>
        <p:spPr>
          <a:xfrm>
            <a:off x="801694" y="4324189"/>
            <a:ext cx="5635265" cy="270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xmlns="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961984"/>
              </p:ext>
            </p:extLst>
          </p:nvPr>
        </p:nvGraphicFramePr>
        <p:xfrm>
          <a:off x="699748" y="3020095"/>
          <a:ext cx="5915804" cy="173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B923B1-2E3A-4EEE-8BED-16478FA3B90C}"/>
              </a:ext>
            </a:extLst>
          </p:cNvPr>
          <p:cNvSpPr txBox="1"/>
          <p:nvPr/>
        </p:nvSpPr>
        <p:spPr>
          <a:xfrm>
            <a:off x="830289" y="3195375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A - 40%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D4CC50-6C7A-48A0-B69C-4823905F7D29}"/>
              </a:ext>
            </a:extLst>
          </p:cNvPr>
          <p:cNvSpPr txBox="1"/>
          <p:nvPr/>
        </p:nvSpPr>
        <p:spPr>
          <a:xfrm>
            <a:off x="841432" y="3575250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B - 70%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0CADDE5-E5B7-4315-B736-51BD628EA100}"/>
              </a:ext>
            </a:extLst>
          </p:cNvPr>
          <p:cNvSpPr txBox="1"/>
          <p:nvPr/>
        </p:nvSpPr>
        <p:spPr>
          <a:xfrm>
            <a:off x="837414" y="3950938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C - 30%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086BFC-BB18-4933-B898-7595C922F31E}"/>
              </a:ext>
            </a:extLst>
          </p:cNvPr>
          <p:cNvSpPr txBox="1"/>
          <p:nvPr/>
        </p:nvSpPr>
        <p:spPr>
          <a:xfrm>
            <a:off x="848557" y="4330813"/>
            <a:ext cx="1173826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900" b="1" dirty="0">
                <a:solidFill>
                  <a:schemeClr val="bg1"/>
                </a:solidFill>
              </a:rPr>
              <a:t>Content  D - 90%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xmlns="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698379" y="1645348"/>
            <a:ext cx="1730936" cy="27904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/>
              <a:t>Contents Here</a:t>
            </a:r>
            <a:endParaRPr lang="en-US" sz="1050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xmlns="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792103" y="2866804"/>
            <a:ext cx="1312878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81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FFC074-0ABA-4CC1-8E82-364E16EE918E}"/>
              </a:ext>
            </a:extLst>
          </p:cNvPr>
          <p:cNvSpPr txBox="1"/>
          <p:nvPr/>
        </p:nvSpPr>
        <p:spPr>
          <a:xfrm>
            <a:off x="698377" y="2024111"/>
            <a:ext cx="5860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6483822" y="2541876"/>
            <a:ext cx="2292271" cy="2297579"/>
            <a:chOff x="6342063" y="2852738"/>
            <a:chExt cx="685800" cy="687388"/>
          </a:xfrm>
        </p:grpSpPr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6342063" y="2852738"/>
              <a:ext cx="685800" cy="687388"/>
            </a:xfrm>
            <a:custGeom>
              <a:avLst/>
              <a:gdLst>
                <a:gd name="T0" fmla="*/ 0 w 289"/>
                <a:gd name="T1" fmla="*/ 144 h 290"/>
                <a:gd name="T2" fmla="*/ 144 w 289"/>
                <a:gd name="T3" fmla="*/ 0 h 290"/>
                <a:gd name="T4" fmla="*/ 289 w 289"/>
                <a:gd name="T5" fmla="*/ 145 h 290"/>
                <a:gd name="T6" fmla="*/ 145 w 289"/>
                <a:gd name="T7" fmla="*/ 289 h 290"/>
                <a:gd name="T8" fmla="*/ 0 w 289"/>
                <a:gd name="T9" fmla="*/ 144 h 290"/>
                <a:gd name="T10" fmla="*/ 144 w 289"/>
                <a:gd name="T11" fmla="*/ 24 h 290"/>
                <a:gd name="T12" fmla="*/ 24 w 289"/>
                <a:gd name="T13" fmla="*/ 145 h 290"/>
                <a:gd name="T14" fmla="*/ 145 w 289"/>
                <a:gd name="T15" fmla="*/ 266 h 290"/>
                <a:gd name="T16" fmla="*/ 265 w 289"/>
                <a:gd name="T17" fmla="*/ 145 h 290"/>
                <a:gd name="T18" fmla="*/ 144 w 289"/>
                <a:gd name="T19" fmla="*/ 2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290">
                  <a:moveTo>
                    <a:pt x="0" y="144"/>
                  </a:moveTo>
                  <a:cubicBezTo>
                    <a:pt x="0" y="65"/>
                    <a:pt x="65" y="0"/>
                    <a:pt x="144" y="0"/>
                  </a:cubicBezTo>
                  <a:cubicBezTo>
                    <a:pt x="225" y="0"/>
                    <a:pt x="289" y="65"/>
                    <a:pt x="289" y="145"/>
                  </a:cubicBezTo>
                  <a:cubicBezTo>
                    <a:pt x="289" y="224"/>
                    <a:pt x="225" y="289"/>
                    <a:pt x="145" y="289"/>
                  </a:cubicBezTo>
                  <a:cubicBezTo>
                    <a:pt x="64" y="290"/>
                    <a:pt x="0" y="225"/>
                    <a:pt x="0" y="144"/>
                  </a:cubicBezTo>
                  <a:close/>
                  <a:moveTo>
                    <a:pt x="144" y="24"/>
                  </a:moveTo>
                  <a:cubicBezTo>
                    <a:pt x="77" y="24"/>
                    <a:pt x="24" y="78"/>
                    <a:pt x="24" y="145"/>
                  </a:cubicBezTo>
                  <a:cubicBezTo>
                    <a:pt x="24" y="211"/>
                    <a:pt x="77" y="266"/>
                    <a:pt x="145" y="266"/>
                  </a:cubicBezTo>
                  <a:cubicBezTo>
                    <a:pt x="210" y="266"/>
                    <a:pt x="265" y="213"/>
                    <a:pt x="265" y="145"/>
                  </a:cubicBezTo>
                  <a:cubicBezTo>
                    <a:pt x="265" y="78"/>
                    <a:pt x="212" y="24"/>
                    <a:pt x="144" y="24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24"/>
            <p:cNvSpPr>
              <a:spLocks/>
            </p:cNvSpPr>
            <p:nvPr/>
          </p:nvSpPr>
          <p:spPr bwMode="auto">
            <a:xfrm>
              <a:off x="6491288" y="3181350"/>
              <a:ext cx="249238" cy="177800"/>
            </a:xfrm>
            <a:custGeom>
              <a:avLst/>
              <a:gdLst>
                <a:gd name="T0" fmla="*/ 104 w 105"/>
                <a:gd name="T1" fmla="*/ 75 h 75"/>
                <a:gd name="T2" fmla="*/ 3 w 105"/>
                <a:gd name="T3" fmla="*/ 75 h 75"/>
                <a:gd name="T4" fmla="*/ 8 w 105"/>
                <a:gd name="T5" fmla="*/ 23 h 75"/>
                <a:gd name="T6" fmla="*/ 26 w 105"/>
                <a:gd name="T7" fmla="*/ 2 h 75"/>
                <a:gd name="T8" fmla="*/ 33 w 105"/>
                <a:gd name="T9" fmla="*/ 1 h 75"/>
                <a:gd name="T10" fmla="*/ 74 w 105"/>
                <a:gd name="T11" fmla="*/ 1 h 75"/>
                <a:gd name="T12" fmla="*/ 81 w 105"/>
                <a:gd name="T13" fmla="*/ 2 h 75"/>
                <a:gd name="T14" fmla="*/ 104 w 105"/>
                <a:gd name="T15" fmla="*/ 42 h 75"/>
                <a:gd name="T16" fmla="*/ 104 w 10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5">
                  <a:moveTo>
                    <a:pt x="104" y="75"/>
                  </a:moveTo>
                  <a:cubicBezTo>
                    <a:pt x="70" y="75"/>
                    <a:pt x="37" y="75"/>
                    <a:pt x="3" y="75"/>
                  </a:cubicBezTo>
                  <a:cubicBezTo>
                    <a:pt x="4" y="57"/>
                    <a:pt x="0" y="40"/>
                    <a:pt x="8" y="23"/>
                  </a:cubicBezTo>
                  <a:cubicBezTo>
                    <a:pt x="12" y="14"/>
                    <a:pt x="18" y="7"/>
                    <a:pt x="26" y="2"/>
                  </a:cubicBezTo>
                  <a:cubicBezTo>
                    <a:pt x="28" y="1"/>
                    <a:pt x="31" y="0"/>
                    <a:pt x="33" y="1"/>
                  </a:cubicBezTo>
                  <a:cubicBezTo>
                    <a:pt x="47" y="8"/>
                    <a:pt x="60" y="8"/>
                    <a:pt x="74" y="1"/>
                  </a:cubicBezTo>
                  <a:cubicBezTo>
                    <a:pt x="76" y="0"/>
                    <a:pt x="79" y="1"/>
                    <a:pt x="81" y="2"/>
                  </a:cubicBezTo>
                  <a:cubicBezTo>
                    <a:pt x="95" y="11"/>
                    <a:pt x="103" y="25"/>
                    <a:pt x="104" y="42"/>
                  </a:cubicBezTo>
                  <a:cubicBezTo>
                    <a:pt x="105" y="53"/>
                    <a:pt x="104" y="63"/>
                    <a:pt x="104" y="75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5"/>
            <p:cNvSpPr>
              <a:spLocks/>
            </p:cNvSpPr>
            <p:nvPr/>
          </p:nvSpPr>
          <p:spPr bwMode="auto">
            <a:xfrm>
              <a:off x="6705600" y="3181350"/>
              <a:ext cx="179388" cy="177800"/>
            </a:xfrm>
            <a:custGeom>
              <a:avLst/>
              <a:gdLst>
                <a:gd name="T0" fmla="*/ 75 w 76"/>
                <a:gd name="T1" fmla="*/ 75 h 75"/>
                <a:gd name="T2" fmla="*/ 19 w 76"/>
                <a:gd name="T3" fmla="*/ 75 h 75"/>
                <a:gd name="T4" fmla="*/ 19 w 76"/>
                <a:gd name="T5" fmla="*/ 57 h 75"/>
                <a:gd name="T6" fmla="*/ 12 w 76"/>
                <a:gd name="T7" fmla="*/ 17 h 75"/>
                <a:gd name="T8" fmla="*/ 5 w 76"/>
                <a:gd name="T9" fmla="*/ 7 h 75"/>
                <a:gd name="T10" fmla="*/ 0 w 76"/>
                <a:gd name="T11" fmla="*/ 2 h 75"/>
                <a:gd name="T12" fmla="*/ 1 w 76"/>
                <a:gd name="T13" fmla="*/ 1 h 75"/>
                <a:gd name="T14" fmla="*/ 6 w 76"/>
                <a:gd name="T15" fmla="*/ 2 h 75"/>
                <a:gd name="T16" fmla="*/ 44 w 76"/>
                <a:gd name="T17" fmla="*/ 2 h 75"/>
                <a:gd name="T18" fmla="*/ 54 w 76"/>
                <a:gd name="T19" fmla="*/ 2 h 75"/>
                <a:gd name="T20" fmla="*/ 75 w 76"/>
                <a:gd name="T21" fmla="*/ 41 h 75"/>
                <a:gd name="T22" fmla="*/ 75 w 76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75">
                  <a:moveTo>
                    <a:pt x="75" y="75"/>
                  </a:moveTo>
                  <a:cubicBezTo>
                    <a:pt x="56" y="75"/>
                    <a:pt x="38" y="75"/>
                    <a:pt x="19" y="75"/>
                  </a:cubicBezTo>
                  <a:cubicBezTo>
                    <a:pt x="19" y="69"/>
                    <a:pt x="18" y="63"/>
                    <a:pt x="19" y="57"/>
                  </a:cubicBezTo>
                  <a:cubicBezTo>
                    <a:pt x="19" y="43"/>
                    <a:pt x="19" y="29"/>
                    <a:pt x="12" y="17"/>
                  </a:cubicBezTo>
                  <a:cubicBezTo>
                    <a:pt x="10" y="13"/>
                    <a:pt x="7" y="10"/>
                    <a:pt x="5" y="7"/>
                  </a:cubicBezTo>
                  <a:cubicBezTo>
                    <a:pt x="3" y="5"/>
                    <a:pt x="2" y="4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" y="1"/>
                    <a:pt x="5" y="1"/>
                    <a:pt x="6" y="2"/>
                  </a:cubicBezTo>
                  <a:cubicBezTo>
                    <a:pt x="19" y="7"/>
                    <a:pt x="31" y="8"/>
                    <a:pt x="44" y="2"/>
                  </a:cubicBezTo>
                  <a:cubicBezTo>
                    <a:pt x="48" y="0"/>
                    <a:pt x="50" y="0"/>
                    <a:pt x="54" y="2"/>
                  </a:cubicBezTo>
                  <a:cubicBezTo>
                    <a:pt x="66" y="12"/>
                    <a:pt x="75" y="24"/>
                    <a:pt x="75" y="41"/>
                  </a:cubicBezTo>
                  <a:cubicBezTo>
                    <a:pt x="76" y="52"/>
                    <a:pt x="75" y="63"/>
                    <a:pt x="75" y="75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26"/>
            <p:cNvSpPr>
              <a:spLocks/>
            </p:cNvSpPr>
            <p:nvPr/>
          </p:nvSpPr>
          <p:spPr bwMode="auto">
            <a:xfrm>
              <a:off x="6537325" y="3016250"/>
              <a:ext cx="163513" cy="163513"/>
            </a:xfrm>
            <a:custGeom>
              <a:avLst/>
              <a:gdLst>
                <a:gd name="T0" fmla="*/ 35 w 69"/>
                <a:gd name="T1" fmla="*/ 69 h 69"/>
                <a:gd name="T2" fmla="*/ 0 w 69"/>
                <a:gd name="T3" fmla="*/ 35 h 69"/>
                <a:gd name="T4" fmla="*/ 34 w 69"/>
                <a:gd name="T5" fmla="*/ 1 h 69"/>
                <a:gd name="T6" fmla="*/ 69 w 69"/>
                <a:gd name="T7" fmla="*/ 34 h 69"/>
                <a:gd name="T8" fmla="*/ 35 w 69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5" y="69"/>
                  </a:moveTo>
                  <a:cubicBezTo>
                    <a:pt x="16" y="69"/>
                    <a:pt x="1" y="54"/>
                    <a:pt x="0" y="35"/>
                  </a:cubicBezTo>
                  <a:cubicBezTo>
                    <a:pt x="0" y="16"/>
                    <a:pt x="16" y="1"/>
                    <a:pt x="34" y="1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53"/>
                    <a:pt x="54" y="68"/>
                    <a:pt x="35" y="69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7"/>
            <p:cNvSpPr>
              <a:spLocks/>
            </p:cNvSpPr>
            <p:nvPr/>
          </p:nvSpPr>
          <p:spPr bwMode="auto">
            <a:xfrm>
              <a:off x="6697663" y="3008313"/>
              <a:ext cx="147638" cy="176213"/>
            </a:xfrm>
            <a:custGeom>
              <a:avLst/>
              <a:gdLst>
                <a:gd name="T0" fmla="*/ 62 w 62"/>
                <a:gd name="T1" fmla="*/ 37 h 74"/>
                <a:gd name="T2" fmla="*/ 42 w 62"/>
                <a:gd name="T3" fmla="*/ 69 h 74"/>
                <a:gd name="T4" fmla="*/ 4 w 62"/>
                <a:gd name="T5" fmla="*/ 62 h 74"/>
                <a:gd name="T6" fmla="*/ 2 w 62"/>
                <a:gd name="T7" fmla="*/ 53 h 74"/>
                <a:gd name="T8" fmla="*/ 2 w 62"/>
                <a:gd name="T9" fmla="*/ 23 h 74"/>
                <a:gd name="T10" fmla="*/ 5 w 62"/>
                <a:gd name="T11" fmla="*/ 13 h 74"/>
                <a:gd name="T12" fmla="*/ 41 w 62"/>
                <a:gd name="T13" fmla="*/ 6 h 74"/>
                <a:gd name="T14" fmla="*/ 62 w 62"/>
                <a:gd name="T1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4">
                  <a:moveTo>
                    <a:pt x="62" y="37"/>
                  </a:moveTo>
                  <a:cubicBezTo>
                    <a:pt x="62" y="52"/>
                    <a:pt x="54" y="63"/>
                    <a:pt x="42" y="69"/>
                  </a:cubicBezTo>
                  <a:cubicBezTo>
                    <a:pt x="29" y="74"/>
                    <a:pt x="14" y="71"/>
                    <a:pt x="4" y="62"/>
                  </a:cubicBezTo>
                  <a:cubicBezTo>
                    <a:pt x="1" y="59"/>
                    <a:pt x="0" y="57"/>
                    <a:pt x="2" y="53"/>
                  </a:cubicBezTo>
                  <a:cubicBezTo>
                    <a:pt x="7" y="43"/>
                    <a:pt x="7" y="33"/>
                    <a:pt x="2" y="23"/>
                  </a:cubicBezTo>
                  <a:cubicBezTo>
                    <a:pt x="0" y="18"/>
                    <a:pt x="1" y="16"/>
                    <a:pt x="5" y="13"/>
                  </a:cubicBezTo>
                  <a:cubicBezTo>
                    <a:pt x="15" y="3"/>
                    <a:pt x="28" y="0"/>
                    <a:pt x="41" y="6"/>
                  </a:cubicBezTo>
                  <a:cubicBezTo>
                    <a:pt x="55" y="12"/>
                    <a:pt x="62" y="23"/>
                    <a:pt x="62" y="37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7"/>
          <p:cNvSpPr txBox="1">
            <a:spLocks noGrp="1"/>
          </p:cNvSpPr>
          <p:nvPr>
            <p:ph type="title"/>
          </p:nvPr>
        </p:nvSpPr>
        <p:spPr>
          <a:xfrm>
            <a:off x="823955" y="310721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2500" dirty="0"/>
              <a:t>Winners of Recycling Heroes Competition 2020</a:t>
            </a:r>
            <a:endParaRPr sz="25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8" name="Google Shape;1458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3239" y="3563777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South Africa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9" name="Google Shape;1459;p47"/>
          <p:cNvSpPr txBox="1"/>
          <p:nvPr/>
        </p:nvSpPr>
        <p:spPr>
          <a:xfrm>
            <a:off x="1265663" y="3875825"/>
            <a:ext cx="26493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Mars is actually a cold place. It’s full of iron oxide dust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1" name="Google Shape;1461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4451" y="1433850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Mexico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2" name="Google Shape;1462;p47"/>
          <p:cNvSpPr txBox="1"/>
          <p:nvPr/>
        </p:nvSpPr>
        <p:spPr>
          <a:xfrm>
            <a:off x="1266879" y="1737050"/>
            <a:ext cx="26439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composed of hydrogen and is the ringed one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3" name="Google Shape;1463;p47"/>
          <p:cNvSpPr/>
          <p:nvPr/>
        </p:nvSpPr>
        <p:spPr>
          <a:xfrm>
            <a:off x="4976112" y="4561274"/>
            <a:ext cx="155222" cy="157300"/>
          </a:xfrm>
          <a:custGeom>
            <a:avLst/>
            <a:gdLst/>
            <a:ahLst/>
            <a:cxnLst/>
            <a:rect l="l" t="t" r="r" b="b"/>
            <a:pathLst>
              <a:path w="3977" h="3953" extrusionOk="0">
                <a:moveTo>
                  <a:pt x="1788" y="1"/>
                </a:moveTo>
                <a:lnTo>
                  <a:pt x="1600" y="24"/>
                </a:lnTo>
                <a:lnTo>
                  <a:pt x="1388" y="95"/>
                </a:lnTo>
                <a:lnTo>
                  <a:pt x="1224" y="142"/>
                </a:lnTo>
                <a:lnTo>
                  <a:pt x="1036" y="236"/>
                </a:lnTo>
                <a:lnTo>
                  <a:pt x="894" y="330"/>
                </a:lnTo>
                <a:lnTo>
                  <a:pt x="730" y="448"/>
                </a:lnTo>
                <a:lnTo>
                  <a:pt x="589" y="565"/>
                </a:lnTo>
                <a:lnTo>
                  <a:pt x="471" y="706"/>
                </a:lnTo>
                <a:lnTo>
                  <a:pt x="353" y="871"/>
                </a:lnTo>
                <a:lnTo>
                  <a:pt x="259" y="1036"/>
                </a:lnTo>
                <a:lnTo>
                  <a:pt x="165" y="1200"/>
                </a:lnTo>
                <a:lnTo>
                  <a:pt x="95" y="1389"/>
                </a:lnTo>
                <a:lnTo>
                  <a:pt x="48" y="1577"/>
                </a:lnTo>
                <a:lnTo>
                  <a:pt x="24" y="1765"/>
                </a:lnTo>
                <a:lnTo>
                  <a:pt x="0" y="1977"/>
                </a:lnTo>
                <a:lnTo>
                  <a:pt x="24" y="2165"/>
                </a:lnTo>
                <a:lnTo>
                  <a:pt x="48" y="2377"/>
                </a:lnTo>
                <a:lnTo>
                  <a:pt x="95" y="2565"/>
                </a:lnTo>
                <a:lnTo>
                  <a:pt x="165" y="2753"/>
                </a:lnTo>
                <a:lnTo>
                  <a:pt x="259" y="2918"/>
                </a:lnTo>
                <a:lnTo>
                  <a:pt x="353" y="3082"/>
                </a:lnTo>
                <a:lnTo>
                  <a:pt x="471" y="3223"/>
                </a:lnTo>
                <a:lnTo>
                  <a:pt x="589" y="3365"/>
                </a:lnTo>
                <a:lnTo>
                  <a:pt x="730" y="3506"/>
                </a:lnTo>
                <a:lnTo>
                  <a:pt x="894" y="3623"/>
                </a:lnTo>
                <a:lnTo>
                  <a:pt x="1036" y="3717"/>
                </a:lnTo>
                <a:lnTo>
                  <a:pt x="1224" y="3788"/>
                </a:lnTo>
                <a:lnTo>
                  <a:pt x="1388" y="3859"/>
                </a:lnTo>
                <a:lnTo>
                  <a:pt x="1600" y="3906"/>
                </a:lnTo>
                <a:lnTo>
                  <a:pt x="1788" y="3929"/>
                </a:lnTo>
                <a:lnTo>
                  <a:pt x="1977" y="3953"/>
                </a:lnTo>
                <a:lnTo>
                  <a:pt x="2188" y="3929"/>
                </a:lnTo>
                <a:lnTo>
                  <a:pt x="2376" y="3906"/>
                </a:lnTo>
                <a:lnTo>
                  <a:pt x="2565" y="3859"/>
                </a:lnTo>
                <a:lnTo>
                  <a:pt x="2753" y="3788"/>
                </a:lnTo>
                <a:lnTo>
                  <a:pt x="2941" y="3717"/>
                </a:lnTo>
                <a:lnTo>
                  <a:pt x="3082" y="3623"/>
                </a:lnTo>
                <a:lnTo>
                  <a:pt x="3247" y="3506"/>
                </a:lnTo>
                <a:lnTo>
                  <a:pt x="3388" y="3365"/>
                </a:lnTo>
                <a:lnTo>
                  <a:pt x="3506" y="3223"/>
                </a:lnTo>
                <a:lnTo>
                  <a:pt x="3623" y="3082"/>
                </a:lnTo>
                <a:lnTo>
                  <a:pt x="3717" y="2918"/>
                </a:lnTo>
                <a:lnTo>
                  <a:pt x="3811" y="2753"/>
                </a:lnTo>
                <a:lnTo>
                  <a:pt x="3882" y="2565"/>
                </a:lnTo>
                <a:lnTo>
                  <a:pt x="3929" y="2377"/>
                </a:lnTo>
                <a:lnTo>
                  <a:pt x="3953" y="2165"/>
                </a:lnTo>
                <a:lnTo>
                  <a:pt x="3976" y="1977"/>
                </a:lnTo>
                <a:lnTo>
                  <a:pt x="3953" y="1765"/>
                </a:lnTo>
                <a:lnTo>
                  <a:pt x="3929" y="1577"/>
                </a:lnTo>
                <a:lnTo>
                  <a:pt x="3882" y="1389"/>
                </a:lnTo>
                <a:lnTo>
                  <a:pt x="3811" y="1200"/>
                </a:lnTo>
                <a:lnTo>
                  <a:pt x="3717" y="1036"/>
                </a:lnTo>
                <a:lnTo>
                  <a:pt x="3623" y="871"/>
                </a:lnTo>
                <a:lnTo>
                  <a:pt x="3506" y="706"/>
                </a:lnTo>
                <a:lnTo>
                  <a:pt x="3388" y="565"/>
                </a:lnTo>
                <a:lnTo>
                  <a:pt x="3247" y="448"/>
                </a:lnTo>
                <a:lnTo>
                  <a:pt x="3082" y="330"/>
                </a:lnTo>
                <a:lnTo>
                  <a:pt x="2941" y="236"/>
                </a:lnTo>
                <a:lnTo>
                  <a:pt x="2753" y="142"/>
                </a:lnTo>
                <a:lnTo>
                  <a:pt x="2565" y="95"/>
                </a:lnTo>
                <a:lnTo>
                  <a:pt x="2376" y="24"/>
                </a:lnTo>
                <a:lnTo>
                  <a:pt x="2188" y="1"/>
                </a:ln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47"/>
          <p:cNvSpPr txBox="1">
            <a:spLocks noGrp="1"/>
          </p:cNvSpPr>
          <p:nvPr>
            <p:ph type="subTitle" idx="4294967295"/>
          </p:nvPr>
        </p:nvSpPr>
        <p:spPr>
          <a:xfrm flipH="1">
            <a:off x="1264451" y="2498813"/>
            <a:ext cx="26493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latin typeface="Raleway"/>
                <a:ea typeface="Raleway"/>
                <a:cs typeface="Raleway"/>
                <a:sym typeface="Raleway"/>
              </a:rPr>
              <a:t>Nigeria</a:t>
            </a:r>
            <a:endParaRPr sz="20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5" name="Google Shape;1465;p47"/>
          <p:cNvSpPr txBox="1"/>
          <p:nvPr/>
        </p:nvSpPr>
        <p:spPr>
          <a:xfrm>
            <a:off x="1266879" y="2802013"/>
            <a:ext cx="26439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Venus has a beautiful name, but it’s terribly hot</a:t>
            </a:r>
            <a:endParaRPr sz="13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6" name="Google Shape;1466;p47"/>
          <p:cNvSpPr/>
          <p:nvPr/>
        </p:nvSpPr>
        <p:spPr>
          <a:xfrm>
            <a:off x="851887" y="3563779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7"/>
          <p:cNvSpPr/>
          <p:nvPr/>
        </p:nvSpPr>
        <p:spPr>
          <a:xfrm>
            <a:off x="851887" y="2531479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7"/>
          <p:cNvSpPr/>
          <p:nvPr/>
        </p:nvSpPr>
        <p:spPr>
          <a:xfrm>
            <a:off x="851887" y="1466504"/>
            <a:ext cx="249426" cy="34600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740275" y="1212850"/>
            <a:ext cx="3621088" cy="3609975"/>
          </a:xfrm>
          <a:custGeom>
            <a:avLst/>
            <a:gdLst>
              <a:gd name="T0" fmla="*/ 1208 w 1526"/>
              <a:gd name="T1" fmla="*/ 316 h 1522"/>
              <a:gd name="T2" fmla="*/ 1263 w 1526"/>
              <a:gd name="T3" fmla="*/ 291 h 1522"/>
              <a:gd name="T4" fmla="*/ 1359 w 1526"/>
              <a:gd name="T5" fmla="*/ 108 h 1522"/>
              <a:gd name="T6" fmla="*/ 1493 w 1526"/>
              <a:gd name="T7" fmla="*/ 423 h 1522"/>
              <a:gd name="T8" fmla="*/ 1375 w 1526"/>
              <a:gd name="T9" fmla="*/ 616 h 1522"/>
              <a:gd name="T10" fmla="*/ 1133 w 1526"/>
              <a:gd name="T11" fmla="*/ 1098 h 1522"/>
              <a:gd name="T12" fmla="*/ 1122 w 1526"/>
              <a:gd name="T13" fmla="*/ 798 h 1522"/>
              <a:gd name="T14" fmla="*/ 1385 w 1526"/>
              <a:gd name="T15" fmla="*/ 909 h 1522"/>
              <a:gd name="T16" fmla="*/ 1390 w 1526"/>
              <a:gd name="T17" fmla="*/ 913 h 1522"/>
              <a:gd name="T18" fmla="*/ 1418 w 1526"/>
              <a:gd name="T19" fmla="*/ 1251 h 1522"/>
              <a:gd name="T20" fmla="*/ 1448 w 1526"/>
              <a:gd name="T21" fmla="*/ 1457 h 1522"/>
              <a:gd name="T22" fmla="*/ 959 w 1526"/>
              <a:gd name="T23" fmla="*/ 1172 h 1522"/>
              <a:gd name="T24" fmla="*/ 553 w 1526"/>
              <a:gd name="T25" fmla="*/ 1007 h 1522"/>
              <a:gd name="T26" fmla="*/ 309 w 1526"/>
              <a:gd name="T27" fmla="*/ 1254 h 1522"/>
              <a:gd name="T28" fmla="*/ 538 w 1526"/>
              <a:gd name="T29" fmla="*/ 1163 h 1522"/>
              <a:gd name="T30" fmla="*/ 589 w 1526"/>
              <a:gd name="T31" fmla="*/ 1355 h 1522"/>
              <a:gd name="T32" fmla="*/ 230 w 1526"/>
              <a:gd name="T33" fmla="*/ 1389 h 1522"/>
              <a:gd name="T34" fmla="*/ 229 w 1526"/>
              <a:gd name="T35" fmla="*/ 1383 h 1522"/>
              <a:gd name="T36" fmla="*/ 166 w 1526"/>
              <a:gd name="T37" fmla="*/ 916 h 1522"/>
              <a:gd name="T38" fmla="*/ 64 w 1526"/>
              <a:gd name="T39" fmla="*/ 506 h 1522"/>
              <a:gd name="T40" fmla="*/ 296 w 1526"/>
              <a:gd name="T41" fmla="*/ 603 h 1522"/>
              <a:gd name="T42" fmla="*/ 169 w 1526"/>
              <a:gd name="T43" fmla="*/ 778 h 1522"/>
              <a:gd name="T44" fmla="*/ 472 w 1526"/>
              <a:gd name="T45" fmla="*/ 645 h 1522"/>
              <a:gd name="T46" fmla="*/ 135 w 1526"/>
              <a:gd name="T47" fmla="*/ 188 h 1522"/>
              <a:gd name="T48" fmla="*/ 163 w 1526"/>
              <a:gd name="T49" fmla="*/ 211 h 1522"/>
              <a:gd name="T50" fmla="*/ 465 w 1526"/>
              <a:gd name="T51" fmla="*/ 104 h 1522"/>
              <a:gd name="T52" fmla="*/ 487 w 1526"/>
              <a:gd name="T53" fmla="*/ 263 h 1522"/>
              <a:gd name="T54" fmla="*/ 911 w 1526"/>
              <a:gd name="T55" fmla="*/ 178 h 1522"/>
              <a:gd name="T56" fmla="*/ 1133 w 1526"/>
              <a:gd name="T57" fmla="*/ 91 h 1522"/>
              <a:gd name="T58" fmla="*/ 922 w 1526"/>
              <a:gd name="T59" fmla="*/ 384 h 1522"/>
              <a:gd name="T60" fmla="*/ 684 w 1526"/>
              <a:gd name="T61" fmla="*/ 375 h 1522"/>
              <a:gd name="T62" fmla="*/ 1036 w 1526"/>
              <a:gd name="T63" fmla="*/ 817 h 1522"/>
              <a:gd name="T64" fmla="*/ 876 w 1526"/>
              <a:gd name="T65" fmla="*/ 617 h 1522"/>
              <a:gd name="T66" fmla="*/ 653 w 1526"/>
              <a:gd name="T67" fmla="*/ 620 h 1522"/>
              <a:gd name="T68" fmla="*/ 471 w 1526"/>
              <a:gd name="T69" fmla="*/ 765 h 1522"/>
              <a:gd name="T70" fmla="*/ 640 w 1526"/>
              <a:gd name="T71" fmla="*/ 927 h 1522"/>
              <a:gd name="T72" fmla="*/ 871 w 1526"/>
              <a:gd name="T73" fmla="*/ 927 h 1522"/>
              <a:gd name="T74" fmla="*/ 635 w 1526"/>
              <a:gd name="T75" fmla="*/ 115 h 1522"/>
              <a:gd name="T76" fmla="*/ 1359 w 1526"/>
              <a:gd name="T77" fmla="*/ 571 h 1522"/>
              <a:gd name="T78" fmla="*/ 1362 w 1526"/>
              <a:gd name="T79" fmla="*/ 1494 h 1522"/>
              <a:gd name="T80" fmla="*/ 49 w 1526"/>
              <a:gd name="T81" fmla="*/ 684 h 1522"/>
              <a:gd name="T82" fmla="*/ 1364 w 1526"/>
              <a:gd name="T83" fmla="*/ 186 h 1522"/>
              <a:gd name="T84" fmla="*/ 1318 w 1526"/>
              <a:gd name="T85" fmla="*/ 898 h 1522"/>
              <a:gd name="T86" fmla="*/ 849 w 1526"/>
              <a:gd name="T87" fmla="*/ 603 h 1522"/>
              <a:gd name="T88" fmla="*/ 773 w 1526"/>
              <a:gd name="T89" fmla="*/ 490 h 1522"/>
              <a:gd name="T90" fmla="*/ 588 w 1526"/>
              <a:gd name="T91" fmla="*/ 543 h 1522"/>
              <a:gd name="T92" fmla="*/ 906 w 1526"/>
              <a:gd name="T93" fmla="*/ 1012 h 1522"/>
              <a:gd name="T94" fmla="*/ 737 w 1526"/>
              <a:gd name="T95" fmla="*/ 1055 h 1522"/>
              <a:gd name="T96" fmla="*/ 737 w 1526"/>
              <a:gd name="T97" fmla="*/ 1055 h 1522"/>
              <a:gd name="T98" fmla="*/ 975 w 1526"/>
              <a:gd name="T99" fmla="*/ 432 h 1522"/>
              <a:gd name="T100" fmla="*/ 58 w 1526"/>
              <a:gd name="T101" fmla="*/ 408 h 1522"/>
              <a:gd name="T102" fmla="*/ 82 w 1526"/>
              <a:gd name="T103" fmla="*/ 1452 h 1522"/>
              <a:gd name="T104" fmla="*/ 1462 w 1526"/>
              <a:gd name="T105" fmla="*/ 878 h 1522"/>
              <a:gd name="T106" fmla="*/ 1176 w 1526"/>
              <a:gd name="T107" fmla="*/ 104 h 1522"/>
              <a:gd name="T108" fmla="*/ 457 w 1526"/>
              <a:gd name="T109" fmla="*/ 97 h 1522"/>
              <a:gd name="T110" fmla="*/ 1151 w 1526"/>
              <a:gd name="T111" fmla="*/ 376 h 1522"/>
              <a:gd name="T112" fmla="*/ 1442 w 1526"/>
              <a:gd name="T113" fmla="*/ 1157 h 1522"/>
              <a:gd name="T114" fmla="*/ 1381 w 1526"/>
              <a:gd name="T115" fmla="*/ 60 h 1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26" h="1522">
                <a:moveTo>
                  <a:pt x="1039" y="640"/>
                </a:moveTo>
                <a:cubicBezTo>
                  <a:pt x="1057" y="632"/>
                  <a:pt x="1077" y="624"/>
                  <a:pt x="1096" y="616"/>
                </a:cubicBezTo>
                <a:cubicBezTo>
                  <a:pt x="1081" y="558"/>
                  <a:pt x="1092" y="506"/>
                  <a:pt x="1137" y="465"/>
                </a:cubicBezTo>
                <a:cubicBezTo>
                  <a:pt x="1181" y="423"/>
                  <a:pt x="1234" y="415"/>
                  <a:pt x="1291" y="435"/>
                </a:cubicBezTo>
                <a:cubicBezTo>
                  <a:pt x="1305" y="412"/>
                  <a:pt x="1318" y="388"/>
                  <a:pt x="1332" y="364"/>
                </a:cubicBezTo>
                <a:cubicBezTo>
                  <a:pt x="1299" y="352"/>
                  <a:pt x="1278" y="329"/>
                  <a:pt x="1267" y="296"/>
                </a:cubicBezTo>
                <a:cubicBezTo>
                  <a:pt x="1257" y="300"/>
                  <a:pt x="1247" y="303"/>
                  <a:pt x="1237" y="306"/>
                </a:cubicBezTo>
                <a:cubicBezTo>
                  <a:pt x="1227" y="309"/>
                  <a:pt x="1218" y="313"/>
                  <a:pt x="1208" y="316"/>
                </a:cubicBezTo>
                <a:cubicBezTo>
                  <a:pt x="1204" y="317"/>
                  <a:pt x="1203" y="319"/>
                  <a:pt x="1204" y="323"/>
                </a:cubicBezTo>
                <a:cubicBezTo>
                  <a:pt x="1207" y="345"/>
                  <a:pt x="1199" y="363"/>
                  <a:pt x="1180" y="376"/>
                </a:cubicBezTo>
                <a:cubicBezTo>
                  <a:pt x="1161" y="389"/>
                  <a:pt x="1140" y="388"/>
                  <a:pt x="1121" y="375"/>
                </a:cubicBezTo>
                <a:cubicBezTo>
                  <a:pt x="1095" y="358"/>
                  <a:pt x="1089" y="325"/>
                  <a:pt x="1108" y="299"/>
                </a:cubicBezTo>
                <a:cubicBezTo>
                  <a:pt x="1122" y="279"/>
                  <a:pt x="1153" y="269"/>
                  <a:pt x="1180" y="286"/>
                </a:cubicBezTo>
                <a:cubicBezTo>
                  <a:pt x="1189" y="291"/>
                  <a:pt x="1194" y="299"/>
                  <a:pt x="1199" y="307"/>
                </a:cubicBezTo>
                <a:cubicBezTo>
                  <a:pt x="1200" y="309"/>
                  <a:pt x="1204" y="310"/>
                  <a:pt x="1205" y="310"/>
                </a:cubicBezTo>
                <a:cubicBezTo>
                  <a:pt x="1225" y="304"/>
                  <a:pt x="1244" y="297"/>
                  <a:pt x="1263" y="291"/>
                </a:cubicBezTo>
                <a:cubicBezTo>
                  <a:pt x="1264" y="290"/>
                  <a:pt x="1265" y="290"/>
                  <a:pt x="1266" y="289"/>
                </a:cubicBezTo>
                <a:cubicBezTo>
                  <a:pt x="1255" y="235"/>
                  <a:pt x="1291" y="175"/>
                  <a:pt x="1357" y="168"/>
                </a:cubicBezTo>
                <a:cubicBezTo>
                  <a:pt x="1354" y="150"/>
                  <a:pt x="1350" y="132"/>
                  <a:pt x="1347" y="114"/>
                </a:cubicBezTo>
                <a:cubicBezTo>
                  <a:pt x="1339" y="113"/>
                  <a:pt x="1331" y="114"/>
                  <a:pt x="1323" y="112"/>
                </a:cubicBezTo>
                <a:cubicBezTo>
                  <a:pt x="1302" y="107"/>
                  <a:pt x="1286" y="89"/>
                  <a:pt x="1283" y="68"/>
                </a:cubicBezTo>
                <a:cubicBezTo>
                  <a:pt x="1280" y="45"/>
                  <a:pt x="1290" y="25"/>
                  <a:pt x="1311" y="12"/>
                </a:cubicBezTo>
                <a:cubicBezTo>
                  <a:pt x="1328" y="2"/>
                  <a:pt x="1352" y="4"/>
                  <a:pt x="1369" y="17"/>
                </a:cubicBezTo>
                <a:cubicBezTo>
                  <a:pt x="1401" y="42"/>
                  <a:pt x="1396" y="90"/>
                  <a:pt x="1359" y="108"/>
                </a:cubicBezTo>
                <a:cubicBezTo>
                  <a:pt x="1354" y="110"/>
                  <a:pt x="1353" y="112"/>
                  <a:pt x="1354" y="117"/>
                </a:cubicBezTo>
                <a:cubicBezTo>
                  <a:pt x="1357" y="133"/>
                  <a:pt x="1359" y="149"/>
                  <a:pt x="1362" y="164"/>
                </a:cubicBezTo>
                <a:cubicBezTo>
                  <a:pt x="1363" y="167"/>
                  <a:pt x="1363" y="169"/>
                  <a:pt x="1367" y="169"/>
                </a:cubicBezTo>
                <a:cubicBezTo>
                  <a:pt x="1404" y="170"/>
                  <a:pt x="1432" y="187"/>
                  <a:pt x="1451" y="218"/>
                </a:cubicBezTo>
                <a:cubicBezTo>
                  <a:pt x="1477" y="261"/>
                  <a:pt x="1466" y="321"/>
                  <a:pt x="1420" y="352"/>
                </a:cubicBezTo>
                <a:cubicBezTo>
                  <a:pt x="1419" y="353"/>
                  <a:pt x="1419" y="353"/>
                  <a:pt x="1418" y="354"/>
                </a:cubicBezTo>
                <a:cubicBezTo>
                  <a:pt x="1426" y="374"/>
                  <a:pt x="1435" y="393"/>
                  <a:pt x="1444" y="413"/>
                </a:cubicBezTo>
                <a:cubicBezTo>
                  <a:pt x="1462" y="409"/>
                  <a:pt x="1478" y="411"/>
                  <a:pt x="1493" y="423"/>
                </a:cubicBezTo>
                <a:cubicBezTo>
                  <a:pt x="1503" y="431"/>
                  <a:pt x="1510" y="441"/>
                  <a:pt x="1512" y="454"/>
                </a:cubicBezTo>
                <a:cubicBezTo>
                  <a:pt x="1517" y="481"/>
                  <a:pt x="1503" y="507"/>
                  <a:pt x="1473" y="517"/>
                </a:cubicBezTo>
                <a:cubicBezTo>
                  <a:pt x="1451" y="524"/>
                  <a:pt x="1421" y="511"/>
                  <a:pt x="1411" y="489"/>
                </a:cubicBezTo>
                <a:cubicBezTo>
                  <a:pt x="1400" y="466"/>
                  <a:pt x="1404" y="434"/>
                  <a:pt x="1438" y="415"/>
                </a:cubicBezTo>
                <a:cubicBezTo>
                  <a:pt x="1429" y="396"/>
                  <a:pt x="1421" y="377"/>
                  <a:pt x="1412" y="357"/>
                </a:cubicBezTo>
                <a:cubicBezTo>
                  <a:pt x="1390" y="369"/>
                  <a:pt x="1368" y="372"/>
                  <a:pt x="1344" y="368"/>
                </a:cubicBezTo>
                <a:cubicBezTo>
                  <a:pt x="1330" y="392"/>
                  <a:pt x="1317" y="416"/>
                  <a:pt x="1303" y="440"/>
                </a:cubicBezTo>
                <a:cubicBezTo>
                  <a:pt x="1370" y="482"/>
                  <a:pt x="1397" y="540"/>
                  <a:pt x="1375" y="616"/>
                </a:cubicBezTo>
                <a:cubicBezTo>
                  <a:pt x="1360" y="669"/>
                  <a:pt x="1313" y="708"/>
                  <a:pt x="1255" y="716"/>
                </a:cubicBezTo>
                <a:cubicBezTo>
                  <a:pt x="1197" y="724"/>
                  <a:pt x="1137" y="696"/>
                  <a:pt x="1104" y="634"/>
                </a:cubicBezTo>
                <a:cubicBezTo>
                  <a:pt x="1084" y="642"/>
                  <a:pt x="1065" y="650"/>
                  <a:pt x="1045" y="658"/>
                </a:cubicBezTo>
                <a:cubicBezTo>
                  <a:pt x="1069" y="723"/>
                  <a:pt x="1073" y="789"/>
                  <a:pt x="1055" y="856"/>
                </a:cubicBezTo>
                <a:cubicBezTo>
                  <a:pt x="1036" y="922"/>
                  <a:pt x="998" y="976"/>
                  <a:pt x="943" y="1019"/>
                </a:cubicBezTo>
                <a:cubicBezTo>
                  <a:pt x="967" y="1051"/>
                  <a:pt x="989" y="1082"/>
                  <a:pt x="1013" y="1114"/>
                </a:cubicBezTo>
                <a:cubicBezTo>
                  <a:pt x="1015" y="1113"/>
                  <a:pt x="1017" y="1112"/>
                  <a:pt x="1019" y="1110"/>
                </a:cubicBezTo>
                <a:cubicBezTo>
                  <a:pt x="1055" y="1090"/>
                  <a:pt x="1093" y="1087"/>
                  <a:pt x="1133" y="1098"/>
                </a:cubicBezTo>
                <a:cubicBezTo>
                  <a:pt x="1146" y="1102"/>
                  <a:pt x="1158" y="1110"/>
                  <a:pt x="1170" y="1115"/>
                </a:cubicBezTo>
                <a:cubicBezTo>
                  <a:pt x="1172" y="1116"/>
                  <a:pt x="1175" y="1116"/>
                  <a:pt x="1176" y="1115"/>
                </a:cubicBezTo>
                <a:cubicBezTo>
                  <a:pt x="1199" y="1095"/>
                  <a:pt x="1222" y="1075"/>
                  <a:pt x="1246" y="1054"/>
                </a:cubicBezTo>
                <a:cubicBezTo>
                  <a:pt x="1226" y="1034"/>
                  <a:pt x="1216" y="1010"/>
                  <a:pt x="1216" y="982"/>
                </a:cubicBezTo>
                <a:cubicBezTo>
                  <a:pt x="1216" y="955"/>
                  <a:pt x="1226" y="931"/>
                  <a:pt x="1245" y="911"/>
                </a:cubicBezTo>
                <a:cubicBezTo>
                  <a:pt x="1231" y="893"/>
                  <a:pt x="1217" y="875"/>
                  <a:pt x="1203" y="857"/>
                </a:cubicBezTo>
                <a:cubicBezTo>
                  <a:pt x="1189" y="864"/>
                  <a:pt x="1175" y="866"/>
                  <a:pt x="1161" y="863"/>
                </a:cubicBezTo>
                <a:cubicBezTo>
                  <a:pt x="1132" y="856"/>
                  <a:pt x="1114" y="826"/>
                  <a:pt x="1122" y="798"/>
                </a:cubicBezTo>
                <a:cubicBezTo>
                  <a:pt x="1128" y="776"/>
                  <a:pt x="1142" y="762"/>
                  <a:pt x="1164" y="758"/>
                </a:cubicBezTo>
                <a:cubicBezTo>
                  <a:pt x="1187" y="754"/>
                  <a:pt x="1206" y="762"/>
                  <a:pt x="1218" y="781"/>
                </a:cubicBezTo>
                <a:cubicBezTo>
                  <a:pt x="1231" y="800"/>
                  <a:pt x="1231" y="820"/>
                  <a:pt x="1219" y="839"/>
                </a:cubicBezTo>
                <a:cubicBezTo>
                  <a:pt x="1217" y="843"/>
                  <a:pt x="1213" y="846"/>
                  <a:pt x="1211" y="850"/>
                </a:cubicBezTo>
                <a:cubicBezTo>
                  <a:pt x="1210" y="852"/>
                  <a:pt x="1209" y="855"/>
                  <a:pt x="1210" y="856"/>
                </a:cubicBezTo>
                <a:cubicBezTo>
                  <a:pt x="1223" y="873"/>
                  <a:pt x="1236" y="889"/>
                  <a:pt x="1250" y="906"/>
                </a:cubicBezTo>
                <a:cubicBezTo>
                  <a:pt x="1270" y="890"/>
                  <a:pt x="1292" y="881"/>
                  <a:pt x="1318" y="882"/>
                </a:cubicBezTo>
                <a:cubicBezTo>
                  <a:pt x="1343" y="882"/>
                  <a:pt x="1366" y="891"/>
                  <a:pt x="1385" y="909"/>
                </a:cubicBezTo>
                <a:cubicBezTo>
                  <a:pt x="1399" y="897"/>
                  <a:pt x="1413" y="885"/>
                  <a:pt x="1428" y="873"/>
                </a:cubicBezTo>
                <a:cubicBezTo>
                  <a:pt x="1426" y="871"/>
                  <a:pt x="1425" y="870"/>
                  <a:pt x="1424" y="868"/>
                </a:cubicBezTo>
                <a:cubicBezTo>
                  <a:pt x="1407" y="849"/>
                  <a:pt x="1406" y="823"/>
                  <a:pt x="1421" y="802"/>
                </a:cubicBezTo>
                <a:cubicBezTo>
                  <a:pt x="1434" y="783"/>
                  <a:pt x="1460" y="775"/>
                  <a:pt x="1482" y="782"/>
                </a:cubicBezTo>
                <a:cubicBezTo>
                  <a:pt x="1511" y="793"/>
                  <a:pt x="1526" y="825"/>
                  <a:pt x="1514" y="854"/>
                </a:cubicBezTo>
                <a:cubicBezTo>
                  <a:pt x="1503" y="883"/>
                  <a:pt x="1469" y="896"/>
                  <a:pt x="1441" y="881"/>
                </a:cubicBezTo>
                <a:cubicBezTo>
                  <a:pt x="1434" y="878"/>
                  <a:pt x="1430" y="879"/>
                  <a:pt x="1425" y="884"/>
                </a:cubicBezTo>
                <a:cubicBezTo>
                  <a:pt x="1414" y="894"/>
                  <a:pt x="1402" y="903"/>
                  <a:pt x="1390" y="913"/>
                </a:cubicBezTo>
                <a:cubicBezTo>
                  <a:pt x="1431" y="959"/>
                  <a:pt x="1420" y="1021"/>
                  <a:pt x="1387" y="1053"/>
                </a:cubicBezTo>
                <a:cubicBezTo>
                  <a:pt x="1354" y="1086"/>
                  <a:pt x="1300" y="1094"/>
                  <a:pt x="1255" y="1062"/>
                </a:cubicBezTo>
                <a:cubicBezTo>
                  <a:pt x="1232" y="1083"/>
                  <a:pt x="1208" y="1104"/>
                  <a:pt x="1185" y="1125"/>
                </a:cubicBezTo>
                <a:cubicBezTo>
                  <a:pt x="1242" y="1182"/>
                  <a:pt x="1252" y="1246"/>
                  <a:pt x="1214" y="1317"/>
                </a:cubicBezTo>
                <a:cubicBezTo>
                  <a:pt x="1232" y="1332"/>
                  <a:pt x="1251" y="1347"/>
                  <a:pt x="1270" y="1363"/>
                </a:cubicBezTo>
                <a:cubicBezTo>
                  <a:pt x="1283" y="1342"/>
                  <a:pt x="1300" y="1326"/>
                  <a:pt x="1322" y="1317"/>
                </a:cubicBezTo>
                <a:cubicBezTo>
                  <a:pt x="1344" y="1309"/>
                  <a:pt x="1367" y="1308"/>
                  <a:pt x="1391" y="1315"/>
                </a:cubicBezTo>
                <a:cubicBezTo>
                  <a:pt x="1400" y="1294"/>
                  <a:pt x="1409" y="1272"/>
                  <a:pt x="1418" y="1251"/>
                </a:cubicBezTo>
                <a:cubicBezTo>
                  <a:pt x="1403" y="1242"/>
                  <a:pt x="1393" y="1230"/>
                  <a:pt x="1389" y="1213"/>
                </a:cubicBezTo>
                <a:cubicBezTo>
                  <a:pt x="1386" y="1199"/>
                  <a:pt x="1389" y="1186"/>
                  <a:pt x="1395" y="1174"/>
                </a:cubicBezTo>
                <a:cubicBezTo>
                  <a:pt x="1408" y="1151"/>
                  <a:pt x="1439" y="1142"/>
                  <a:pt x="1463" y="1152"/>
                </a:cubicBezTo>
                <a:cubicBezTo>
                  <a:pt x="1489" y="1164"/>
                  <a:pt x="1502" y="1192"/>
                  <a:pt x="1493" y="1219"/>
                </a:cubicBezTo>
                <a:cubicBezTo>
                  <a:pt x="1484" y="1244"/>
                  <a:pt x="1458" y="1262"/>
                  <a:pt x="1424" y="1253"/>
                </a:cubicBezTo>
                <a:cubicBezTo>
                  <a:pt x="1415" y="1274"/>
                  <a:pt x="1406" y="1295"/>
                  <a:pt x="1397" y="1317"/>
                </a:cubicBezTo>
                <a:cubicBezTo>
                  <a:pt x="1411" y="1324"/>
                  <a:pt x="1425" y="1333"/>
                  <a:pt x="1435" y="1345"/>
                </a:cubicBezTo>
                <a:cubicBezTo>
                  <a:pt x="1462" y="1377"/>
                  <a:pt x="1467" y="1420"/>
                  <a:pt x="1448" y="1457"/>
                </a:cubicBezTo>
                <a:cubicBezTo>
                  <a:pt x="1424" y="1502"/>
                  <a:pt x="1373" y="1522"/>
                  <a:pt x="1324" y="1505"/>
                </a:cubicBezTo>
                <a:cubicBezTo>
                  <a:pt x="1274" y="1487"/>
                  <a:pt x="1247" y="1432"/>
                  <a:pt x="1263" y="1381"/>
                </a:cubicBezTo>
                <a:cubicBezTo>
                  <a:pt x="1265" y="1376"/>
                  <a:pt x="1264" y="1373"/>
                  <a:pt x="1260" y="1370"/>
                </a:cubicBezTo>
                <a:cubicBezTo>
                  <a:pt x="1242" y="1356"/>
                  <a:pt x="1224" y="1342"/>
                  <a:pt x="1207" y="1328"/>
                </a:cubicBezTo>
                <a:cubicBezTo>
                  <a:pt x="1198" y="1337"/>
                  <a:pt x="1189" y="1346"/>
                  <a:pt x="1179" y="1354"/>
                </a:cubicBezTo>
                <a:cubicBezTo>
                  <a:pt x="1153" y="1375"/>
                  <a:pt x="1123" y="1385"/>
                  <a:pt x="1089" y="1384"/>
                </a:cubicBezTo>
                <a:cubicBezTo>
                  <a:pt x="1028" y="1383"/>
                  <a:pt x="983" y="1353"/>
                  <a:pt x="957" y="1298"/>
                </a:cubicBezTo>
                <a:cubicBezTo>
                  <a:pt x="937" y="1257"/>
                  <a:pt x="939" y="1214"/>
                  <a:pt x="959" y="1172"/>
                </a:cubicBezTo>
                <a:cubicBezTo>
                  <a:pt x="967" y="1156"/>
                  <a:pt x="978" y="1142"/>
                  <a:pt x="992" y="1130"/>
                </a:cubicBezTo>
                <a:cubicBezTo>
                  <a:pt x="996" y="1126"/>
                  <a:pt x="997" y="1124"/>
                  <a:pt x="993" y="1119"/>
                </a:cubicBezTo>
                <a:cubicBezTo>
                  <a:pt x="973" y="1091"/>
                  <a:pt x="952" y="1063"/>
                  <a:pt x="931" y="1035"/>
                </a:cubicBezTo>
                <a:cubicBezTo>
                  <a:pt x="930" y="1033"/>
                  <a:pt x="929" y="1032"/>
                  <a:pt x="928" y="1030"/>
                </a:cubicBezTo>
                <a:cubicBezTo>
                  <a:pt x="924" y="1033"/>
                  <a:pt x="919" y="1035"/>
                  <a:pt x="915" y="1038"/>
                </a:cubicBezTo>
                <a:cubicBezTo>
                  <a:pt x="866" y="1068"/>
                  <a:pt x="812" y="1083"/>
                  <a:pt x="754" y="1082"/>
                </a:cubicBezTo>
                <a:cubicBezTo>
                  <a:pt x="705" y="1082"/>
                  <a:pt x="659" y="1071"/>
                  <a:pt x="616" y="1049"/>
                </a:cubicBezTo>
                <a:cubicBezTo>
                  <a:pt x="593" y="1038"/>
                  <a:pt x="572" y="1023"/>
                  <a:pt x="553" y="1007"/>
                </a:cubicBezTo>
                <a:cubicBezTo>
                  <a:pt x="531" y="988"/>
                  <a:pt x="511" y="966"/>
                  <a:pt x="495" y="940"/>
                </a:cubicBezTo>
                <a:cubicBezTo>
                  <a:pt x="493" y="937"/>
                  <a:pt x="491" y="936"/>
                  <a:pt x="487" y="938"/>
                </a:cubicBezTo>
                <a:cubicBezTo>
                  <a:pt x="457" y="950"/>
                  <a:pt x="427" y="963"/>
                  <a:pt x="398" y="976"/>
                </a:cubicBezTo>
                <a:cubicBezTo>
                  <a:pt x="397" y="976"/>
                  <a:pt x="396" y="976"/>
                  <a:pt x="395" y="977"/>
                </a:cubicBezTo>
                <a:cubicBezTo>
                  <a:pt x="409" y="1020"/>
                  <a:pt x="408" y="1062"/>
                  <a:pt x="385" y="1102"/>
                </a:cubicBezTo>
                <a:cubicBezTo>
                  <a:pt x="362" y="1141"/>
                  <a:pt x="328" y="1165"/>
                  <a:pt x="283" y="1174"/>
                </a:cubicBezTo>
                <a:cubicBezTo>
                  <a:pt x="287" y="1185"/>
                  <a:pt x="290" y="1196"/>
                  <a:pt x="294" y="1206"/>
                </a:cubicBezTo>
                <a:cubicBezTo>
                  <a:pt x="299" y="1222"/>
                  <a:pt x="304" y="1238"/>
                  <a:pt x="309" y="1254"/>
                </a:cubicBezTo>
                <a:cubicBezTo>
                  <a:pt x="310" y="1257"/>
                  <a:pt x="311" y="1258"/>
                  <a:pt x="315" y="1258"/>
                </a:cubicBezTo>
                <a:cubicBezTo>
                  <a:pt x="341" y="1255"/>
                  <a:pt x="365" y="1261"/>
                  <a:pt x="385" y="1277"/>
                </a:cubicBezTo>
                <a:cubicBezTo>
                  <a:pt x="390" y="1280"/>
                  <a:pt x="392" y="1281"/>
                  <a:pt x="397" y="1278"/>
                </a:cubicBezTo>
                <a:cubicBezTo>
                  <a:pt x="416" y="1266"/>
                  <a:pt x="436" y="1255"/>
                  <a:pt x="456" y="1244"/>
                </a:cubicBezTo>
                <a:cubicBezTo>
                  <a:pt x="458" y="1243"/>
                  <a:pt x="460" y="1241"/>
                  <a:pt x="463" y="1239"/>
                </a:cubicBezTo>
                <a:cubicBezTo>
                  <a:pt x="452" y="1229"/>
                  <a:pt x="447" y="1216"/>
                  <a:pt x="447" y="1201"/>
                </a:cubicBezTo>
                <a:cubicBezTo>
                  <a:pt x="448" y="1178"/>
                  <a:pt x="459" y="1161"/>
                  <a:pt x="481" y="1152"/>
                </a:cubicBezTo>
                <a:cubicBezTo>
                  <a:pt x="501" y="1144"/>
                  <a:pt x="520" y="1148"/>
                  <a:pt x="538" y="1163"/>
                </a:cubicBezTo>
                <a:cubicBezTo>
                  <a:pt x="557" y="1180"/>
                  <a:pt x="559" y="1214"/>
                  <a:pt x="545" y="1232"/>
                </a:cubicBezTo>
                <a:cubicBezTo>
                  <a:pt x="526" y="1258"/>
                  <a:pt x="495" y="1261"/>
                  <a:pt x="472" y="1247"/>
                </a:cubicBezTo>
                <a:cubicBezTo>
                  <a:pt x="470" y="1246"/>
                  <a:pt x="466" y="1245"/>
                  <a:pt x="465" y="1246"/>
                </a:cubicBezTo>
                <a:cubicBezTo>
                  <a:pt x="442" y="1259"/>
                  <a:pt x="420" y="1272"/>
                  <a:pt x="396" y="1285"/>
                </a:cubicBezTo>
                <a:cubicBezTo>
                  <a:pt x="424" y="1315"/>
                  <a:pt x="432" y="1350"/>
                  <a:pt x="422" y="1389"/>
                </a:cubicBezTo>
                <a:cubicBezTo>
                  <a:pt x="454" y="1392"/>
                  <a:pt x="486" y="1395"/>
                  <a:pt x="519" y="1398"/>
                </a:cubicBezTo>
                <a:cubicBezTo>
                  <a:pt x="523" y="1379"/>
                  <a:pt x="534" y="1365"/>
                  <a:pt x="552" y="1357"/>
                </a:cubicBezTo>
                <a:cubicBezTo>
                  <a:pt x="564" y="1352"/>
                  <a:pt x="576" y="1351"/>
                  <a:pt x="589" y="1355"/>
                </a:cubicBezTo>
                <a:cubicBezTo>
                  <a:pt x="614" y="1364"/>
                  <a:pt x="631" y="1391"/>
                  <a:pt x="625" y="1416"/>
                </a:cubicBezTo>
                <a:cubicBezTo>
                  <a:pt x="619" y="1445"/>
                  <a:pt x="598" y="1461"/>
                  <a:pt x="570" y="1460"/>
                </a:cubicBezTo>
                <a:cubicBezTo>
                  <a:pt x="543" y="1459"/>
                  <a:pt x="520" y="1441"/>
                  <a:pt x="518" y="1404"/>
                </a:cubicBezTo>
                <a:cubicBezTo>
                  <a:pt x="509" y="1403"/>
                  <a:pt x="500" y="1402"/>
                  <a:pt x="492" y="1402"/>
                </a:cubicBezTo>
                <a:cubicBezTo>
                  <a:pt x="470" y="1400"/>
                  <a:pt x="447" y="1398"/>
                  <a:pt x="425" y="1396"/>
                </a:cubicBezTo>
                <a:cubicBezTo>
                  <a:pt x="421" y="1395"/>
                  <a:pt x="418" y="1396"/>
                  <a:pt x="416" y="1401"/>
                </a:cubicBezTo>
                <a:cubicBezTo>
                  <a:pt x="397" y="1444"/>
                  <a:pt x="345" y="1467"/>
                  <a:pt x="300" y="1454"/>
                </a:cubicBezTo>
                <a:cubicBezTo>
                  <a:pt x="265" y="1444"/>
                  <a:pt x="243" y="1422"/>
                  <a:pt x="230" y="1389"/>
                </a:cubicBezTo>
                <a:cubicBezTo>
                  <a:pt x="199" y="1396"/>
                  <a:pt x="168" y="1402"/>
                  <a:pt x="136" y="1409"/>
                </a:cubicBezTo>
                <a:cubicBezTo>
                  <a:pt x="134" y="1426"/>
                  <a:pt x="127" y="1441"/>
                  <a:pt x="112" y="1451"/>
                </a:cubicBezTo>
                <a:cubicBezTo>
                  <a:pt x="102" y="1458"/>
                  <a:pt x="89" y="1462"/>
                  <a:pt x="76" y="1460"/>
                </a:cubicBezTo>
                <a:cubicBezTo>
                  <a:pt x="50" y="1457"/>
                  <a:pt x="29" y="1435"/>
                  <a:pt x="28" y="1409"/>
                </a:cubicBezTo>
                <a:cubicBezTo>
                  <a:pt x="27" y="1382"/>
                  <a:pt x="46" y="1358"/>
                  <a:pt x="73" y="1353"/>
                </a:cubicBezTo>
                <a:cubicBezTo>
                  <a:pt x="88" y="1351"/>
                  <a:pt x="102" y="1355"/>
                  <a:pt x="115" y="1364"/>
                </a:cubicBezTo>
                <a:cubicBezTo>
                  <a:pt x="127" y="1374"/>
                  <a:pt x="133" y="1387"/>
                  <a:pt x="136" y="1403"/>
                </a:cubicBezTo>
                <a:cubicBezTo>
                  <a:pt x="167" y="1396"/>
                  <a:pt x="197" y="1389"/>
                  <a:pt x="229" y="1383"/>
                </a:cubicBezTo>
                <a:cubicBezTo>
                  <a:pt x="223" y="1356"/>
                  <a:pt x="225" y="1331"/>
                  <a:pt x="239" y="1308"/>
                </a:cubicBezTo>
                <a:cubicBezTo>
                  <a:pt x="252" y="1285"/>
                  <a:pt x="272" y="1269"/>
                  <a:pt x="298" y="1261"/>
                </a:cubicBezTo>
                <a:cubicBezTo>
                  <a:pt x="294" y="1249"/>
                  <a:pt x="290" y="1237"/>
                  <a:pt x="286" y="1225"/>
                </a:cubicBezTo>
                <a:cubicBezTo>
                  <a:pt x="281" y="1210"/>
                  <a:pt x="276" y="1195"/>
                  <a:pt x="272" y="1180"/>
                </a:cubicBezTo>
                <a:cubicBezTo>
                  <a:pt x="271" y="1176"/>
                  <a:pt x="269" y="1175"/>
                  <a:pt x="265" y="1175"/>
                </a:cubicBezTo>
                <a:cubicBezTo>
                  <a:pt x="220" y="1177"/>
                  <a:pt x="182" y="1162"/>
                  <a:pt x="152" y="1130"/>
                </a:cubicBezTo>
                <a:cubicBezTo>
                  <a:pt x="121" y="1097"/>
                  <a:pt x="108" y="1059"/>
                  <a:pt x="113" y="1015"/>
                </a:cubicBezTo>
                <a:cubicBezTo>
                  <a:pt x="117" y="975"/>
                  <a:pt x="135" y="942"/>
                  <a:pt x="166" y="916"/>
                </a:cubicBezTo>
                <a:cubicBezTo>
                  <a:pt x="177" y="907"/>
                  <a:pt x="190" y="901"/>
                  <a:pt x="203" y="892"/>
                </a:cubicBezTo>
                <a:cubicBezTo>
                  <a:pt x="188" y="856"/>
                  <a:pt x="173" y="819"/>
                  <a:pt x="157" y="782"/>
                </a:cubicBezTo>
                <a:cubicBezTo>
                  <a:pt x="127" y="788"/>
                  <a:pt x="100" y="784"/>
                  <a:pt x="74" y="766"/>
                </a:cubicBezTo>
                <a:cubicBezTo>
                  <a:pt x="55" y="752"/>
                  <a:pt x="42" y="733"/>
                  <a:pt x="35" y="710"/>
                </a:cubicBezTo>
                <a:cubicBezTo>
                  <a:pt x="24" y="672"/>
                  <a:pt x="39" y="616"/>
                  <a:pt x="94" y="591"/>
                </a:cubicBezTo>
                <a:cubicBezTo>
                  <a:pt x="90" y="577"/>
                  <a:pt x="87" y="564"/>
                  <a:pt x="83" y="551"/>
                </a:cubicBezTo>
                <a:cubicBezTo>
                  <a:pt x="79" y="538"/>
                  <a:pt x="75" y="525"/>
                  <a:pt x="71" y="512"/>
                </a:cubicBezTo>
                <a:cubicBezTo>
                  <a:pt x="70" y="507"/>
                  <a:pt x="68" y="506"/>
                  <a:pt x="64" y="506"/>
                </a:cubicBezTo>
                <a:cubicBezTo>
                  <a:pt x="35" y="509"/>
                  <a:pt x="9" y="487"/>
                  <a:pt x="5" y="460"/>
                </a:cubicBezTo>
                <a:cubicBezTo>
                  <a:pt x="0" y="421"/>
                  <a:pt x="39" y="388"/>
                  <a:pt x="77" y="402"/>
                </a:cubicBezTo>
                <a:cubicBezTo>
                  <a:pt x="108" y="414"/>
                  <a:pt x="122" y="449"/>
                  <a:pt x="106" y="479"/>
                </a:cubicBezTo>
                <a:cubicBezTo>
                  <a:pt x="99" y="491"/>
                  <a:pt x="88" y="498"/>
                  <a:pt x="75" y="504"/>
                </a:cubicBezTo>
                <a:cubicBezTo>
                  <a:pt x="84" y="532"/>
                  <a:pt x="92" y="560"/>
                  <a:pt x="100" y="589"/>
                </a:cubicBezTo>
                <a:cubicBezTo>
                  <a:pt x="124" y="582"/>
                  <a:pt x="148" y="582"/>
                  <a:pt x="171" y="591"/>
                </a:cubicBezTo>
                <a:cubicBezTo>
                  <a:pt x="194" y="601"/>
                  <a:pt x="210" y="617"/>
                  <a:pt x="222" y="639"/>
                </a:cubicBezTo>
                <a:cubicBezTo>
                  <a:pt x="247" y="627"/>
                  <a:pt x="271" y="615"/>
                  <a:pt x="296" y="603"/>
                </a:cubicBezTo>
                <a:cubicBezTo>
                  <a:pt x="288" y="587"/>
                  <a:pt x="286" y="571"/>
                  <a:pt x="294" y="555"/>
                </a:cubicBezTo>
                <a:cubicBezTo>
                  <a:pt x="299" y="542"/>
                  <a:pt x="308" y="533"/>
                  <a:pt x="320" y="527"/>
                </a:cubicBezTo>
                <a:cubicBezTo>
                  <a:pt x="345" y="516"/>
                  <a:pt x="374" y="525"/>
                  <a:pt x="389" y="549"/>
                </a:cubicBezTo>
                <a:cubicBezTo>
                  <a:pt x="403" y="571"/>
                  <a:pt x="398" y="601"/>
                  <a:pt x="377" y="618"/>
                </a:cubicBezTo>
                <a:cubicBezTo>
                  <a:pt x="354" y="636"/>
                  <a:pt x="325" y="633"/>
                  <a:pt x="299" y="609"/>
                </a:cubicBezTo>
                <a:cubicBezTo>
                  <a:pt x="275" y="621"/>
                  <a:pt x="250" y="633"/>
                  <a:pt x="225" y="645"/>
                </a:cubicBezTo>
                <a:cubicBezTo>
                  <a:pt x="235" y="671"/>
                  <a:pt x="236" y="697"/>
                  <a:pt x="225" y="723"/>
                </a:cubicBezTo>
                <a:cubicBezTo>
                  <a:pt x="214" y="749"/>
                  <a:pt x="195" y="767"/>
                  <a:pt x="169" y="778"/>
                </a:cubicBezTo>
                <a:cubicBezTo>
                  <a:pt x="185" y="815"/>
                  <a:pt x="200" y="852"/>
                  <a:pt x="215" y="889"/>
                </a:cubicBezTo>
                <a:cubicBezTo>
                  <a:pt x="222" y="888"/>
                  <a:pt x="228" y="886"/>
                  <a:pt x="234" y="885"/>
                </a:cubicBezTo>
                <a:cubicBezTo>
                  <a:pt x="292" y="878"/>
                  <a:pt x="339" y="897"/>
                  <a:pt x="376" y="943"/>
                </a:cubicBezTo>
                <a:cubicBezTo>
                  <a:pt x="378" y="945"/>
                  <a:pt x="380" y="948"/>
                  <a:pt x="381" y="951"/>
                </a:cubicBezTo>
                <a:cubicBezTo>
                  <a:pt x="387" y="959"/>
                  <a:pt x="387" y="959"/>
                  <a:pt x="397" y="955"/>
                </a:cubicBezTo>
                <a:cubicBezTo>
                  <a:pt x="423" y="944"/>
                  <a:pt x="450" y="933"/>
                  <a:pt x="477" y="921"/>
                </a:cubicBezTo>
                <a:cubicBezTo>
                  <a:pt x="479" y="921"/>
                  <a:pt x="480" y="920"/>
                  <a:pt x="482" y="919"/>
                </a:cubicBezTo>
                <a:cubicBezTo>
                  <a:pt x="436" y="829"/>
                  <a:pt x="431" y="737"/>
                  <a:pt x="472" y="645"/>
                </a:cubicBezTo>
                <a:cubicBezTo>
                  <a:pt x="513" y="553"/>
                  <a:pt x="585" y="496"/>
                  <a:pt x="683" y="469"/>
                </a:cubicBezTo>
                <a:cubicBezTo>
                  <a:pt x="677" y="440"/>
                  <a:pt x="671" y="410"/>
                  <a:pt x="666" y="381"/>
                </a:cubicBezTo>
                <a:cubicBezTo>
                  <a:pt x="589" y="396"/>
                  <a:pt x="513" y="350"/>
                  <a:pt x="493" y="276"/>
                </a:cubicBezTo>
                <a:cubicBezTo>
                  <a:pt x="440" y="276"/>
                  <a:pt x="386" y="276"/>
                  <a:pt x="333" y="276"/>
                </a:cubicBezTo>
                <a:cubicBezTo>
                  <a:pt x="333" y="333"/>
                  <a:pt x="308" y="371"/>
                  <a:pt x="251" y="384"/>
                </a:cubicBezTo>
                <a:cubicBezTo>
                  <a:pt x="212" y="393"/>
                  <a:pt x="169" y="374"/>
                  <a:pt x="148" y="339"/>
                </a:cubicBezTo>
                <a:cubicBezTo>
                  <a:pt x="127" y="305"/>
                  <a:pt x="124" y="258"/>
                  <a:pt x="159" y="217"/>
                </a:cubicBezTo>
                <a:cubicBezTo>
                  <a:pt x="151" y="207"/>
                  <a:pt x="143" y="198"/>
                  <a:pt x="135" y="188"/>
                </a:cubicBezTo>
                <a:cubicBezTo>
                  <a:pt x="121" y="173"/>
                  <a:pt x="108" y="158"/>
                  <a:pt x="95" y="142"/>
                </a:cubicBezTo>
                <a:cubicBezTo>
                  <a:pt x="92" y="138"/>
                  <a:pt x="89" y="136"/>
                  <a:pt x="84" y="137"/>
                </a:cubicBezTo>
                <a:cubicBezTo>
                  <a:pt x="50" y="144"/>
                  <a:pt x="24" y="123"/>
                  <a:pt x="19" y="95"/>
                </a:cubicBezTo>
                <a:cubicBezTo>
                  <a:pt x="14" y="70"/>
                  <a:pt x="30" y="43"/>
                  <a:pt x="52" y="35"/>
                </a:cubicBezTo>
                <a:cubicBezTo>
                  <a:pt x="80" y="26"/>
                  <a:pt x="108" y="38"/>
                  <a:pt x="120" y="61"/>
                </a:cubicBezTo>
                <a:cubicBezTo>
                  <a:pt x="132" y="87"/>
                  <a:pt x="124" y="115"/>
                  <a:pt x="99" y="131"/>
                </a:cubicBezTo>
                <a:cubicBezTo>
                  <a:pt x="98" y="132"/>
                  <a:pt x="97" y="133"/>
                  <a:pt x="96" y="134"/>
                </a:cubicBezTo>
                <a:cubicBezTo>
                  <a:pt x="118" y="160"/>
                  <a:pt x="141" y="186"/>
                  <a:pt x="163" y="211"/>
                </a:cubicBezTo>
                <a:cubicBezTo>
                  <a:pt x="174" y="205"/>
                  <a:pt x="184" y="197"/>
                  <a:pt x="195" y="193"/>
                </a:cubicBezTo>
                <a:cubicBezTo>
                  <a:pt x="222" y="182"/>
                  <a:pt x="250" y="183"/>
                  <a:pt x="277" y="195"/>
                </a:cubicBezTo>
                <a:cubicBezTo>
                  <a:pt x="279" y="196"/>
                  <a:pt x="283" y="196"/>
                  <a:pt x="285" y="195"/>
                </a:cubicBezTo>
                <a:cubicBezTo>
                  <a:pt x="314" y="177"/>
                  <a:pt x="343" y="158"/>
                  <a:pt x="373" y="140"/>
                </a:cubicBezTo>
                <a:cubicBezTo>
                  <a:pt x="374" y="139"/>
                  <a:pt x="375" y="138"/>
                  <a:pt x="376" y="138"/>
                </a:cubicBezTo>
                <a:cubicBezTo>
                  <a:pt x="364" y="125"/>
                  <a:pt x="358" y="111"/>
                  <a:pt x="358" y="93"/>
                </a:cubicBezTo>
                <a:cubicBezTo>
                  <a:pt x="360" y="56"/>
                  <a:pt x="402" y="32"/>
                  <a:pt x="435" y="48"/>
                </a:cubicBezTo>
                <a:cubicBezTo>
                  <a:pt x="458" y="59"/>
                  <a:pt x="469" y="85"/>
                  <a:pt x="465" y="104"/>
                </a:cubicBezTo>
                <a:cubicBezTo>
                  <a:pt x="461" y="130"/>
                  <a:pt x="442" y="148"/>
                  <a:pt x="416" y="151"/>
                </a:cubicBezTo>
                <a:cubicBezTo>
                  <a:pt x="405" y="152"/>
                  <a:pt x="395" y="149"/>
                  <a:pt x="386" y="144"/>
                </a:cubicBezTo>
                <a:cubicBezTo>
                  <a:pt x="384" y="143"/>
                  <a:pt x="381" y="143"/>
                  <a:pt x="380" y="144"/>
                </a:cubicBezTo>
                <a:cubicBezTo>
                  <a:pt x="349" y="162"/>
                  <a:pt x="319" y="181"/>
                  <a:pt x="288" y="201"/>
                </a:cubicBezTo>
                <a:cubicBezTo>
                  <a:pt x="292" y="204"/>
                  <a:pt x="295" y="207"/>
                  <a:pt x="299" y="210"/>
                </a:cubicBezTo>
                <a:cubicBezTo>
                  <a:pt x="314" y="223"/>
                  <a:pt x="324" y="240"/>
                  <a:pt x="330" y="258"/>
                </a:cubicBezTo>
                <a:cubicBezTo>
                  <a:pt x="331" y="260"/>
                  <a:pt x="333" y="262"/>
                  <a:pt x="335" y="262"/>
                </a:cubicBezTo>
                <a:cubicBezTo>
                  <a:pt x="386" y="263"/>
                  <a:pt x="436" y="263"/>
                  <a:pt x="487" y="263"/>
                </a:cubicBezTo>
                <a:cubicBezTo>
                  <a:pt x="488" y="263"/>
                  <a:pt x="488" y="262"/>
                  <a:pt x="489" y="262"/>
                </a:cubicBezTo>
                <a:cubicBezTo>
                  <a:pt x="489" y="253"/>
                  <a:pt x="488" y="245"/>
                  <a:pt x="488" y="236"/>
                </a:cubicBezTo>
                <a:cubicBezTo>
                  <a:pt x="490" y="177"/>
                  <a:pt x="518" y="133"/>
                  <a:pt x="570" y="106"/>
                </a:cubicBezTo>
                <a:cubicBezTo>
                  <a:pt x="608" y="86"/>
                  <a:pt x="649" y="85"/>
                  <a:pt x="689" y="102"/>
                </a:cubicBezTo>
                <a:cubicBezTo>
                  <a:pt x="732" y="120"/>
                  <a:pt x="760" y="151"/>
                  <a:pt x="774" y="195"/>
                </a:cubicBezTo>
                <a:cubicBezTo>
                  <a:pt x="776" y="200"/>
                  <a:pt x="777" y="201"/>
                  <a:pt x="783" y="200"/>
                </a:cubicBezTo>
                <a:cubicBezTo>
                  <a:pt x="816" y="194"/>
                  <a:pt x="849" y="189"/>
                  <a:pt x="883" y="184"/>
                </a:cubicBezTo>
                <a:cubicBezTo>
                  <a:pt x="892" y="182"/>
                  <a:pt x="901" y="180"/>
                  <a:pt x="911" y="178"/>
                </a:cubicBezTo>
                <a:cubicBezTo>
                  <a:pt x="906" y="130"/>
                  <a:pt x="922" y="91"/>
                  <a:pt x="967" y="70"/>
                </a:cubicBezTo>
                <a:cubicBezTo>
                  <a:pt x="1018" y="47"/>
                  <a:pt x="1062" y="62"/>
                  <a:pt x="1096" y="106"/>
                </a:cubicBezTo>
                <a:cubicBezTo>
                  <a:pt x="1107" y="100"/>
                  <a:pt x="1118" y="93"/>
                  <a:pt x="1129" y="86"/>
                </a:cubicBezTo>
                <a:cubicBezTo>
                  <a:pt x="1122" y="70"/>
                  <a:pt x="1121" y="54"/>
                  <a:pt x="1128" y="38"/>
                </a:cubicBezTo>
                <a:cubicBezTo>
                  <a:pt x="1133" y="24"/>
                  <a:pt x="1144" y="15"/>
                  <a:pt x="1157" y="9"/>
                </a:cubicBezTo>
                <a:cubicBezTo>
                  <a:pt x="1181" y="0"/>
                  <a:pt x="1211" y="10"/>
                  <a:pt x="1223" y="33"/>
                </a:cubicBezTo>
                <a:cubicBezTo>
                  <a:pt x="1236" y="57"/>
                  <a:pt x="1230" y="87"/>
                  <a:pt x="1209" y="103"/>
                </a:cubicBezTo>
                <a:cubicBezTo>
                  <a:pt x="1186" y="120"/>
                  <a:pt x="1153" y="117"/>
                  <a:pt x="1133" y="91"/>
                </a:cubicBezTo>
                <a:cubicBezTo>
                  <a:pt x="1122" y="98"/>
                  <a:pt x="1110" y="105"/>
                  <a:pt x="1099" y="112"/>
                </a:cubicBezTo>
                <a:cubicBezTo>
                  <a:pt x="1116" y="149"/>
                  <a:pt x="1116" y="185"/>
                  <a:pt x="1092" y="219"/>
                </a:cubicBezTo>
                <a:cubicBezTo>
                  <a:pt x="1068" y="252"/>
                  <a:pt x="1034" y="264"/>
                  <a:pt x="993" y="259"/>
                </a:cubicBezTo>
                <a:cubicBezTo>
                  <a:pt x="990" y="284"/>
                  <a:pt x="987" y="309"/>
                  <a:pt x="985" y="335"/>
                </a:cubicBezTo>
                <a:cubicBezTo>
                  <a:pt x="1001" y="338"/>
                  <a:pt x="1015" y="347"/>
                  <a:pt x="1023" y="362"/>
                </a:cubicBezTo>
                <a:cubicBezTo>
                  <a:pt x="1030" y="375"/>
                  <a:pt x="1031" y="389"/>
                  <a:pt x="1027" y="403"/>
                </a:cubicBezTo>
                <a:cubicBezTo>
                  <a:pt x="1019" y="429"/>
                  <a:pt x="993" y="447"/>
                  <a:pt x="963" y="440"/>
                </a:cubicBezTo>
                <a:cubicBezTo>
                  <a:pt x="942" y="436"/>
                  <a:pt x="920" y="415"/>
                  <a:pt x="922" y="384"/>
                </a:cubicBezTo>
                <a:cubicBezTo>
                  <a:pt x="923" y="361"/>
                  <a:pt x="942" y="334"/>
                  <a:pt x="978" y="334"/>
                </a:cubicBezTo>
                <a:cubicBezTo>
                  <a:pt x="981" y="309"/>
                  <a:pt x="984" y="284"/>
                  <a:pt x="987" y="258"/>
                </a:cubicBezTo>
                <a:cubicBezTo>
                  <a:pt x="982" y="257"/>
                  <a:pt x="977" y="255"/>
                  <a:pt x="973" y="253"/>
                </a:cubicBezTo>
                <a:cubicBezTo>
                  <a:pt x="946" y="242"/>
                  <a:pt x="927" y="223"/>
                  <a:pt x="917" y="196"/>
                </a:cubicBezTo>
                <a:cubicBezTo>
                  <a:pt x="915" y="191"/>
                  <a:pt x="913" y="191"/>
                  <a:pt x="908" y="191"/>
                </a:cubicBezTo>
                <a:cubicBezTo>
                  <a:pt x="867" y="198"/>
                  <a:pt x="826" y="205"/>
                  <a:pt x="785" y="212"/>
                </a:cubicBezTo>
                <a:cubicBezTo>
                  <a:pt x="783" y="212"/>
                  <a:pt x="781" y="213"/>
                  <a:pt x="779" y="213"/>
                </a:cubicBezTo>
                <a:cubicBezTo>
                  <a:pt x="789" y="284"/>
                  <a:pt x="751" y="349"/>
                  <a:pt x="684" y="375"/>
                </a:cubicBezTo>
                <a:cubicBezTo>
                  <a:pt x="687" y="390"/>
                  <a:pt x="689" y="405"/>
                  <a:pt x="692" y="420"/>
                </a:cubicBezTo>
                <a:cubicBezTo>
                  <a:pt x="695" y="435"/>
                  <a:pt x="698" y="450"/>
                  <a:pt x="701" y="464"/>
                </a:cubicBezTo>
                <a:cubicBezTo>
                  <a:pt x="853" y="447"/>
                  <a:pt x="964" y="506"/>
                  <a:pt x="1039" y="640"/>
                </a:cubicBezTo>
                <a:close/>
                <a:moveTo>
                  <a:pt x="871" y="927"/>
                </a:moveTo>
                <a:cubicBezTo>
                  <a:pt x="874" y="927"/>
                  <a:pt x="876" y="927"/>
                  <a:pt x="878" y="927"/>
                </a:cubicBezTo>
                <a:cubicBezTo>
                  <a:pt x="910" y="927"/>
                  <a:pt x="942" y="927"/>
                  <a:pt x="974" y="927"/>
                </a:cubicBezTo>
                <a:cubicBezTo>
                  <a:pt x="995" y="927"/>
                  <a:pt x="995" y="927"/>
                  <a:pt x="1005" y="908"/>
                </a:cubicBezTo>
                <a:cubicBezTo>
                  <a:pt x="1020" y="879"/>
                  <a:pt x="1031" y="849"/>
                  <a:pt x="1036" y="817"/>
                </a:cubicBezTo>
                <a:cubicBezTo>
                  <a:pt x="1038" y="804"/>
                  <a:pt x="1039" y="791"/>
                  <a:pt x="1040" y="778"/>
                </a:cubicBezTo>
                <a:cubicBezTo>
                  <a:pt x="1015" y="778"/>
                  <a:pt x="991" y="778"/>
                  <a:pt x="967" y="778"/>
                </a:cubicBezTo>
                <a:cubicBezTo>
                  <a:pt x="967" y="774"/>
                  <a:pt x="967" y="770"/>
                  <a:pt x="967" y="765"/>
                </a:cubicBezTo>
                <a:cubicBezTo>
                  <a:pt x="991" y="765"/>
                  <a:pt x="1015" y="765"/>
                  <a:pt x="1040" y="765"/>
                </a:cubicBezTo>
                <a:cubicBezTo>
                  <a:pt x="1039" y="757"/>
                  <a:pt x="1039" y="751"/>
                  <a:pt x="1038" y="744"/>
                </a:cubicBezTo>
                <a:cubicBezTo>
                  <a:pt x="1033" y="700"/>
                  <a:pt x="1020" y="659"/>
                  <a:pt x="996" y="621"/>
                </a:cubicBezTo>
                <a:cubicBezTo>
                  <a:pt x="994" y="618"/>
                  <a:pt x="992" y="616"/>
                  <a:pt x="987" y="616"/>
                </a:cubicBezTo>
                <a:cubicBezTo>
                  <a:pt x="950" y="617"/>
                  <a:pt x="913" y="616"/>
                  <a:pt x="876" y="617"/>
                </a:cubicBezTo>
                <a:cubicBezTo>
                  <a:pt x="874" y="617"/>
                  <a:pt x="873" y="617"/>
                  <a:pt x="871" y="617"/>
                </a:cubicBezTo>
                <a:cubicBezTo>
                  <a:pt x="876" y="628"/>
                  <a:pt x="880" y="638"/>
                  <a:pt x="885" y="649"/>
                </a:cubicBezTo>
                <a:cubicBezTo>
                  <a:pt x="871" y="651"/>
                  <a:pt x="871" y="651"/>
                  <a:pt x="867" y="641"/>
                </a:cubicBezTo>
                <a:cubicBezTo>
                  <a:pt x="864" y="635"/>
                  <a:pt x="861" y="630"/>
                  <a:pt x="859" y="624"/>
                </a:cubicBezTo>
                <a:cubicBezTo>
                  <a:pt x="857" y="617"/>
                  <a:pt x="853" y="616"/>
                  <a:pt x="847" y="616"/>
                </a:cubicBezTo>
                <a:cubicBezTo>
                  <a:pt x="794" y="617"/>
                  <a:pt x="740" y="616"/>
                  <a:pt x="686" y="616"/>
                </a:cubicBezTo>
                <a:cubicBezTo>
                  <a:pt x="677" y="616"/>
                  <a:pt x="668" y="616"/>
                  <a:pt x="659" y="617"/>
                </a:cubicBezTo>
                <a:cubicBezTo>
                  <a:pt x="657" y="617"/>
                  <a:pt x="654" y="618"/>
                  <a:pt x="653" y="620"/>
                </a:cubicBezTo>
                <a:cubicBezTo>
                  <a:pt x="649" y="630"/>
                  <a:pt x="645" y="640"/>
                  <a:pt x="641" y="650"/>
                </a:cubicBezTo>
                <a:cubicBezTo>
                  <a:pt x="636" y="650"/>
                  <a:pt x="632" y="650"/>
                  <a:pt x="626" y="650"/>
                </a:cubicBezTo>
                <a:cubicBezTo>
                  <a:pt x="631" y="638"/>
                  <a:pt x="635" y="628"/>
                  <a:pt x="640" y="617"/>
                </a:cubicBezTo>
                <a:cubicBezTo>
                  <a:pt x="639" y="617"/>
                  <a:pt x="638" y="617"/>
                  <a:pt x="638" y="617"/>
                </a:cubicBezTo>
                <a:cubicBezTo>
                  <a:pt x="599" y="617"/>
                  <a:pt x="560" y="616"/>
                  <a:pt x="522" y="617"/>
                </a:cubicBezTo>
                <a:cubicBezTo>
                  <a:pt x="520" y="617"/>
                  <a:pt x="517" y="619"/>
                  <a:pt x="516" y="620"/>
                </a:cubicBezTo>
                <a:cubicBezTo>
                  <a:pt x="497" y="649"/>
                  <a:pt x="484" y="680"/>
                  <a:pt x="478" y="714"/>
                </a:cubicBezTo>
                <a:cubicBezTo>
                  <a:pt x="475" y="730"/>
                  <a:pt x="473" y="747"/>
                  <a:pt x="471" y="765"/>
                </a:cubicBezTo>
                <a:cubicBezTo>
                  <a:pt x="505" y="765"/>
                  <a:pt x="538" y="765"/>
                  <a:pt x="571" y="765"/>
                </a:cubicBezTo>
                <a:cubicBezTo>
                  <a:pt x="571" y="770"/>
                  <a:pt x="571" y="774"/>
                  <a:pt x="571" y="778"/>
                </a:cubicBezTo>
                <a:cubicBezTo>
                  <a:pt x="538" y="778"/>
                  <a:pt x="505" y="778"/>
                  <a:pt x="472" y="778"/>
                </a:cubicBezTo>
                <a:cubicBezTo>
                  <a:pt x="472" y="780"/>
                  <a:pt x="472" y="781"/>
                  <a:pt x="472" y="782"/>
                </a:cubicBezTo>
                <a:cubicBezTo>
                  <a:pt x="474" y="831"/>
                  <a:pt x="487" y="878"/>
                  <a:pt x="514" y="921"/>
                </a:cubicBezTo>
                <a:cubicBezTo>
                  <a:pt x="517" y="926"/>
                  <a:pt x="520" y="927"/>
                  <a:pt x="526" y="927"/>
                </a:cubicBezTo>
                <a:cubicBezTo>
                  <a:pt x="562" y="927"/>
                  <a:pt x="597" y="927"/>
                  <a:pt x="633" y="927"/>
                </a:cubicBezTo>
                <a:cubicBezTo>
                  <a:pt x="635" y="927"/>
                  <a:pt x="637" y="927"/>
                  <a:pt x="640" y="927"/>
                </a:cubicBezTo>
                <a:cubicBezTo>
                  <a:pt x="637" y="919"/>
                  <a:pt x="634" y="911"/>
                  <a:pt x="631" y="904"/>
                </a:cubicBezTo>
                <a:cubicBezTo>
                  <a:pt x="644" y="902"/>
                  <a:pt x="644" y="902"/>
                  <a:pt x="649" y="913"/>
                </a:cubicBezTo>
                <a:cubicBezTo>
                  <a:pt x="650" y="916"/>
                  <a:pt x="652" y="918"/>
                  <a:pt x="652" y="920"/>
                </a:cubicBezTo>
                <a:cubicBezTo>
                  <a:pt x="653" y="926"/>
                  <a:pt x="657" y="927"/>
                  <a:pt x="662" y="927"/>
                </a:cubicBezTo>
                <a:cubicBezTo>
                  <a:pt x="721" y="927"/>
                  <a:pt x="780" y="926"/>
                  <a:pt x="839" y="927"/>
                </a:cubicBezTo>
                <a:cubicBezTo>
                  <a:pt x="852" y="927"/>
                  <a:pt x="859" y="924"/>
                  <a:pt x="863" y="912"/>
                </a:cubicBezTo>
                <a:cubicBezTo>
                  <a:pt x="866" y="902"/>
                  <a:pt x="869" y="901"/>
                  <a:pt x="881" y="904"/>
                </a:cubicBezTo>
                <a:cubicBezTo>
                  <a:pt x="877" y="911"/>
                  <a:pt x="874" y="918"/>
                  <a:pt x="871" y="927"/>
                </a:cubicBezTo>
                <a:close/>
                <a:moveTo>
                  <a:pt x="136" y="1030"/>
                </a:moveTo>
                <a:cubicBezTo>
                  <a:pt x="136" y="1097"/>
                  <a:pt x="191" y="1152"/>
                  <a:pt x="259" y="1152"/>
                </a:cubicBezTo>
                <a:cubicBezTo>
                  <a:pt x="325" y="1151"/>
                  <a:pt x="381" y="1096"/>
                  <a:pt x="380" y="1030"/>
                </a:cubicBezTo>
                <a:cubicBezTo>
                  <a:pt x="380" y="963"/>
                  <a:pt x="325" y="908"/>
                  <a:pt x="260" y="908"/>
                </a:cubicBezTo>
                <a:cubicBezTo>
                  <a:pt x="190" y="907"/>
                  <a:pt x="137" y="962"/>
                  <a:pt x="136" y="1030"/>
                </a:cubicBezTo>
                <a:close/>
                <a:moveTo>
                  <a:pt x="634" y="359"/>
                </a:moveTo>
                <a:cubicBezTo>
                  <a:pt x="701" y="360"/>
                  <a:pt x="756" y="306"/>
                  <a:pt x="756" y="239"/>
                </a:cubicBezTo>
                <a:cubicBezTo>
                  <a:pt x="757" y="171"/>
                  <a:pt x="703" y="116"/>
                  <a:pt x="635" y="115"/>
                </a:cubicBezTo>
                <a:cubicBezTo>
                  <a:pt x="567" y="115"/>
                  <a:pt x="514" y="170"/>
                  <a:pt x="512" y="236"/>
                </a:cubicBezTo>
                <a:cubicBezTo>
                  <a:pt x="511" y="304"/>
                  <a:pt x="568" y="360"/>
                  <a:pt x="634" y="359"/>
                </a:cubicBezTo>
                <a:close/>
                <a:moveTo>
                  <a:pt x="1089" y="1360"/>
                </a:moveTo>
                <a:cubicBezTo>
                  <a:pt x="1152" y="1361"/>
                  <a:pt x="1207" y="1312"/>
                  <a:pt x="1212" y="1248"/>
                </a:cubicBezTo>
                <a:cubicBezTo>
                  <a:pt x="1217" y="1175"/>
                  <a:pt x="1161" y="1118"/>
                  <a:pt x="1094" y="1116"/>
                </a:cubicBezTo>
                <a:cubicBezTo>
                  <a:pt x="1030" y="1114"/>
                  <a:pt x="970" y="1163"/>
                  <a:pt x="968" y="1236"/>
                </a:cubicBezTo>
                <a:cubicBezTo>
                  <a:pt x="967" y="1301"/>
                  <a:pt x="1017" y="1359"/>
                  <a:pt x="1089" y="1360"/>
                </a:cubicBezTo>
                <a:close/>
                <a:moveTo>
                  <a:pt x="1359" y="571"/>
                </a:moveTo>
                <a:cubicBezTo>
                  <a:pt x="1358" y="506"/>
                  <a:pt x="1307" y="452"/>
                  <a:pt x="1241" y="449"/>
                </a:cubicBezTo>
                <a:cubicBezTo>
                  <a:pt x="1172" y="447"/>
                  <a:pt x="1116" y="501"/>
                  <a:pt x="1114" y="569"/>
                </a:cubicBezTo>
                <a:cubicBezTo>
                  <a:pt x="1113" y="638"/>
                  <a:pt x="1169" y="692"/>
                  <a:pt x="1233" y="693"/>
                </a:cubicBezTo>
                <a:cubicBezTo>
                  <a:pt x="1303" y="694"/>
                  <a:pt x="1358" y="640"/>
                  <a:pt x="1359" y="571"/>
                </a:cubicBezTo>
                <a:close/>
                <a:moveTo>
                  <a:pt x="1443" y="1410"/>
                </a:moveTo>
                <a:cubicBezTo>
                  <a:pt x="1442" y="1363"/>
                  <a:pt x="1404" y="1326"/>
                  <a:pt x="1356" y="1327"/>
                </a:cubicBezTo>
                <a:cubicBezTo>
                  <a:pt x="1311" y="1328"/>
                  <a:pt x="1275" y="1366"/>
                  <a:pt x="1275" y="1412"/>
                </a:cubicBezTo>
                <a:cubicBezTo>
                  <a:pt x="1276" y="1459"/>
                  <a:pt x="1314" y="1495"/>
                  <a:pt x="1362" y="1494"/>
                </a:cubicBezTo>
                <a:cubicBezTo>
                  <a:pt x="1406" y="1494"/>
                  <a:pt x="1443" y="1454"/>
                  <a:pt x="1443" y="1410"/>
                </a:cubicBezTo>
                <a:close/>
                <a:moveTo>
                  <a:pt x="410" y="1359"/>
                </a:moveTo>
                <a:cubicBezTo>
                  <a:pt x="410" y="1314"/>
                  <a:pt x="373" y="1275"/>
                  <a:pt x="330" y="1274"/>
                </a:cubicBezTo>
                <a:cubicBezTo>
                  <a:pt x="281" y="1273"/>
                  <a:pt x="243" y="1309"/>
                  <a:pt x="242" y="1357"/>
                </a:cubicBezTo>
                <a:cubicBezTo>
                  <a:pt x="241" y="1401"/>
                  <a:pt x="279" y="1440"/>
                  <a:pt x="324" y="1441"/>
                </a:cubicBezTo>
                <a:cubicBezTo>
                  <a:pt x="371" y="1442"/>
                  <a:pt x="409" y="1405"/>
                  <a:pt x="410" y="1359"/>
                </a:cubicBezTo>
                <a:close/>
                <a:moveTo>
                  <a:pt x="133" y="600"/>
                </a:moveTo>
                <a:cubicBezTo>
                  <a:pt x="87" y="600"/>
                  <a:pt x="49" y="638"/>
                  <a:pt x="49" y="684"/>
                </a:cubicBezTo>
                <a:cubicBezTo>
                  <a:pt x="48" y="730"/>
                  <a:pt x="86" y="768"/>
                  <a:pt x="132" y="768"/>
                </a:cubicBezTo>
                <a:cubicBezTo>
                  <a:pt x="177" y="768"/>
                  <a:pt x="215" y="731"/>
                  <a:pt x="216" y="686"/>
                </a:cubicBezTo>
                <a:cubicBezTo>
                  <a:pt x="217" y="639"/>
                  <a:pt x="178" y="600"/>
                  <a:pt x="133" y="600"/>
                </a:cubicBezTo>
                <a:close/>
                <a:moveTo>
                  <a:pt x="1364" y="186"/>
                </a:moveTo>
                <a:cubicBezTo>
                  <a:pt x="1317" y="186"/>
                  <a:pt x="1280" y="224"/>
                  <a:pt x="1280" y="271"/>
                </a:cubicBezTo>
                <a:cubicBezTo>
                  <a:pt x="1281" y="315"/>
                  <a:pt x="1320" y="353"/>
                  <a:pt x="1364" y="353"/>
                </a:cubicBezTo>
                <a:cubicBezTo>
                  <a:pt x="1410" y="353"/>
                  <a:pt x="1449" y="315"/>
                  <a:pt x="1448" y="267"/>
                </a:cubicBezTo>
                <a:cubicBezTo>
                  <a:pt x="1447" y="222"/>
                  <a:pt x="1410" y="185"/>
                  <a:pt x="1364" y="186"/>
                </a:cubicBezTo>
                <a:close/>
                <a:moveTo>
                  <a:pt x="1094" y="160"/>
                </a:moveTo>
                <a:cubicBezTo>
                  <a:pt x="1094" y="114"/>
                  <a:pt x="1056" y="76"/>
                  <a:pt x="1010" y="76"/>
                </a:cubicBezTo>
                <a:cubicBezTo>
                  <a:pt x="964" y="77"/>
                  <a:pt x="926" y="113"/>
                  <a:pt x="927" y="160"/>
                </a:cubicBezTo>
                <a:cubicBezTo>
                  <a:pt x="927" y="206"/>
                  <a:pt x="961" y="243"/>
                  <a:pt x="1010" y="244"/>
                </a:cubicBezTo>
                <a:cubicBezTo>
                  <a:pt x="1056" y="245"/>
                  <a:pt x="1094" y="207"/>
                  <a:pt x="1094" y="160"/>
                </a:cubicBezTo>
                <a:close/>
                <a:moveTo>
                  <a:pt x="1316" y="1065"/>
                </a:moveTo>
                <a:cubicBezTo>
                  <a:pt x="1362" y="1066"/>
                  <a:pt x="1399" y="1029"/>
                  <a:pt x="1400" y="983"/>
                </a:cubicBezTo>
                <a:cubicBezTo>
                  <a:pt x="1400" y="937"/>
                  <a:pt x="1363" y="898"/>
                  <a:pt x="1318" y="898"/>
                </a:cubicBezTo>
                <a:cubicBezTo>
                  <a:pt x="1271" y="898"/>
                  <a:pt x="1233" y="935"/>
                  <a:pt x="1233" y="982"/>
                </a:cubicBezTo>
                <a:cubicBezTo>
                  <a:pt x="1232" y="1028"/>
                  <a:pt x="1271" y="1067"/>
                  <a:pt x="1316" y="1065"/>
                </a:cubicBezTo>
                <a:close/>
                <a:moveTo>
                  <a:pt x="316" y="288"/>
                </a:moveTo>
                <a:cubicBezTo>
                  <a:pt x="319" y="242"/>
                  <a:pt x="281" y="204"/>
                  <a:pt x="237" y="202"/>
                </a:cubicBezTo>
                <a:cubicBezTo>
                  <a:pt x="187" y="200"/>
                  <a:pt x="150" y="239"/>
                  <a:pt x="149" y="283"/>
                </a:cubicBezTo>
                <a:cubicBezTo>
                  <a:pt x="148" y="329"/>
                  <a:pt x="183" y="366"/>
                  <a:pt x="226" y="369"/>
                </a:cubicBezTo>
                <a:cubicBezTo>
                  <a:pt x="276" y="373"/>
                  <a:pt x="316" y="332"/>
                  <a:pt x="316" y="288"/>
                </a:cubicBezTo>
                <a:close/>
                <a:moveTo>
                  <a:pt x="849" y="603"/>
                </a:moveTo>
                <a:cubicBezTo>
                  <a:pt x="825" y="559"/>
                  <a:pt x="794" y="523"/>
                  <a:pt x="756" y="493"/>
                </a:cubicBezTo>
                <a:cubicBezTo>
                  <a:pt x="717" y="524"/>
                  <a:pt x="685" y="559"/>
                  <a:pt x="662" y="603"/>
                </a:cubicBezTo>
                <a:cubicBezTo>
                  <a:pt x="725" y="603"/>
                  <a:pt x="786" y="603"/>
                  <a:pt x="849" y="603"/>
                </a:cubicBezTo>
                <a:close/>
                <a:moveTo>
                  <a:pt x="662" y="940"/>
                </a:moveTo>
                <a:cubicBezTo>
                  <a:pt x="686" y="984"/>
                  <a:pt x="717" y="1020"/>
                  <a:pt x="756" y="1050"/>
                </a:cubicBezTo>
                <a:cubicBezTo>
                  <a:pt x="794" y="1020"/>
                  <a:pt x="825" y="984"/>
                  <a:pt x="849" y="940"/>
                </a:cubicBezTo>
                <a:cubicBezTo>
                  <a:pt x="786" y="940"/>
                  <a:pt x="725" y="940"/>
                  <a:pt x="662" y="940"/>
                </a:cubicBezTo>
                <a:close/>
                <a:moveTo>
                  <a:pt x="773" y="490"/>
                </a:moveTo>
                <a:cubicBezTo>
                  <a:pt x="773" y="490"/>
                  <a:pt x="773" y="490"/>
                  <a:pt x="773" y="491"/>
                </a:cubicBezTo>
                <a:cubicBezTo>
                  <a:pt x="810" y="521"/>
                  <a:pt x="840" y="557"/>
                  <a:pt x="862" y="600"/>
                </a:cubicBezTo>
                <a:cubicBezTo>
                  <a:pt x="863" y="602"/>
                  <a:pt x="867" y="603"/>
                  <a:pt x="869" y="603"/>
                </a:cubicBezTo>
                <a:cubicBezTo>
                  <a:pt x="905" y="604"/>
                  <a:pt x="942" y="604"/>
                  <a:pt x="978" y="603"/>
                </a:cubicBezTo>
                <a:cubicBezTo>
                  <a:pt x="980" y="603"/>
                  <a:pt x="981" y="603"/>
                  <a:pt x="983" y="603"/>
                </a:cubicBezTo>
                <a:cubicBezTo>
                  <a:pt x="958" y="550"/>
                  <a:pt x="831" y="482"/>
                  <a:pt x="773" y="490"/>
                </a:cubicBezTo>
                <a:close/>
                <a:moveTo>
                  <a:pt x="737" y="489"/>
                </a:moveTo>
                <a:cubicBezTo>
                  <a:pt x="701" y="489"/>
                  <a:pt x="641" y="504"/>
                  <a:pt x="588" y="543"/>
                </a:cubicBezTo>
                <a:cubicBezTo>
                  <a:pt x="565" y="560"/>
                  <a:pt x="545" y="579"/>
                  <a:pt x="528" y="603"/>
                </a:cubicBezTo>
                <a:cubicBezTo>
                  <a:pt x="530" y="603"/>
                  <a:pt x="531" y="604"/>
                  <a:pt x="532" y="604"/>
                </a:cubicBezTo>
                <a:cubicBezTo>
                  <a:pt x="568" y="604"/>
                  <a:pt x="605" y="603"/>
                  <a:pt x="642" y="604"/>
                </a:cubicBezTo>
                <a:cubicBezTo>
                  <a:pt x="647" y="604"/>
                  <a:pt x="648" y="601"/>
                  <a:pt x="650" y="598"/>
                </a:cubicBezTo>
                <a:cubicBezTo>
                  <a:pt x="662" y="574"/>
                  <a:pt x="678" y="552"/>
                  <a:pt x="696" y="532"/>
                </a:cubicBezTo>
                <a:cubicBezTo>
                  <a:pt x="710" y="517"/>
                  <a:pt x="724" y="503"/>
                  <a:pt x="737" y="489"/>
                </a:cubicBezTo>
                <a:close/>
                <a:moveTo>
                  <a:pt x="771" y="1055"/>
                </a:moveTo>
                <a:cubicBezTo>
                  <a:pt x="821" y="1052"/>
                  <a:pt x="865" y="1038"/>
                  <a:pt x="906" y="1012"/>
                </a:cubicBezTo>
                <a:cubicBezTo>
                  <a:pt x="936" y="994"/>
                  <a:pt x="962" y="970"/>
                  <a:pt x="983" y="941"/>
                </a:cubicBezTo>
                <a:cubicBezTo>
                  <a:pt x="982" y="941"/>
                  <a:pt x="981" y="940"/>
                  <a:pt x="981" y="940"/>
                </a:cubicBezTo>
                <a:cubicBezTo>
                  <a:pt x="943" y="940"/>
                  <a:pt x="906" y="940"/>
                  <a:pt x="868" y="940"/>
                </a:cubicBezTo>
                <a:cubicBezTo>
                  <a:pt x="866" y="940"/>
                  <a:pt x="863" y="942"/>
                  <a:pt x="862" y="944"/>
                </a:cubicBezTo>
                <a:cubicBezTo>
                  <a:pt x="858" y="950"/>
                  <a:pt x="855" y="957"/>
                  <a:pt x="851" y="963"/>
                </a:cubicBezTo>
                <a:cubicBezTo>
                  <a:pt x="833" y="991"/>
                  <a:pt x="813" y="1017"/>
                  <a:pt x="788" y="1040"/>
                </a:cubicBezTo>
                <a:cubicBezTo>
                  <a:pt x="783" y="1044"/>
                  <a:pt x="778" y="1049"/>
                  <a:pt x="771" y="1055"/>
                </a:cubicBezTo>
                <a:close/>
                <a:moveTo>
                  <a:pt x="737" y="1055"/>
                </a:moveTo>
                <a:cubicBezTo>
                  <a:pt x="738" y="1055"/>
                  <a:pt x="738" y="1054"/>
                  <a:pt x="738" y="1053"/>
                </a:cubicBezTo>
                <a:cubicBezTo>
                  <a:pt x="736" y="1051"/>
                  <a:pt x="733" y="1049"/>
                  <a:pt x="731" y="1047"/>
                </a:cubicBezTo>
                <a:cubicBezTo>
                  <a:pt x="716" y="1031"/>
                  <a:pt x="700" y="1017"/>
                  <a:pt x="687" y="1001"/>
                </a:cubicBezTo>
                <a:cubicBezTo>
                  <a:pt x="673" y="983"/>
                  <a:pt x="662" y="964"/>
                  <a:pt x="650" y="945"/>
                </a:cubicBezTo>
                <a:cubicBezTo>
                  <a:pt x="648" y="941"/>
                  <a:pt x="645" y="940"/>
                  <a:pt x="641" y="940"/>
                </a:cubicBezTo>
                <a:cubicBezTo>
                  <a:pt x="606" y="940"/>
                  <a:pt x="570" y="940"/>
                  <a:pt x="535" y="940"/>
                </a:cubicBezTo>
                <a:cubicBezTo>
                  <a:pt x="533" y="940"/>
                  <a:pt x="531" y="940"/>
                  <a:pt x="527" y="941"/>
                </a:cubicBezTo>
                <a:cubicBezTo>
                  <a:pt x="582" y="1010"/>
                  <a:pt x="651" y="1048"/>
                  <a:pt x="737" y="1055"/>
                </a:cubicBezTo>
                <a:close/>
                <a:moveTo>
                  <a:pt x="572" y="1362"/>
                </a:moveTo>
                <a:cubicBezTo>
                  <a:pt x="547" y="1362"/>
                  <a:pt x="527" y="1382"/>
                  <a:pt x="527" y="1407"/>
                </a:cubicBezTo>
                <a:cubicBezTo>
                  <a:pt x="527" y="1431"/>
                  <a:pt x="548" y="1452"/>
                  <a:pt x="571" y="1452"/>
                </a:cubicBezTo>
                <a:cubicBezTo>
                  <a:pt x="596" y="1452"/>
                  <a:pt x="617" y="1431"/>
                  <a:pt x="617" y="1407"/>
                </a:cubicBezTo>
                <a:cubicBezTo>
                  <a:pt x="617" y="1382"/>
                  <a:pt x="597" y="1362"/>
                  <a:pt x="572" y="1362"/>
                </a:cubicBezTo>
                <a:close/>
                <a:moveTo>
                  <a:pt x="976" y="343"/>
                </a:moveTo>
                <a:cubicBezTo>
                  <a:pt x="951" y="343"/>
                  <a:pt x="931" y="363"/>
                  <a:pt x="930" y="388"/>
                </a:cubicBezTo>
                <a:cubicBezTo>
                  <a:pt x="930" y="412"/>
                  <a:pt x="951" y="432"/>
                  <a:pt x="975" y="432"/>
                </a:cubicBezTo>
                <a:cubicBezTo>
                  <a:pt x="1000" y="433"/>
                  <a:pt x="1020" y="413"/>
                  <a:pt x="1020" y="388"/>
                </a:cubicBezTo>
                <a:cubicBezTo>
                  <a:pt x="1021" y="364"/>
                  <a:pt x="1000" y="343"/>
                  <a:pt x="976" y="343"/>
                </a:cubicBezTo>
                <a:close/>
                <a:moveTo>
                  <a:pt x="72" y="40"/>
                </a:moveTo>
                <a:cubicBezTo>
                  <a:pt x="50" y="39"/>
                  <a:pt x="27" y="58"/>
                  <a:pt x="26" y="85"/>
                </a:cubicBezTo>
                <a:cubicBezTo>
                  <a:pt x="26" y="109"/>
                  <a:pt x="46" y="130"/>
                  <a:pt x="70" y="130"/>
                </a:cubicBezTo>
                <a:cubicBezTo>
                  <a:pt x="95" y="131"/>
                  <a:pt x="115" y="111"/>
                  <a:pt x="116" y="86"/>
                </a:cubicBezTo>
                <a:cubicBezTo>
                  <a:pt x="117" y="61"/>
                  <a:pt x="94" y="39"/>
                  <a:pt x="72" y="40"/>
                </a:cubicBezTo>
                <a:close/>
                <a:moveTo>
                  <a:pt x="58" y="408"/>
                </a:moveTo>
                <a:cubicBezTo>
                  <a:pt x="34" y="408"/>
                  <a:pt x="14" y="428"/>
                  <a:pt x="14" y="452"/>
                </a:cubicBezTo>
                <a:cubicBezTo>
                  <a:pt x="14" y="477"/>
                  <a:pt x="33" y="497"/>
                  <a:pt x="59" y="497"/>
                </a:cubicBezTo>
                <a:cubicBezTo>
                  <a:pt x="84" y="497"/>
                  <a:pt x="104" y="477"/>
                  <a:pt x="103" y="452"/>
                </a:cubicBezTo>
                <a:cubicBezTo>
                  <a:pt x="103" y="427"/>
                  <a:pt x="83" y="408"/>
                  <a:pt x="58" y="408"/>
                </a:cubicBezTo>
                <a:close/>
                <a:moveTo>
                  <a:pt x="127" y="1407"/>
                </a:moveTo>
                <a:cubicBezTo>
                  <a:pt x="127" y="1381"/>
                  <a:pt x="107" y="1362"/>
                  <a:pt x="81" y="1362"/>
                </a:cubicBezTo>
                <a:cubicBezTo>
                  <a:pt x="57" y="1362"/>
                  <a:pt x="37" y="1382"/>
                  <a:pt x="37" y="1407"/>
                </a:cubicBezTo>
                <a:cubicBezTo>
                  <a:pt x="37" y="1432"/>
                  <a:pt x="57" y="1452"/>
                  <a:pt x="82" y="1452"/>
                </a:cubicBezTo>
                <a:cubicBezTo>
                  <a:pt x="107" y="1451"/>
                  <a:pt x="127" y="1431"/>
                  <a:pt x="127" y="1407"/>
                </a:cubicBezTo>
                <a:close/>
                <a:moveTo>
                  <a:pt x="1219" y="811"/>
                </a:moveTo>
                <a:cubicBezTo>
                  <a:pt x="1218" y="786"/>
                  <a:pt x="1198" y="766"/>
                  <a:pt x="1174" y="766"/>
                </a:cubicBezTo>
                <a:cubicBezTo>
                  <a:pt x="1149" y="766"/>
                  <a:pt x="1128" y="787"/>
                  <a:pt x="1129" y="811"/>
                </a:cubicBezTo>
                <a:cubicBezTo>
                  <a:pt x="1129" y="835"/>
                  <a:pt x="1150" y="856"/>
                  <a:pt x="1174" y="856"/>
                </a:cubicBezTo>
                <a:cubicBezTo>
                  <a:pt x="1198" y="856"/>
                  <a:pt x="1219" y="835"/>
                  <a:pt x="1219" y="811"/>
                </a:cubicBezTo>
                <a:close/>
                <a:moveTo>
                  <a:pt x="1420" y="832"/>
                </a:moveTo>
                <a:cubicBezTo>
                  <a:pt x="1419" y="856"/>
                  <a:pt x="1439" y="877"/>
                  <a:pt x="1462" y="878"/>
                </a:cubicBezTo>
                <a:cubicBezTo>
                  <a:pt x="1487" y="880"/>
                  <a:pt x="1509" y="860"/>
                  <a:pt x="1510" y="836"/>
                </a:cubicBezTo>
                <a:cubicBezTo>
                  <a:pt x="1511" y="812"/>
                  <a:pt x="1492" y="790"/>
                  <a:pt x="1469" y="789"/>
                </a:cubicBezTo>
                <a:cubicBezTo>
                  <a:pt x="1442" y="787"/>
                  <a:pt x="1421" y="805"/>
                  <a:pt x="1420" y="832"/>
                </a:cubicBezTo>
                <a:close/>
                <a:moveTo>
                  <a:pt x="1176" y="104"/>
                </a:moveTo>
                <a:cubicBezTo>
                  <a:pt x="1201" y="105"/>
                  <a:pt x="1221" y="85"/>
                  <a:pt x="1222" y="60"/>
                </a:cubicBezTo>
                <a:cubicBezTo>
                  <a:pt x="1222" y="36"/>
                  <a:pt x="1201" y="15"/>
                  <a:pt x="1177" y="15"/>
                </a:cubicBezTo>
                <a:cubicBezTo>
                  <a:pt x="1152" y="15"/>
                  <a:pt x="1132" y="35"/>
                  <a:pt x="1132" y="59"/>
                </a:cubicBezTo>
                <a:cubicBezTo>
                  <a:pt x="1131" y="84"/>
                  <a:pt x="1151" y="104"/>
                  <a:pt x="1176" y="104"/>
                </a:cubicBezTo>
                <a:close/>
                <a:moveTo>
                  <a:pt x="546" y="1203"/>
                </a:moveTo>
                <a:cubicBezTo>
                  <a:pt x="546" y="1179"/>
                  <a:pt x="527" y="1158"/>
                  <a:pt x="502" y="1157"/>
                </a:cubicBezTo>
                <a:cubicBezTo>
                  <a:pt x="478" y="1156"/>
                  <a:pt x="456" y="1176"/>
                  <a:pt x="456" y="1200"/>
                </a:cubicBezTo>
                <a:cubicBezTo>
                  <a:pt x="455" y="1224"/>
                  <a:pt x="475" y="1246"/>
                  <a:pt x="498" y="1247"/>
                </a:cubicBezTo>
                <a:cubicBezTo>
                  <a:pt x="524" y="1248"/>
                  <a:pt x="545" y="1228"/>
                  <a:pt x="546" y="1203"/>
                </a:cubicBezTo>
                <a:close/>
                <a:moveTo>
                  <a:pt x="367" y="97"/>
                </a:moveTo>
                <a:cubicBezTo>
                  <a:pt x="367" y="122"/>
                  <a:pt x="387" y="142"/>
                  <a:pt x="412" y="142"/>
                </a:cubicBezTo>
                <a:cubicBezTo>
                  <a:pt x="437" y="142"/>
                  <a:pt x="457" y="121"/>
                  <a:pt x="457" y="97"/>
                </a:cubicBezTo>
                <a:cubicBezTo>
                  <a:pt x="457" y="73"/>
                  <a:pt x="437" y="52"/>
                  <a:pt x="412" y="52"/>
                </a:cubicBezTo>
                <a:cubicBezTo>
                  <a:pt x="387" y="53"/>
                  <a:pt x="367" y="72"/>
                  <a:pt x="367" y="97"/>
                </a:cubicBezTo>
                <a:close/>
                <a:moveTo>
                  <a:pt x="1460" y="420"/>
                </a:moveTo>
                <a:cubicBezTo>
                  <a:pt x="1435" y="420"/>
                  <a:pt x="1415" y="440"/>
                  <a:pt x="1414" y="465"/>
                </a:cubicBezTo>
                <a:cubicBezTo>
                  <a:pt x="1414" y="489"/>
                  <a:pt x="1434" y="509"/>
                  <a:pt x="1459" y="510"/>
                </a:cubicBezTo>
                <a:cubicBezTo>
                  <a:pt x="1484" y="510"/>
                  <a:pt x="1504" y="490"/>
                  <a:pt x="1504" y="465"/>
                </a:cubicBezTo>
                <a:cubicBezTo>
                  <a:pt x="1505" y="441"/>
                  <a:pt x="1485" y="421"/>
                  <a:pt x="1460" y="420"/>
                </a:cubicBezTo>
                <a:close/>
                <a:moveTo>
                  <a:pt x="1151" y="376"/>
                </a:moveTo>
                <a:cubicBezTo>
                  <a:pt x="1176" y="376"/>
                  <a:pt x="1196" y="355"/>
                  <a:pt x="1196" y="331"/>
                </a:cubicBezTo>
                <a:cubicBezTo>
                  <a:pt x="1196" y="306"/>
                  <a:pt x="1175" y="286"/>
                  <a:pt x="1151" y="286"/>
                </a:cubicBezTo>
                <a:cubicBezTo>
                  <a:pt x="1124" y="287"/>
                  <a:pt x="1105" y="310"/>
                  <a:pt x="1106" y="332"/>
                </a:cubicBezTo>
                <a:cubicBezTo>
                  <a:pt x="1107" y="357"/>
                  <a:pt x="1126" y="376"/>
                  <a:pt x="1151" y="376"/>
                </a:cubicBezTo>
                <a:close/>
                <a:moveTo>
                  <a:pt x="1397" y="1202"/>
                </a:moveTo>
                <a:cubicBezTo>
                  <a:pt x="1397" y="1226"/>
                  <a:pt x="1417" y="1246"/>
                  <a:pt x="1441" y="1247"/>
                </a:cubicBezTo>
                <a:cubicBezTo>
                  <a:pt x="1466" y="1247"/>
                  <a:pt x="1486" y="1227"/>
                  <a:pt x="1486" y="1202"/>
                </a:cubicBezTo>
                <a:cubicBezTo>
                  <a:pt x="1487" y="1177"/>
                  <a:pt x="1467" y="1157"/>
                  <a:pt x="1442" y="1157"/>
                </a:cubicBezTo>
                <a:cubicBezTo>
                  <a:pt x="1417" y="1157"/>
                  <a:pt x="1397" y="1177"/>
                  <a:pt x="1397" y="1202"/>
                </a:cubicBezTo>
                <a:close/>
                <a:moveTo>
                  <a:pt x="388" y="576"/>
                </a:moveTo>
                <a:cubicBezTo>
                  <a:pt x="387" y="551"/>
                  <a:pt x="367" y="531"/>
                  <a:pt x="342" y="531"/>
                </a:cubicBezTo>
                <a:cubicBezTo>
                  <a:pt x="318" y="531"/>
                  <a:pt x="298" y="552"/>
                  <a:pt x="298" y="577"/>
                </a:cubicBezTo>
                <a:cubicBezTo>
                  <a:pt x="298" y="601"/>
                  <a:pt x="319" y="622"/>
                  <a:pt x="343" y="621"/>
                </a:cubicBezTo>
                <a:cubicBezTo>
                  <a:pt x="368" y="621"/>
                  <a:pt x="388" y="600"/>
                  <a:pt x="388" y="576"/>
                </a:cubicBezTo>
                <a:close/>
                <a:moveTo>
                  <a:pt x="1336" y="104"/>
                </a:moveTo>
                <a:cubicBezTo>
                  <a:pt x="1361" y="105"/>
                  <a:pt x="1380" y="85"/>
                  <a:pt x="1381" y="60"/>
                </a:cubicBezTo>
                <a:cubicBezTo>
                  <a:pt x="1381" y="35"/>
                  <a:pt x="1361" y="15"/>
                  <a:pt x="1336" y="15"/>
                </a:cubicBezTo>
                <a:cubicBezTo>
                  <a:pt x="1312" y="15"/>
                  <a:pt x="1292" y="34"/>
                  <a:pt x="1291" y="59"/>
                </a:cubicBezTo>
                <a:cubicBezTo>
                  <a:pt x="1291" y="84"/>
                  <a:pt x="1311" y="104"/>
                  <a:pt x="1336" y="10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259513" y="3948113"/>
            <a:ext cx="1154113" cy="906463"/>
          </a:xfrm>
          <a:custGeom>
            <a:avLst/>
            <a:gdLst>
              <a:gd name="T0" fmla="*/ 265 w 487"/>
              <a:gd name="T1" fmla="*/ 296 h 382"/>
              <a:gd name="T2" fmla="*/ 376 w 487"/>
              <a:gd name="T3" fmla="*/ 315 h 382"/>
              <a:gd name="T4" fmla="*/ 411 w 487"/>
              <a:gd name="T5" fmla="*/ 275 h 382"/>
              <a:gd name="T6" fmla="*/ 448 w 487"/>
              <a:gd name="T7" fmla="*/ 276 h 382"/>
              <a:gd name="T8" fmla="*/ 481 w 487"/>
              <a:gd name="T9" fmla="*/ 337 h 382"/>
              <a:gd name="T10" fmla="*/ 423 w 487"/>
              <a:gd name="T11" fmla="*/ 380 h 382"/>
              <a:gd name="T12" fmla="*/ 375 w 487"/>
              <a:gd name="T13" fmla="*/ 321 h 382"/>
              <a:gd name="T14" fmla="*/ 331 w 487"/>
              <a:gd name="T15" fmla="*/ 314 h 382"/>
              <a:gd name="T16" fmla="*/ 267 w 487"/>
              <a:gd name="T17" fmla="*/ 303 h 382"/>
              <a:gd name="T18" fmla="*/ 258 w 487"/>
              <a:gd name="T19" fmla="*/ 307 h 382"/>
              <a:gd name="T20" fmla="*/ 100 w 487"/>
              <a:gd name="T21" fmla="*/ 322 h 382"/>
              <a:gd name="T22" fmla="*/ 86 w 487"/>
              <a:gd name="T23" fmla="*/ 204 h 382"/>
              <a:gd name="T24" fmla="*/ 111 w 487"/>
              <a:gd name="T25" fmla="*/ 175 h 382"/>
              <a:gd name="T26" fmla="*/ 117 w 487"/>
              <a:gd name="T27" fmla="*/ 170 h 382"/>
              <a:gd name="T28" fmla="*/ 85 w 487"/>
              <a:gd name="T29" fmla="*/ 109 h 382"/>
              <a:gd name="T30" fmla="*/ 35 w 487"/>
              <a:gd name="T31" fmla="*/ 108 h 382"/>
              <a:gd name="T32" fmla="*/ 10 w 487"/>
              <a:gd name="T33" fmla="*/ 80 h 382"/>
              <a:gd name="T34" fmla="*/ 32 w 487"/>
              <a:gd name="T35" fmla="*/ 14 h 382"/>
              <a:gd name="T36" fmla="*/ 103 w 487"/>
              <a:gd name="T37" fmla="*/ 28 h 382"/>
              <a:gd name="T38" fmla="*/ 113 w 487"/>
              <a:gd name="T39" fmla="*/ 69 h 382"/>
              <a:gd name="T40" fmla="*/ 90 w 487"/>
              <a:gd name="T41" fmla="*/ 105 h 382"/>
              <a:gd name="T42" fmla="*/ 122 w 487"/>
              <a:gd name="T43" fmla="*/ 167 h 382"/>
              <a:gd name="T44" fmla="*/ 241 w 487"/>
              <a:gd name="T45" fmla="*/ 180 h 382"/>
              <a:gd name="T46" fmla="*/ 265 w 487"/>
              <a:gd name="T47" fmla="*/ 296 h 382"/>
              <a:gd name="T48" fmla="*/ 257 w 487"/>
              <a:gd name="T49" fmla="*/ 254 h 382"/>
              <a:gd name="T50" fmla="*/ 174 w 487"/>
              <a:gd name="T51" fmla="*/ 170 h 382"/>
              <a:gd name="T52" fmla="*/ 90 w 487"/>
              <a:gd name="T53" fmla="*/ 256 h 382"/>
              <a:gd name="T54" fmla="*/ 175 w 487"/>
              <a:gd name="T55" fmla="*/ 337 h 382"/>
              <a:gd name="T56" fmla="*/ 257 w 487"/>
              <a:gd name="T57" fmla="*/ 254 h 382"/>
              <a:gd name="T58" fmla="*/ 473 w 487"/>
              <a:gd name="T59" fmla="*/ 326 h 382"/>
              <a:gd name="T60" fmla="*/ 427 w 487"/>
              <a:gd name="T61" fmla="*/ 282 h 382"/>
              <a:gd name="T62" fmla="*/ 383 w 487"/>
              <a:gd name="T63" fmla="*/ 328 h 382"/>
              <a:gd name="T64" fmla="*/ 429 w 487"/>
              <a:gd name="T65" fmla="*/ 371 h 382"/>
              <a:gd name="T66" fmla="*/ 473 w 487"/>
              <a:gd name="T67" fmla="*/ 326 h 382"/>
              <a:gd name="T68" fmla="*/ 60 w 487"/>
              <a:gd name="T69" fmla="*/ 16 h 382"/>
              <a:gd name="T70" fmla="*/ 15 w 487"/>
              <a:gd name="T71" fmla="*/ 60 h 382"/>
              <a:gd name="T72" fmla="*/ 60 w 487"/>
              <a:gd name="T73" fmla="*/ 105 h 382"/>
              <a:gd name="T74" fmla="*/ 105 w 487"/>
              <a:gd name="T75" fmla="*/ 61 h 382"/>
              <a:gd name="T76" fmla="*/ 60 w 487"/>
              <a:gd name="T77" fmla="*/ 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87" h="382">
                <a:moveTo>
                  <a:pt x="265" y="296"/>
                </a:moveTo>
                <a:cubicBezTo>
                  <a:pt x="302" y="303"/>
                  <a:pt x="338" y="309"/>
                  <a:pt x="376" y="315"/>
                </a:cubicBezTo>
                <a:cubicBezTo>
                  <a:pt x="380" y="296"/>
                  <a:pt x="392" y="282"/>
                  <a:pt x="411" y="275"/>
                </a:cubicBezTo>
                <a:cubicBezTo>
                  <a:pt x="423" y="271"/>
                  <a:pt x="436" y="271"/>
                  <a:pt x="448" y="276"/>
                </a:cubicBezTo>
                <a:cubicBezTo>
                  <a:pt x="473" y="286"/>
                  <a:pt x="487" y="312"/>
                  <a:pt x="481" y="337"/>
                </a:cubicBezTo>
                <a:cubicBezTo>
                  <a:pt x="475" y="364"/>
                  <a:pt x="451" y="382"/>
                  <a:pt x="423" y="380"/>
                </a:cubicBezTo>
                <a:cubicBezTo>
                  <a:pt x="400" y="378"/>
                  <a:pt x="374" y="359"/>
                  <a:pt x="375" y="321"/>
                </a:cubicBezTo>
                <a:cubicBezTo>
                  <a:pt x="360" y="318"/>
                  <a:pt x="346" y="316"/>
                  <a:pt x="331" y="314"/>
                </a:cubicBezTo>
                <a:cubicBezTo>
                  <a:pt x="310" y="310"/>
                  <a:pt x="288" y="307"/>
                  <a:pt x="267" y="303"/>
                </a:cubicBezTo>
                <a:cubicBezTo>
                  <a:pt x="263" y="302"/>
                  <a:pt x="261" y="303"/>
                  <a:pt x="258" y="307"/>
                </a:cubicBezTo>
                <a:cubicBezTo>
                  <a:pt x="223" y="363"/>
                  <a:pt x="144" y="370"/>
                  <a:pt x="100" y="322"/>
                </a:cubicBezTo>
                <a:cubicBezTo>
                  <a:pt x="70" y="289"/>
                  <a:pt x="64" y="242"/>
                  <a:pt x="86" y="204"/>
                </a:cubicBezTo>
                <a:cubicBezTo>
                  <a:pt x="93" y="193"/>
                  <a:pt x="103" y="185"/>
                  <a:pt x="111" y="175"/>
                </a:cubicBezTo>
                <a:cubicBezTo>
                  <a:pt x="113" y="173"/>
                  <a:pt x="115" y="172"/>
                  <a:pt x="117" y="170"/>
                </a:cubicBezTo>
                <a:cubicBezTo>
                  <a:pt x="106" y="150"/>
                  <a:pt x="95" y="129"/>
                  <a:pt x="85" y="109"/>
                </a:cubicBezTo>
                <a:cubicBezTo>
                  <a:pt x="68" y="116"/>
                  <a:pt x="51" y="117"/>
                  <a:pt x="35" y="108"/>
                </a:cubicBezTo>
                <a:cubicBezTo>
                  <a:pt x="24" y="102"/>
                  <a:pt x="15" y="93"/>
                  <a:pt x="10" y="80"/>
                </a:cubicBezTo>
                <a:cubicBezTo>
                  <a:pt x="0" y="56"/>
                  <a:pt x="10" y="27"/>
                  <a:pt x="32" y="14"/>
                </a:cubicBezTo>
                <a:cubicBezTo>
                  <a:pt x="57" y="0"/>
                  <a:pt x="86" y="6"/>
                  <a:pt x="103" y="28"/>
                </a:cubicBezTo>
                <a:cubicBezTo>
                  <a:pt x="112" y="40"/>
                  <a:pt x="115" y="54"/>
                  <a:pt x="113" y="69"/>
                </a:cubicBezTo>
                <a:cubicBezTo>
                  <a:pt x="111" y="85"/>
                  <a:pt x="102" y="96"/>
                  <a:pt x="90" y="105"/>
                </a:cubicBezTo>
                <a:cubicBezTo>
                  <a:pt x="101" y="126"/>
                  <a:pt x="111" y="146"/>
                  <a:pt x="122" y="167"/>
                </a:cubicBezTo>
                <a:cubicBezTo>
                  <a:pt x="165" y="146"/>
                  <a:pt x="205" y="148"/>
                  <a:pt x="241" y="180"/>
                </a:cubicBezTo>
                <a:cubicBezTo>
                  <a:pt x="276" y="212"/>
                  <a:pt x="281" y="252"/>
                  <a:pt x="265" y="296"/>
                </a:cubicBezTo>
                <a:close/>
                <a:moveTo>
                  <a:pt x="257" y="254"/>
                </a:moveTo>
                <a:cubicBezTo>
                  <a:pt x="257" y="207"/>
                  <a:pt x="220" y="170"/>
                  <a:pt x="174" y="170"/>
                </a:cubicBezTo>
                <a:cubicBezTo>
                  <a:pt x="129" y="170"/>
                  <a:pt x="88" y="206"/>
                  <a:pt x="90" y="256"/>
                </a:cubicBezTo>
                <a:cubicBezTo>
                  <a:pt x="91" y="300"/>
                  <a:pt x="127" y="338"/>
                  <a:pt x="175" y="337"/>
                </a:cubicBezTo>
                <a:cubicBezTo>
                  <a:pt x="220" y="337"/>
                  <a:pt x="257" y="299"/>
                  <a:pt x="257" y="254"/>
                </a:cubicBezTo>
                <a:close/>
                <a:moveTo>
                  <a:pt x="473" y="326"/>
                </a:moveTo>
                <a:cubicBezTo>
                  <a:pt x="473" y="301"/>
                  <a:pt x="453" y="281"/>
                  <a:pt x="427" y="282"/>
                </a:cubicBezTo>
                <a:cubicBezTo>
                  <a:pt x="403" y="282"/>
                  <a:pt x="383" y="302"/>
                  <a:pt x="383" y="328"/>
                </a:cubicBezTo>
                <a:cubicBezTo>
                  <a:pt x="384" y="351"/>
                  <a:pt x="402" y="371"/>
                  <a:pt x="429" y="371"/>
                </a:cubicBezTo>
                <a:cubicBezTo>
                  <a:pt x="454" y="371"/>
                  <a:pt x="473" y="351"/>
                  <a:pt x="473" y="326"/>
                </a:cubicBezTo>
                <a:close/>
                <a:moveTo>
                  <a:pt x="60" y="16"/>
                </a:moveTo>
                <a:cubicBezTo>
                  <a:pt x="35" y="16"/>
                  <a:pt x="15" y="36"/>
                  <a:pt x="15" y="60"/>
                </a:cubicBezTo>
                <a:cubicBezTo>
                  <a:pt x="15" y="85"/>
                  <a:pt x="35" y="105"/>
                  <a:pt x="60" y="105"/>
                </a:cubicBezTo>
                <a:cubicBezTo>
                  <a:pt x="84" y="105"/>
                  <a:pt x="105" y="85"/>
                  <a:pt x="105" y="61"/>
                </a:cubicBezTo>
                <a:cubicBezTo>
                  <a:pt x="105" y="36"/>
                  <a:pt x="84" y="16"/>
                  <a:pt x="60" y="1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6189663" y="2700338"/>
            <a:ext cx="685800" cy="687388"/>
          </a:xfrm>
          <a:custGeom>
            <a:avLst/>
            <a:gdLst>
              <a:gd name="T0" fmla="*/ 0 w 289"/>
              <a:gd name="T1" fmla="*/ 144 h 290"/>
              <a:gd name="T2" fmla="*/ 144 w 289"/>
              <a:gd name="T3" fmla="*/ 0 h 290"/>
              <a:gd name="T4" fmla="*/ 289 w 289"/>
              <a:gd name="T5" fmla="*/ 145 h 290"/>
              <a:gd name="T6" fmla="*/ 145 w 289"/>
              <a:gd name="T7" fmla="*/ 289 h 290"/>
              <a:gd name="T8" fmla="*/ 0 w 289"/>
              <a:gd name="T9" fmla="*/ 144 h 290"/>
              <a:gd name="T10" fmla="*/ 144 w 289"/>
              <a:gd name="T11" fmla="*/ 24 h 290"/>
              <a:gd name="T12" fmla="*/ 24 w 289"/>
              <a:gd name="T13" fmla="*/ 145 h 290"/>
              <a:gd name="T14" fmla="*/ 145 w 289"/>
              <a:gd name="T15" fmla="*/ 266 h 290"/>
              <a:gd name="T16" fmla="*/ 265 w 289"/>
              <a:gd name="T17" fmla="*/ 145 h 290"/>
              <a:gd name="T18" fmla="*/ 144 w 289"/>
              <a:gd name="T19" fmla="*/ 24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9" h="290">
                <a:moveTo>
                  <a:pt x="0" y="144"/>
                </a:moveTo>
                <a:cubicBezTo>
                  <a:pt x="0" y="65"/>
                  <a:pt x="65" y="0"/>
                  <a:pt x="144" y="0"/>
                </a:cubicBezTo>
                <a:cubicBezTo>
                  <a:pt x="225" y="0"/>
                  <a:pt x="289" y="65"/>
                  <a:pt x="289" y="145"/>
                </a:cubicBezTo>
                <a:cubicBezTo>
                  <a:pt x="289" y="224"/>
                  <a:pt x="225" y="289"/>
                  <a:pt x="145" y="289"/>
                </a:cubicBezTo>
                <a:cubicBezTo>
                  <a:pt x="64" y="290"/>
                  <a:pt x="0" y="225"/>
                  <a:pt x="0" y="144"/>
                </a:cubicBezTo>
                <a:close/>
                <a:moveTo>
                  <a:pt x="144" y="24"/>
                </a:moveTo>
                <a:cubicBezTo>
                  <a:pt x="77" y="24"/>
                  <a:pt x="24" y="78"/>
                  <a:pt x="24" y="145"/>
                </a:cubicBezTo>
                <a:cubicBezTo>
                  <a:pt x="24" y="211"/>
                  <a:pt x="77" y="266"/>
                  <a:pt x="145" y="266"/>
                </a:cubicBezTo>
                <a:cubicBezTo>
                  <a:pt x="210" y="266"/>
                  <a:pt x="265" y="213"/>
                  <a:pt x="265" y="145"/>
                </a:cubicBezTo>
                <a:cubicBezTo>
                  <a:pt x="265" y="78"/>
                  <a:pt x="212" y="24"/>
                  <a:pt x="144" y="2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165725" y="3641725"/>
            <a:ext cx="241300" cy="174625"/>
          </a:xfrm>
          <a:custGeom>
            <a:avLst/>
            <a:gdLst>
              <a:gd name="T0" fmla="*/ 0 w 102"/>
              <a:gd name="T1" fmla="*/ 74 h 74"/>
              <a:gd name="T2" fmla="*/ 2 w 102"/>
              <a:gd name="T3" fmla="*/ 30 h 74"/>
              <a:gd name="T4" fmla="*/ 25 w 102"/>
              <a:gd name="T5" fmla="*/ 1 h 74"/>
              <a:gd name="T6" fmla="*/ 30 w 102"/>
              <a:gd name="T7" fmla="*/ 1 h 74"/>
              <a:gd name="T8" fmla="*/ 72 w 102"/>
              <a:gd name="T9" fmla="*/ 1 h 74"/>
              <a:gd name="T10" fmla="*/ 78 w 102"/>
              <a:gd name="T11" fmla="*/ 1 h 74"/>
              <a:gd name="T12" fmla="*/ 102 w 102"/>
              <a:gd name="T13" fmla="*/ 42 h 74"/>
              <a:gd name="T14" fmla="*/ 102 w 102"/>
              <a:gd name="T15" fmla="*/ 74 h 74"/>
              <a:gd name="T16" fmla="*/ 0 w 102"/>
              <a:gd name="T1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" h="74">
                <a:moveTo>
                  <a:pt x="0" y="74"/>
                </a:moveTo>
                <a:cubicBezTo>
                  <a:pt x="0" y="59"/>
                  <a:pt x="0" y="45"/>
                  <a:pt x="2" y="30"/>
                </a:cubicBezTo>
                <a:cubicBezTo>
                  <a:pt x="4" y="17"/>
                  <a:pt x="13" y="7"/>
                  <a:pt x="25" y="1"/>
                </a:cubicBezTo>
                <a:cubicBezTo>
                  <a:pt x="26" y="0"/>
                  <a:pt x="29" y="0"/>
                  <a:pt x="30" y="1"/>
                </a:cubicBezTo>
                <a:cubicBezTo>
                  <a:pt x="44" y="7"/>
                  <a:pt x="58" y="8"/>
                  <a:pt x="72" y="1"/>
                </a:cubicBezTo>
                <a:cubicBezTo>
                  <a:pt x="73" y="0"/>
                  <a:pt x="76" y="0"/>
                  <a:pt x="78" y="1"/>
                </a:cubicBezTo>
                <a:cubicBezTo>
                  <a:pt x="93" y="11"/>
                  <a:pt x="101" y="24"/>
                  <a:pt x="102" y="42"/>
                </a:cubicBezTo>
                <a:cubicBezTo>
                  <a:pt x="102" y="53"/>
                  <a:pt x="102" y="64"/>
                  <a:pt x="102" y="74"/>
                </a:cubicBezTo>
                <a:cubicBezTo>
                  <a:pt x="68" y="74"/>
                  <a:pt x="35" y="74"/>
                  <a:pt x="0" y="7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372100" y="3641725"/>
            <a:ext cx="182563" cy="174625"/>
          </a:xfrm>
          <a:custGeom>
            <a:avLst/>
            <a:gdLst>
              <a:gd name="T0" fmla="*/ 0 w 77"/>
              <a:gd name="T1" fmla="*/ 0 h 74"/>
              <a:gd name="T2" fmla="*/ 7 w 77"/>
              <a:gd name="T3" fmla="*/ 2 h 74"/>
              <a:gd name="T4" fmla="*/ 45 w 77"/>
              <a:gd name="T5" fmla="*/ 1 h 74"/>
              <a:gd name="T6" fmla="*/ 55 w 77"/>
              <a:gd name="T7" fmla="*/ 2 h 74"/>
              <a:gd name="T8" fmla="*/ 77 w 77"/>
              <a:gd name="T9" fmla="*/ 43 h 74"/>
              <a:gd name="T10" fmla="*/ 77 w 77"/>
              <a:gd name="T11" fmla="*/ 74 h 74"/>
              <a:gd name="T12" fmla="*/ 19 w 77"/>
              <a:gd name="T13" fmla="*/ 74 h 74"/>
              <a:gd name="T14" fmla="*/ 19 w 77"/>
              <a:gd name="T15" fmla="*/ 48 h 74"/>
              <a:gd name="T16" fmla="*/ 9 w 77"/>
              <a:gd name="T17" fmla="*/ 12 h 74"/>
              <a:gd name="T18" fmla="*/ 0 w 77"/>
              <a:gd name="T19" fmla="*/ 1 h 74"/>
              <a:gd name="T20" fmla="*/ 0 w 77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4">
                <a:moveTo>
                  <a:pt x="0" y="0"/>
                </a:moveTo>
                <a:cubicBezTo>
                  <a:pt x="3" y="0"/>
                  <a:pt x="5" y="1"/>
                  <a:pt x="7" y="2"/>
                </a:cubicBezTo>
                <a:cubicBezTo>
                  <a:pt x="20" y="7"/>
                  <a:pt x="33" y="8"/>
                  <a:pt x="45" y="1"/>
                </a:cubicBezTo>
                <a:cubicBezTo>
                  <a:pt x="49" y="0"/>
                  <a:pt x="51" y="0"/>
                  <a:pt x="55" y="2"/>
                </a:cubicBezTo>
                <a:cubicBezTo>
                  <a:pt x="69" y="12"/>
                  <a:pt x="76" y="26"/>
                  <a:pt x="77" y="43"/>
                </a:cubicBezTo>
                <a:cubicBezTo>
                  <a:pt x="77" y="53"/>
                  <a:pt x="77" y="64"/>
                  <a:pt x="77" y="74"/>
                </a:cubicBezTo>
                <a:cubicBezTo>
                  <a:pt x="58" y="74"/>
                  <a:pt x="39" y="74"/>
                  <a:pt x="19" y="74"/>
                </a:cubicBezTo>
                <a:cubicBezTo>
                  <a:pt x="19" y="65"/>
                  <a:pt x="19" y="56"/>
                  <a:pt x="19" y="48"/>
                </a:cubicBezTo>
                <a:cubicBezTo>
                  <a:pt x="20" y="35"/>
                  <a:pt x="17" y="23"/>
                  <a:pt x="9" y="12"/>
                </a:cubicBezTo>
                <a:cubicBezTo>
                  <a:pt x="7" y="8"/>
                  <a:pt x="3" y="5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03825" y="3473450"/>
            <a:ext cx="163513" cy="165100"/>
          </a:xfrm>
          <a:custGeom>
            <a:avLst/>
            <a:gdLst>
              <a:gd name="T0" fmla="*/ 69 w 69"/>
              <a:gd name="T1" fmla="*/ 35 h 70"/>
              <a:gd name="T2" fmla="*/ 36 w 69"/>
              <a:gd name="T3" fmla="*/ 69 h 70"/>
              <a:gd name="T4" fmla="*/ 1 w 69"/>
              <a:gd name="T5" fmla="*/ 34 h 70"/>
              <a:gd name="T6" fmla="*/ 34 w 69"/>
              <a:gd name="T7" fmla="*/ 1 h 70"/>
              <a:gd name="T8" fmla="*/ 69 w 69"/>
              <a:gd name="T9" fmla="*/ 35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70">
                <a:moveTo>
                  <a:pt x="69" y="35"/>
                </a:moveTo>
                <a:cubicBezTo>
                  <a:pt x="69" y="54"/>
                  <a:pt x="54" y="69"/>
                  <a:pt x="36" y="69"/>
                </a:cubicBezTo>
                <a:cubicBezTo>
                  <a:pt x="16" y="70"/>
                  <a:pt x="0" y="55"/>
                  <a:pt x="1" y="34"/>
                </a:cubicBezTo>
                <a:cubicBezTo>
                  <a:pt x="1" y="16"/>
                  <a:pt x="16" y="1"/>
                  <a:pt x="34" y="1"/>
                </a:cubicBezTo>
                <a:cubicBezTo>
                  <a:pt x="54" y="0"/>
                  <a:pt x="69" y="15"/>
                  <a:pt x="69" y="3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367338" y="3468688"/>
            <a:ext cx="146050" cy="174625"/>
          </a:xfrm>
          <a:custGeom>
            <a:avLst/>
            <a:gdLst>
              <a:gd name="T0" fmla="*/ 62 w 62"/>
              <a:gd name="T1" fmla="*/ 37 h 74"/>
              <a:gd name="T2" fmla="*/ 41 w 62"/>
              <a:gd name="T3" fmla="*/ 69 h 74"/>
              <a:gd name="T4" fmla="*/ 3 w 62"/>
              <a:gd name="T5" fmla="*/ 61 h 74"/>
              <a:gd name="T6" fmla="*/ 1 w 62"/>
              <a:gd name="T7" fmla="*/ 53 h 74"/>
              <a:gd name="T8" fmla="*/ 1 w 62"/>
              <a:gd name="T9" fmla="*/ 20 h 74"/>
              <a:gd name="T10" fmla="*/ 3 w 62"/>
              <a:gd name="T11" fmla="*/ 14 h 74"/>
              <a:gd name="T12" fmla="*/ 40 w 62"/>
              <a:gd name="T13" fmla="*/ 5 h 74"/>
              <a:gd name="T14" fmla="*/ 62 w 62"/>
              <a:gd name="T15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74">
                <a:moveTo>
                  <a:pt x="62" y="37"/>
                </a:moveTo>
                <a:cubicBezTo>
                  <a:pt x="62" y="51"/>
                  <a:pt x="54" y="63"/>
                  <a:pt x="41" y="69"/>
                </a:cubicBezTo>
                <a:cubicBezTo>
                  <a:pt x="28" y="74"/>
                  <a:pt x="13" y="71"/>
                  <a:pt x="3" y="61"/>
                </a:cubicBezTo>
                <a:cubicBezTo>
                  <a:pt x="0" y="59"/>
                  <a:pt x="0" y="56"/>
                  <a:pt x="1" y="53"/>
                </a:cubicBezTo>
                <a:cubicBezTo>
                  <a:pt x="7" y="42"/>
                  <a:pt x="6" y="31"/>
                  <a:pt x="1" y="20"/>
                </a:cubicBezTo>
                <a:cubicBezTo>
                  <a:pt x="1" y="18"/>
                  <a:pt x="1" y="15"/>
                  <a:pt x="3" y="14"/>
                </a:cubicBezTo>
                <a:cubicBezTo>
                  <a:pt x="12" y="3"/>
                  <a:pt x="28" y="0"/>
                  <a:pt x="40" y="5"/>
                </a:cubicBezTo>
                <a:cubicBezTo>
                  <a:pt x="54" y="10"/>
                  <a:pt x="62" y="22"/>
                  <a:pt x="62" y="3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048375" y="1762125"/>
            <a:ext cx="250825" cy="177800"/>
          </a:xfrm>
          <a:custGeom>
            <a:avLst/>
            <a:gdLst>
              <a:gd name="T0" fmla="*/ 105 w 106"/>
              <a:gd name="T1" fmla="*/ 75 h 75"/>
              <a:gd name="T2" fmla="*/ 4 w 106"/>
              <a:gd name="T3" fmla="*/ 75 h 75"/>
              <a:gd name="T4" fmla="*/ 17 w 106"/>
              <a:gd name="T5" fmla="*/ 11 h 75"/>
              <a:gd name="T6" fmla="*/ 28 w 106"/>
              <a:gd name="T7" fmla="*/ 1 h 75"/>
              <a:gd name="T8" fmla="*/ 35 w 106"/>
              <a:gd name="T9" fmla="*/ 1 h 75"/>
              <a:gd name="T10" fmla="*/ 75 w 106"/>
              <a:gd name="T11" fmla="*/ 1 h 75"/>
              <a:gd name="T12" fmla="*/ 83 w 106"/>
              <a:gd name="T13" fmla="*/ 1 h 75"/>
              <a:gd name="T14" fmla="*/ 105 w 106"/>
              <a:gd name="T15" fmla="*/ 35 h 75"/>
              <a:gd name="T16" fmla="*/ 105 w 106"/>
              <a:gd name="T1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" h="75">
                <a:moveTo>
                  <a:pt x="105" y="75"/>
                </a:moveTo>
                <a:cubicBezTo>
                  <a:pt x="71" y="75"/>
                  <a:pt x="38" y="75"/>
                  <a:pt x="4" y="75"/>
                </a:cubicBezTo>
                <a:cubicBezTo>
                  <a:pt x="5" y="52"/>
                  <a:pt x="0" y="30"/>
                  <a:pt x="17" y="11"/>
                </a:cubicBezTo>
                <a:cubicBezTo>
                  <a:pt x="20" y="7"/>
                  <a:pt x="24" y="4"/>
                  <a:pt x="28" y="1"/>
                </a:cubicBezTo>
                <a:cubicBezTo>
                  <a:pt x="30" y="0"/>
                  <a:pt x="33" y="0"/>
                  <a:pt x="35" y="1"/>
                </a:cubicBezTo>
                <a:cubicBezTo>
                  <a:pt x="48" y="7"/>
                  <a:pt x="62" y="7"/>
                  <a:pt x="75" y="1"/>
                </a:cubicBezTo>
                <a:cubicBezTo>
                  <a:pt x="77" y="0"/>
                  <a:pt x="81" y="0"/>
                  <a:pt x="83" y="1"/>
                </a:cubicBezTo>
                <a:cubicBezTo>
                  <a:pt x="95" y="9"/>
                  <a:pt x="103" y="21"/>
                  <a:pt x="105" y="35"/>
                </a:cubicBezTo>
                <a:cubicBezTo>
                  <a:pt x="106" y="48"/>
                  <a:pt x="105" y="61"/>
                  <a:pt x="105" y="7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261100" y="1762125"/>
            <a:ext cx="185738" cy="176213"/>
          </a:xfrm>
          <a:custGeom>
            <a:avLst/>
            <a:gdLst>
              <a:gd name="T0" fmla="*/ 0 w 78"/>
              <a:gd name="T1" fmla="*/ 0 h 74"/>
              <a:gd name="T2" fmla="*/ 6 w 78"/>
              <a:gd name="T3" fmla="*/ 0 h 74"/>
              <a:gd name="T4" fmla="*/ 48 w 78"/>
              <a:gd name="T5" fmla="*/ 1 h 74"/>
              <a:gd name="T6" fmla="*/ 55 w 78"/>
              <a:gd name="T7" fmla="*/ 2 h 74"/>
              <a:gd name="T8" fmla="*/ 78 w 78"/>
              <a:gd name="T9" fmla="*/ 44 h 74"/>
              <a:gd name="T10" fmla="*/ 78 w 78"/>
              <a:gd name="T11" fmla="*/ 74 h 74"/>
              <a:gd name="T12" fmla="*/ 21 w 78"/>
              <a:gd name="T13" fmla="*/ 74 h 74"/>
              <a:gd name="T14" fmla="*/ 21 w 78"/>
              <a:gd name="T15" fmla="*/ 55 h 74"/>
              <a:gd name="T16" fmla="*/ 0 w 78"/>
              <a:gd name="T17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" h="74">
                <a:moveTo>
                  <a:pt x="0" y="0"/>
                </a:moveTo>
                <a:cubicBezTo>
                  <a:pt x="3" y="0"/>
                  <a:pt x="5" y="0"/>
                  <a:pt x="6" y="0"/>
                </a:cubicBezTo>
                <a:cubicBezTo>
                  <a:pt x="20" y="7"/>
                  <a:pt x="34" y="7"/>
                  <a:pt x="48" y="1"/>
                </a:cubicBezTo>
                <a:cubicBezTo>
                  <a:pt x="50" y="0"/>
                  <a:pt x="53" y="0"/>
                  <a:pt x="55" y="2"/>
                </a:cubicBezTo>
                <a:cubicBezTo>
                  <a:pt x="70" y="12"/>
                  <a:pt x="78" y="26"/>
                  <a:pt x="78" y="44"/>
                </a:cubicBezTo>
                <a:cubicBezTo>
                  <a:pt x="78" y="54"/>
                  <a:pt x="78" y="64"/>
                  <a:pt x="78" y="74"/>
                </a:cubicBezTo>
                <a:cubicBezTo>
                  <a:pt x="59" y="74"/>
                  <a:pt x="40" y="74"/>
                  <a:pt x="21" y="74"/>
                </a:cubicBezTo>
                <a:cubicBezTo>
                  <a:pt x="21" y="68"/>
                  <a:pt x="21" y="61"/>
                  <a:pt x="21" y="55"/>
                </a:cubicBezTo>
                <a:cubicBezTo>
                  <a:pt x="21" y="27"/>
                  <a:pt x="19" y="23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94413" y="1592263"/>
            <a:ext cx="166688" cy="165100"/>
          </a:xfrm>
          <a:custGeom>
            <a:avLst/>
            <a:gdLst>
              <a:gd name="T0" fmla="*/ 36 w 70"/>
              <a:gd name="T1" fmla="*/ 1 h 70"/>
              <a:gd name="T2" fmla="*/ 70 w 70"/>
              <a:gd name="T3" fmla="*/ 36 h 70"/>
              <a:gd name="T4" fmla="*/ 34 w 70"/>
              <a:gd name="T5" fmla="*/ 70 h 70"/>
              <a:gd name="T6" fmla="*/ 0 w 70"/>
              <a:gd name="T7" fmla="*/ 36 h 70"/>
              <a:gd name="T8" fmla="*/ 36 w 70"/>
              <a:gd name="T9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0">
                <a:moveTo>
                  <a:pt x="36" y="1"/>
                </a:moveTo>
                <a:cubicBezTo>
                  <a:pt x="50" y="0"/>
                  <a:pt x="70" y="16"/>
                  <a:pt x="70" y="36"/>
                </a:cubicBezTo>
                <a:cubicBezTo>
                  <a:pt x="69" y="55"/>
                  <a:pt x="54" y="70"/>
                  <a:pt x="34" y="70"/>
                </a:cubicBezTo>
                <a:cubicBezTo>
                  <a:pt x="16" y="70"/>
                  <a:pt x="0" y="54"/>
                  <a:pt x="0" y="36"/>
                </a:cubicBezTo>
                <a:cubicBezTo>
                  <a:pt x="0" y="17"/>
                  <a:pt x="16" y="1"/>
                  <a:pt x="36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6261100" y="1587500"/>
            <a:ext cx="144463" cy="177800"/>
          </a:xfrm>
          <a:custGeom>
            <a:avLst/>
            <a:gdLst>
              <a:gd name="T0" fmla="*/ 61 w 61"/>
              <a:gd name="T1" fmla="*/ 38 h 75"/>
              <a:gd name="T2" fmla="*/ 40 w 61"/>
              <a:gd name="T3" fmla="*/ 70 h 75"/>
              <a:gd name="T4" fmla="*/ 2 w 61"/>
              <a:gd name="T5" fmla="*/ 61 h 75"/>
              <a:gd name="T6" fmla="*/ 0 w 61"/>
              <a:gd name="T7" fmla="*/ 55 h 75"/>
              <a:gd name="T8" fmla="*/ 0 w 61"/>
              <a:gd name="T9" fmla="*/ 21 h 75"/>
              <a:gd name="T10" fmla="*/ 2 w 61"/>
              <a:gd name="T11" fmla="*/ 14 h 75"/>
              <a:gd name="T12" fmla="*/ 40 w 61"/>
              <a:gd name="T13" fmla="*/ 6 h 75"/>
              <a:gd name="T14" fmla="*/ 61 w 61"/>
              <a:gd name="T15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1" h="75">
                <a:moveTo>
                  <a:pt x="61" y="38"/>
                </a:moveTo>
                <a:cubicBezTo>
                  <a:pt x="61" y="52"/>
                  <a:pt x="53" y="65"/>
                  <a:pt x="40" y="70"/>
                </a:cubicBezTo>
                <a:cubicBezTo>
                  <a:pt x="26" y="75"/>
                  <a:pt x="11" y="72"/>
                  <a:pt x="2" y="61"/>
                </a:cubicBezTo>
                <a:cubicBezTo>
                  <a:pt x="0" y="59"/>
                  <a:pt x="0" y="56"/>
                  <a:pt x="0" y="55"/>
                </a:cubicBezTo>
                <a:cubicBezTo>
                  <a:pt x="5" y="43"/>
                  <a:pt x="6" y="32"/>
                  <a:pt x="0" y="21"/>
                </a:cubicBezTo>
                <a:cubicBezTo>
                  <a:pt x="0" y="19"/>
                  <a:pt x="1" y="16"/>
                  <a:pt x="2" y="14"/>
                </a:cubicBezTo>
                <a:cubicBezTo>
                  <a:pt x="12" y="4"/>
                  <a:pt x="27" y="0"/>
                  <a:pt x="40" y="6"/>
                </a:cubicBezTo>
                <a:cubicBezTo>
                  <a:pt x="54" y="11"/>
                  <a:pt x="61" y="23"/>
                  <a:pt x="61" y="3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23113" y="4135438"/>
            <a:ext cx="257175" cy="177800"/>
          </a:xfrm>
          <a:custGeom>
            <a:avLst/>
            <a:gdLst>
              <a:gd name="T0" fmla="*/ 109 w 109"/>
              <a:gd name="T1" fmla="*/ 75 h 75"/>
              <a:gd name="T2" fmla="*/ 8 w 109"/>
              <a:gd name="T3" fmla="*/ 75 h 75"/>
              <a:gd name="T4" fmla="*/ 26 w 109"/>
              <a:gd name="T5" fmla="*/ 5 h 75"/>
              <a:gd name="T6" fmla="*/ 41 w 109"/>
              <a:gd name="T7" fmla="*/ 3 h 75"/>
              <a:gd name="T8" fmla="*/ 75 w 109"/>
              <a:gd name="T9" fmla="*/ 2 h 75"/>
              <a:gd name="T10" fmla="*/ 90 w 109"/>
              <a:gd name="T11" fmla="*/ 5 h 75"/>
              <a:gd name="T12" fmla="*/ 109 w 109"/>
              <a:gd name="T13" fmla="*/ 45 h 75"/>
              <a:gd name="T14" fmla="*/ 109 w 109"/>
              <a:gd name="T1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75">
                <a:moveTo>
                  <a:pt x="109" y="75"/>
                </a:moveTo>
                <a:cubicBezTo>
                  <a:pt x="74" y="75"/>
                  <a:pt x="41" y="75"/>
                  <a:pt x="8" y="75"/>
                </a:cubicBezTo>
                <a:cubicBezTo>
                  <a:pt x="0" y="51"/>
                  <a:pt x="9" y="19"/>
                  <a:pt x="26" y="5"/>
                </a:cubicBezTo>
                <a:cubicBezTo>
                  <a:pt x="30" y="1"/>
                  <a:pt x="35" y="0"/>
                  <a:pt x="41" y="3"/>
                </a:cubicBezTo>
                <a:cubicBezTo>
                  <a:pt x="52" y="8"/>
                  <a:pt x="64" y="8"/>
                  <a:pt x="75" y="2"/>
                </a:cubicBezTo>
                <a:cubicBezTo>
                  <a:pt x="81" y="0"/>
                  <a:pt x="85" y="1"/>
                  <a:pt x="90" y="5"/>
                </a:cubicBezTo>
                <a:cubicBezTo>
                  <a:pt x="102" y="16"/>
                  <a:pt x="108" y="29"/>
                  <a:pt x="109" y="45"/>
                </a:cubicBezTo>
                <a:cubicBezTo>
                  <a:pt x="109" y="55"/>
                  <a:pt x="109" y="65"/>
                  <a:pt x="109" y="7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345363" y="4132263"/>
            <a:ext cx="182563" cy="180975"/>
          </a:xfrm>
          <a:custGeom>
            <a:avLst/>
            <a:gdLst>
              <a:gd name="T0" fmla="*/ 1 w 77"/>
              <a:gd name="T1" fmla="*/ 1 h 76"/>
              <a:gd name="T2" fmla="*/ 7 w 77"/>
              <a:gd name="T3" fmla="*/ 3 h 76"/>
              <a:gd name="T4" fmla="*/ 45 w 77"/>
              <a:gd name="T5" fmla="*/ 3 h 76"/>
              <a:gd name="T6" fmla="*/ 58 w 77"/>
              <a:gd name="T7" fmla="*/ 6 h 76"/>
              <a:gd name="T8" fmla="*/ 76 w 77"/>
              <a:gd name="T9" fmla="*/ 42 h 76"/>
              <a:gd name="T10" fmla="*/ 77 w 77"/>
              <a:gd name="T11" fmla="*/ 76 h 76"/>
              <a:gd name="T12" fmla="*/ 19 w 77"/>
              <a:gd name="T13" fmla="*/ 76 h 76"/>
              <a:gd name="T14" fmla="*/ 19 w 77"/>
              <a:gd name="T15" fmla="*/ 48 h 76"/>
              <a:gd name="T16" fmla="*/ 8 w 77"/>
              <a:gd name="T17" fmla="*/ 12 h 76"/>
              <a:gd name="T18" fmla="*/ 0 w 77"/>
              <a:gd name="T19" fmla="*/ 3 h 76"/>
              <a:gd name="T20" fmla="*/ 1 w 77"/>
              <a:gd name="T21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7" h="76">
                <a:moveTo>
                  <a:pt x="1" y="1"/>
                </a:moveTo>
                <a:cubicBezTo>
                  <a:pt x="3" y="2"/>
                  <a:pt x="5" y="2"/>
                  <a:pt x="7" y="3"/>
                </a:cubicBezTo>
                <a:cubicBezTo>
                  <a:pt x="20" y="8"/>
                  <a:pt x="32" y="9"/>
                  <a:pt x="45" y="3"/>
                </a:cubicBezTo>
                <a:cubicBezTo>
                  <a:pt x="50" y="0"/>
                  <a:pt x="54" y="2"/>
                  <a:pt x="58" y="6"/>
                </a:cubicBezTo>
                <a:cubicBezTo>
                  <a:pt x="69" y="15"/>
                  <a:pt x="76" y="27"/>
                  <a:pt x="76" y="42"/>
                </a:cubicBezTo>
                <a:cubicBezTo>
                  <a:pt x="77" y="53"/>
                  <a:pt x="77" y="64"/>
                  <a:pt x="77" y="76"/>
                </a:cubicBezTo>
                <a:cubicBezTo>
                  <a:pt x="58" y="76"/>
                  <a:pt x="39" y="76"/>
                  <a:pt x="19" y="76"/>
                </a:cubicBezTo>
                <a:cubicBezTo>
                  <a:pt x="19" y="67"/>
                  <a:pt x="19" y="57"/>
                  <a:pt x="19" y="48"/>
                </a:cubicBezTo>
                <a:cubicBezTo>
                  <a:pt x="20" y="35"/>
                  <a:pt x="16" y="23"/>
                  <a:pt x="8" y="12"/>
                </a:cubicBezTo>
                <a:cubicBezTo>
                  <a:pt x="6" y="9"/>
                  <a:pt x="3" y="6"/>
                  <a:pt x="0" y="3"/>
                </a:cubicBezTo>
                <a:cubicBezTo>
                  <a:pt x="0" y="2"/>
                  <a:pt x="0" y="2"/>
                  <a:pt x="1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177088" y="3968750"/>
            <a:ext cx="163513" cy="163513"/>
          </a:xfrm>
          <a:custGeom>
            <a:avLst/>
            <a:gdLst>
              <a:gd name="T0" fmla="*/ 69 w 69"/>
              <a:gd name="T1" fmla="*/ 35 h 69"/>
              <a:gd name="T2" fmla="*/ 35 w 69"/>
              <a:gd name="T3" fmla="*/ 69 h 69"/>
              <a:gd name="T4" fmla="*/ 0 w 69"/>
              <a:gd name="T5" fmla="*/ 34 h 69"/>
              <a:gd name="T6" fmla="*/ 35 w 69"/>
              <a:gd name="T7" fmla="*/ 0 h 69"/>
              <a:gd name="T8" fmla="*/ 69 w 69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9" y="35"/>
                </a:moveTo>
                <a:cubicBezTo>
                  <a:pt x="69" y="54"/>
                  <a:pt x="54" y="69"/>
                  <a:pt x="35" y="69"/>
                </a:cubicBezTo>
                <a:cubicBezTo>
                  <a:pt x="16" y="69"/>
                  <a:pt x="0" y="53"/>
                  <a:pt x="0" y="34"/>
                </a:cubicBezTo>
                <a:cubicBezTo>
                  <a:pt x="0" y="15"/>
                  <a:pt x="16" y="0"/>
                  <a:pt x="35" y="0"/>
                </a:cubicBezTo>
                <a:cubicBezTo>
                  <a:pt x="54" y="0"/>
                  <a:pt x="69" y="15"/>
                  <a:pt x="69" y="3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340600" y="3968750"/>
            <a:ext cx="153988" cy="171450"/>
          </a:xfrm>
          <a:custGeom>
            <a:avLst/>
            <a:gdLst>
              <a:gd name="T0" fmla="*/ 28 w 65"/>
              <a:gd name="T1" fmla="*/ 0 h 72"/>
              <a:gd name="T2" fmla="*/ 61 w 65"/>
              <a:gd name="T3" fmla="*/ 25 h 72"/>
              <a:gd name="T4" fmla="*/ 44 w 65"/>
              <a:gd name="T5" fmla="*/ 65 h 72"/>
              <a:gd name="T6" fmla="*/ 3 w 65"/>
              <a:gd name="T7" fmla="*/ 59 h 72"/>
              <a:gd name="T8" fmla="*/ 2 w 65"/>
              <a:gd name="T9" fmla="*/ 50 h 72"/>
              <a:gd name="T10" fmla="*/ 2 w 65"/>
              <a:gd name="T11" fmla="*/ 19 h 72"/>
              <a:gd name="T12" fmla="*/ 3 w 65"/>
              <a:gd name="T13" fmla="*/ 10 h 72"/>
              <a:gd name="T14" fmla="*/ 28 w 65"/>
              <a:gd name="T1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72">
                <a:moveTo>
                  <a:pt x="28" y="0"/>
                </a:moveTo>
                <a:cubicBezTo>
                  <a:pt x="43" y="0"/>
                  <a:pt x="57" y="11"/>
                  <a:pt x="61" y="25"/>
                </a:cubicBezTo>
                <a:cubicBezTo>
                  <a:pt x="65" y="41"/>
                  <a:pt x="59" y="57"/>
                  <a:pt x="44" y="65"/>
                </a:cubicBezTo>
                <a:cubicBezTo>
                  <a:pt x="31" y="72"/>
                  <a:pt x="13" y="69"/>
                  <a:pt x="3" y="59"/>
                </a:cubicBezTo>
                <a:cubicBezTo>
                  <a:pt x="1" y="56"/>
                  <a:pt x="0" y="54"/>
                  <a:pt x="2" y="50"/>
                </a:cubicBezTo>
                <a:cubicBezTo>
                  <a:pt x="7" y="40"/>
                  <a:pt x="7" y="29"/>
                  <a:pt x="2" y="19"/>
                </a:cubicBezTo>
                <a:cubicBezTo>
                  <a:pt x="0" y="15"/>
                  <a:pt x="0" y="13"/>
                  <a:pt x="3" y="10"/>
                </a:cubicBezTo>
                <a:cubicBezTo>
                  <a:pt x="10" y="4"/>
                  <a:pt x="18" y="0"/>
                  <a:pt x="28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478713" y="2549525"/>
            <a:ext cx="249238" cy="182563"/>
          </a:xfrm>
          <a:custGeom>
            <a:avLst/>
            <a:gdLst>
              <a:gd name="T0" fmla="*/ 105 w 105"/>
              <a:gd name="T1" fmla="*/ 77 h 77"/>
              <a:gd name="T2" fmla="*/ 3 w 105"/>
              <a:gd name="T3" fmla="*/ 77 h 77"/>
              <a:gd name="T4" fmla="*/ 8 w 105"/>
              <a:gd name="T5" fmla="*/ 24 h 77"/>
              <a:gd name="T6" fmla="*/ 20 w 105"/>
              <a:gd name="T7" fmla="*/ 9 h 77"/>
              <a:gd name="T8" fmla="*/ 39 w 105"/>
              <a:gd name="T9" fmla="*/ 4 h 77"/>
              <a:gd name="T10" fmla="*/ 73 w 105"/>
              <a:gd name="T11" fmla="*/ 3 h 77"/>
              <a:gd name="T12" fmla="*/ 84 w 105"/>
              <a:gd name="T13" fmla="*/ 4 h 77"/>
              <a:gd name="T14" fmla="*/ 105 w 105"/>
              <a:gd name="T15" fmla="*/ 41 h 77"/>
              <a:gd name="T16" fmla="*/ 105 w 105"/>
              <a:gd name="T17" fmla="*/ 7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77">
                <a:moveTo>
                  <a:pt x="105" y="77"/>
                </a:moveTo>
                <a:cubicBezTo>
                  <a:pt x="71" y="77"/>
                  <a:pt x="38" y="77"/>
                  <a:pt x="3" y="77"/>
                </a:cubicBezTo>
                <a:cubicBezTo>
                  <a:pt x="4" y="59"/>
                  <a:pt x="0" y="41"/>
                  <a:pt x="8" y="24"/>
                </a:cubicBezTo>
                <a:cubicBezTo>
                  <a:pt x="11" y="18"/>
                  <a:pt x="16" y="14"/>
                  <a:pt x="20" y="9"/>
                </a:cubicBezTo>
                <a:cubicBezTo>
                  <a:pt x="25" y="3"/>
                  <a:pt x="30" y="0"/>
                  <a:pt x="39" y="4"/>
                </a:cubicBezTo>
                <a:cubicBezTo>
                  <a:pt x="50" y="10"/>
                  <a:pt x="62" y="9"/>
                  <a:pt x="73" y="3"/>
                </a:cubicBezTo>
                <a:cubicBezTo>
                  <a:pt x="77" y="1"/>
                  <a:pt x="80" y="1"/>
                  <a:pt x="84" y="4"/>
                </a:cubicBezTo>
                <a:cubicBezTo>
                  <a:pt x="96" y="14"/>
                  <a:pt x="104" y="25"/>
                  <a:pt x="105" y="41"/>
                </a:cubicBezTo>
                <a:cubicBezTo>
                  <a:pt x="105" y="53"/>
                  <a:pt x="105" y="64"/>
                  <a:pt x="105" y="7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694613" y="2552700"/>
            <a:ext cx="179388" cy="179388"/>
          </a:xfrm>
          <a:custGeom>
            <a:avLst/>
            <a:gdLst>
              <a:gd name="T0" fmla="*/ 76 w 76"/>
              <a:gd name="T1" fmla="*/ 76 h 76"/>
              <a:gd name="T2" fmla="*/ 19 w 76"/>
              <a:gd name="T3" fmla="*/ 76 h 76"/>
              <a:gd name="T4" fmla="*/ 19 w 76"/>
              <a:gd name="T5" fmla="*/ 48 h 76"/>
              <a:gd name="T6" fmla="*/ 15 w 76"/>
              <a:gd name="T7" fmla="*/ 26 h 76"/>
              <a:gd name="T8" fmla="*/ 0 w 76"/>
              <a:gd name="T9" fmla="*/ 1 h 76"/>
              <a:gd name="T10" fmla="*/ 4 w 76"/>
              <a:gd name="T11" fmla="*/ 1 h 76"/>
              <a:gd name="T12" fmla="*/ 46 w 76"/>
              <a:gd name="T13" fmla="*/ 1 h 76"/>
              <a:gd name="T14" fmla="*/ 53 w 76"/>
              <a:gd name="T15" fmla="*/ 2 h 76"/>
              <a:gd name="T16" fmla="*/ 76 w 76"/>
              <a:gd name="T17" fmla="*/ 41 h 76"/>
              <a:gd name="T18" fmla="*/ 76 w 76"/>
              <a:gd name="T1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6" h="76">
                <a:moveTo>
                  <a:pt x="76" y="76"/>
                </a:moveTo>
                <a:cubicBezTo>
                  <a:pt x="57" y="76"/>
                  <a:pt x="38" y="76"/>
                  <a:pt x="19" y="76"/>
                </a:cubicBezTo>
                <a:cubicBezTo>
                  <a:pt x="19" y="66"/>
                  <a:pt x="19" y="57"/>
                  <a:pt x="19" y="48"/>
                </a:cubicBezTo>
                <a:cubicBezTo>
                  <a:pt x="18" y="40"/>
                  <a:pt x="18" y="33"/>
                  <a:pt x="15" y="26"/>
                </a:cubicBezTo>
                <a:cubicBezTo>
                  <a:pt x="11" y="17"/>
                  <a:pt x="5" y="9"/>
                  <a:pt x="0" y="1"/>
                </a:cubicBezTo>
                <a:cubicBezTo>
                  <a:pt x="1" y="1"/>
                  <a:pt x="3" y="0"/>
                  <a:pt x="4" y="1"/>
                </a:cubicBezTo>
                <a:cubicBezTo>
                  <a:pt x="18" y="8"/>
                  <a:pt x="32" y="8"/>
                  <a:pt x="46" y="1"/>
                </a:cubicBezTo>
                <a:cubicBezTo>
                  <a:pt x="48" y="1"/>
                  <a:pt x="51" y="1"/>
                  <a:pt x="53" y="2"/>
                </a:cubicBezTo>
                <a:cubicBezTo>
                  <a:pt x="67" y="11"/>
                  <a:pt x="75" y="24"/>
                  <a:pt x="76" y="41"/>
                </a:cubicBezTo>
                <a:cubicBezTo>
                  <a:pt x="76" y="52"/>
                  <a:pt x="76" y="64"/>
                  <a:pt x="76" y="7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7523163" y="2386013"/>
            <a:ext cx="166688" cy="163513"/>
          </a:xfrm>
          <a:custGeom>
            <a:avLst/>
            <a:gdLst>
              <a:gd name="T0" fmla="*/ 1 w 70"/>
              <a:gd name="T1" fmla="*/ 35 h 69"/>
              <a:gd name="T2" fmla="*/ 35 w 70"/>
              <a:gd name="T3" fmla="*/ 0 h 69"/>
              <a:gd name="T4" fmla="*/ 70 w 70"/>
              <a:gd name="T5" fmla="*/ 35 h 69"/>
              <a:gd name="T6" fmla="*/ 35 w 70"/>
              <a:gd name="T7" fmla="*/ 69 h 69"/>
              <a:gd name="T8" fmla="*/ 1 w 70"/>
              <a:gd name="T9" fmla="*/ 3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9">
                <a:moveTo>
                  <a:pt x="1" y="35"/>
                </a:moveTo>
                <a:cubicBezTo>
                  <a:pt x="0" y="16"/>
                  <a:pt x="18" y="0"/>
                  <a:pt x="35" y="0"/>
                </a:cubicBezTo>
                <a:cubicBezTo>
                  <a:pt x="54" y="0"/>
                  <a:pt x="70" y="16"/>
                  <a:pt x="70" y="35"/>
                </a:cubicBezTo>
                <a:cubicBezTo>
                  <a:pt x="70" y="54"/>
                  <a:pt x="55" y="69"/>
                  <a:pt x="35" y="69"/>
                </a:cubicBezTo>
                <a:cubicBezTo>
                  <a:pt x="16" y="69"/>
                  <a:pt x="1" y="54"/>
                  <a:pt x="1" y="3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689850" y="2379663"/>
            <a:ext cx="153988" cy="169863"/>
          </a:xfrm>
          <a:custGeom>
            <a:avLst/>
            <a:gdLst>
              <a:gd name="T0" fmla="*/ 24 w 65"/>
              <a:gd name="T1" fmla="*/ 72 h 72"/>
              <a:gd name="T2" fmla="*/ 2 w 65"/>
              <a:gd name="T3" fmla="*/ 61 h 72"/>
              <a:gd name="T4" fmla="*/ 1 w 65"/>
              <a:gd name="T5" fmla="*/ 54 h 72"/>
              <a:gd name="T6" fmla="*/ 1 w 65"/>
              <a:gd name="T7" fmla="*/ 21 h 72"/>
              <a:gd name="T8" fmla="*/ 2 w 65"/>
              <a:gd name="T9" fmla="*/ 14 h 72"/>
              <a:gd name="T10" fmla="*/ 44 w 65"/>
              <a:gd name="T11" fmla="*/ 7 h 72"/>
              <a:gd name="T12" fmla="*/ 61 w 65"/>
              <a:gd name="T13" fmla="*/ 46 h 72"/>
              <a:gd name="T14" fmla="*/ 24 w 65"/>
              <a:gd name="T15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72">
                <a:moveTo>
                  <a:pt x="24" y="72"/>
                </a:moveTo>
                <a:cubicBezTo>
                  <a:pt x="17" y="72"/>
                  <a:pt x="8" y="68"/>
                  <a:pt x="2" y="61"/>
                </a:cubicBezTo>
                <a:cubicBezTo>
                  <a:pt x="1" y="59"/>
                  <a:pt x="0" y="56"/>
                  <a:pt x="1" y="54"/>
                </a:cubicBezTo>
                <a:cubicBezTo>
                  <a:pt x="6" y="43"/>
                  <a:pt x="5" y="32"/>
                  <a:pt x="1" y="21"/>
                </a:cubicBezTo>
                <a:cubicBezTo>
                  <a:pt x="0" y="19"/>
                  <a:pt x="1" y="15"/>
                  <a:pt x="2" y="14"/>
                </a:cubicBezTo>
                <a:cubicBezTo>
                  <a:pt x="13" y="2"/>
                  <a:pt x="30" y="0"/>
                  <a:pt x="44" y="7"/>
                </a:cubicBezTo>
                <a:cubicBezTo>
                  <a:pt x="58" y="15"/>
                  <a:pt x="65" y="31"/>
                  <a:pt x="61" y="46"/>
                </a:cubicBezTo>
                <a:cubicBezTo>
                  <a:pt x="57" y="61"/>
                  <a:pt x="43" y="72"/>
                  <a:pt x="24" y="7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829550" y="4548188"/>
            <a:ext cx="173038" cy="122238"/>
          </a:xfrm>
          <a:custGeom>
            <a:avLst/>
            <a:gdLst>
              <a:gd name="T0" fmla="*/ 73 w 73"/>
              <a:gd name="T1" fmla="*/ 52 h 52"/>
              <a:gd name="T2" fmla="*/ 3 w 73"/>
              <a:gd name="T3" fmla="*/ 52 h 52"/>
              <a:gd name="T4" fmla="*/ 7 w 73"/>
              <a:gd name="T5" fmla="*/ 16 h 52"/>
              <a:gd name="T6" fmla="*/ 14 w 73"/>
              <a:gd name="T7" fmla="*/ 5 h 52"/>
              <a:gd name="T8" fmla="*/ 27 w 73"/>
              <a:gd name="T9" fmla="*/ 3 h 52"/>
              <a:gd name="T10" fmla="*/ 51 w 73"/>
              <a:gd name="T11" fmla="*/ 2 h 52"/>
              <a:gd name="T12" fmla="*/ 57 w 73"/>
              <a:gd name="T13" fmla="*/ 2 h 52"/>
              <a:gd name="T14" fmla="*/ 73 w 73"/>
              <a:gd name="T15" fmla="*/ 28 h 52"/>
              <a:gd name="T16" fmla="*/ 73 w 73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52">
                <a:moveTo>
                  <a:pt x="73" y="52"/>
                </a:moveTo>
                <a:cubicBezTo>
                  <a:pt x="49" y="52"/>
                  <a:pt x="26" y="52"/>
                  <a:pt x="3" y="52"/>
                </a:cubicBezTo>
                <a:cubicBezTo>
                  <a:pt x="4" y="40"/>
                  <a:pt x="0" y="27"/>
                  <a:pt x="7" y="16"/>
                </a:cubicBezTo>
                <a:cubicBezTo>
                  <a:pt x="9" y="12"/>
                  <a:pt x="11" y="8"/>
                  <a:pt x="14" y="5"/>
                </a:cubicBezTo>
                <a:cubicBezTo>
                  <a:pt x="18" y="1"/>
                  <a:pt x="21" y="0"/>
                  <a:pt x="27" y="3"/>
                </a:cubicBezTo>
                <a:cubicBezTo>
                  <a:pt x="35" y="6"/>
                  <a:pt x="43" y="5"/>
                  <a:pt x="51" y="2"/>
                </a:cubicBezTo>
                <a:cubicBezTo>
                  <a:pt x="53" y="1"/>
                  <a:pt x="56" y="1"/>
                  <a:pt x="57" y="2"/>
                </a:cubicBezTo>
                <a:cubicBezTo>
                  <a:pt x="66" y="9"/>
                  <a:pt x="72" y="17"/>
                  <a:pt x="73" y="28"/>
                </a:cubicBezTo>
                <a:cubicBezTo>
                  <a:pt x="73" y="36"/>
                  <a:pt x="73" y="44"/>
                  <a:pt x="73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974013" y="4548188"/>
            <a:ext cx="128588" cy="122238"/>
          </a:xfrm>
          <a:custGeom>
            <a:avLst/>
            <a:gdLst>
              <a:gd name="T0" fmla="*/ 2 w 54"/>
              <a:gd name="T1" fmla="*/ 0 h 52"/>
              <a:gd name="T2" fmla="*/ 7 w 54"/>
              <a:gd name="T3" fmla="*/ 2 h 52"/>
              <a:gd name="T4" fmla="*/ 32 w 54"/>
              <a:gd name="T5" fmla="*/ 2 h 52"/>
              <a:gd name="T6" fmla="*/ 40 w 54"/>
              <a:gd name="T7" fmla="*/ 3 h 52"/>
              <a:gd name="T8" fmla="*/ 53 w 54"/>
              <a:gd name="T9" fmla="*/ 27 h 52"/>
              <a:gd name="T10" fmla="*/ 54 w 54"/>
              <a:gd name="T11" fmla="*/ 52 h 52"/>
              <a:gd name="T12" fmla="*/ 15 w 54"/>
              <a:gd name="T13" fmla="*/ 52 h 52"/>
              <a:gd name="T14" fmla="*/ 0 w 54"/>
              <a:gd name="T15" fmla="*/ 1 h 52"/>
              <a:gd name="T16" fmla="*/ 2 w 54"/>
              <a:gd name="T17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2" y="0"/>
                </a:moveTo>
                <a:cubicBezTo>
                  <a:pt x="4" y="1"/>
                  <a:pt x="5" y="1"/>
                  <a:pt x="7" y="2"/>
                </a:cubicBezTo>
                <a:cubicBezTo>
                  <a:pt x="15" y="6"/>
                  <a:pt x="23" y="5"/>
                  <a:pt x="32" y="2"/>
                </a:cubicBezTo>
                <a:cubicBezTo>
                  <a:pt x="34" y="1"/>
                  <a:pt x="38" y="2"/>
                  <a:pt x="40" y="3"/>
                </a:cubicBezTo>
                <a:cubicBezTo>
                  <a:pt x="48" y="9"/>
                  <a:pt x="53" y="17"/>
                  <a:pt x="53" y="27"/>
                </a:cubicBezTo>
                <a:cubicBezTo>
                  <a:pt x="54" y="35"/>
                  <a:pt x="54" y="43"/>
                  <a:pt x="54" y="52"/>
                </a:cubicBezTo>
                <a:cubicBezTo>
                  <a:pt x="41" y="52"/>
                  <a:pt x="28" y="52"/>
                  <a:pt x="15" y="52"/>
                </a:cubicBezTo>
                <a:cubicBezTo>
                  <a:pt x="14" y="34"/>
                  <a:pt x="18" y="15"/>
                  <a:pt x="0" y="1"/>
                </a:cubicBez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862888" y="4433888"/>
            <a:ext cx="111125" cy="114300"/>
          </a:xfrm>
          <a:custGeom>
            <a:avLst/>
            <a:gdLst>
              <a:gd name="T0" fmla="*/ 47 w 47"/>
              <a:gd name="T1" fmla="*/ 24 h 48"/>
              <a:gd name="T2" fmla="*/ 24 w 47"/>
              <a:gd name="T3" fmla="*/ 48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6" y="48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7975600" y="4429125"/>
            <a:ext cx="104775" cy="119063"/>
          </a:xfrm>
          <a:custGeom>
            <a:avLst/>
            <a:gdLst>
              <a:gd name="T0" fmla="*/ 15 w 44"/>
              <a:gd name="T1" fmla="*/ 50 h 50"/>
              <a:gd name="T2" fmla="*/ 3 w 44"/>
              <a:gd name="T3" fmla="*/ 45 h 50"/>
              <a:gd name="T4" fmla="*/ 0 w 44"/>
              <a:gd name="T5" fmla="*/ 36 h 50"/>
              <a:gd name="T6" fmla="*/ 0 w 44"/>
              <a:gd name="T7" fmla="*/ 15 h 50"/>
              <a:gd name="T8" fmla="*/ 1 w 44"/>
              <a:gd name="T9" fmla="*/ 10 h 50"/>
              <a:gd name="T10" fmla="*/ 29 w 44"/>
              <a:gd name="T11" fmla="*/ 5 h 50"/>
              <a:gd name="T12" fmla="*/ 41 w 44"/>
              <a:gd name="T13" fmla="*/ 32 h 50"/>
              <a:gd name="T14" fmla="*/ 15 w 44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" h="50">
                <a:moveTo>
                  <a:pt x="15" y="50"/>
                </a:moveTo>
                <a:cubicBezTo>
                  <a:pt x="13" y="49"/>
                  <a:pt x="8" y="47"/>
                  <a:pt x="3" y="45"/>
                </a:cubicBezTo>
                <a:cubicBezTo>
                  <a:pt x="0" y="43"/>
                  <a:pt x="0" y="40"/>
                  <a:pt x="0" y="36"/>
                </a:cubicBezTo>
                <a:cubicBezTo>
                  <a:pt x="1" y="29"/>
                  <a:pt x="0" y="22"/>
                  <a:pt x="0" y="15"/>
                </a:cubicBezTo>
                <a:cubicBezTo>
                  <a:pt x="0" y="13"/>
                  <a:pt x="0" y="11"/>
                  <a:pt x="1" y="10"/>
                </a:cubicBezTo>
                <a:cubicBezTo>
                  <a:pt x="8" y="2"/>
                  <a:pt x="21" y="0"/>
                  <a:pt x="29" y="5"/>
                </a:cubicBezTo>
                <a:cubicBezTo>
                  <a:pt x="39" y="11"/>
                  <a:pt x="44" y="21"/>
                  <a:pt x="41" y="32"/>
                </a:cubicBezTo>
                <a:cubicBezTo>
                  <a:pt x="38" y="42"/>
                  <a:pt x="28" y="50"/>
                  <a:pt x="15" y="5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378450" y="4422775"/>
            <a:ext cx="173038" cy="122238"/>
          </a:xfrm>
          <a:custGeom>
            <a:avLst/>
            <a:gdLst>
              <a:gd name="T0" fmla="*/ 72 w 73"/>
              <a:gd name="T1" fmla="*/ 52 h 52"/>
              <a:gd name="T2" fmla="*/ 3 w 73"/>
              <a:gd name="T3" fmla="*/ 52 h 52"/>
              <a:gd name="T4" fmla="*/ 12 w 73"/>
              <a:gd name="T5" fmla="*/ 8 h 52"/>
              <a:gd name="T6" fmla="*/ 28 w 73"/>
              <a:gd name="T7" fmla="*/ 3 h 52"/>
              <a:gd name="T8" fmla="*/ 49 w 73"/>
              <a:gd name="T9" fmla="*/ 2 h 52"/>
              <a:gd name="T10" fmla="*/ 59 w 73"/>
              <a:gd name="T11" fmla="*/ 3 h 52"/>
              <a:gd name="T12" fmla="*/ 72 w 73"/>
              <a:gd name="T13" fmla="*/ 24 h 52"/>
              <a:gd name="T14" fmla="*/ 72 w 73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2">
                <a:moveTo>
                  <a:pt x="72" y="52"/>
                </a:moveTo>
                <a:cubicBezTo>
                  <a:pt x="49" y="52"/>
                  <a:pt x="26" y="52"/>
                  <a:pt x="3" y="52"/>
                </a:cubicBezTo>
                <a:cubicBezTo>
                  <a:pt x="3" y="36"/>
                  <a:pt x="0" y="21"/>
                  <a:pt x="12" y="8"/>
                </a:cubicBezTo>
                <a:cubicBezTo>
                  <a:pt x="18" y="1"/>
                  <a:pt x="19" y="0"/>
                  <a:pt x="28" y="3"/>
                </a:cubicBezTo>
                <a:cubicBezTo>
                  <a:pt x="35" y="5"/>
                  <a:pt x="42" y="5"/>
                  <a:pt x="49" y="2"/>
                </a:cubicBezTo>
                <a:cubicBezTo>
                  <a:pt x="53" y="0"/>
                  <a:pt x="56" y="1"/>
                  <a:pt x="59" y="3"/>
                </a:cubicBezTo>
                <a:cubicBezTo>
                  <a:pt x="65" y="9"/>
                  <a:pt x="71" y="16"/>
                  <a:pt x="72" y="24"/>
                </a:cubicBezTo>
                <a:cubicBezTo>
                  <a:pt x="73" y="33"/>
                  <a:pt x="72" y="42"/>
                  <a:pt x="72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522913" y="4422775"/>
            <a:ext cx="128588" cy="122238"/>
          </a:xfrm>
          <a:custGeom>
            <a:avLst/>
            <a:gdLst>
              <a:gd name="T0" fmla="*/ 15 w 54"/>
              <a:gd name="T1" fmla="*/ 52 h 52"/>
              <a:gd name="T2" fmla="*/ 0 w 54"/>
              <a:gd name="T3" fmla="*/ 1 h 52"/>
              <a:gd name="T4" fmla="*/ 4 w 54"/>
              <a:gd name="T5" fmla="*/ 1 h 52"/>
              <a:gd name="T6" fmla="*/ 33 w 54"/>
              <a:gd name="T7" fmla="*/ 1 h 52"/>
              <a:gd name="T8" fmla="*/ 39 w 54"/>
              <a:gd name="T9" fmla="*/ 3 h 52"/>
              <a:gd name="T10" fmla="*/ 54 w 54"/>
              <a:gd name="T11" fmla="*/ 31 h 52"/>
              <a:gd name="T12" fmla="*/ 54 w 54"/>
              <a:gd name="T13" fmla="*/ 48 h 52"/>
              <a:gd name="T14" fmla="*/ 50 w 54"/>
              <a:gd name="T15" fmla="*/ 52 h 52"/>
              <a:gd name="T16" fmla="*/ 15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15" y="52"/>
                </a:moveTo>
                <a:cubicBezTo>
                  <a:pt x="14" y="34"/>
                  <a:pt x="18" y="15"/>
                  <a:pt x="0" y="1"/>
                </a:cubicBezTo>
                <a:cubicBezTo>
                  <a:pt x="2" y="1"/>
                  <a:pt x="3" y="0"/>
                  <a:pt x="4" y="1"/>
                </a:cubicBezTo>
                <a:cubicBezTo>
                  <a:pt x="14" y="5"/>
                  <a:pt x="23" y="6"/>
                  <a:pt x="33" y="1"/>
                </a:cubicBezTo>
                <a:cubicBezTo>
                  <a:pt x="35" y="1"/>
                  <a:pt x="38" y="2"/>
                  <a:pt x="39" y="3"/>
                </a:cubicBezTo>
                <a:cubicBezTo>
                  <a:pt x="49" y="10"/>
                  <a:pt x="54" y="19"/>
                  <a:pt x="54" y="31"/>
                </a:cubicBezTo>
                <a:cubicBezTo>
                  <a:pt x="54" y="37"/>
                  <a:pt x="54" y="42"/>
                  <a:pt x="54" y="48"/>
                </a:cubicBezTo>
                <a:cubicBezTo>
                  <a:pt x="54" y="49"/>
                  <a:pt x="51" y="52"/>
                  <a:pt x="50" y="52"/>
                </a:cubicBezTo>
                <a:cubicBezTo>
                  <a:pt x="39" y="52"/>
                  <a:pt x="27" y="52"/>
                  <a:pt x="15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411788" y="4308475"/>
            <a:ext cx="111125" cy="114300"/>
          </a:xfrm>
          <a:custGeom>
            <a:avLst/>
            <a:gdLst>
              <a:gd name="T0" fmla="*/ 47 w 47"/>
              <a:gd name="T1" fmla="*/ 24 h 48"/>
              <a:gd name="T2" fmla="*/ 23 w 47"/>
              <a:gd name="T3" fmla="*/ 47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8"/>
                  <a:pt x="37" y="48"/>
                  <a:pt x="23" y="47"/>
                </a:cubicBezTo>
                <a:cubicBezTo>
                  <a:pt x="10" y="47"/>
                  <a:pt x="0" y="37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7" y="11"/>
                  <a:pt x="47" y="2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0" name="Freeform 31"/>
          <p:cNvSpPr>
            <a:spLocks/>
          </p:cNvSpPr>
          <p:nvPr/>
        </p:nvSpPr>
        <p:spPr bwMode="auto">
          <a:xfrm>
            <a:off x="5522913" y="4303713"/>
            <a:ext cx="103188" cy="120650"/>
          </a:xfrm>
          <a:custGeom>
            <a:avLst/>
            <a:gdLst>
              <a:gd name="T0" fmla="*/ 43 w 43"/>
              <a:gd name="T1" fmla="*/ 26 h 51"/>
              <a:gd name="T2" fmla="*/ 31 w 43"/>
              <a:gd name="T3" fmla="*/ 47 h 51"/>
              <a:gd name="T4" fmla="*/ 5 w 43"/>
              <a:gd name="T5" fmla="*/ 45 h 51"/>
              <a:gd name="T6" fmla="*/ 1 w 43"/>
              <a:gd name="T7" fmla="*/ 35 h 51"/>
              <a:gd name="T8" fmla="*/ 1 w 43"/>
              <a:gd name="T9" fmla="*/ 16 h 51"/>
              <a:gd name="T10" fmla="*/ 4 w 43"/>
              <a:gd name="T11" fmla="*/ 8 h 51"/>
              <a:gd name="T12" fmla="*/ 29 w 43"/>
              <a:gd name="T13" fmla="*/ 4 h 51"/>
              <a:gd name="T14" fmla="*/ 43 w 43"/>
              <a:gd name="T15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1">
                <a:moveTo>
                  <a:pt x="43" y="26"/>
                </a:moveTo>
                <a:cubicBezTo>
                  <a:pt x="42" y="35"/>
                  <a:pt x="39" y="43"/>
                  <a:pt x="31" y="47"/>
                </a:cubicBezTo>
                <a:cubicBezTo>
                  <a:pt x="22" y="51"/>
                  <a:pt x="13" y="51"/>
                  <a:pt x="5" y="45"/>
                </a:cubicBezTo>
                <a:cubicBezTo>
                  <a:pt x="1" y="43"/>
                  <a:pt x="0" y="40"/>
                  <a:pt x="1" y="35"/>
                </a:cubicBezTo>
                <a:cubicBezTo>
                  <a:pt x="3" y="29"/>
                  <a:pt x="3" y="22"/>
                  <a:pt x="1" y="16"/>
                </a:cubicBezTo>
                <a:cubicBezTo>
                  <a:pt x="0" y="12"/>
                  <a:pt x="1" y="10"/>
                  <a:pt x="4" y="8"/>
                </a:cubicBezTo>
                <a:cubicBezTo>
                  <a:pt x="11" y="2"/>
                  <a:pt x="20" y="0"/>
                  <a:pt x="29" y="4"/>
                </a:cubicBezTo>
                <a:cubicBezTo>
                  <a:pt x="38" y="9"/>
                  <a:pt x="42" y="16"/>
                  <a:pt x="43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1" name="Freeform 32"/>
          <p:cNvSpPr>
            <a:spLocks/>
          </p:cNvSpPr>
          <p:nvPr/>
        </p:nvSpPr>
        <p:spPr bwMode="auto">
          <a:xfrm>
            <a:off x="4926013" y="2822575"/>
            <a:ext cx="165100" cy="125413"/>
          </a:xfrm>
          <a:custGeom>
            <a:avLst/>
            <a:gdLst>
              <a:gd name="T0" fmla="*/ 1 w 70"/>
              <a:gd name="T1" fmla="*/ 53 h 53"/>
              <a:gd name="T2" fmla="*/ 1 w 70"/>
              <a:gd name="T3" fmla="*/ 25 h 53"/>
              <a:gd name="T4" fmla="*/ 10 w 70"/>
              <a:gd name="T5" fmla="*/ 8 h 53"/>
              <a:gd name="T6" fmla="*/ 26 w 70"/>
              <a:gd name="T7" fmla="*/ 3 h 53"/>
              <a:gd name="T8" fmla="*/ 47 w 70"/>
              <a:gd name="T9" fmla="*/ 2 h 53"/>
              <a:gd name="T10" fmla="*/ 57 w 70"/>
              <a:gd name="T11" fmla="*/ 4 h 53"/>
              <a:gd name="T12" fmla="*/ 70 w 70"/>
              <a:gd name="T13" fmla="*/ 31 h 53"/>
              <a:gd name="T14" fmla="*/ 70 w 70"/>
              <a:gd name="T15" fmla="*/ 53 h 53"/>
              <a:gd name="T16" fmla="*/ 1 w 70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3">
                <a:moveTo>
                  <a:pt x="1" y="53"/>
                </a:moveTo>
                <a:cubicBezTo>
                  <a:pt x="1" y="43"/>
                  <a:pt x="0" y="34"/>
                  <a:pt x="1" y="25"/>
                </a:cubicBezTo>
                <a:cubicBezTo>
                  <a:pt x="2" y="19"/>
                  <a:pt x="6" y="13"/>
                  <a:pt x="10" y="8"/>
                </a:cubicBezTo>
                <a:cubicBezTo>
                  <a:pt x="13" y="3"/>
                  <a:pt x="18" y="0"/>
                  <a:pt x="26" y="3"/>
                </a:cubicBezTo>
                <a:cubicBezTo>
                  <a:pt x="32" y="5"/>
                  <a:pt x="40" y="4"/>
                  <a:pt x="47" y="2"/>
                </a:cubicBezTo>
                <a:cubicBezTo>
                  <a:pt x="51" y="2"/>
                  <a:pt x="53" y="2"/>
                  <a:pt x="57" y="4"/>
                </a:cubicBezTo>
                <a:cubicBezTo>
                  <a:pt x="65" y="11"/>
                  <a:pt x="69" y="20"/>
                  <a:pt x="70" y="31"/>
                </a:cubicBezTo>
                <a:cubicBezTo>
                  <a:pt x="70" y="38"/>
                  <a:pt x="70" y="45"/>
                  <a:pt x="70" y="53"/>
                </a:cubicBezTo>
                <a:cubicBezTo>
                  <a:pt x="47" y="53"/>
                  <a:pt x="24" y="53"/>
                  <a:pt x="1" y="5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2" name="Freeform 33"/>
          <p:cNvSpPr>
            <a:spLocks/>
          </p:cNvSpPr>
          <p:nvPr/>
        </p:nvSpPr>
        <p:spPr bwMode="auto">
          <a:xfrm>
            <a:off x="5067300" y="2825750"/>
            <a:ext cx="127000" cy="122238"/>
          </a:xfrm>
          <a:custGeom>
            <a:avLst/>
            <a:gdLst>
              <a:gd name="T0" fmla="*/ 52 w 53"/>
              <a:gd name="T1" fmla="*/ 52 h 52"/>
              <a:gd name="T2" fmla="*/ 13 w 53"/>
              <a:gd name="T3" fmla="*/ 52 h 52"/>
              <a:gd name="T4" fmla="*/ 0 w 53"/>
              <a:gd name="T5" fmla="*/ 0 h 52"/>
              <a:gd name="T6" fmla="*/ 4 w 53"/>
              <a:gd name="T7" fmla="*/ 1 h 52"/>
              <a:gd name="T8" fmla="*/ 31 w 53"/>
              <a:gd name="T9" fmla="*/ 1 h 52"/>
              <a:gd name="T10" fmla="*/ 38 w 53"/>
              <a:gd name="T11" fmla="*/ 2 h 52"/>
              <a:gd name="T12" fmla="*/ 52 w 53"/>
              <a:gd name="T13" fmla="*/ 25 h 52"/>
              <a:gd name="T14" fmla="*/ 52 w 53"/>
              <a:gd name="T1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52">
                <a:moveTo>
                  <a:pt x="52" y="52"/>
                </a:moveTo>
                <a:cubicBezTo>
                  <a:pt x="39" y="52"/>
                  <a:pt x="26" y="52"/>
                  <a:pt x="13" y="52"/>
                </a:cubicBezTo>
                <a:cubicBezTo>
                  <a:pt x="13" y="33"/>
                  <a:pt x="16" y="15"/>
                  <a:pt x="0" y="0"/>
                </a:cubicBezTo>
                <a:cubicBezTo>
                  <a:pt x="2" y="0"/>
                  <a:pt x="3" y="1"/>
                  <a:pt x="4" y="1"/>
                </a:cubicBezTo>
                <a:cubicBezTo>
                  <a:pt x="13" y="5"/>
                  <a:pt x="22" y="5"/>
                  <a:pt x="31" y="1"/>
                </a:cubicBezTo>
                <a:cubicBezTo>
                  <a:pt x="33" y="1"/>
                  <a:pt x="36" y="1"/>
                  <a:pt x="38" y="2"/>
                </a:cubicBezTo>
                <a:cubicBezTo>
                  <a:pt x="46" y="8"/>
                  <a:pt x="51" y="16"/>
                  <a:pt x="52" y="25"/>
                </a:cubicBezTo>
                <a:cubicBezTo>
                  <a:pt x="53" y="34"/>
                  <a:pt x="52" y="42"/>
                  <a:pt x="52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3" name="Freeform 34"/>
          <p:cNvSpPr>
            <a:spLocks/>
          </p:cNvSpPr>
          <p:nvPr/>
        </p:nvSpPr>
        <p:spPr bwMode="auto">
          <a:xfrm>
            <a:off x="4954588" y="2711450"/>
            <a:ext cx="111125" cy="111125"/>
          </a:xfrm>
          <a:custGeom>
            <a:avLst/>
            <a:gdLst>
              <a:gd name="T0" fmla="*/ 23 w 47"/>
              <a:gd name="T1" fmla="*/ 47 h 47"/>
              <a:gd name="T2" fmla="*/ 0 w 47"/>
              <a:gd name="T3" fmla="*/ 23 h 47"/>
              <a:gd name="T4" fmla="*/ 23 w 47"/>
              <a:gd name="T5" fmla="*/ 0 h 47"/>
              <a:gd name="T6" fmla="*/ 47 w 47"/>
              <a:gd name="T7" fmla="*/ 24 h 47"/>
              <a:gd name="T8" fmla="*/ 23 w 47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7">
                <a:moveTo>
                  <a:pt x="23" y="47"/>
                </a:moveTo>
                <a:cubicBezTo>
                  <a:pt x="9" y="47"/>
                  <a:pt x="0" y="37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7"/>
                  <a:pt x="23" y="4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4" name="Freeform 35"/>
          <p:cNvSpPr>
            <a:spLocks/>
          </p:cNvSpPr>
          <p:nvPr/>
        </p:nvSpPr>
        <p:spPr bwMode="auto">
          <a:xfrm>
            <a:off x="5062538" y="2706688"/>
            <a:ext cx="107950" cy="119063"/>
          </a:xfrm>
          <a:custGeom>
            <a:avLst/>
            <a:gdLst>
              <a:gd name="T0" fmla="*/ 20 w 45"/>
              <a:gd name="T1" fmla="*/ 50 h 50"/>
              <a:gd name="T2" fmla="*/ 8 w 45"/>
              <a:gd name="T3" fmla="*/ 46 h 50"/>
              <a:gd name="T4" fmla="*/ 2 w 45"/>
              <a:gd name="T5" fmla="*/ 34 h 50"/>
              <a:gd name="T6" fmla="*/ 2 w 45"/>
              <a:gd name="T7" fmla="*/ 15 h 50"/>
              <a:gd name="T8" fmla="*/ 4 w 45"/>
              <a:gd name="T9" fmla="*/ 8 h 50"/>
              <a:gd name="T10" fmla="*/ 32 w 45"/>
              <a:gd name="T11" fmla="*/ 5 h 50"/>
              <a:gd name="T12" fmla="*/ 43 w 45"/>
              <a:gd name="T13" fmla="*/ 31 h 50"/>
              <a:gd name="T14" fmla="*/ 20 w 45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50">
                <a:moveTo>
                  <a:pt x="20" y="50"/>
                </a:moveTo>
                <a:cubicBezTo>
                  <a:pt x="16" y="48"/>
                  <a:pt x="12" y="48"/>
                  <a:pt x="8" y="46"/>
                </a:cubicBezTo>
                <a:cubicBezTo>
                  <a:pt x="3" y="44"/>
                  <a:pt x="0" y="41"/>
                  <a:pt x="2" y="34"/>
                </a:cubicBezTo>
                <a:cubicBezTo>
                  <a:pt x="4" y="28"/>
                  <a:pt x="2" y="21"/>
                  <a:pt x="2" y="15"/>
                </a:cubicBezTo>
                <a:cubicBezTo>
                  <a:pt x="2" y="13"/>
                  <a:pt x="2" y="10"/>
                  <a:pt x="4" y="8"/>
                </a:cubicBezTo>
                <a:cubicBezTo>
                  <a:pt x="11" y="1"/>
                  <a:pt x="23" y="0"/>
                  <a:pt x="32" y="5"/>
                </a:cubicBezTo>
                <a:cubicBezTo>
                  <a:pt x="41" y="11"/>
                  <a:pt x="45" y="22"/>
                  <a:pt x="43" y="31"/>
                </a:cubicBezTo>
                <a:cubicBezTo>
                  <a:pt x="39" y="42"/>
                  <a:pt x="31" y="49"/>
                  <a:pt x="20" y="5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5" name="Freeform 36"/>
          <p:cNvSpPr>
            <a:spLocks/>
          </p:cNvSpPr>
          <p:nvPr/>
        </p:nvSpPr>
        <p:spPr bwMode="auto">
          <a:xfrm>
            <a:off x="7848600" y="1843088"/>
            <a:ext cx="165100" cy="120650"/>
          </a:xfrm>
          <a:custGeom>
            <a:avLst/>
            <a:gdLst>
              <a:gd name="T0" fmla="*/ 70 w 70"/>
              <a:gd name="T1" fmla="*/ 51 h 51"/>
              <a:gd name="T2" fmla="*/ 0 w 70"/>
              <a:gd name="T3" fmla="*/ 51 h 51"/>
              <a:gd name="T4" fmla="*/ 1 w 70"/>
              <a:gd name="T5" fmla="*/ 21 h 51"/>
              <a:gd name="T6" fmla="*/ 15 w 70"/>
              <a:gd name="T7" fmla="*/ 1 h 51"/>
              <a:gd name="T8" fmla="*/ 22 w 70"/>
              <a:gd name="T9" fmla="*/ 1 h 51"/>
              <a:gd name="T10" fmla="*/ 48 w 70"/>
              <a:gd name="T11" fmla="*/ 1 h 51"/>
              <a:gd name="T12" fmla="*/ 55 w 70"/>
              <a:gd name="T13" fmla="*/ 1 h 51"/>
              <a:gd name="T14" fmla="*/ 70 w 70"/>
              <a:gd name="T15" fmla="*/ 26 h 51"/>
              <a:gd name="T16" fmla="*/ 70 w 70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1">
                <a:moveTo>
                  <a:pt x="70" y="51"/>
                </a:moveTo>
                <a:cubicBezTo>
                  <a:pt x="46" y="51"/>
                  <a:pt x="24" y="51"/>
                  <a:pt x="0" y="51"/>
                </a:cubicBezTo>
                <a:cubicBezTo>
                  <a:pt x="0" y="41"/>
                  <a:pt x="0" y="30"/>
                  <a:pt x="1" y="21"/>
                </a:cubicBezTo>
                <a:cubicBezTo>
                  <a:pt x="2" y="12"/>
                  <a:pt x="8" y="6"/>
                  <a:pt x="15" y="1"/>
                </a:cubicBezTo>
                <a:cubicBezTo>
                  <a:pt x="17" y="0"/>
                  <a:pt x="20" y="0"/>
                  <a:pt x="22" y="1"/>
                </a:cubicBezTo>
                <a:cubicBezTo>
                  <a:pt x="31" y="4"/>
                  <a:pt x="39" y="4"/>
                  <a:pt x="48" y="1"/>
                </a:cubicBezTo>
                <a:cubicBezTo>
                  <a:pt x="50" y="0"/>
                  <a:pt x="53" y="0"/>
                  <a:pt x="55" y="1"/>
                </a:cubicBezTo>
                <a:cubicBezTo>
                  <a:pt x="64" y="7"/>
                  <a:pt x="69" y="16"/>
                  <a:pt x="70" y="26"/>
                </a:cubicBezTo>
                <a:cubicBezTo>
                  <a:pt x="70" y="34"/>
                  <a:pt x="70" y="42"/>
                  <a:pt x="70" y="5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6" name="Freeform 37"/>
          <p:cNvSpPr>
            <a:spLocks/>
          </p:cNvSpPr>
          <p:nvPr/>
        </p:nvSpPr>
        <p:spPr bwMode="auto">
          <a:xfrm>
            <a:off x="7988300" y="1838325"/>
            <a:ext cx="128588" cy="125413"/>
          </a:xfrm>
          <a:custGeom>
            <a:avLst/>
            <a:gdLst>
              <a:gd name="T0" fmla="*/ 54 w 54"/>
              <a:gd name="T1" fmla="*/ 53 h 53"/>
              <a:gd name="T2" fmla="*/ 14 w 54"/>
              <a:gd name="T3" fmla="*/ 53 h 53"/>
              <a:gd name="T4" fmla="*/ 0 w 54"/>
              <a:gd name="T5" fmla="*/ 2 h 53"/>
              <a:gd name="T6" fmla="*/ 1 w 54"/>
              <a:gd name="T7" fmla="*/ 1 h 53"/>
              <a:gd name="T8" fmla="*/ 6 w 54"/>
              <a:gd name="T9" fmla="*/ 2 h 53"/>
              <a:gd name="T10" fmla="*/ 30 w 54"/>
              <a:gd name="T11" fmla="*/ 3 h 53"/>
              <a:gd name="T12" fmla="*/ 41 w 54"/>
              <a:gd name="T13" fmla="*/ 5 h 53"/>
              <a:gd name="T14" fmla="*/ 54 w 54"/>
              <a:gd name="T15" fmla="*/ 33 h 53"/>
              <a:gd name="T16" fmla="*/ 54 w 54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3">
                <a:moveTo>
                  <a:pt x="54" y="53"/>
                </a:moveTo>
                <a:cubicBezTo>
                  <a:pt x="40" y="53"/>
                  <a:pt x="27" y="53"/>
                  <a:pt x="14" y="53"/>
                </a:cubicBezTo>
                <a:cubicBezTo>
                  <a:pt x="13" y="35"/>
                  <a:pt x="18" y="16"/>
                  <a:pt x="0" y="2"/>
                </a:cubicBezTo>
                <a:cubicBezTo>
                  <a:pt x="1" y="2"/>
                  <a:pt x="1" y="2"/>
                  <a:pt x="1" y="1"/>
                </a:cubicBezTo>
                <a:cubicBezTo>
                  <a:pt x="3" y="2"/>
                  <a:pt x="4" y="2"/>
                  <a:pt x="6" y="2"/>
                </a:cubicBezTo>
                <a:cubicBezTo>
                  <a:pt x="14" y="6"/>
                  <a:pt x="22" y="7"/>
                  <a:pt x="30" y="3"/>
                </a:cubicBezTo>
                <a:cubicBezTo>
                  <a:pt x="34" y="0"/>
                  <a:pt x="38" y="2"/>
                  <a:pt x="41" y="5"/>
                </a:cubicBezTo>
                <a:cubicBezTo>
                  <a:pt x="49" y="12"/>
                  <a:pt x="54" y="22"/>
                  <a:pt x="54" y="33"/>
                </a:cubicBezTo>
                <a:cubicBezTo>
                  <a:pt x="54" y="39"/>
                  <a:pt x="54" y="46"/>
                  <a:pt x="54" y="5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47" name="Oval 38"/>
          <p:cNvSpPr>
            <a:spLocks noChangeArrowheads="1"/>
          </p:cNvSpPr>
          <p:nvPr/>
        </p:nvSpPr>
        <p:spPr bwMode="auto">
          <a:xfrm>
            <a:off x="7877175" y="1727200"/>
            <a:ext cx="107950" cy="111125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69" name="Freeform 39"/>
          <p:cNvSpPr>
            <a:spLocks/>
          </p:cNvSpPr>
          <p:nvPr/>
        </p:nvSpPr>
        <p:spPr bwMode="auto">
          <a:xfrm>
            <a:off x="7983538" y="1722438"/>
            <a:ext cx="109538" cy="119063"/>
          </a:xfrm>
          <a:custGeom>
            <a:avLst/>
            <a:gdLst>
              <a:gd name="T0" fmla="*/ 20 w 46"/>
              <a:gd name="T1" fmla="*/ 50 h 50"/>
              <a:gd name="T2" fmla="*/ 9 w 46"/>
              <a:gd name="T3" fmla="*/ 46 h 50"/>
              <a:gd name="T4" fmla="*/ 3 w 46"/>
              <a:gd name="T5" fmla="*/ 33 h 50"/>
              <a:gd name="T6" fmla="*/ 3 w 46"/>
              <a:gd name="T7" fmla="*/ 15 h 50"/>
              <a:gd name="T8" fmla="*/ 4 w 46"/>
              <a:gd name="T9" fmla="*/ 8 h 50"/>
              <a:gd name="T10" fmla="*/ 33 w 46"/>
              <a:gd name="T11" fmla="*/ 6 h 50"/>
              <a:gd name="T12" fmla="*/ 43 w 46"/>
              <a:gd name="T13" fmla="*/ 33 h 50"/>
              <a:gd name="T14" fmla="*/ 20 w 46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0">
                <a:moveTo>
                  <a:pt x="20" y="50"/>
                </a:moveTo>
                <a:cubicBezTo>
                  <a:pt x="16" y="48"/>
                  <a:pt x="12" y="48"/>
                  <a:pt x="9" y="46"/>
                </a:cubicBezTo>
                <a:cubicBezTo>
                  <a:pt x="4" y="43"/>
                  <a:pt x="0" y="40"/>
                  <a:pt x="3" y="33"/>
                </a:cubicBezTo>
                <a:cubicBezTo>
                  <a:pt x="5" y="28"/>
                  <a:pt x="3" y="21"/>
                  <a:pt x="3" y="15"/>
                </a:cubicBezTo>
                <a:cubicBezTo>
                  <a:pt x="3" y="13"/>
                  <a:pt x="3" y="10"/>
                  <a:pt x="4" y="8"/>
                </a:cubicBezTo>
                <a:cubicBezTo>
                  <a:pt x="12" y="1"/>
                  <a:pt x="24" y="0"/>
                  <a:pt x="33" y="6"/>
                </a:cubicBezTo>
                <a:cubicBezTo>
                  <a:pt x="43" y="12"/>
                  <a:pt x="46" y="22"/>
                  <a:pt x="43" y="33"/>
                </a:cubicBezTo>
                <a:cubicBezTo>
                  <a:pt x="40" y="42"/>
                  <a:pt x="31" y="49"/>
                  <a:pt x="20" y="5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0" name="Freeform 40"/>
          <p:cNvSpPr>
            <a:spLocks/>
          </p:cNvSpPr>
          <p:nvPr/>
        </p:nvSpPr>
        <p:spPr bwMode="auto">
          <a:xfrm>
            <a:off x="7000875" y="1579563"/>
            <a:ext cx="173038" cy="125413"/>
          </a:xfrm>
          <a:custGeom>
            <a:avLst/>
            <a:gdLst>
              <a:gd name="T0" fmla="*/ 73 w 73"/>
              <a:gd name="T1" fmla="*/ 53 h 53"/>
              <a:gd name="T2" fmla="*/ 3 w 73"/>
              <a:gd name="T3" fmla="*/ 53 h 53"/>
              <a:gd name="T4" fmla="*/ 15 w 73"/>
              <a:gd name="T5" fmla="*/ 6 h 53"/>
              <a:gd name="T6" fmla="*/ 27 w 73"/>
              <a:gd name="T7" fmla="*/ 3 h 53"/>
              <a:gd name="T8" fmla="*/ 50 w 73"/>
              <a:gd name="T9" fmla="*/ 3 h 53"/>
              <a:gd name="T10" fmla="*/ 59 w 73"/>
              <a:gd name="T11" fmla="*/ 4 h 53"/>
              <a:gd name="T12" fmla="*/ 73 w 73"/>
              <a:gd name="T13" fmla="*/ 28 h 53"/>
              <a:gd name="T14" fmla="*/ 73 w 73"/>
              <a:gd name="T1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3">
                <a:moveTo>
                  <a:pt x="73" y="53"/>
                </a:moveTo>
                <a:cubicBezTo>
                  <a:pt x="49" y="53"/>
                  <a:pt x="27" y="53"/>
                  <a:pt x="3" y="53"/>
                </a:cubicBezTo>
                <a:cubicBezTo>
                  <a:pt x="3" y="36"/>
                  <a:pt x="0" y="19"/>
                  <a:pt x="15" y="6"/>
                </a:cubicBezTo>
                <a:cubicBezTo>
                  <a:pt x="18" y="3"/>
                  <a:pt x="21" y="0"/>
                  <a:pt x="27" y="3"/>
                </a:cubicBezTo>
                <a:cubicBezTo>
                  <a:pt x="34" y="7"/>
                  <a:pt x="43" y="6"/>
                  <a:pt x="50" y="3"/>
                </a:cubicBezTo>
                <a:cubicBezTo>
                  <a:pt x="54" y="1"/>
                  <a:pt x="57" y="2"/>
                  <a:pt x="59" y="4"/>
                </a:cubicBezTo>
                <a:cubicBezTo>
                  <a:pt x="67" y="10"/>
                  <a:pt x="72" y="19"/>
                  <a:pt x="73" y="28"/>
                </a:cubicBezTo>
                <a:cubicBezTo>
                  <a:pt x="73" y="36"/>
                  <a:pt x="73" y="44"/>
                  <a:pt x="73" y="5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1" name="Freeform 41"/>
          <p:cNvSpPr>
            <a:spLocks/>
          </p:cNvSpPr>
          <p:nvPr/>
        </p:nvSpPr>
        <p:spPr bwMode="auto">
          <a:xfrm>
            <a:off x="7148513" y="1582738"/>
            <a:ext cx="128588" cy="122238"/>
          </a:xfrm>
          <a:custGeom>
            <a:avLst/>
            <a:gdLst>
              <a:gd name="T0" fmla="*/ 14 w 54"/>
              <a:gd name="T1" fmla="*/ 52 h 52"/>
              <a:gd name="T2" fmla="*/ 0 w 54"/>
              <a:gd name="T3" fmla="*/ 1 h 52"/>
              <a:gd name="T4" fmla="*/ 1 w 54"/>
              <a:gd name="T5" fmla="*/ 0 h 52"/>
              <a:gd name="T6" fmla="*/ 6 w 54"/>
              <a:gd name="T7" fmla="*/ 1 h 52"/>
              <a:gd name="T8" fmla="*/ 31 w 54"/>
              <a:gd name="T9" fmla="*/ 2 h 52"/>
              <a:gd name="T10" fmla="*/ 40 w 54"/>
              <a:gd name="T11" fmla="*/ 3 h 52"/>
              <a:gd name="T12" fmla="*/ 53 w 54"/>
              <a:gd name="T13" fmla="*/ 26 h 52"/>
              <a:gd name="T14" fmla="*/ 53 w 54"/>
              <a:gd name="T15" fmla="*/ 52 h 52"/>
              <a:gd name="T16" fmla="*/ 14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14" y="52"/>
                </a:moveTo>
                <a:cubicBezTo>
                  <a:pt x="14" y="34"/>
                  <a:pt x="17" y="15"/>
                  <a:pt x="0" y="1"/>
                </a:cubicBezTo>
                <a:cubicBezTo>
                  <a:pt x="1" y="1"/>
                  <a:pt x="1" y="0"/>
                  <a:pt x="1" y="0"/>
                </a:cubicBezTo>
                <a:cubicBezTo>
                  <a:pt x="3" y="1"/>
                  <a:pt x="5" y="1"/>
                  <a:pt x="6" y="1"/>
                </a:cubicBezTo>
                <a:cubicBezTo>
                  <a:pt x="14" y="5"/>
                  <a:pt x="23" y="5"/>
                  <a:pt x="31" y="2"/>
                </a:cubicBezTo>
                <a:cubicBezTo>
                  <a:pt x="34" y="1"/>
                  <a:pt x="38" y="1"/>
                  <a:pt x="40" y="3"/>
                </a:cubicBezTo>
                <a:cubicBezTo>
                  <a:pt x="47" y="9"/>
                  <a:pt x="52" y="16"/>
                  <a:pt x="53" y="26"/>
                </a:cubicBezTo>
                <a:cubicBezTo>
                  <a:pt x="54" y="34"/>
                  <a:pt x="53" y="43"/>
                  <a:pt x="53" y="52"/>
                </a:cubicBezTo>
                <a:cubicBezTo>
                  <a:pt x="40" y="52"/>
                  <a:pt x="27" y="52"/>
                  <a:pt x="14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2" name="Freeform 42"/>
          <p:cNvSpPr>
            <a:spLocks/>
          </p:cNvSpPr>
          <p:nvPr/>
        </p:nvSpPr>
        <p:spPr bwMode="auto">
          <a:xfrm>
            <a:off x="7034213" y="1465263"/>
            <a:ext cx="114300" cy="114300"/>
          </a:xfrm>
          <a:custGeom>
            <a:avLst/>
            <a:gdLst>
              <a:gd name="T0" fmla="*/ 24 w 48"/>
              <a:gd name="T1" fmla="*/ 48 h 48"/>
              <a:gd name="T2" fmla="*/ 1 w 48"/>
              <a:gd name="T3" fmla="*/ 25 h 48"/>
              <a:gd name="T4" fmla="*/ 24 w 48"/>
              <a:gd name="T5" fmla="*/ 1 h 48"/>
              <a:gd name="T6" fmla="*/ 47 w 48"/>
              <a:gd name="T7" fmla="*/ 24 h 48"/>
              <a:gd name="T8" fmla="*/ 24 w 48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8">
                <a:moveTo>
                  <a:pt x="24" y="48"/>
                </a:moveTo>
                <a:cubicBezTo>
                  <a:pt x="10" y="48"/>
                  <a:pt x="1" y="39"/>
                  <a:pt x="1" y="25"/>
                </a:cubicBezTo>
                <a:cubicBezTo>
                  <a:pt x="0" y="14"/>
                  <a:pt x="11" y="0"/>
                  <a:pt x="24" y="1"/>
                </a:cubicBezTo>
                <a:cubicBezTo>
                  <a:pt x="37" y="2"/>
                  <a:pt x="47" y="11"/>
                  <a:pt x="47" y="24"/>
                </a:cubicBezTo>
                <a:cubicBezTo>
                  <a:pt x="48" y="38"/>
                  <a:pt x="38" y="48"/>
                  <a:pt x="24" y="4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3" name="Freeform 43"/>
          <p:cNvSpPr>
            <a:spLocks/>
          </p:cNvSpPr>
          <p:nvPr/>
        </p:nvSpPr>
        <p:spPr bwMode="auto">
          <a:xfrm>
            <a:off x="7145338" y="1463675"/>
            <a:ext cx="107950" cy="119063"/>
          </a:xfrm>
          <a:custGeom>
            <a:avLst/>
            <a:gdLst>
              <a:gd name="T0" fmla="*/ 19 w 45"/>
              <a:gd name="T1" fmla="*/ 50 h 50"/>
              <a:gd name="T2" fmla="*/ 7 w 45"/>
              <a:gd name="T3" fmla="*/ 46 h 50"/>
              <a:gd name="T4" fmla="*/ 2 w 45"/>
              <a:gd name="T5" fmla="*/ 33 h 50"/>
              <a:gd name="T6" fmla="*/ 2 w 45"/>
              <a:gd name="T7" fmla="*/ 16 h 50"/>
              <a:gd name="T8" fmla="*/ 4 w 45"/>
              <a:gd name="T9" fmla="*/ 8 h 50"/>
              <a:gd name="T10" fmla="*/ 32 w 45"/>
              <a:gd name="T11" fmla="*/ 6 h 50"/>
              <a:gd name="T12" fmla="*/ 42 w 45"/>
              <a:gd name="T13" fmla="*/ 33 h 50"/>
              <a:gd name="T14" fmla="*/ 19 w 45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50">
                <a:moveTo>
                  <a:pt x="19" y="50"/>
                </a:moveTo>
                <a:cubicBezTo>
                  <a:pt x="15" y="49"/>
                  <a:pt x="11" y="48"/>
                  <a:pt x="7" y="46"/>
                </a:cubicBezTo>
                <a:cubicBezTo>
                  <a:pt x="2" y="43"/>
                  <a:pt x="0" y="40"/>
                  <a:pt x="2" y="33"/>
                </a:cubicBezTo>
                <a:cubicBezTo>
                  <a:pt x="4" y="28"/>
                  <a:pt x="3" y="22"/>
                  <a:pt x="2" y="16"/>
                </a:cubicBezTo>
                <a:cubicBezTo>
                  <a:pt x="1" y="13"/>
                  <a:pt x="1" y="10"/>
                  <a:pt x="4" y="8"/>
                </a:cubicBezTo>
                <a:cubicBezTo>
                  <a:pt x="12" y="1"/>
                  <a:pt x="23" y="0"/>
                  <a:pt x="32" y="6"/>
                </a:cubicBezTo>
                <a:cubicBezTo>
                  <a:pt x="42" y="12"/>
                  <a:pt x="45" y="22"/>
                  <a:pt x="42" y="33"/>
                </a:cubicBezTo>
                <a:cubicBezTo>
                  <a:pt x="39" y="43"/>
                  <a:pt x="30" y="49"/>
                  <a:pt x="19" y="5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4" name="Freeform 44"/>
          <p:cNvSpPr>
            <a:spLocks/>
          </p:cNvSpPr>
          <p:nvPr/>
        </p:nvSpPr>
        <p:spPr bwMode="auto">
          <a:xfrm>
            <a:off x="7734300" y="3535363"/>
            <a:ext cx="166688" cy="120650"/>
          </a:xfrm>
          <a:custGeom>
            <a:avLst/>
            <a:gdLst>
              <a:gd name="T0" fmla="*/ 0 w 70"/>
              <a:gd name="T1" fmla="*/ 51 h 51"/>
              <a:gd name="T2" fmla="*/ 0 w 70"/>
              <a:gd name="T3" fmla="*/ 25 h 51"/>
              <a:gd name="T4" fmla="*/ 15 w 70"/>
              <a:gd name="T5" fmla="*/ 1 h 51"/>
              <a:gd name="T6" fmla="*/ 21 w 70"/>
              <a:gd name="T7" fmla="*/ 0 h 51"/>
              <a:gd name="T8" fmla="*/ 49 w 70"/>
              <a:gd name="T9" fmla="*/ 0 h 51"/>
              <a:gd name="T10" fmla="*/ 55 w 70"/>
              <a:gd name="T11" fmla="*/ 1 h 51"/>
              <a:gd name="T12" fmla="*/ 68 w 70"/>
              <a:gd name="T13" fmla="*/ 20 h 51"/>
              <a:gd name="T14" fmla="*/ 70 w 70"/>
              <a:gd name="T15" fmla="*/ 51 h 51"/>
              <a:gd name="T16" fmla="*/ 0 w 70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" h="51">
                <a:moveTo>
                  <a:pt x="0" y="51"/>
                </a:moveTo>
                <a:cubicBezTo>
                  <a:pt x="0" y="42"/>
                  <a:pt x="0" y="34"/>
                  <a:pt x="0" y="25"/>
                </a:cubicBezTo>
                <a:cubicBezTo>
                  <a:pt x="1" y="15"/>
                  <a:pt x="7" y="7"/>
                  <a:pt x="15" y="1"/>
                </a:cubicBezTo>
                <a:cubicBezTo>
                  <a:pt x="17" y="0"/>
                  <a:pt x="19" y="0"/>
                  <a:pt x="21" y="0"/>
                </a:cubicBezTo>
                <a:cubicBezTo>
                  <a:pt x="30" y="4"/>
                  <a:pt x="39" y="4"/>
                  <a:pt x="49" y="0"/>
                </a:cubicBezTo>
                <a:cubicBezTo>
                  <a:pt x="50" y="0"/>
                  <a:pt x="53" y="0"/>
                  <a:pt x="55" y="1"/>
                </a:cubicBezTo>
                <a:cubicBezTo>
                  <a:pt x="62" y="5"/>
                  <a:pt x="67" y="12"/>
                  <a:pt x="68" y="20"/>
                </a:cubicBezTo>
                <a:cubicBezTo>
                  <a:pt x="70" y="30"/>
                  <a:pt x="70" y="40"/>
                  <a:pt x="70" y="51"/>
                </a:cubicBezTo>
                <a:cubicBezTo>
                  <a:pt x="46" y="51"/>
                  <a:pt x="23" y="51"/>
                  <a:pt x="0" y="5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5" name="Freeform 45"/>
          <p:cNvSpPr>
            <a:spLocks/>
          </p:cNvSpPr>
          <p:nvPr/>
        </p:nvSpPr>
        <p:spPr bwMode="auto">
          <a:xfrm>
            <a:off x="7874000" y="3532188"/>
            <a:ext cx="128588" cy="123825"/>
          </a:xfrm>
          <a:custGeom>
            <a:avLst/>
            <a:gdLst>
              <a:gd name="T0" fmla="*/ 54 w 54"/>
              <a:gd name="T1" fmla="*/ 52 h 52"/>
              <a:gd name="T2" fmla="*/ 14 w 54"/>
              <a:gd name="T3" fmla="*/ 52 h 52"/>
              <a:gd name="T4" fmla="*/ 0 w 54"/>
              <a:gd name="T5" fmla="*/ 1 h 52"/>
              <a:gd name="T6" fmla="*/ 2 w 54"/>
              <a:gd name="T7" fmla="*/ 0 h 52"/>
              <a:gd name="T8" fmla="*/ 8 w 54"/>
              <a:gd name="T9" fmla="*/ 2 h 52"/>
              <a:gd name="T10" fmla="*/ 31 w 54"/>
              <a:gd name="T11" fmla="*/ 2 h 52"/>
              <a:gd name="T12" fmla="*/ 39 w 54"/>
              <a:gd name="T13" fmla="*/ 3 h 52"/>
              <a:gd name="T14" fmla="*/ 54 w 54"/>
              <a:gd name="T15" fmla="*/ 28 h 52"/>
              <a:gd name="T16" fmla="*/ 54 w 54"/>
              <a:gd name="T1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52">
                <a:moveTo>
                  <a:pt x="54" y="52"/>
                </a:moveTo>
                <a:cubicBezTo>
                  <a:pt x="40" y="52"/>
                  <a:pt x="28" y="52"/>
                  <a:pt x="14" y="52"/>
                </a:cubicBezTo>
                <a:cubicBezTo>
                  <a:pt x="14" y="34"/>
                  <a:pt x="17" y="15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" y="1"/>
                  <a:pt x="6" y="2"/>
                  <a:pt x="8" y="2"/>
                </a:cubicBezTo>
                <a:cubicBezTo>
                  <a:pt x="16" y="5"/>
                  <a:pt x="24" y="4"/>
                  <a:pt x="31" y="2"/>
                </a:cubicBezTo>
                <a:cubicBezTo>
                  <a:pt x="34" y="1"/>
                  <a:pt x="37" y="1"/>
                  <a:pt x="39" y="3"/>
                </a:cubicBezTo>
                <a:cubicBezTo>
                  <a:pt x="48" y="9"/>
                  <a:pt x="53" y="18"/>
                  <a:pt x="54" y="28"/>
                </a:cubicBezTo>
                <a:cubicBezTo>
                  <a:pt x="54" y="36"/>
                  <a:pt x="54" y="43"/>
                  <a:pt x="54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6" name="Freeform 46"/>
          <p:cNvSpPr>
            <a:spLocks/>
          </p:cNvSpPr>
          <p:nvPr/>
        </p:nvSpPr>
        <p:spPr bwMode="auto">
          <a:xfrm>
            <a:off x="7759700" y="3417888"/>
            <a:ext cx="114300" cy="112713"/>
          </a:xfrm>
          <a:custGeom>
            <a:avLst/>
            <a:gdLst>
              <a:gd name="T0" fmla="*/ 24 w 48"/>
              <a:gd name="T1" fmla="*/ 0 h 47"/>
              <a:gd name="T2" fmla="*/ 48 w 48"/>
              <a:gd name="T3" fmla="*/ 24 h 47"/>
              <a:gd name="T4" fmla="*/ 24 w 48"/>
              <a:gd name="T5" fmla="*/ 47 h 47"/>
              <a:gd name="T6" fmla="*/ 1 w 48"/>
              <a:gd name="T7" fmla="*/ 23 h 47"/>
              <a:gd name="T8" fmla="*/ 24 w 48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47">
                <a:moveTo>
                  <a:pt x="24" y="0"/>
                </a:moveTo>
                <a:cubicBezTo>
                  <a:pt x="37" y="0"/>
                  <a:pt x="48" y="11"/>
                  <a:pt x="48" y="24"/>
                </a:cubicBezTo>
                <a:cubicBezTo>
                  <a:pt x="47" y="37"/>
                  <a:pt x="37" y="47"/>
                  <a:pt x="24" y="47"/>
                </a:cubicBezTo>
                <a:cubicBezTo>
                  <a:pt x="10" y="47"/>
                  <a:pt x="0" y="37"/>
                  <a:pt x="1" y="23"/>
                </a:cubicBezTo>
                <a:cubicBezTo>
                  <a:pt x="1" y="9"/>
                  <a:pt x="11" y="0"/>
                  <a:pt x="24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7" name="Freeform 47"/>
          <p:cNvSpPr>
            <a:spLocks/>
          </p:cNvSpPr>
          <p:nvPr/>
        </p:nvSpPr>
        <p:spPr bwMode="auto">
          <a:xfrm>
            <a:off x="7869238" y="3413125"/>
            <a:ext cx="109538" cy="119063"/>
          </a:xfrm>
          <a:custGeom>
            <a:avLst/>
            <a:gdLst>
              <a:gd name="T0" fmla="*/ 20 w 46"/>
              <a:gd name="T1" fmla="*/ 50 h 50"/>
              <a:gd name="T2" fmla="*/ 9 w 46"/>
              <a:gd name="T3" fmla="*/ 46 h 50"/>
              <a:gd name="T4" fmla="*/ 3 w 46"/>
              <a:gd name="T5" fmla="*/ 33 h 50"/>
              <a:gd name="T6" fmla="*/ 3 w 46"/>
              <a:gd name="T7" fmla="*/ 16 h 50"/>
              <a:gd name="T8" fmla="*/ 5 w 46"/>
              <a:gd name="T9" fmla="*/ 8 h 50"/>
              <a:gd name="T10" fmla="*/ 33 w 46"/>
              <a:gd name="T11" fmla="*/ 5 h 50"/>
              <a:gd name="T12" fmla="*/ 43 w 46"/>
              <a:gd name="T13" fmla="*/ 32 h 50"/>
              <a:gd name="T14" fmla="*/ 20 w 46"/>
              <a:gd name="T15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" h="50">
                <a:moveTo>
                  <a:pt x="20" y="50"/>
                </a:moveTo>
                <a:cubicBezTo>
                  <a:pt x="16" y="49"/>
                  <a:pt x="12" y="48"/>
                  <a:pt x="9" y="46"/>
                </a:cubicBezTo>
                <a:cubicBezTo>
                  <a:pt x="4" y="43"/>
                  <a:pt x="0" y="40"/>
                  <a:pt x="3" y="33"/>
                </a:cubicBezTo>
                <a:cubicBezTo>
                  <a:pt x="5" y="28"/>
                  <a:pt x="4" y="21"/>
                  <a:pt x="3" y="16"/>
                </a:cubicBezTo>
                <a:cubicBezTo>
                  <a:pt x="2" y="12"/>
                  <a:pt x="2" y="10"/>
                  <a:pt x="5" y="8"/>
                </a:cubicBezTo>
                <a:cubicBezTo>
                  <a:pt x="12" y="1"/>
                  <a:pt x="24" y="0"/>
                  <a:pt x="33" y="5"/>
                </a:cubicBezTo>
                <a:cubicBezTo>
                  <a:pt x="42" y="10"/>
                  <a:pt x="46" y="21"/>
                  <a:pt x="43" y="32"/>
                </a:cubicBezTo>
                <a:cubicBezTo>
                  <a:pt x="40" y="42"/>
                  <a:pt x="31" y="49"/>
                  <a:pt x="20" y="5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8" name="Freeform 48"/>
          <p:cNvSpPr>
            <a:spLocks/>
          </p:cNvSpPr>
          <p:nvPr/>
        </p:nvSpPr>
        <p:spPr bwMode="auto">
          <a:xfrm>
            <a:off x="5162550" y="1881188"/>
            <a:ext cx="168275" cy="123825"/>
          </a:xfrm>
          <a:custGeom>
            <a:avLst/>
            <a:gdLst>
              <a:gd name="T0" fmla="*/ 0 w 71"/>
              <a:gd name="T1" fmla="*/ 52 h 52"/>
              <a:gd name="T2" fmla="*/ 2 w 71"/>
              <a:gd name="T3" fmla="*/ 20 h 52"/>
              <a:gd name="T4" fmla="*/ 16 w 71"/>
              <a:gd name="T5" fmla="*/ 1 h 52"/>
              <a:gd name="T6" fmla="*/ 22 w 71"/>
              <a:gd name="T7" fmla="*/ 1 h 52"/>
              <a:gd name="T8" fmla="*/ 49 w 71"/>
              <a:gd name="T9" fmla="*/ 1 h 52"/>
              <a:gd name="T10" fmla="*/ 56 w 71"/>
              <a:gd name="T11" fmla="*/ 2 h 52"/>
              <a:gd name="T12" fmla="*/ 70 w 71"/>
              <a:gd name="T13" fmla="*/ 24 h 52"/>
              <a:gd name="T14" fmla="*/ 70 w 71"/>
              <a:gd name="T15" fmla="*/ 47 h 52"/>
              <a:gd name="T16" fmla="*/ 64 w 71"/>
              <a:gd name="T17" fmla="*/ 51 h 52"/>
              <a:gd name="T18" fmla="*/ 0 w 71"/>
              <a:gd name="T1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52">
                <a:moveTo>
                  <a:pt x="0" y="52"/>
                </a:moveTo>
                <a:cubicBezTo>
                  <a:pt x="1" y="40"/>
                  <a:pt x="1" y="30"/>
                  <a:pt x="2" y="20"/>
                </a:cubicBezTo>
                <a:cubicBezTo>
                  <a:pt x="3" y="11"/>
                  <a:pt x="10" y="6"/>
                  <a:pt x="16" y="1"/>
                </a:cubicBezTo>
                <a:cubicBezTo>
                  <a:pt x="18" y="0"/>
                  <a:pt x="20" y="0"/>
                  <a:pt x="22" y="1"/>
                </a:cubicBezTo>
                <a:cubicBezTo>
                  <a:pt x="31" y="4"/>
                  <a:pt x="40" y="5"/>
                  <a:pt x="49" y="1"/>
                </a:cubicBezTo>
                <a:cubicBezTo>
                  <a:pt x="51" y="0"/>
                  <a:pt x="54" y="1"/>
                  <a:pt x="56" y="2"/>
                </a:cubicBezTo>
                <a:cubicBezTo>
                  <a:pt x="64" y="7"/>
                  <a:pt x="69" y="15"/>
                  <a:pt x="70" y="24"/>
                </a:cubicBezTo>
                <a:cubicBezTo>
                  <a:pt x="71" y="32"/>
                  <a:pt x="70" y="40"/>
                  <a:pt x="70" y="47"/>
                </a:cubicBezTo>
                <a:cubicBezTo>
                  <a:pt x="70" y="49"/>
                  <a:pt x="66" y="51"/>
                  <a:pt x="64" y="51"/>
                </a:cubicBezTo>
                <a:cubicBezTo>
                  <a:pt x="43" y="52"/>
                  <a:pt x="23" y="52"/>
                  <a:pt x="0" y="5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79" name="Freeform 49"/>
          <p:cNvSpPr>
            <a:spLocks/>
          </p:cNvSpPr>
          <p:nvPr/>
        </p:nvSpPr>
        <p:spPr bwMode="auto">
          <a:xfrm>
            <a:off x="5302250" y="1881188"/>
            <a:ext cx="130175" cy="120650"/>
          </a:xfrm>
          <a:custGeom>
            <a:avLst/>
            <a:gdLst>
              <a:gd name="T0" fmla="*/ 54 w 55"/>
              <a:gd name="T1" fmla="*/ 51 h 51"/>
              <a:gd name="T2" fmla="*/ 15 w 55"/>
              <a:gd name="T3" fmla="*/ 51 h 51"/>
              <a:gd name="T4" fmla="*/ 0 w 55"/>
              <a:gd name="T5" fmla="*/ 1 h 51"/>
              <a:gd name="T6" fmla="*/ 2 w 55"/>
              <a:gd name="T7" fmla="*/ 0 h 51"/>
              <a:gd name="T8" fmla="*/ 6 w 55"/>
              <a:gd name="T9" fmla="*/ 1 h 51"/>
              <a:gd name="T10" fmla="*/ 32 w 55"/>
              <a:gd name="T11" fmla="*/ 1 h 51"/>
              <a:gd name="T12" fmla="*/ 39 w 55"/>
              <a:gd name="T13" fmla="*/ 2 h 51"/>
              <a:gd name="T14" fmla="*/ 54 w 55"/>
              <a:gd name="T15" fmla="*/ 33 h 51"/>
              <a:gd name="T16" fmla="*/ 54 w 55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51">
                <a:moveTo>
                  <a:pt x="54" y="51"/>
                </a:moveTo>
                <a:cubicBezTo>
                  <a:pt x="40" y="51"/>
                  <a:pt x="28" y="51"/>
                  <a:pt x="15" y="51"/>
                </a:cubicBezTo>
                <a:cubicBezTo>
                  <a:pt x="13" y="33"/>
                  <a:pt x="18" y="14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0"/>
                  <a:pt x="5" y="0"/>
                  <a:pt x="6" y="1"/>
                </a:cubicBezTo>
                <a:cubicBezTo>
                  <a:pt x="14" y="5"/>
                  <a:pt x="23" y="5"/>
                  <a:pt x="32" y="1"/>
                </a:cubicBezTo>
                <a:cubicBezTo>
                  <a:pt x="34" y="0"/>
                  <a:pt x="37" y="1"/>
                  <a:pt x="39" y="2"/>
                </a:cubicBezTo>
                <a:cubicBezTo>
                  <a:pt x="48" y="10"/>
                  <a:pt x="55" y="19"/>
                  <a:pt x="54" y="33"/>
                </a:cubicBezTo>
                <a:cubicBezTo>
                  <a:pt x="54" y="39"/>
                  <a:pt x="54" y="45"/>
                  <a:pt x="54" y="5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0" name="Freeform 50"/>
          <p:cNvSpPr>
            <a:spLocks/>
          </p:cNvSpPr>
          <p:nvPr/>
        </p:nvSpPr>
        <p:spPr bwMode="auto">
          <a:xfrm>
            <a:off x="5191125" y="1765300"/>
            <a:ext cx="111125" cy="112713"/>
          </a:xfrm>
          <a:custGeom>
            <a:avLst/>
            <a:gdLst>
              <a:gd name="T0" fmla="*/ 47 w 47"/>
              <a:gd name="T1" fmla="*/ 24 h 48"/>
              <a:gd name="T2" fmla="*/ 24 w 47"/>
              <a:gd name="T3" fmla="*/ 48 h 48"/>
              <a:gd name="T4" fmla="*/ 0 w 47"/>
              <a:gd name="T5" fmla="*/ 24 h 48"/>
              <a:gd name="T6" fmla="*/ 24 w 47"/>
              <a:gd name="T7" fmla="*/ 0 h 48"/>
              <a:gd name="T8" fmla="*/ 47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47" y="24"/>
                </a:moveTo>
                <a:cubicBezTo>
                  <a:pt x="47" y="37"/>
                  <a:pt x="37" y="47"/>
                  <a:pt x="24" y="48"/>
                </a:cubicBezTo>
                <a:cubicBezTo>
                  <a:pt x="11" y="48"/>
                  <a:pt x="0" y="37"/>
                  <a:pt x="0" y="24"/>
                </a:cubicBezTo>
                <a:cubicBezTo>
                  <a:pt x="0" y="11"/>
                  <a:pt x="10" y="0"/>
                  <a:pt x="24" y="0"/>
                </a:cubicBezTo>
                <a:cubicBezTo>
                  <a:pt x="36" y="0"/>
                  <a:pt x="47" y="11"/>
                  <a:pt x="47" y="2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1" name="Freeform 51"/>
          <p:cNvSpPr>
            <a:spLocks/>
          </p:cNvSpPr>
          <p:nvPr/>
        </p:nvSpPr>
        <p:spPr bwMode="auto">
          <a:xfrm>
            <a:off x="5302250" y="1760538"/>
            <a:ext cx="107950" cy="127000"/>
          </a:xfrm>
          <a:custGeom>
            <a:avLst/>
            <a:gdLst>
              <a:gd name="T0" fmla="*/ 0 w 45"/>
              <a:gd name="T1" fmla="*/ 12 h 54"/>
              <a:gd name="T2" fmla="*/ 32 w 45"/>
              <a:gd name="T3" fmla="*/ 7 h 54"/>
              <a:gd name="T4" fmla="*/ 41 w 45"/>
              <a:gd name="T5" fmla="*/ 35 h 54"/>
              <a:gd name="T6" fmla="*/ 3 w 45"/>
              <a:gd name="T7" fmla="*/ 43 h 54"/>
              <a:gd name="T8" fmla="*/ 1 w 45"/>
              <a:gd name="T9" fmla="*/ 37 h 54"/>
              <a:gd name="T10" fmla="*/ 0 w 45"/>
              <a:gd name="T11" fmla="*/ 1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4">
                <a:moveTo>
                  <a:pt x="0" y="12"/>
                </a:moveTo>
                <a:cubicBezTo>
                  <a:pt x="9" y="1"/>
                  <a:pt x="21" y="0"/>
                  <a:pt x="32" y="7"/>
                </a:cubicBezTo>
                <a:cubicBezTo>
                  <a:pt x="42" y="13"/>
                  <a:pt x="45" y="25"/>
                  <a:pt x="41" y="35"/>
                </a:cubicBezTo>
                <a:cubicBezTo>
                  <a:pt x="34" y="50"/>
                  <a:pt x="15" y="54"/>
                  <a:pt x="3" y="43"/>
                </a:cubicBezTo>
                <a:cubicBezTo>
                  <a:pt x="1" y="42"/>
                  <a:pt x="1" y="38"/>
                  <a:pt x="1" y="37"/>
                </a:cubicBezTo>
                <a:cubicBezTo>
                  <a:pt x="4" y="28"/>
                  <a:pt x="4" y="20"/>
                  <a:pt x="0" y="1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2" name="Freeform 52"/>
          <p:cNvSpPr>
            <a:spLocks/>
          </p:cNvSpPr>
          <p:nvPr/>
        </p:nvSpPr>
        <p:spPr bwMode="auto">
          <a:xfrm>
            <a:off x="6026150" y="4540250"/>
            <a:ext cx="95250" cy="69850"/>
          </a:xfrm>
          <a:custGeom>
            <a:avLst/>
            <a:gdLst>
              <a:gd name="T0" fmla="*/ 40 w 40"/>
              <a:gd name="T1" fmla="*/ 29 h 29"/>
              <a:gd name="T2" fmla="*/ 0 w 40"/>
              <a:gd name="T3" fmla="*/ 29 h 29"/>
              <a:gd name="T4" fmla="*/ 4 w 40"/>
              <a:gd name="T5" fmla="*/ 9 h 29"/>
              <a:gd name="T6" fmla="*/ 16 w 40"/>
              <a:gd name="T7" fmla="*/ 3 h 29"/>
              <a:gd name="T8" fmla="*/ 24 w 40"/>
              <a:gd name="T9" fmla="*/ 3 h 29"/>
              <a:gd name="T10" fmla="*/ 36 w 40"/>
              <a:gd name="T11" fmla="*/ 9 h 29"/>
              <a:gd name="T12" fmla="*/ 40 w 40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29">
                <a:moveTo>
                  <a:pt x="40" y="29"/>
                </a:moveTo>
                <a:cubicBezTo>
                  <a:pt x="26" y="29"/>
                  <a:pt x="14" y="29"/>
                  <a:pt x="0" y="29"/>
                </a:cubicBezTo>
                <a:cubicBezTo>
                  <a:pt x="1" y="22"/>
                  <a:pt x="2" y="15"/>
                  <a:pt x="4" y="9"/>
                </a:cubicBezTo>
                <a:cubicBezTo>
                  <a:pt x="6" y="4"/>
                  <a:pt x="9" y="0"/>
                  <a:pt x="16" y="3"/>
                </a:cubicBezTo>
                <a:cubicBezTo>
                  <a:pt x="18" y="4"/>
                  <a:pt x="22" y="4"/>
                  <a:pt x="24" y="3"/>
                </a:cubicBezTo>
                <a:cubicBezTo>
                  <a:pt x="31" y="0"/>
                  <a:pt x="34" y="4"/>
                  <a:pt x="36" y="9"/>
                </a:cubicBezTo>
                <a:cubicBezTo>
                  <a:pt x="38" y="15"/>
                  <a:pt x="38" y="21"/>
                  <a:pt x="40" y="2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3" name="Freeform 53"/>
          <p:cNvSpPr>
            <a:spLocks/>
          </p:cNvSpPr>
          <p:nvPr/>
        </p:nvSpPr>
        <p:spPr bwMode="auto">
          <a:xfrm>
            <a:off x="6107113" y="4543425"/>
            <a:ext cx="66675" cy="66675"/>
          </a:xfrm>
          <a:custGeom>
            <a:avLst/>
            <a:gdLst>
              <a:gd name="T0" fmla="*/ 0 w 28"/>
              <a:gd name="T1" fmla="*/ 2 h 28"/>
              <a:gd name="T2" fmla="*/ 15 w 28"/>
              <a:gd name="T3" fmla="*/ 1 h 28"/>
              <a:gd name="T4" fmla="*/ 25 w 28"/>
              <a:gd name="T5" fmla="*/ 8 h 28"/>
              <a:gd name="T6" fmla="*/ 28 w 28"/>
              <a:gd name="T7" fmla="*/ 28 h 28"/>
              <a:gd name="T8" fmla="*/ 7 w 28"/>
              <a:gd name="T9" fmla="*/ 28 h 28"/>
              <a:gd name="T10" fmla="*/ 0 w 28"/>
              <a:gd name="T1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8">
                <a:moveTo>
                  <a:pt x="0" y="2"/>
                </a:moveTo>
                <a:cubicBezTo>
                  <a:pt x="5" y="2"/>
                  <a:pt x="10" y="2"/>
                  <a:pt x="15" y="1"/>
                </a:cubicBezTo>
                <a:cubicBezTo>
                  <a:pt x="21" y="0"/>
                  <a:pt x="24" y="4"/>
                  <a:pt x="25" y="8"/>
                </a:cubicBezTo>
                <a:cubicBezTo>
                  <a:pt x="27" y="14"/>
                  <a:pt x="27" y="21"/>
                  <a:pt x="28" y="28"/>
                </a:cubicBezTo>
                <a:cubicBezTo>
                  <a:pt x="20" y="28"/>
                  <a:pt x="14" y="28"/>
                  <a:pt x="7" y="28"/>
                </a:cubicBezTo>
                <a:cubicBezTo>
                  <a:pt x="6" y="18"/>
                  <a:pt x="8" y="8"/>
                  <a:pt x="0" y="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4" name="Freeform 54"/>
          <p:cNvSpPr>
            <a:spLocks/>
          </p:cNvSpPr>
          <p:nvPr/>
        </p:nvSpPr>
        <p:spPr bwMode="auto">
          <a:xfrm>
            <a:off x="6043613" y="4483100"/>
            <a:ext cx="58738" cy="60325"/>
          </a:xfrm>
          <a:custGeom>
            <a:avLst/>
            <a:gdLst>
              <a:gd name="T0" fmla="*/ 13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2 h 25"/>
              <a:gd name="T8" fmla="*/ 13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3" y="25"/>
                </a:moveTo>
                <a:cubicBezTo>
                  <a:pt x="6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2"/>
                </a:cubicBezTo>
                <a:cubicBezTo>
                  <a:pt x="25" y="19"/>
                  <a:pt x="20" y="25"/>
                  <a:pt x="13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5" name="Freeform 55"/>
          <p:cNvSpPr>
            <a:spLocks/>
          </p:cNvSpPr>
          <p:nvPr/>
        </p:nvSpPr>
        <p:spPr bwMode="auto">
          <a:xfrm>
            <a:off x="6103938" y="4481513"/>
            <a:ext cx="55563" cy="61913"/>
          </a:xfrm>
          <a:custGeom>
            <a:avLst/>
            <a:gdLst>
              <a:gd name="T0" fmla="*/ 9 w 23"/>
              <a:gd name="T1" fmla="*/ 26 h 26"/>
              <a:gd name="T2" fmla="*/ 1 w 23"/>
              <a:gd name="T3" fmla="*/ 16 h 26"/>
              <a:gd name="T4" fmla="*/ 1 w 23"/>
              <a:gd name="T5" fmla="*/ 10 h 26"/>
              <a:gd name="T6" fmla="*/ 8 w 23"/>
              <a:gd name="T7" fmla="*/ 1 h 26"/>
              <a:gd name="T8" fmla="*/ 22 w 23"/>
              <a:gd name="T9" fmla="*/ 12 h 26"/>
              <a:gd name="T10" fmla="*/ 9 w 23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6">
                <a:moveTo>
                  <a:pt x="9" y="26"/>
                </a:moveTo>
                <a:cubicBezTo>
                  <a:pt x="2" y="26"/>
                  <a:pt x="0" y="23"/>
                  <a:pt x="1" y="16"/>
                </a:cubicBezTo>
                <a:cubicBezTo>
                  <a:pt x="1" y="14"/>
                  <a:pt x="1" y="12"/>
                  <a:pt x="1" y="10"/>
                </a:cubicBezTo>
                <a:cubicBezTo>
                  <a:pt x="0" y="5"/>
                  <a:pt x="2" y="2"/>
                  <a:pt x="8" y="1"/>
                </a:cubicBezTo>
                <a:cubicBezTo>
                  <a:pt x="15" y="0"/>
                  <a:pt x="22" y="5"/>
                  <a:pt x="22" y="12"/>
                </a:cubicBezTo>
                <a:cubicBezTo>
                  <a:pt x="23" y="20"/>
                  <a:pt x="18" y="26"/>
                  <a:pt x="9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6" name="Freeform 56"/>
          <p:cNvSpPr>
            <a:spLocks/>
          </p:cNvSpPr>
          <p:nvPr/>
        </p:nvSpPr>
        <p:spPr bwMode="auto">
          <a:xfrm>
            <a:off x="6981825" y="2127250"/>
            <a:ext cx="93663" cy="65088"/>
          </a:xfrm>
          <a:custGeom>
            <a:avLst/>
            <a:gdLst>
              <a:gd name="T0" fmla="*/ 38 w 39"/>
              <a:gd name="T1" fmla="*/ 27 h 27"/>
              <a:gd name="T2" fmla="*/ 2 w 39"/>
              <a:gd name="T3" fmla="*/ 27 h 27"/>
              <a:gd name="T4" fmla="*/ 8 w 39"/>
              <a:gd name="T5" fmla="*/ 2 h 27"/>
              <a:gd name="T6" fmla="*/ 14 w 39"/>
              <a:gd name="T7" fmla="*/ 1 h 27"/>
              <a:gd name="T8" fmla="*/ 23 w 39"/>
              <a:gd name="T9" fmla="*/ 1 h 27"/>
              <a:gd name="T10" fmla="*/ 38 w 39"/>
              <a:gd name="T11" fmla="*/ 11 h 27"/>
              <a:gd name="T12" fmla="*/ 38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8" y="27"/>
                </a:moveTo>
                <a:cubicBezTo>
                  <a:pt x="26" y="27"/>
                  <a:pt x="14" y="27"/>
                  <a:pt x="2" y="27"/>
                </a:cubicBezTo>
                <a:cubicBezTo>
                  <a:pt x="1" y="18"/>
                  <a:pt x="0" y="8"/>
                  <a:pt x="8" y="2"/>
                </a:cubicBezTo>
                <a:cubicBezTo>
                  <a:pt x="10" y="1"/>
                  <a:pt x="12" y="1"/>
                  <a:pt x="14" y="1"/>
                </a:cubicBezTo>
                <a:cubicBezTo>
                  <a:pt x="17" y="1"/>
                  <a:pt x="20" y="2"/>
                  <a:pt x="23" y="1"/>
                </a:cubicBezTo>
                <a:cubicBezTo>
                  <a:pt x="31" y="0"/>
                  <a:pt x="37" y="3"/>
                  <a:pt x="38" y="11"/>
                </a:cubicBezTo>
                <a:cubicBezTo>
                  <a:pt x="39" y="16"/>
                  <a:pt x="38" y="21"/>
                  <a:pt x="38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7" name="Freeform 57"/>
          <p:cNvSpPr>
            <a:spLocks/>
          </p:cNvSpPr>
          <p:nvPr/>
        </p:nvSpPr>
        <p:spPr bwMode="auto">
          <a:xfrm>
            <a:off x="7065963" y="2125663"/>
            <a:ext cx="63500" cy="66675"/>
          </a:xfrm>
          <a:custGeom>
            <a:avLst/>
            <a:gdLst>
              <a:gd name="T0" fmla="*/ 0 w 27"/>
              <a:gd name="T1" fmla="*/ 2 h 28"/>
              <a:gd name="T2" fmla="*/ 15 w 27"/>
              <a:gd name="T3" fmla="*/ 1 h 28"/>
              <a:gd name="T4" fmla="*/ 25 w 27"/>
              <a:gd name="T5" fmla="*/ 10 h 28"/>
              <a:gd name="T6" fmla="*/ 27 w 27"/>
              <a:gd name="T7" fmla="*/ 28 h 28"/>
              <a:gd name="T8" fmla="*/ 6 w 27"/>
              <a:gd name="T9" fmla="*/ 28 h 28"/>
              <a:gd name="T10" fmla="*/ 0 w 27"/>
              <a:gd name="T11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0" y="2"/>
                </a:moveTo>
                <a:cubicBezTo>
                  <a:pt x="4" y="2"/>
                  <a:pt x="10" y="0"/>
                  <a:pt x="15" y="1"/>
                </a:cubicBezTo>
                <a:cubicBezTo>
                  <a:pt x="19" y="2"/>
                  <a:pt x="24" y="6"/>
                  <a:pt x="25" y="10"/>
                </a:cubicBezTo>
                <a:cubicBezTo>
                  <a:pt x="27" y="15"/>
                  <a:pt x="26" y="21"/>
                  <a:pt x="27" y="28"/>
                </a:cubicBezTo>
                <a:cubicBezTo>
                  <a:pt x="19" y="28"/>
                  <a:pt x="13" y="28"/>
                  <a:pt x="6" y="28"/>
                </a:cubicBezTo>
                <a:cubicBezTo>
                  <a:pt x="5" y="18"/>
                  <a:pt x="7" y="8"/>
                  <a:pt x="0" y="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8" name="Freeform 58"/>
          <p:cNvSpPr>
            <a:spLocks/>
          </p:cNvSpPr>
          <p:nvPr/>
        </p:nvSpPr>
        <p:spPr bwMode="auto">
          <a:xfrm>
            <a:off x="6999288" y="2066925"/>
            <a:ext cx="61913" cy="58738"/>
          </a:xfrm>
          <a:custGeom>
            <a:avLst/>
            <a:gdLst>
              <a:gd name="T0" fmla="*/ 13 w 26"/>
              <a:gd name="T1" fmla="*/ 0 h 25"/>
              <a:gd name="T2" fmla="*/ 26 w 26"/>
              <a:gd name="T3" fmla="*/ 13 h 25"/>
              <a:gd name="T4" fmla="*/ 13 w 26"/>
              <a:gd name="T5" fmla="*/ 25 h 25"/>
              <a:gd name="T6" fmla="*/ 0 w 26"/>
              <a:gd name="T7" fmla="*/ 12 h 25"/>
              <a:gd name="T8" fmla="*/ 13 w 26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13" y="0"/>
                </a:moveTo>
                <a:cubicBezTo>
                  <a:pt x="20" y="0"/>
                  <a:pt x="26" y="6"/>
                  <a:pt x="26" y="13"/>
                </a:cubicBez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19"/>
                  <a:pt x="0" y="12"/>
                </a:cubicBezTo>
                <a:cubicBezTo>
                  <a:pt x="1" y="5"/>
                  <a:pt x="6" y="0"/>
                  <a:pt x="13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89" name="Freeform 59"/>
          <p:cNvSpPr>
            <a:spLocks/>
          </p:cNvSpPr>
          <p:nvPr/>
        </p:nvSpPr>
        <p:spPr bwMode="auto">
          <a:xfrm>
            <a:off x="7058025" y="2066925"/>
            <a:ext cx="55563" cy="63500"/>
          </a:xfrm>
          <a:custGeom>
            <a:avLst/>
            <a:gdLst>
              <a:gd name="T0" fmla="*/ 23 w 23"/>
              <a:gd name="T1" fmla="*/ 15 h 27"/>
              <a:gd name="T2" fmla="*/ 7 w 23"/>
              <a:gd name="T3" fmla="*/ 24 h 27"/>
              <a:gd name="T4" fmla="*/ 2 w 23"/>
              <a:gd name="T5" fmla="*/ 16 h 27"/>
              <a:gd name="T6" fmla="*/ 2 w 23"/>
              <a:gd name="T7" fmla="*/ 10 h 27"/>
              <a:gd name="T8" fmla="*/ 3 w 23"/>
              <a:gd name="T9" fmla="*/ 3 h 27"/>
              <a:gd name="T10" fmla="*/ 15 w 23"/>
              <a:gd name="T11" fmla="*/ 1 h 27"/>
              <a:gd name="T12" fmla="*/ 23 w 23"/>
              <a:gd name="T13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7">
                <a:moveTo>
                  <a:pt x="23" y="15"/>
                </a:moveTo>
                <a:cubicBezTo>
                  <a:pt x="23" y="21"/>
                  <a:pt x="15" y="27"/>
                  <a:pt x="7" y="24"/>
                </a:cubicBezTo>
                <a:cubicBezTo>
                  <a:pt x="3" y="23"/>
                  <a:pt x="0" y="21"/>
                  <a:pt x="2" y="16"/>
                </a:cubicBezTo>
                <a:cubicBezTo>
                  <a:pt x="3" y="14"/>
                  <a:pt x="2" y="12"/>
                  <a:pt x="2" y="10"/>
                </a:cubicBezTo>
                <a:cubicBezTo>
                  <a:pt x="3" y="8"/>
                  <a:pt x="2" y="3"/>
                  <a:pt x="3" y="3"/>
                </a:cubicBezTo>
                <a:cubicBezTo>
                  <a:pt x="7" y="1"/>
                  <a:pt x="12" y="0"/>
                  <a:pt x="15" y="1"/>
                </a:cubicBezTo>
                <a:cubicBezTo>
                  <a:pt x="21" y="2"/>
                  <a:pt x="23" y="7"/>
                  <a:pt x="23" y="1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0" name="Freeform 60"/>
          <p:cNvSpPr>
            <a:spLocks/>
          </p:cNvSpPr>
          <p:nvPr/>
        </p:nvSpPr>
        <p:spPr bwMode="auto">
          <a:xfrm>
            <a:off x="4837113" y="1409700"/>
            <a:ext cx="93663" cy="63500"/>
          </a:xfrm>
          <a:custGeom>
            <a:avLst/>
            <a:gdLst>
              <a:gd name="T0" fmla="*/ 37 w 39"/>
              <a:gd name="T1" fmla="*/ 7 h 27"/>
              <a:gd name="T2" fmla="*/ 39 w 39"/>
              <a:gd name="T3" fmla="*/ 27 h 27"/>
              <a:gd name="T4" fmla="*/ 2 w 39"/>
              <a:gd name="T5" fmla="*/ 27 h 27"/>
              <a:gd name="T6" fmla="*/ 8 w 39"/>
              <a:gd name="T7" fmla="*/ 3 h 27"/>
              <a:gd name="T8" fmla="*/ 13 w 39"/>
              <a:gd name="T9" fmla="*/ 1 h 27"/>
              <a:gd name="T10" fmla="*/ 27 w 39"/>
              <a:gd name="T11" fmla="*/ 1 h 27"/>
              <a:gd name="T12" fmla="*/ 37 w 39"/>
              <a:gd name="T13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7" y="7"/>
                </a:moveTo>
                <a:cubicBezTo>
                  <a:pt x="38" y="13"/>
                  <a:pt x="38" y="20"/>
                  <a:pt x="39" y="27"/>
                </a:cubicBezTo>
                <a:cubicBezTo>
                  <a:pt x="26" y="27"/>
                  <a:pt x="14" y="27"/>
                  <a:pt x="2" y="27"/>
                </a:cubicBezTo>
                <a:cubicBezTo>
                  <a:pt x="1" y="19"/>
                  <a:pt x="0" y="10"/>
                  <a:pt x="8" y="3"/>
                </a:cubicBezTo>
                <a:cubicBezTo>
                  <a:pt x="9" y="2"/>
                  <a:pt x="11" y="2"/>
                  <a:pt x="13" y="1"/>
                </a:cubicBezTo>
                <a:cubicBezTo>
                  <a:pt x="18" y="1"/>
                  <a:pt x="22" y="0"/>
                  <a:pt x="27" y="1"/>
                </a:cubicBezTo>
                <a:cubicBezTo>
                  <a:pt x="30" y="2"/>
                  <a:pt x="34" y="5"/>
                  <a:pt x="37" y="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1" name="Freeform 61"/>
          <p:cNvSpPr>
            <a:spLocks/>
          </p:cNvSpPr>
          <p:nvPr/>
        </p:nvSpPr>
        <p:spPr bwMode="auto">
          <a:xfrm>
            <a:off x="4921250" y="1409700"/>
            <a:ext cx="66675" cy="63500"/>
          </a:xfrm>
          <a:custGeom>
            <a:avLst/>
            <a:gdLst>
              <a:gd name="T0" fmla="*/ 2 w 28"/>
              <a:gd name="T1" fmla="*/ 7 h 27"/>
              <a:gd name="T2" fmla="*/ 0 w 28"/>
              <a:gd name="T3" fmla="*/ 2 h 27"/>
              <a:gd name="T4" fmla="*/ 15 w 28"/>
              <a:gd name="T5" fmla="*/ 1 h 27"/>
              <a:gd name="T6" fmla="*/ 24 w 28"/>
              <a:gd name="T7" fmla="*/ 8 h 27"/>
              <a:gd name="T8" fmla="*/ 28 w 28"/>
              <a:gd name="T9" fmla="*/ 27 h 27"/>
              <a:gd name="T10" fmla="*/ 7 w 28"/>
              <a:gd name="T11" fmla="*/ 27 h 27"/>
              <a:gd name="T12" fmla="*/ 2 w 28"/>
              <a:gd name="T13" fmla="*/ 7 h 27"/>
              <a:gd name="T14" fmla="*/ 2 w 28"/>
              <a:gd name="T15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2" y="7"/>
                </a:moveTo>
                <a:cubicBezTo>
                  <a:pt x="1" y="5"/>
                  <a:pt x="1" y="3"/>
                  <a:pt x="0" y="2"/>
                </a:cubicBezTo>
                <a:cubicBezTo>
                  <a:pt x="5" y="2"/>
                  <a:pt x="10" y="0"/>
                  <a:pt x="15" y="1"/>
                </a:cubicBezTo>
                <a:cubicBezTo>
                  <a:pt x="19" y="2"/>
                  <a:pt x="23" y="5"/>
                  <a:pt x="24" y="8"/>
                </a:cubicBezTo>
                <a:cubicBezTo>
                  <a:pt x="26" y="14"/>
                  <a:pt x="26" y="20"/>
                  <a:pt x="28" y="27"/>
                </a:cubicBezTo>
                <a:cubicBezTo>
                  <a:pt x="20" y="27"/>
                  <a:pt x="13" y="27"/>
                  <a:pt x="7" y="27"/>
                </a:cubicBezTo>
                <a:cubicBezTo>
                  <a:pt x="5" y="20"/>
                  <a:pt x="4" y="14"/>
                  <a:pt x="2" y="7"/>
                </a:cubicBezTo>
                <a:cubicBezTo>
                  <a:pt x="2" y="7"/>
                  <a:pt x="2" y="7"/>
                  <a:pt x="2" y="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2" name="Freeform 62"/>
          <p:cNvSpPr>
            <a:spLocks/>
          </p:cNvSpPr>
          <p:nvPr/>
        </p:nvSpPr>
        <p:spPr bwMode="auto">
          <a:xfrm>
            <a:off x="4851400" y="1344613"/>
            <a:ext cx="65088" cy="66675"/>
          </a:xfrm>
          <a:custGeom>
            <a:avLst/>
            <a:gdLst>
              <a:gd name="T0" fmla="*/ 25 w 27"/>
              <a:gd name="T1" fmla="*/ 21 h 28"/>
              <a:gd name="T2" fmla="*/ 8 w 27"/>
              <a:gd name="T3" fmla="*/ 25 h 28"/>
              <a:gd name="T4" fmla="*/ 2 w 27"/>
              <a:gd name="T5" fmla="*/ 10 h 28"/>
              <a:gd name="T6" fmla="*/ 17 w 27"/>
              <a:gd name="T7" fmla="*/ 2 h 28"/>
              <a:gd name="T8" fmla="*/ 26 w 27"/>
              <a:gd name="T9" fmla="*/ 15 h 28"/>
              <a:gd name="T10" fmla="*/ 25 w 27"/>
              <a:gd name="T11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5" y="21"/>
                </a:moveTo>
                <a:cubicBezTo>
                  <a:pt x="18" y="27"/>
                  <a:pt x="14" y="28"/>
                  <a:pt x="8" y="25"/>
                </a:cubicBezTo>
                <a:cubicBezTo>
                  <a:pt x="2" y="21"/>
                  <a:pt x="0" y="16"/>
                  <a:pt x="2" y="10"/>
                </a:cubicBezTo>
                <a:cubicBezTo>
                  <a:pt x="4" y="4"/>
                  <a:pt x="10" y="0"/>
                  <a:pt x="17" y="2"/>
                </a:cubicBezTo>
                <a:cubicBezTo>
                  <a:pt x="22" y="3"/>
                  <a:pt x="27" y="9"/>
                  <a:pt x="26" y="15"/>
                </a:cubicBezTo>
                <a:cubicBezTo>
                  <a:pt x="26" y="17"/>
                  <a:pt x="26" y="19"/>
                  <a:pt x="25" y="2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3" name="Freeform 63"/>
          <p:cNvSpPr>
            <a:spLocks/>
          </p:cNvSpPr>
          <p:nvPr/>
        </p:nvSpPr>
        <p:spPr bwMode="auto">
          <a:xfrm>
            <a:off x="4911725" y="1344613"/>
            <a:ext cx="61913" cy="66675"/>
          </a:xfrm>
          <a:custGeom>
            <a:avLst/>
            <a:gdLst>
              <a:gd name="T0" fmla="*/ 0 w 26"/>
              <a:gd name="T1" fmla="*/ 21 h 28"/>
              <a:gd name="T2" fmla="*/ 3 w 26"/>
              <a:gd name="T3" fmla="*/ 13 h 28"/>
              <a:gd name="T4" fmla="*/ 10 w 26"/>
              <a:gd name="T5" fmla="*/ 2 h 28"/>
              <a:gd name="T6" fmla="*/ 24 w 26"/>
              <a:gd name="T7" fmla="*/ 10 h 28"/>
              <a:gd name="T8" fmla="*/ 19 w 26"/>
              <a:gd name="T9" fmla="*/ 25 h 28"/>
              <a:gd name="T10" fmla="*/ 3 w 26"/>
              <a:gd name="T11" fmla="*/ 23 h 28"/>
              <a:gd name="T12" fmla="*/ 0 w 26"/>
              <a:gd name="T13" fmla="*/ 21 h 28"/>
              <a:gd name="T14" fmla="*/ 0 w 26"/>
              <a:gd name="T15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28">
                <a:moveTo>
                  <a:pt x="0" y="21"/>
                </a:moveTo>
                <a:cubicBezTo>
                  <a:pt x="1" y="18"/>
                  <a:pt x="4" y="15"/>
                  <a:pt x="3" y="13"/>
                </a:cubicBezTo>
                <a:cubicBezTo>
                  <a:pt x="1" y="7"/>
                  <a:pt x="4" y="3"/>
                  <a:pt x="10" y="2"/>
                </a:cubicBezTo>
                <a:cubicBezTo>
                  <a:pt x="15" y="0"/>
                  <a:pt x="22" y="4"/>
                  <a:pt x="24" y="10"/>
                </a:cubicBezTo>
                <a:cubicBezTo>
                  <a:pt x="26" y="15"/>
                  <a:pt x="24" y="22"/>
                  <a:pt x="19" y="25"/>
                </a:cubicBezTo>
                <a:cubicBezTo>
                  <a:pt x="14" y="28"/>
                  <a:pt x="7" y="27"/>
                  <a:pt x="3" y="23"/>
                </a:cubicBezTo>
                <a:cubicBezTo>
                  <a:pt x="2" y="22"/>
                  <a:pt x="1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4" name="Freeform 64"/>
          <p:cNvSpPr>
            <a:spLocks/>
          </p:cNvSpPr>
          <p:nvPr/>
        </p:nvSpPr>
        <p:spPr bwMode="auto">
          <a:xfrm>
            <a:off x="4806950" y="2278063"/>
            <a:ext cx="92075" cy="68263"/>
          </a:xfrm>
          <a:custGeom>
            <a:avLst/>
            <a:gdLst>
              <a:gd name="T0" fmla="*/ 39 w 39"/>
              <a:gd name="T1" fmla="*/ 29 h 29"/>
              <a:gd name="T2" fmla="*/ 2 w 39"/>
              <a:gd name="T3" fmla="*/ 29 h 29"/>
              <a:gd name="T4" fmla="*/ 5 w 39"/>
              <a:gd name="T5" fmla="*/ 7 h 29"/>
              <a:gd name="T6" fmla="*/ 16 w 39"/>
              <a:gd name="T7" fmla="*/ 3 h 29"/>
              <a:gd name="T8" fmla="*/ 23 w 39"/>
              <a:gd name="T9" fmla="*/ 3 h 29"/>
              <a:gd name="T10" fmla="*/ 39 w 39"/>
              <a:gd name="T11" fmla="*/ 16 h 29"/>
              <a:gd name="T12" fmla="*/ 39 w 3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9">
                <a:moveTo>
                  <a:pt x="39" y="29"/>
                </a:moveTo>
                <a:cubicBezTo>
                  <a:pt x="26" y="29"/>
                  <a:pt x="14" y="29"/>
                  <a:pt x="2" y="29"/>
                </a:cubicBezTo>
                <a:cubicBezTo>
                  <a:pt x="1" y="21"/>
                  <a:pt x="0" y="13"/>
                  <a:pt x="5" y="7"/>
                </a:cubicBezTo>
                <a:cubicBezTo>
                  <a:pt x="8" y="3"/>
                  <a:pt x="11" y="0"/>
                  <a:pt x="16" y="3"/>
                </a:cubicBezTo>
                <a:cubicBezTo>
                  <a:pt x="18" y="4"/>
                  <a:pt x="21" y="4"/>
                  <a:pt x="23" y="3"/>
                </a:cubicBezTo>
                <a:cubicBezTo>
                  <a:pt x="32" y="2"/>
                  <a:pt x="38" y="6"/>
                  <a:pt x="39" y="16"/>
                </a:cubicBezTo>
                <a:cubicBezTo>
                  <a:pt x="39" y="20"/>
                  <a:pt x="39" y="24"/>
                  <a:pt x="39" y="2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5" name="Freeform 65"/>
          <p:cNvSpPr>
            <a:spLocks/>
          </p:cNvSpPr>
          <p:nvPr/>
        </p:nvSpPr>
        <p:spPr bwMode="auto">
          <a:xfrm>
            <a:off x="4889500" y="2282825"/>
            <a:ext cx="66675" cy="63500"/>
          </a:xfrm>
          <a:custGeom>
            <a:avLst/>
            <a:gdLst>
              <a:gd name="T0" fmla="*/ 0 w 28"/>
              <a:gd name="T1" fmla="*/ 1 h 27"/>
              <a:gd name="T2" fmla="*/ 15 w 28"/>
              <a:gd name="T3" fmla="*/ 0 h 27"/>
              <a:gd name="T4" fmla="*/ 21 w 28"/>
              <a:gd name="T5" fmla="*/ 3 h 27"/>
              <a:gd name="T6" fmla="*/ 26 w 28"/>
              <a:gd name="T7" fmla="*/ 27 h 27"/>
              <a:gd name="T8" fmla="*/ 6 w 28"/>
              <a:gd name="T9" fmla="*/ 27 h 27"/>
              <a:gd name="T10" fmla="*/ 0 w 28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7">
                <a:moveTo>
                  <a:pt x="0" y="1"/>
                </a:moveTo>
                <a:cubicBezTo>
                  <a:pt x="5" y="1"/>
                  <a:pt x="10" y="0"/>
                  <a:pt x="15" y="0"/>
                </a:cubicBezTo>
                <a:cubicBezTo>
                  <a:pt x="17" y="0"/>
                  <a:pt x="20" y="1"/>
                  <a:pt x="21" y="3"/>
                </a:cubicBezTo>
                <a:cubicBezTo>
                  <a:pt x="27" y="8"/>
                  <a:pt x="28" y="14"/>
                  <a:pt x="26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7"/>
                  <a:pt x="7" y="7"/>
                  <a:pt x="0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6" name="Freeform 66"/>
          <p:cNvSpPr>
            <a:spLocks/>
          </p:cNvSpPr>
          <p:nvPr/>
        </p:nvSpPr>
        <p:spPr bwMode="auto">
          <a:xfrm>
            <a:off x="4821238" y="2217738"/>
            <a:ext cx="63500" cy="66675"/>
          </a:xfrm>
          <a:custGeom>
            <a:avLst/>
            <a:gdLst>
              <a:gd name="T0" fmla="*/ 27 w 27"/>
              <a:gd name="T1" fmla="*/ 17 h 28"/>
              <a:gd name="T2" fmla="*/ 8 w 27"/>
              <a:gd name="T3" fmla="*/ 24 h 28"/>
              <a:gd name="T4" fmla="*/ 2 w 27"/>
              <a:gd name="T5" fmla="*/ 10 h 28"/>
              <a:gd name="T6" fmla="*/ 13 w 27"/>
              <a:gd name="T7" fmla="*/ 1 h 28"/>
              <a:gd name="T8" fmla="*/ 26 w 27"/>
              <a:gd name="T9" fmla="*/ 9 h 28"/>
              <a:gd name="T10" fmla="*/ 27 w 27"/>
              <a:gd name="T11" fmla="*/ 1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7" y="17"/>
                </a:moveTo>
                <a:cubicBezTo>
                  <a:pt x="22" y="25"/>
                  <a:pt x="15" y="28"/>
                  <a:pt x="8" y="24"/>
                </a:cubicBezTo>
                <a:cubicBezTo>
                  <a:pt x="3" y="21"/>
                  <a:pt x="0" y="16"/>
                  <a:pt x="2" y="10"/>
                </a:cubicBezTo>
                <a:cubicBezTo>
                  <a:pt x="3" y="5"/>
                  <a:pt x="7" y="1"/>
                  <a:pt x="13" y="1"/>
                </a:cubicBezTo>
                <a:cubicBezTo>
                  <a:pt x="20" y="0"/>
                  <a:pt x="24" y="3"/>
                  <a:pt x="26" y="9"/>
                </a:cubicBezTo>
                <a:cubicBezTo>
                  <a:pt x="27" y="11"/>
                  <a:pt x="27" y="14"/>
                  <a:pt x="27" y="1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7" name="Freeform 67"/>
          <p:cNvSpPr>
            <a:spLocks/>
          </p:cNvSpPr>
          <p:nvPr/>
        </p:nvSpPr>
        <p:spPr bwMode="auto">
          <a:xfrm>
            <a:off x="4884738" y="2220913"/>
            <a:ext cx="57150" cy="61913"/>
          </a:xfrm>
          <a:custGeom>
            <a:avLst/>
            <a:gdLst>
              <a:gd name="T0" fmla="*/ 0 w 24"/>
              <a:gd name="T1" fmla="*/ 16 h 26"/>
              <a:gd name="T2" fmla="*/ 2 w 24"/>
              <a:gd name="T3" fmla="*/ 10 h 26"/>
              <a:gd name="T4" fmla="*/ 3 w 24"/>
              <a:gd name="T5" fmla="*/ 2 h 26"/>
              <a:gd name="T6" fmla="*/ 16 w 24"/>
              <a:gd name="T7" fmla="*/ 1 h 26"/>
              <a:gd name="T8" fmla="*/ 22 w 24"/>
              <a:gd name="T9" fmla="*/ 17 h 26"/>
              <a:gd name="T10" fmla="*/ 6 w 24"/>
              <a:gd name="T11" fmla="*/ 24 h 26"/>
              <a:gd name="T12" fmla="*/ 0 w 24"/>
              <a:gd name="T13" fmla="*/ 16 h 26"/>
              <a:gd name="T14" fmla="*/ 0 w 24"/>
              <a:gd name="T1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6">
                <a:moveTo>
                  <a:pt x="0" y="16"/>
                </a:moveTo>
                <a:cubicBezTo>
                  <a:pt x="0" y="14"/>
                  <a:pt x="1" y="12"/>
                  <a:pt x="2" y="10"/>
                </a:cubicBezTo>
                <a:cubicBezTo>
                  <a:pt x="2" y="7"/>
                  <a:pt x="2" y="2"/>
                  <a:pt x="3" y="2"/>
                </a:cubicBezTo>
                <a:cubicBezTo>
                  <a:pt x="7" y="1"/>
                  <a:pt x="12" y="0"/>
                  <a:pt x="16" y="1"/>
                </a:cubicBezTo>
                <a:cubicBezTo>
                  <a:pt x="22" y="3"/>
                  <a:pt x="24" y="11"/>
                  <a:pt x="22" y="17"/>
                </a:cubicBezTo>
                <a:cubicBezTo>
                  <a:pt x="19" y="23"/>
                  <a:pt x="13" y="26"/>
                  <a:pt x="6" y="24"/>
                </a:cubicBezTo>
                <a:cubicBezTo>
                  <a:pt x="1" y="23"/>
                  <a:pt x="1" y="20"/>
                  <a:pt x="0" y="16"/>
                </a:cubicBezTo>
                <a:cubicBezTo>
                  <a:pt x="0" y="16"/>
                  <a:pt x="0" y="16"/>
                  <a:pt x="0" y="1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8" name="Freeform 68"/>
          <p:cNvSpPr>
            <a:spLocks/>
          </p:cNvSpPr>
          <p:nvPr/>
        </p:nvSpPr>
        <p:spPr bwMode="auto">
          <a:xfrm>
            <a:off x="4864100" y="4543425"/>
            <a:ext cx="92075" cy="66675"/>
          </a:xfrm>
          <a:custGeom>
            <a:avLst/>
            <a:gdLst>
              <a:gd name="T0" fmla="*/ 38 w 39"/>
              <a:gd name="T1" fmla="*/ 28 h 28"/>
              <a:gd name="T2" fmla="*/ 3 w 39"/>
              <a:gd name="T3" fmla="*/ 28 h 28"/>
              <a:gd name="T4" fmla="*/ 0 w 39"/>
              <a:gd name="T5" fmla="*/ 27 h 28"/>
              <a:gd name="T6" fmla="*/ 2 w 39"/>
              <a:gd name="T7" fmla="*/ 10 h 28"/>
              <a:gd name="T8" fmla="*/ 8 w 39"/>
              <a:gd name="T9" fmla="*/ 3 h 28"/>
              <a:gd name="T10" fmla="*/ 29 w 39"/>
              <a:gd name="T11" fmla="*/ 2 h 28"/>
              <a:gd name="T12" fmla="*/ 38 w 39"/>
              <a:gd name="T13" fmla="*/ 14 h 28"/>
              <a:gd name="T14" fmla="*/ 38 w 39"/>
              <a:gd name="T1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8">
                <a:moveTo>
                  <a:pt x="38" y="28"/>
                </a:moveTo>
                <a:cubicBezTo>
                  <a:pt x="26" y="28"/>
                  <a:pt x="14" y="28"/>
                  <a:pt x="3" y="28"/>
                </a:cubicBezTo>
                <a:cubicBezTo>
                  <a:pt x="3" y="28"/>
                  <a:pt x="2" y="27"/>
                  <a:pt x="0" y="27"/>
                </a:cubicBezTo>
                <a:cubicBezTo>
                  <a:pt x="1" y="21"/>
                  <a:pt x="1" y="15"/>
                  <a:pt x="2" y="10"/>
                </a:cubicBezTo>
                <a:cubicBezTo>
                  <a:pt x="3" y="7"/>
                  <a:pt x="6" y="3"/>
                  <a:pt x="8" y="3"/>
                </a:cubicBezTo>
                <a:cubicBezTo>
                  <a:pt x="15" y="1"/>
                  <a:pt x="22" y="0"/>
                  <a:pt x="29" y="2"/>
                </a:cubicBezTo>
                <a:cubicBezTo>
                  <a:pt x="33" y="3"/>
                  <a:pt x="36" y="9"/>
                  <a:pt x="38" y="14"/>
                </a:cubicBezTo>
                <a:cubicBezTo>
                  <a:pt x="39" y="18"/>
                  <a:pt x="38" y="23"/>
                  <a:pt x="38" y="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99" name="Freeform 69"/>
          <p:cNvSpPr>
            <a:spLocks/>
          </p:cNvSpPr>
          <p:nvPr/>
        </p:nvSpPr>
        <p:spPr bwMode="auto">
          <a:xfrm>
            <a:off x="4945063" y="4545013"/>
            <a:ext cx="63500" cy="65088"/>
          </a:xfrm>
          <a:custGeom>
            <a:avLst/>
            <a:gdLst>
              <a:gd name="T0" fmla="*/ 27 w 27"/>
              <a:gd name="T1" fmla="*/ 27 h 27"/>
              <a:gd name="T2" fmla="*/ 6 w 27"/>
              <a:gd name="T3" fmla="*/ 27 h 27"/>
              <a:gd name="T4" fmla="*/ 0 w 27"/>
              <a:gd name="T5" fmla="*/ 1 h 27"/>
              <a:gd name="T6" fmla="*/ 16 w 27"/>
              <a:gd name="T7" fmla="*/ 0 h 27"/>
              <a:gd name="T8" fmla="*/ 26 w 27"/>
              <a:gd name="T9" fmla="*/ 11 h 27"/>
              <a:gd name="T10" fmla="*/ 27 w 27"/>
              <a:gd name="T11" fmla="*/ 16 h 27"/>
              <a:gd name="T12" fmla="*/ 27 w 27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27">
                <a:moveTo>
                  <a:pt x="27" y="27"/>
                </a:moveTo>
                <a:cubicBezTo>
                  <a:pt x="19" y="27"/>
                  <a:pt x="13" y="27"/>
                  <a:pt x="6" y="27"/>
                </a:cubicBezTo>
                <a:cubicBezTo>
                  <a:pt x="5" y="18"/>
                  <a:pt x="8" y="8"/>
                  <a:pt x="0" y="1"/>
                </a:cubicBezTo>
                <a:cubicBezTo>
                  <a:pt x="5" y="1"/>
                  <a:pt x="11" y="0"/>
                  <a:pt x="16" y="0"/>
                </a:cubicBezTo>
                <a:cubicBezTo>
                  <a:pt x="20" y="0"/>
                  <a:pt x="25" y="5"/>
                  <a:pt x="26" y="11"/>
                </a:cubicBezTo>
                <a:cubicBezTo>
                  <a:pt x="27" y="13"/>
                  <a:pt x="27" y="15"/>
                  <a:pt x="27" y="16"/>
                </a:cubicBezTo>
                <a:cubicBezTo>
                  <a:pt x="27" y="20"/>
                  <a:pt x="27" y="23"/>
                  <a:pt x="27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0" name="Freeform 70"/>
          <p:cNvSpPr>
            <a:spLocks/>
          </p:cNvSpPr>
          <p:nvPr/>
        </p:nvSpPr>
        <p:spPr bwMode="auto">
          <a:xfrm>
            <a:off x="4879975" y="4483100"/>
            <a:ext cx="60325" cy="60325"/>
          </a:xfrm>
          <a:custGeom>
            <a:avLst/>
            <a:gdLst>
              <a:gd name="T0" fmla="*/ 25 w 25"/>
              <a:gd name="T1" fmla="*/ 13 h 25"/>
              <a:gd name="T2" fmla="*/ 12 w 25"/>
              <a:gd name="T3" fmla="*/ 25 h 25"/>
              <a:gd name="T4" fmla="*/ 0 w 25"/>
              <a:gd name="T5" fmla="*/ 12 h 25"/>
              <a:gd name="T6" fmla="*/ 12 w 25"/>
              <a:gd name="T7" fmla="*/ 0 h 25"/>
              <a:gd name="T8" fmla="*/ 25 w 25"/>
              <a:gd name="T9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25" y="13"/>
                </a:moveTo>
                <a:cubicBezTo>
                  <a:pt x="25" y="20"/>
                  <a:pt x="20" y="25"/>
                  <a:pt x="12" y="25"/>
                </a:cubicBezTo>
                <a:cubicBezTo>
                  <a:pt x="5" y="25"/>
                  <a:pt x="0" y="20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0" y="0"/>
                  <a:pt x="25" y="5"/>
                  <a:pt x="25" y="1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1" name="Freeform 71"/>
          <p:cNvSpPr>
            <a:spLocks/>
          </p:cNvSpPr>
          <p:nvPr/>
        </p:nvSpPr>
        <p:spPr bwMode="auto">
          <a:xfrm>
            <a:off x="4940300" y="4481513"/>
            <a:ext cx="57150" cy="61913"/>
          </a:xfrm>
          <a:custGeom>
            <a:avLst/>
            <a:gdLst>
              <a:gd name="T0" fmla="*/ 10 w 24"/>
              <a:gd name="T1" fmla="*/ 26 h 26"/>
              <a:gd name="T2" fmla="*/ 1 w 24"/>
              <a:gd name="T3" fmla="*/ 16 h 26"/>
              <a:gd name="T4" fmla="*/ 1 w 24"/>
              <a:gd name="T5" fmla="*/ 11 h 26"/>
              <a:gd name="T6" fmla="*/ 8 w 24"/>
              <a:gd name="T7" fmla="*/ 1 h 26"/>
              <a:gd name="T8" fmla="*/ 23 w 24"/>
              <a:gd name="T9" fmla="*/ 12 h 26"/>
              <a:gd name="T10" fmla="*/ 10 w 24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6">
                <a:moveTo>
                  <a:pt x="10" y="26"/>
                </a:moveTo>
                <a:cubicBezTo>
                  <a:pt x="2" y="25"/>
                  <a:pt x="0" y="23"/>
                  <a:pt x="1" y="16"/>
                </a:cubicBezTo>
                <a:cubicBezTo>
                  <a:pt x="2" y="14"/>
                  <a:pt x="2" y="12"/>
                  <a:pt x="1" y="11"/>
                </a:cubicBezTo>
                <a:cubicBezTo>
                  <a:pt x="0" y="5"/>
                  <a:pt x="2" y="2"/>
                  <a:pt x="8" y="1"/>
                </a:cubicBezTo>
                <a:cubicBezTo>
                  <a:pt x="15" y="0"/>
                  <a:pt x="22" y="5"/>
                  <a:pt x="23" y="12"/>
                </a:cubicBezTo>
                <a:cubicBezTo>
                  <a:pt x="24" y="20"/>
                  <a:pt x="18" y="26"/>
                  <a:pt x="10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2" name="Freeform 72"/>
          <p:cNvSpPr>
            <a:spLocks/>
          </p:cNvSpPr>
          <p:nvPr/>
        </p:nvSpPr>
        <p:spPr bwMode="auto">
          <a:xfrm>
            <a:off x="7454900" y="3133725"/>
            <a:ext cx="92075" cy="61913"/>
          </a:xfrm>
          <a:custGeom>
            <a:avLst/>
            <a:gdLst>
              <a:gd name="T0" fmla="*/ 32 w 39"/>
              <a:gd name="T1" fmla="*/ 0 h 26"/>
              <a:gd name="T2" fmla="*/ 37 w 39"/>
              <a:gd name="T3" fmla="*/ 26 h 26"/>
              <a:gd name="T4" fmla="*/ 0 w 39"/>
              <a:gd name="T5" fmla="*/ 26 h 26"/>
              <a:gd name="T6" fmla="*/ 2 w 39"/>
              <a:gd name="T7" fmla="*/ 9 h 26"/>
              <a:gd name="T8" fmla="*/ 16 w 39"/>
              <a:gd name="T9" fmla="*/ 1 h 26"/>
              <a:gd name="T10" fmla="*/ 25 w 39"/>
              <a:gd name="T11" fmla="*/ 0 h 26"/>
              <a:gd name="T12" fmla="*/ 32 w 3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6">
                <a:moveTo>
                  <a:pt x="32" y="0"/>
                </a:moveTo>
                <a:cubicBezTo>
                  <a:pt x="38" y="8"/>
                  <a:pt x="39" y="17"/>
                  <a:pt x="37" y="26"/>
                </a:cubicBezTo>
                <a:cubicBezTo>
                  <a:pt x="25" y="26"/>
                  <a:pt x="13" y="26"/>
                  <a:pt x="0" y="26"/>
                </a:cubicBezTo>
                <a:cubicBezTo>
                  <a:pt x="0" y="21"/>
                  <a:pt x="0" y="15"/>
                  <a:pt x="2" y="9"/>
                </a:cubicBezTo>
                <a:cubicBezTo>
                  <a:pt x="4" y="2"/>
                  <a:pt x="8" y="0"/>
                  <a:pt x="16" y="1"/>
                </a:cubicBezTo>
                <a:cubicBezTo>
                  <a:pt x="19" y="1"/>
                  <a:pt x="22" y="1"/>
                  <a:pt x="25" y="0"/>
                </a:cubicBezTo>
                <a:cubicBezTo>
                  <a:pt x="27" y="0"/>
                  <a:pt x="30" y="0"/>
                  <a:pt x="32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3" name="Freeform 73"/>
          <p:cNvSpPr>
            <a:spLocks/>
          </p:cNvSpPr>
          <p:nvPr/>
        </p:nvSpPr>
        <p:spPr bwMode="auto">
          <a:xfrm>
            <a:off x="7531100" y="3133725"/>
            <a:ext cx="68263" cy="61913"/>
          </a:xfrm>
          <a:custGeom>
            <a:avLst/>
            <a:gdLst>
              <a:gd name="T0" fmla="*/ 0 w 29"/>
              <a:gd name="T1" fmla="*/ 0 h 26"/>
              <a:gd name="T2" fmla="*/ 19 w 29"/>
              <a:gd name="T3" fmla="*/ 0 h 26"/>
              <a:gd name="T4" fmla="*/ 29 w 29"/>
              <a:gd name="T5" fmla="*/ 14 h 26"/>
              <a:gd name="T6" fmla="*/ 29 w 29"/>
              <a:gd name="T7" fmla="*/ 26 h 26"/>
              <a:gd name="T8" fmla="*/ 8 w 29"/>
              <a:gd name="T9" fmla="*/ 26 h 26"/>
              <a:gd name="T10" fmla="*/ 0 w 29"/>
              <a:gd name="T11" fmla="*/ 0 h 26"/>
              <a:gd name="T12" fmla="*/ 0 w 29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6">
                <a:moveTo>
                  <a:pt x="0" y="0"/>
                </a:moveTo>
                <a:cubicBezTo>
                  <a:pt x="6" y="0"/>
                  <a:pt x="13" y="0"/>
                  <a:pt x="19" y="0"/>
                </a:cubicBezTo>
                <a:cubicBezTo>
                  <a:pt x="23" y="0"/>
                  <a:pt x="28" y="7"/>
                  <a:pt x="29" y="14"/>
                </a:cubicBezTo>
                <a:cubicBezTo>
                  <a:pt x="29" y="18"/>
                  <a:pt x="29" y="22"/>
                  <a:pt x="29" y="26"/>
                </a:cubicBezTo>
                <a:cubicBezTo>
                  <a:pt x="22" y="26"/>
                  <a:pt x="15" y="26"/>
                  <a:pt x="8" y="26"/>
                </a:cubicBezTo>
                <a:cubicBezTo>
                  <a:pt x="7" y="17"/>
                  <a:pt x="10" y="7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4" name="Freeform 74"/>
          <p:cNvSpPr>
            <a:spLocks/>
          </p:cNvSpPr>
          <p:nvPr/>
        </p:nvSpPr>
        <p:spPr bwMode="auto">
          <a:xfrm>
            <a:off x="7466013" y="3067050"/>
            <a:ext cx="65088" cy="66675"/>
          </a:xfrm>
          <a:custGeom>
            <a:avLst/>
            <a:gdLst>
              <a:gd name="T0" fmla="*/ 26 w 27"/>
              <a:gd name="T1" fmla="*/ 21 h 28"/>
              <a:gd name="T2" fmla="*/ 9 w 27"/>
              <a:gd name="T3" fmla="*/ 25 h 28"/>
              <a:gd name="T4" fmla="*/ 3 w 27"/>
              <a:gd name="T5" fmla="*/ 9 h 28"/>
              <a:gd name="T6" fmla="*/ 17 w 27"/>
              <a:gd name="T7" fmla="*/ 1 h 28"/>
              <a:gd name="T8" fmla="*/ 26 w 27"/>
              <a:gd name="T9" fmla="*/ 15 h 28"/>
              <a:gd name="T10" fmla="*/ 26 w 27"/>
              <a:gd name="T11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8">
                <a:moveTo>
                  <a:pt x="26" y="21"/>
                </a:moveTo>
                <a:cubicBezTo>
                  <a:pt x="19" y="27"/>
                  <a:pt x="14" y="28"/>
                  <a:pt x="9" y="25"/>
                </a:cubicBezTo>
                <a:cubicBezTo>
                  <a:pt x="2" y="21"/>
                  <a:pt x="0" y="15"/>
                  <a:pt x="3" y="9"/>
                </a:cubicBezTo>
                <a:cubicBezTo>
                  <a:pt x="5" y="3"/>
                  <a:pt x="11" y="0"/>
                  <a:pt x="17" y="1"/>
                </a:cubicBezTo>
                <a:cubicBezTo>
                  <a:pt x="24" y="3"/>
                  <a:pt x="27" y="8"/>
                  <a:pt x="26" y="15"/>
                </a:cubicBezTo>
                <a:cubicBezTo>
                  <a:pt x="26" y="17"/>
                  <a:pt x="26" y="19"/>
                  <a:pt x="26" y="2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5" name="Freeform 75"/>
          <p:cNvSpPr>
            <a:spLocks/>
          </p:cNvSpPr>
          <p:nvPr/>
        </p:nvSpPr>
        <p:spPr bwMode="auto">
          <a:xfrm>
            <a:off x="7527925" y="3067050"/>
            <a:ext cx="58738" cy="66675"/>
          </a:xfrm>
          <a:custGeom>
            <a:avLst/>
            <a:gdLst>
              <a:gd name="T0" fmla="*/ 0 w 25"/>
              <a:gd name="T1" fmla="*/ 21 h 28"/>
              <a:gd name="T2" fmla="*/ 2 w 25"/>
              <a:gd name="T3" fmla="*/ 10 h 28"/>
              <a:gd name="T4" fmla="*/ 5 w 25"/>
              <a:gd name="T5" fmla="*/ 3 h 28"/>
              <a:gd name="T6" fmla="*/ 20 w 25"/>
              <a:gd name="T7" fmla="*/ 5 h 28"/>
              <a:gd name="T8" fmla="*/ 20 w 25"/>
              <a:gd name="T9" fmla="*/ 22 h 28"/>
              <a:gd name="T10" fmla="*/ 4 w 25"/>
              <a:gd name="T11" fmla="*/ 24 h 28"/>
              <a:gd name="T12" fmla="*/ 0 w 25"/>
              <a:gd name="T13" fmla="*/ 21 h 28"/>
              <a:gd name="T14" fmla="*/ 0 w 25"/>
              <a:gd name="T15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28">
                <a:moveTo>
                  <a:pt x="0" y="21"/>
                </a:moveTo>
                <a:cubicBezTo>
                  <a:pt x="0" y="17"/>
                  <a:pt x="1" y="13"/>
                  <a:pt x="2" y="10"/>
                </a:cubicBezTo>
                <a:cubicBezTo>
                  <a:pt x="3" y="7"/>
                  <a:pt x="3" y="4"/>
                  <a:pt x="5" y="3"/>
                </a:cubicBezTo>
                <a:cubicBezTo>
                  <a:pt x="10" y="0"/>
                  <a:pt x="17" y="1"/>
                  <a:pt x="20" y="5"/>
                </a:cubicBezTo>
                <a:cubicBezTo>
                  <a:pt x="25" y="10"/>
                  <a:pt x="25" y="17"/>
                  <a:pt x="20" y="22"/>
                </a:cubicBezTo>
                <a:cubicBezTo>
                  <a:pt x="16" y="27"/>
                  <a:pt x="9" y="28"/>
                  <a:pt x="4" y="24"/>
                </a:cubicBezTo>
                <a:cubicBezTo>
                  <a:pt x="2" y="23"/>
                  <a:pt x="1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6" name="Freeform 76"/>
          <p:cNvSpPr>
            <a:spLocks/>
          </p:cNvSpPr>
          <p:nvPr/>
        </p:nvSpPr>
        <p:spPr bwMode="auto">
          <a:xfrm>
            <a:off x="8142288" y="3173413"/>
            <a:ext cx="95250" cy="76200"/>
          </a:xfrm>
          <a:custGeom>
            <a:avLst/>
            <a:gdLst>
              <a:gd name="T0" fmla="*/ 38 w 40"/>
              <a:gd name="T1" fmla="*/ 11 h 32"/>
              <a:gd name="T2" fmla="*/ 40 w 40"/>
              <a:gd name="T3" fmla="*/ 32 h 32"/>
              <a:gd name="T4" fmla="*/ 21 w 40"/>
              <a:gd name="T5" fmla="*/ 32 h 32"/>
              <a:gd name="T6" fmla="*/ 2 w 40"/>
              <a:gd name="T7" fmla="*/ 32 h 32"/>
              <a:gd name="T8" fmla="*/ 6 w 40"/>
              <a:gd name="T9" fmla="*/ 8 h 32"/>
              <a:gd name="T10" fmla="*/ 10 w 40"/>
              <a:gd name="T11" fmla="*/ 5 h 32"/>
              <a:gd name="T12" fmla="*/ 36 w 40"/>
              <a:gd name="T13" fmla="*/ 10 h 32"/>
              <a:gd name="T14" fmla="*/ 38 w 40"/>
              <a:gd name="T15" fmla="*/ 11 h 32"/>
              <a:gd name="T16" fmla="*/ 38 w 40"/>
              <a:gd name="T17" fmla="*/ 1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" h="32">
                <a:moveTo>
                  <a:pt x="38" y="11"/>
                </a:moveTo>
                <a:cubicBezTo>
                  <a:pt x="39" y="18"/>
                  <a:pt x="39" y="24"/>
                  <a:pt x="40" y="32"/>
                </a:cubicBezTo>
                <a:cubicBezTo>
                  <a:pt x="33" y="32"/>
                  <a:pt x="27" y="32"/>
                  <a:pt x="21" y="32"/>
                </a:cubicBezTo>
                <a:cubicBezTo>
                  <a:pt x="15" y="32"/>
                  <a:pt x="9" y="32"/>
                  <a:pt x="2" y="32"/>
                </a:cubicBezTo>
                <a:cubicBezTo>
                  <a:pt x="1" y="24"/>
                  <a:pt x="0" y="16"/>
                  <a:pt x="6" y="8"/>
                </a:cubicBezTo>
                <a:cubicBezTo>
                  <a:pt x="7" y="7"/>
                  <a:pt x="9" y="5"/>
                  <a:pt x="10" y="5"/>
                </a:cubicBezTo>
                <a:cubicBezTo>
                  <a:pt x="18" y="9"/>
                  <a:pt x="29" y="0"/>
                  <a:pt x="36" y="10"/>
                </a:cubicBezTo>
                <a:cubicBezTo>
                  <a:pt x="36" y="10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7" name="Freeform 77"/>
          <p:cNvSpPr>
            <a:spLocks/>
          </p:cNvSpPr>
          <p:nvPr/>
        </p:nvSpPr>
        <p:spPr bwMode="auto">
          <a:xfrm>
            <a:off x="8224838" y="3182938"/>
            <a:ext cx="65088" cy="66675"/>
          </a:xfrm>
          <a:custGeom>
            <a:avLst/>
            <a:gdLst>
              <a:gd name="T0" fmla="*/ 3 w 27"/>
              <a:gd name="T1" fmla="*/ 7 h 28"/>
              <a:gd name="T2" fmla="*/ 3 w 27"/>
              <a:gd name="T3" fmla="*/ 7 h 28"/>
              <a:gd name="T4" fmla="*/ 0 w 27"/>
              <a:gd name="T5" fmla="*/ 2 h 28"/>
              <a:gd name="T6" fmla="*/ 15 w 27"/>
              <a:gd name="T7" fmla="*/ 1 h 28"/>
              <a:gd name="T8" fmla="*/ 25 w 27"/>
              <a:gd name="T9" fmla="*/ 9 h 28"/>
              <a:gd name="T10" fmla="*/ 27 w 27"/>
              <a:gd name="T11" fmla="*/ 28 h 28"/>
              <a:gd name="T12" fmla="*/ 7 w 27"/>
              <a:gd name="T13" fmla="*/ 28 h 28"/>
              <a:gd name="T14" fmla="*/ 3 w 27"/>
              <a:gd name="T15" fmla="*/ 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8"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2" y="5"/>
                  <a:pt x="1" y="3"/>
                  <a:pt x="0" y="2"/>
                </a:cubicBezTo>
                <a:cubicBezTo>
                  <a:pt x="5" y="2"/>
                  <a:pt x="10" y="1"/>
                  <a:pt x="15" y="1"/>
                </a:cubicBezTo>
                <a:cubicBezTo>
                  <a:pt x="21" y="0"/>
                  <a:pt x="24" y="5"/>
                  <a:pt x="25" y="9"/>
                </a:cubicBezTo>
                <a:cubicBezTo>
                  <a:pt x="27" y="15"/>
                  <a:pt x="26" y="21"/>
                  <a:pt x="27" y="28"/>
                </a:cubicBezTo>
                <a:cubicBezTo>
                  <a:pt x="20" y="28"/>
                  <a:pt x="13" y="28"/>
                  <a:pt x="7" y="28"/>
                </a:cubicBezTo>
                <a:cubicBezTo>
                  <a:pt x="6" y="20"/>
                  <a:pt x="4" y="14"/>
                  <a:pt x="3" y="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8" name="Freeform 78"/>
          <p:cNvSpPr>
            <a:spLocks/>
          </p:cNvSpPr>
          <p:nvPr/>
        </p:nvSpPr>
        <p:spPr bwMode="auto">
          <a:xfrm>
            <a:off x="8159750" y="3122613"/>
            <a:ext cx="60325" cy="63500"/>
          </a:xfrm>
          <a:custGeom>
            <a:avLst/>
            <a:gdLst>
              <a:gd name="T0" fmla="*/ 26 w 26"/>
              <a:gd name="T1" fmla="*/ 18 h 27"/>
              <a:gd name="T2" fmla="*/ 16 w 26"/>
              <a:gd name="T3" fmla="*/ 25 h 27"/>
              <a:gd name="T4" fmla="*/ 1 w 26"/>
              <a:gd name="T5" fmla="*/ 15 h 27"/>
              <a:gd name="T6" fmla="*/ 12 w 26"/>
              <a:gd name="T7" fmla="*/ 1 h 27"/>
              <a:gd name="T8" fmla="*/ 26 w 26"/>
              <a:gd name="T9" fmla="*/ 14 h 27"/>
              <a:gd name="T10" fmla="*/ 26 w 26"/>
              <a:gd name="T11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26" y="18"/>
                </a:moveTo>
                <a:cubicBezTo>
                  <a:pt x="23" y="20"/>
                  <a:pt x="20" y="24"/>
                  <a:pt x="16" y="25"/>
                </a:cubicBezTo>
                <a:cubicBezTo>
                  <a:pt x="9" y="27"/>
                  <a:pt x="2" y="22"/>
                  <a:pt x="1" y="15"/>
                </a:cubicBezTo>
                <a:cubicBezTo>
                  <a:pt x="0" y="7"/>
                  <a:pt x="5" y="1"/>
                  <a:pt x="12" y="1"/>
                </a:cubicBezTo>
                <a:cubicBezTo>
                  <a:pt x="20" y="0"/>
                  <a:pt x="26" y="6"/>
                  <a:pt x="26" y="14"/>
                </a:cubicBezTo>
                <a:cubicBezTo>
                  <a:pt x="26" y="15"/>
                  <a:pt x="26" y="17"/>
                  <a:pt x="26" y="1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09" name="Freeform 79"/>
          <p:cNvSpPr>
            <a:spLocks/>
          </p:cNvSpPr>
          <p:nvPr/>
        </p:nvSpPr>
        <p:spPr bwMode="auto">
          <a:xfrm>
            <a:off x="8220075" y="3119438"/>
            <a:ext cx="57150" cy="66675"/>
          </a:xfrm>
          <a:custGeom>
            <a:avLst/>
            <a:gdLst>
              <a:gd name="T0" fmla="*/ 0 w 24"/>
              <a:gd name="T1" fmla="*/ 19 h 28"/>
              <a:gd name="T2" fmla="*/ 1 w 24"/>
              <a:gd name="T3" fmla="*/ 9 h 28"/>
              <a:gd name="T4" fmla="*/ 2 w 24"/>
              <a:gd name="T5" fmla="*/ 4 h 28"/>
              <a:gd name="T6" fmla="*/ 20 w 24"/>
              <a:gd name="T7" fmla="*/ 6 h 28"/>
              <a:gd name="T8" fmla="*/ 19 w 24"/>
              <a:gd name="T9" fmla="*/ 23 h 28"/>
              <a:gd name="T10" fmla="*/ 2 w 24"/>
              <a:gd name="T11" fmla="*/ 23 h 28"/>
              <a:gd name="T12" fmla="*/ 0 w 24"/>
              <a:gd name="T13" fmla="*/ 19 h 28"/>
              <a:gd name="T14" fmla="*/ 0 w 24"/>
              <a:gd name="T15" fmla="*/ 1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28">
                <a:moveTo>
                  <a:pt x="0" y="19"/>
                </a:moveTo>
                <a:cubicBezTo>
                  <a:pt x="0" y="16"/>
                  <a:pt x="0" y="12"/>
                  <a:pt x="1" y="9"/>
                </a:cubicBezTo>
                <a:cubicBezTo>
                  <a:pt x="1" y="7"/>
                  <a:pt x="1" y="5"/>
                  <a:pt x="2" y="4"/>
                </a:cubicBezTo>
                <a:cubicBezTo>
                  <a:pt x="7" y="0"/>
                  <a:pt x="15" y="1"/>
                  <a:pt x="20" y="6"/>
                </a:cubicBezTo>
                <a:cubicBezTo>
                  <a:pt x="24" y="11"/>
                  <a:pt x="24" y="18"/>
                  <a:pt x="19" y="23"/>
                </a:cubicBezTo>
                <a:cubicBezTo>
                  <a:pt x="15" y="27"/>
                  <a:pt x="6" y="28"/>
                  <a:pt x="2" y="23"/>
                </a:cubicBezTo>
                <a:cubicBezTo>
                  <a:pt x="1" y="22"/>
                  <a:pt x="0" y="21"/>
                  <a:pt x="0" y="19"/>
                </a:cubicBezTo>
                <a:cubicBezTo>
                  <a:pt x="0" y="19"/>
                  <a:pt x="0" y="19"/>
                  <a:pt x="0" y="1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0" name="Freeform 80"/>
          <p:cNvSpPr>
            <a:spLocks/>
          </p:cNvSpPr>
          <p:nvPr/>
        </p:nvSpPr>
        <p:spPr bwMode="auto">
          <a:xfrm>
            <a:off x="7459663" y="1347788"/>
            <a:ext cx="92075" cy="66675"/>
          </a:xfrm>
          <a:custGeom>
            <a:avLst/>
            <a:gdLst>
              <a:gd name="T0" fmla="*/ 2 w 39"/>
              <a:gd name="T1" fmla="*/ 28 h 28"/>
              <a:gd name="T2" fmla="*/ 7 w 39"/>
              <a:gd name="T3" fmla="*/ 4 h 28"/>
              <a:gd name="T4" fmla="*/ 9 w 39"/>
              <a:gd name="T5" fmla="*/ 2 h 28"/>
              <a:gd name="T6" fmla="*/ 30 w 39"/>
              <a:gd name="T7" fmla="*/ 2 h 28"/>
              <a:gd name="T8" fmla="*/ 39 w 39"/>
              <a:gd name="T9" fmla="*/ 17 h 28"/>
              <a:gd name="T10" fmla="*/ 39 w 39"/>
              <a:gd name="T11" fmla="*/ 28 h 28"/>
              <a:gd name="T12" fmla="*/ 2 w 3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8">
                <a:moveTo>
                  <a:pt x="2" y="28"/>
                </a:moveTo>
                <a:cubicBezTo>
                  <a:pt x="2" y="19"/>
                  <a:pt x="0" y="11"/>
                  <a:pt x="7" y="4"/>
                </a:cubicBezTo>
                <a:cubicBezTo>
                  <a:pt x="8" y="3"/>
                  <a:pt x="8" y="2"/>
                  <a:pt x="9" y="2"/>
                </a:cubicBezTo>
                <a:cubicBezTo>
                  <a:pt x="16" y="2"/>
                  <a:pt x="24" y="0"/>
                  <a:pt x="30" y="2"/>
                </a:cubicBezTo>
                <a:cubicBezTo>
                  <a:pt x="36" y="4"/>
                  <a:pt x="39" y="10"/>
                  <a:pt x="39" y="17"/>
                </a:cubicBezTo>
                <a:cubicBezTo>
                  <a:pt x="39" y="20"/>
                  <a:pt x="39" y="24"/>
                  <a:pt x="39" y="28"/>
                </a:cubicBezTo>
                <a:cubicBezTo>
                  <a:pt x="26" y="28"/>
                  <a:pt x="14" y="28"/>
                  <a:pt x="2" y="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1" name="Freeform 81"/>
          <p:cNvSpPr>
            <a:spLocks/>
          </p:cNvSpPr>
          <p:nvPr/>
        </p:nvSpPr>
        <p:spPr bwMode="auto">
          <a:xfrm>
            <a:off x="7542213" y="1349375"/>
            <a:ext cx="66675" cy="65088"/>
          </a:xfrm>
          <a:custGeom>
            <a:avLst/>
            <a:gdLst>
              <a:gd name="T0" fmla="*/ 26 w 28"/>
              <a:gd name="T1" fmla="*/ 27 h 27"/>
              <a:gd name="T2" fmla="*/ 6 w 28"/>
              <a:gd name="T3" fmla="*/ 27 h 27"/>
              <a:gd name="T4" fmla="*/ 0 w 28"/>
              <a:gd name="T5" fmla="*/ 1 h 27"/>
              <a:gd name="T6" fmla="*/ 15 w 28"/>
              <a:gd name="T7" fmla="*/ 0 h 27"/>
              <a:gd name="T8" fmla="*/ 21 w 28"/>
              <a:gd name="T9" fmla="*/ 2 h 27"/>
              <a:gd name="T10" fmla="*/ 26 w 28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27">
                <a:moveTo>
                  <a:pt x="26" y="27"/>
                </a:moveTo>
                <a:cubicBezTo>
                  <a:pt x="20" y="27"/>
                  <a:pt x="13" y="27"/>
                  <a:pt x="6" y="27"/>
                </a:cubicBezTo>
                <a:cubicBezTo>
                  <a:pt x="6" y="18"/>
                  <a:pt x="7" y="8"/>
                  <a:pt x="0" y="1"/>
                </a:cubicBezTo>
                <a:cubicBezTo>
                  <a:pt x="4" y="1"/>
                  <a:pt x="10" y="0"/>
                  <a:pt x="15" y="0"/>
                </a:cubicBezTo>
                <a:cubicBezTo>
                  <a:pt x="17" y="0"/>
                  <a:pt x="19" y="1"/>
                  <a:pt x="21" y="2"/>
                </a:cubicBezTo>
                <a:cubicBezTo>
                  <a:pt x="28" y="9"/>
                  <a:pt x="27" y="18"/>
                  <a:pt x="26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2" name="Freeform 82"/>
          <p:cNvSpPr>
            <a:spLocks/>
          </p:cNvSpPr>
          <p:nvPr/>
        </p:nvSpPr>
        <p:spPr bwMode="auto">
          <a:xfrm>
            <a:off x="7475538" y="1287463"/>
            <a:ext cx="61913" cy="60325"/>
          </a:xfrm>
          <a:custGeom>
            <a:avLst/>
            <a:gdLst>
              <a:gd name="T0" fmla="*/ 13 w 26"/>
              <a:gd name="T1" fmla="*/ 25 h 25"/>
              <a:gd name="T2" fmla="*/ 1 w 26"/>
              <a:gd name="T3" fmla="*/ 13 h 25"/>
              <a:gd name="T4" fmla="*/ 13 w 26"/>
              <a:gd name="T5" fmla="*/ 0 h 25"/>
              <a:gd name="T6" fmla="*/ 26 w 26"/>
              <a:gd name="T7" fmla="*/ 13 h 25"/>
              <a:gd name="T8" fmla="*/ 13 w 26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5">
                <a:moveTo>
                  <a:pt x="13" y="25"/>
                </a:moveTo>
                <a:cubicBezTo>
                  <a:pt x="6" y="25"/>
                  <a:pt x="1" y="20"/>
                  <a:pt x="1" y="13"/>
                </a:cubicBezTo>
                <a:cubicBezTo>
                  <a:pt x="0" y="6"/>
                  <a:pt x="6" y="0"/>
                  <a:pt x="13" y="0"/>
                </a:cubicBezTo>
                <a:cubicBezTo>
                  <a:pt x="19" y="0"/>
                  <a:pt x="26" y="6"/>
                  <a:pt x="26" y="13"/>
                </a:cubicBezTo>
                <a:cubicBezTo>
                  <a:pt x="26" y="19"/>
                  <a:pt x="20" y="25"/>
                  <a:pt x="13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3" name="Freeform 83"/>
          <p:cNvSpPr>
            <a:spLocks/>
          </p:cNvSpPr>
          <p:nvPr/>
        </p:nvSpPr>
        <p:spPr bwMode="auto">
          <a:xfrm>
            <a:off x="7535863" y="1285875"/>
            <a:ext cx="58738" cy="63500"/>
          </a:xfrm>
          <a:custGeom>
            <a:avLst/>
            <a:gdLst>
              <a:gd name="T0" fmla="*/ 3 w 25"/>
              <a:gd name="T1" fmla="*/ 14 h 27"/>
              <a:gd name="T2" fmla="*/ 7 w 25"/>
              <a:gd name="T3" fmla="*/ 2 h 27"/>
              <a:gd name="T4" fmla="*/ 22 w 25"/>
              <a:gd name="T5" fmla="*/ 8 h 27"/>
              <a:gd name="T6" fmla="*/ 20 w 25"/>
              <a:gd name="T7" fmla="*/ 22 h 27"/>
              <a:gd name="T8" fmla="*/ 3 w 25"/>
              <a:gd name="T9" fmla="*/ 23 h 27"/>
              <a:gd name="T10" fmla="*/ 2 w 25"/>
              <a:gd name="T11" fmla="*/ 19 h 27"/>
              <a:gd name="T12" fmla="*/ 3 w 25"/>
              <a:gd name="T13" fmla="*/ 1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7">
                <a:moveTo>
                  <a:pt x="3" y="14"/>
                </a:moveTo>
                <a:cubicBezTo>
                  <a:pt x="1" y="8"/>
                  <a:pt x="0" y="3"/>
                  <a:pt x="7" y="2"/>
                </a:cubicBezTo>
                <a:cubicBezTo>
                  <a:pt x="13" y="0"/>
                  <a:pt x="20" y="3"/>
                  <a:pt x="22" y="8"/>
                </a:cubicBezTo>
                <a:cubicBezTo>
                  <a:pt x="25" y="12"/>
                  <a:pt x="24" y="19"/>
                  <a:pt x="20" y="22"/>
                </a:cubicBezTo>
                <a:cubicBezTo>
                  <a:pt x="15" y="27"/>
                  <a:pt x="8" y="27"/>
                  <a:pt x="3" y="23"/>
                </a:cubicBezTo>
                <a:cubicBezTo>
                  <a:pt x="2" y="22"/>
                  <a:pt x="2" y="20"/>
                  <a:pt x="2" y="19"/>
                </a:cubicBezTo>
                <a:cubicBezTo>
                  <a:pt x="1" y="17"/>
                  <a:pt x="2" y="15"/>
                  <a:pt x="3" y="1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4" name="Freeform 84"/>
          <p:cNvSpPr>
            <a:spLocks/>
          </p:cNvSpPr>
          <p:nvPr/>
        </p:nvSpPr>
        <p:spPr bwMode="auto">
          <a:xfrm>
            <a:off x="5854700" y="4059238"/>
            <a:ext cx="93663" cy="63500"/>
          </a:xfrm>
          <a:custGeom>
            <a:avLst/>
            <a:gdLst>
              <a:gd name="T0" fmla="*/ 2 w 39"/>
              <a:gd name="T1" fmla="*/ 27 h 27"/>
              <a:gd name="T2" fmla="*/ 7 w 39"/>
              <a:gd name="T3" fmla="*/ 3 h 27"/>
              <a:gd name="T4" fmla="*/ 15 w 39"/>
              <a:gd name="T5" fmla="*/ 1 h 27"/>
              <a:gd name="T6" fmla="*/ 23 w 39"/>
              <a:gd name="T7" fmla="*/ 1 h 27"/>
              <a:gd name="T8" fmla="*/ 39 w 39"/>
              <a:gd name="T9" fmla="*/ 14 h 27"/>
              <a:gd name="T10" fmla="*/ 39 w 39"/>
              <a:gd name="T11" fmla="*/ 27 h 27"/>
              <a:gd name="T12" fmla="*/ 2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2" y="27"/>
                </a:moveTo>
                <a:cubicBezTo>
                  <a:pt x="1" y="18"/>
                  <a:pt x="0" y="10"/>
                  <a:pt x="7" y="3"/>
                </a:cubicBezTo>
                <a:cubicBezTo>
                  <a:pt x="9" y="1"/>
                  <a:pt x="12" y="1"/>
                  <a:pt x="15" y="1"/>
                </a:cubicBezTo>
                <a:cubicBezTo>
                  <a:pt x="17" y="1"/>
                  <a:pt x="20" y="2"/>
                  <a:pt x="23" y="1"/>
                </a:cubicBezTo>
                <a:cubicBezTo>
                  <a:pt x="33" y="0"/>
                  <a:pt x="38" y="4"/>
                  <a:pt x="39" y="14"/>
                </a:cubicBezTo>
                <a:cubicBezTo>
                  <a:pt x="39" y="18"/>
                  <a:pt x="39" y="22"/>
                  <a:pt x="39" y="27"/>
                </a:cubicBezTo>
                <a:cubicBezTo>
                  <a:pt x="26" y="27"/>
                  <a:pt x="14" y="27"/>
                  <a:pt x="2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5" name="Freeform 85"/>
          <p:cNvSpPr>
            <a:spLocks/>
          </p:cNvSpPr>
          <p:nvPr/>
        </p:nvSpPr>
        <p:spPr bwMode="auto">
          <a:xfrm>
            <a:off x="5943600" y="4059238"/>
            <a:ext cx="61913" cy="63500"/>
          </a:xfrm>
          <a:custGeom>
            <a:avLst/>
            <a:gdLst>
              <a:gd name="T0" fmla="*/ 25 w 26"/>
              <a:gd name="T1" fmla="*/ 27 h 27"/>
              <a:gd name="T2" fmla="*/ 6 w 26"/>
              <a:gd name="T3" fmla="*/ 27 h 27"/>
              <a:gd name="T4" fmla="*/ 0 w 26"/>
              <a:gd name="T5" fmla="*/ 1 h 27"/>
              <a:gd name="T6" fmla="*/ 13 w 26"/>
              <a:gd name="T7" fmla="*/ 0 h 27"/>
              <a:gd name="T8" fmla="*/ 19 w 26"/>
              <a:gd name="T9" fmla="*/ 3 h 27"/>
              <a:gd name="T10" fmla="*/ 25 w 26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25" y="27"/>
                </a:moveTo>
                <a:cubicBezTo>
                  <a:pt x="18" y="27"/>
                  <a:pt x="12" y="27"/>
                  <a:pt x="6" y="27"/>
                </a:cubicBezTo>
                <a:cubicBezTo>
                  <a:pt x="4" y="18"/>
                  <a:pt x="2" y="9"/>
                  <a:pt x="0" y="1"/>
                </a:cubicBezTo>
                <a:cubicBezTo>
                  <a:pt x="3" y="1"/>
                  <a:pt x="8" y="0"/>
                  <a:pt x="13" y="0"/>
                </a:cubicBezTo>
                <a:cubicBezTo>
                  <a:pt x="15" y="0"/>
                  <a:pt x="18" y="1"/>
                  <a:pt x="19" y="3"/>
                </a:cubicBezTo>
                <a:cubicBezTo>
                  <a:pt x="26" y="9"/>
                  <a:pt x="25" y="18"/>
                  <a:pt x="25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6" name="Freeform 86"/>
          <p:cNvSpPr>
            <a:spLocks/>
          </p:cNvSpPr>
          <p:nvPr/>
        </p:nvSpPr>
        <p:spPr bwMode="auto">
          <a:xfrm>
            <a:off x="5873750" y="3997325"/>
            <a:ext cx="60325" cy="58738"/>
          </a:xfrm>
          <a:custGeom>
            <a:avLst/>
            <a:gdLst>
              <a:gd name="T0" fmla="*/ 12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3 h 25"/>
              <a:gd name="T8" fmla="*/ 12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5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3"/>
                </a:cubicBezTo>
                <a:cubicBezTo>
                  <a:pt x="25" y="20"/>
                  <a:pt x="20" y="25"/>
                  <a:pt x="12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7" name="Freeform 87"/>
          <p:cNvSpPr>
            <a:spLocks/>
          </p:cNvSpPr>
          <p:nvPr/>
        </p:nvSpPr>
        <p:spPr bwMode="auto">
          <a:xfrm>
            <a:off x="5930900" y="3997325"/>
            <a:ext cx="60325" cy="58738"/>
          </a:xfrm>
          <a:custGeom>
            <a:avLst/>
            <a:gdLst>
              <a:gd name="T0" fmla="*/ 12 w 25"/>
              <a:gd name="T1" fmla="*/ 25 h 25"/>
              <a:gd name="T2" fmla="*/ 3 w 25"/>
              <a:gd name="T3" fmla="*/ 14 h 25"/>
              <a:gd name="T4" fmla="*/ 2 w 25"/>
              <a:gd name="T5" fmla="*/ 9 h 25"/>
              <a:gd name="T6" fmla="*/ 7 w 25"/>
              <a:gd name="T7" fmla="*/ 1 h 25"/>
              <a:gd name="T8" fmla="*/ 20 w 25"/>
              <a:gd name="T9" fmla="*/ 4 h 25"/>
              <a:gd name="T10" fmla="*/ 23 w 25"/>
              <a:gd name="T11" fmla="*/ 17 h 25"/>
              <a:gd name="T12" fmla="*/ 12 w 25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3" y="25"/>
                  <a:pt x="1" y="22"/>
                  <a:pt x="3" y="14"/>
                </a:cubicBezTo>
                <a:cubicBezTo>
                  <a:pt x="3" y="13"/>
                  <a:pt x="3" y="11"/>
                  <a:pt x="2" y="9"/>
                </a:cubicBezTo>
                <a:cubicBezTo>
                  <a:pt x="0" y="4"/>
                  <a:pt x="3" y="1"/>
                  <a:pt x="7" y="1"/>
                </a:cubicBezTo>
                <a:cubicBezTo>
                  <a:pt x="11" y="0"/>
                  <a:pt x="17" y="2"/>
                  <a:pt x="20" y="4"/>
                </a:cubicBezTo>
                <a:cubicBezTo>
                  <a:pt x="24" y="7"/>
                  <a:pt x="25" y="12"/>
                  <a:pt x="23" y="17"/>
                </a:cubicBezTo>
                <a:cubicBezTo>
                  <a:pt x="21" y="22"/>
                  <a:pt x="17" y="25"/>
                  <a:pt x="12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8" name="Freeform 88"/>
          <p:cNvSpPr>
            <a:spLocks/>
          </p:cNvSpPr>
          <p:nvPr/>
        </p:nvSpPr>
        <p:spPr bwMode="auto">
          <a:xfrm>
            <a:off x="5643563" y="1438275"/>
            <a:ext cx="93663" cy="63500"/>
          </a:xfrm>
          <a:custGeom>
            <a:avLst/>
            <a:gdLst>
              <a:gd name="T0" fmla="*/ 38 w 39"/>
              <a:gd name="T1" fmla="*/ 8 h 27"/>
              <a:gd name="T2" fmla="*/ 39 w 39"/>
              <a:gd name="T3" fmla="*/ 27 h 27"/>
              <a:gd name="T4" fmla="*/ 2 w 39"/>
              <a:gd name="T5" fmla="*/ 27 h 27"/>
              <a:gd name="T6" fmla="*/ 6 w 39"/>
              <a:gd name="T7" fmla="*/ 4 h 27"/>
              <a:gd name="T8" fmla="*/ 10 w 39"/>
              <a:gd name="T9" fmla="*/ 1 h 27"/>
              <a:gd name="T10" fmla="*/ 24 w 39"/>
              <a:gd name="T11" fmla="*/ 1 h 27"/>
              <a:gd name="T12" fmla="*/ 36 w 39"/>
              <a:gd name="T13" fmla="*/ 5 h 27"/>
              <a:gd name="T14" fmla="*/ 38 w 39"/>
              <a:gd name="T15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7">
                <a:moveTo>
                  <a:pt x="38" y="8"/>
                </a:moveTo>
                <a:cubicBezTo>
                  <a:pt x="39" y="14"/>
                  <a:pt x="39" y="20"/>
                  <a:pt x="39" y="27"/>
                </a:cubicBezTo>
                <a:cubicBezTo>
                  <a:pt x="27" y="27"/>
                  <a:pt x="15" y="27"/>
                  <a:pt x="2" y="27"/>
                </a:cubicBezTo>
                <a:cubicBezTo>
                  <a:pt x="2" y="19"/>
                  <a:pt x="0" y="11"/>
                  <a:pt x="6" y="4"/>
                </a:cubicBezTo>
                <a:cubicBezTo>
                  <a:pt x="7" y="3"/>
                  <a:pt x="9" y="1"/>
                  <a:pt x="10" y="1"/>
                </a:cubicBezTo>
                <a:cubicBezTo>
                  <a:pt x="15" y="1"/>
                  <a:pt x="20" y="3"/>
                  <a:pt x="24" y="1"/>
                </a:cubicBezTo>
                <a:cubicBezTo>
                  <a:pt x="29" y="0"/>
                  <a:pt x="33" y="1"/>
                  <a:pt x="36" y="5"/>
                </a:cubicBezTo>
                <a:cubicBezTo>
                  <a:pt x="37" y="6"/>
                  <a:pt x="38" y="7"/>
                  <a:pt x="38" y="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19" name="Freeform 89"/>
          <p:cNvSpPr>
            <a:spLocks/>
          </p:cNvSpPr>
          <p:nvPr/>
        </p:nvSpPr>
        <p:spPr bwMode="auto">
          <a:xfrm>
            <a:off x="5727700" y="1438275"/>
            <a:ext cx="63500" cy="63500"/>
          </a:xfrm>
          <a:custGeom>
            <a:avLst/>
            <a:gdLst>
              <a:gd name="T0" fmla="*/ 3 w 27"/>
              <a:gd name="T1" fmla="*/ 8 h 27"/>
              <a:gd name="T2" fmla="*/ 1 w 27"/>
              <a:gd name="T3" fmla="*/ 5 h 27"/>
              <a:gd name="T4" fmla="*/ 0 w 27"/>
              <a:gd name="T5" fmla="*/ 2 h 27"/>
              <a:gd name="T6" fmla="*/ 16 w 27"/>
              <a:gd name="T7" fmla="*/ 0 h 27"/>
              <a:gd name="T8" fmla="*/ 27 w 27"/>
              <a:gd name="T9" fmla="*/ 12 h 27"/>
              <a:gd name="T10" fmla="*/ 27 w 27"/>
              <a:gd name="T11" fmla="*/ 21 h 27"/>
              <a:gd name="T12" fmla="*/ 27 w 27"/>
              <a:gd name="T13" fmla="*/ 27 h 27"/>
              <a:gd name="T14" fmla="*/ 7 w 27"/>
              <a:gd name="T15" fmla="*/ 27 h 27"/>
              <a:gd name="T16" fmla="*/ 3 w 27"/>
              <a:gd name="T17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27">
                <a:moveTo>
                  <a:pt x="3" y="8"/>
                </a:moveTo>
                <a:cubicBezTo>
                  <a:pt x="3" y="7"/>
                  <a:pt x="2" y="6"/>
                  <a:pt x="1" y="5"/>
                </a:cubicBezTo>
                <a:cubicBezTo>
                  <a:pt x="1" y="4"/>
                  <a:pt x="0" y="2"/>
                  <a:pt x="0" y="2"/>
                </a:cubicBezTo>
                <a:cubicBezTo>
                  <a:pt x="5" y="1"/>
                  <a:pt x="11" y="1"/>
                  <a:pt x="16" y="0"/>
                </a:cubicBezTo>
                <a:cubicBezTo>
                  <a:pt x="20" y="0"/>
                  <a:pt x="26" y="6"/>
                  <a:pt x="27" y="12"/>
                </a:cubicBezTo>
                <a:cubicBezTo>
                  <a:pt x="27" y="15"/>
                  <a:pt x="27" y="18"/>
                  <a:pt x="27" y="21"/>
                </a:cubicBezTo>
                <a:cubicBezTo>
                  <a:pt x="27" y="23"/>
                  <a:pt x="27" y="25"/>
                  <a:pt x="27" y="27"/>
                </a:cubicBezTo>
                <a:cubicBezTo>
                  <a:pt x="20" y="27"/>
                  <a:pt x="13" y="27"/>
                  <a:pt x="7" y="27"/>
                </a:cubicBezTo>
                <a:cubicBezTo>
                  <a:pt x="6" y="21"/>
                  <a:pt x="5" y="14"/>
                  <a:pt x="3" y="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0" name="Freeform 90"/>
          <p:cNvSpPr>
            <a:spLocks/>
          </p:cNvSpPr>
          <p:nvPr/>
        </p:nvSpPr>
        <p:spPr bwMode="auto">
          <a:xfrm>
            <a:off x="5662613" y="1376363"/>
            <a:ext cx="60325" cy="58738"/>
          </a:xfrm>
          <a:custGeom>
            <a:avLst/>
            <a:gdLst>
              <a:gd name="T0" fmla="*/ 13 w 25"/>
              <a:gd name="T1" fmla="*/ 0 h 25"/>
              <a:gd name="T2" fmla="*/ 25 w 25"/>
              <a:gd name="T3" fmla="*/ 13 h 25"/>
              <a:gd name="T4" fmla="*/ 13 w 25"/>
              <a:gd name="T5" fmla="*/ 25 h 25"/>
              <a:gd name="T6" fmla="*/ 0 w 25"/>
              <a:gd name="T7" fmla="*/ 12 h 25"/>
              <a:gd name="T8" fmla="*/ 13 w 25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3" y="0"/>
                </a:moveTo>
                <a:cubicBezTo>
                  <a:pt x="20" y="0"/>
                  <a:pt x="25" y="6"/>
                  <a:pt x="25" y="13"/>
                </a:cubicBezTo>
                <a:cubicBezTo>
                  <a:pt x="25" y="20"/>
                  <a:pt x="20" y="25"/>
                  <a:pt x="13" y="25"/>
                </a:cubicBezTo>
                <a:cubicBezTo>
                  <a:pt x="6" y="25"/>
                  <a:pt x="0" y="19"/>
                  <a:pt x="0" y="12"/>
                </a:cubicBezTo>
                <a:cubicBezTo>
                  <a:pt x="0" y="5"/>
                  <a:pt x="5" y="0"/>
                  <a:pt x="13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1" name="Freeform 91"/>
          <p:cNvSpPr>
            <a:spLocks/>
          </p:cNvSpPr>
          <p:nvPr/>
        </p:nvSpPr>
        <p:spPr bwMode="auto">
          <a:xfrm>
            <a:off x="5722938" y="1373188"/>
            <a:ext cx="57150" cy="65088"/>
          </a:xfrm>
          <a:custGeom>
            <a:avLst/>
            <a:gdLst>
              <a:gd name="T0" fmla="*/ 11 w 24"/>
              <a:gd name="T1" fmla="*/ 26 h 27"/>
              <a:gd name="T2" fmla="*/ 2 w 24"/>
              <a:gd name="T3" fmla="*/ 16 h 27"/>
              <a:gd name="T4" fmla="*/ 2 w 24"/>
              <a:gd name="T5" fmla="*/ 11 h 27"/>
              <a:gd name="T6" fmla="*/ 5 w 24"/>
              <a:gd name="T7" fmla="*/ 2 h 27"/>
              <a:gd name="T8" fmla="*/ 19 w 24"/>
              <a:gd name="T9" fmla="*/ 4 h 27"/>
              <a:gd name="T10" fmla="*/ 22 w 24"/>
              <a:gd name="T11" fmla="*/ 18 h 27"/>
              <a:gd name="T12" fmla="*/ 11 w 24"/>
              <a:gd name="T13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7">
                <a:moveTo>
                  <a:pt x="11" y="26"/>
                </a:moveTo>
                <a:cubicBezTo>
                  <a:pt x="3" y="26"/>
                  <a:pt x="1" y="23"/>
                  <a:pt x="2" y="16"/>
                </a:cubicBezTo>
                <a:cubicBezTo>
                  <a:pt x="2" y="15"/>
                  <a:pt x="2" y="13"/>
                  <a:pt x="2" y="11"/>
                </a:cubicBezTo>
                <a:cubicBezTo>
                  <a:pt x="1" y="8"/>
                  <a:pt x="0" y="4"/>
                  <a:pt x="5" y="2"/>
                </a:cubicBezTo>
                <a:cubicBezTo>
                  <a:pt x="10" y="1"/>
                  <a:pt x="15" y="0"/>
                  <a:pt x="19" y="4"/>
                </a:cubicBezTo>
                <a:cubicBezTo>
                  <a:pt x="23" y="8"/>
                  <a:pt x="24" y="13"/>
                  <a:pt x="22" y="18"/>
                </a:cubicBezTo>
                <a:cubicBezTo>
                  <a:pt x="20" y="23"/>
                  <a:pt x="16" y="27"/>
                  <a:pt x="11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2" name="Freeform 92"/>
          <p:cNvSpPr>
            <a:spLocks/>
          </p:cNvSpPr>
          <p:nvPr/>
        </p:nvSpPr>
        <p:spPr bwMode="auto">
          <a:xfrm>
            <a:off x="8132763" y="2297113"/>
            <a:ext cx="92075" cy="79375"/>
          </a:xfrm>
          <a:custGeom>
            <a:avLst/>
            <a:gdLst>
              <a:gd name="T0" fmla="*/ 39 w 39"/>
              <a:gd name="T1" fmla="*/ 34 h 34"/>
              <a:gd name="T2" fmla="*/ 8 w 39"/>
              <a:gd name="T3" fmla="*/ 34 h 34"/>
              <a:gd name="T4" fmla="*/ 0 w 39"/>
              <a:gd name="T5" fmla="*/ 34 h 34"/>
              <a:gd name="T6" fmla="*/ 2 w 39"/>
              <a:gd name="T7" fmla="*/ 15 h 34"/>
              <a:gd name="T8" fmla="*/ 10 w 39"/>
              <a:gd name="T9" fmla="*/ 6 h 34"/>
              <a:gd name="T10" fmla="*/ 35 w 39"/>
              <a:gd name="T11" fmla="*/ 13 h 34"/>
              <a:gd name="T12" fmla="*/ 39 w 39"/>
              <a:gd name="T1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4">
                <a:moveTo>
                  <a:pt x="39" y="34"/>
                </a:moveTo>
                <a:cubicBezTo>
                  <a:pt x="27" y="34"/>
                  <a:pt x="18" y="34"/>
                  <a:pt x="8" y="34"/>
                </a:cubicBezTo>
                <a:cubicBezTo>
                  <a:pt x="6" y="34"/>
                  <a:pt x="4" y="34"/>
                  <a:pt x="0" y="34"/>
                </a:cubicBezTo>
                <a:cubicBezTo>
                  <a:pt x="1" y="27"/>
                  <a:pt x="0" y="21"/>
                  <a:pt x="2" y="15"/>
                </a:cubicBezTo>
                <a:cubicBezTo>
                  <a:pt x="3" y="12"/>
                  <a:pt x="10" y="6"/>
                  <a:pt x="10" y="6"/>
                </a:cubicBezTo>
                <a:cubicBezTo>
                  <a:pt x="18" y="12"/>
                  <a:pt x="30" y="0"/>
                  <a:pt x="35" y="13"/>
                </a:cubicBezTo>
                <a:cubicBezTo>
                  <a:pt x="37" y="19"/>
                  <a:pt x="38" y="26"/>
                  <a:pt x="39" y="3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3" name="Freeform 93"/>
          <p:cNvSpPr>
            <a:spLocks/>
          </p:cNvSpPr>
          <p:nvPr/>
        </p:nvSpPr>
        <p:spPr bwMode="auto">
          <a:xfrm>
            <a:off x="8215313" y="2309813"/>
            <a:ext cx="61913" cy="65088"/>
          </a:xfrm>
          <a:custGeom>
            <a:avLst/>
            <a:gdLst>
              <a:gd name="T0" fmla="*/ 0 w 26"/>
              <a:gd name="T1" fmla="*/ 2 h 27"/>
              <a:gd name="T2" fmla="*/ 14 w 26"/>
              <a:gd name="T3" fmla="*/ 0 h 27"/>
              <a:gd name="T4" fmla="*/ 21 w 26"/>
              <a:gd name="T5" fmla="*/ 4 h 27"/>
              <a:gd name="T6" fmla="*/ 25 w 26"/>
              <a:gd name="T7" fmla="*/ 27 h 27"/>
              <a:gd name="T8" fmla="*/ 6 w 26"/>
              <a:gd name="T9" fmla="*/ 27 h 27"/>
              <a:gd name="T10" fmla="*/ 0 w 26"/>
              <a:gd name="T11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7">
                <a:moveTo>
                  <a:pt x="0" y="2"/>
                </a:moveTo>
                <a:cubicBezTo>
                  <a:pt x="4" y="1"/>
                  <a:pt x="9" y="0"/>
                  <a:pt x="14" y="0"/>
                </a:cubicBezTo>
                <a:cubicBezTo>
                  <a:pt x="17" y="1"/>
                  <a:pt x="19" y="2"/>
                  <a:pt x="21" y="4"/>
                </a:cubicBezTo>
                <a:cubicBezTo>
                  <a:pt x="26" y="9"/>
                  <a:pt x="26" y="15"/>
                  <a:pt x="25" y="27"/>
                </a:cubicBezTo>
                <a:cubicBezTo>
                  <a:pt x="18" y="27"/>
                  <a:pt x="12" y="27"/>
                  <a:pt x="6" y="27"/>
                </a:cubicBezTo>
                <a:cubicBezTo>
                  <a:pt x="4" y="18"/>
                  <a:pt x="2" y="9"/>
                  <a:pt x="0" y="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4" name="Freeform 94"/>
          <p:cNvSpPr>
            <a:spLocks/>
          </p:cNvSpPr>
          <p:nvPr/>
        </p:nvSpPr>
        <p:spPr bwMode="auto">
          <a:xfrm>
            <a:off x="8145463" y="2246313"/>
            <a:ext cx="60325" cy="66675"/>
          </a:xfrm>
          <a:custGeom>
            <a:avLst/>
            <a:gdLst>
              <a:gd name="T0" fmla="*/ 26 w 26"/>
              <a:gd name="T1" fmla="*/ 9 h 28"/>
              <a:gd name="T2" fmla="*/ 23 w 26"/>
              <a:gd name="T3" fmla="*/ 22 h 28"/>
              <a:gd name="T4" fmla="*/ 5 w 26"/>
              <a:gd name="T5" fmla="*/ 22 h 28"/>
              <a:gd name="T6" fmla="*/ 5 w 26"/>
              <a:gd name="T7" fmla="*/ 5 h 28"/>
              <a:gd name="T8" fmla="*/ 23 w 26"/>
              <a:gd name="T9" fmla="*/ 5 h 28"/>
              <a:gd name="T10" fmla="*/ 26 w 26"/>
              <a:gd name="T11" fmla="*/ 9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8">
                <a:moveTo>
                  <a:pt x="26" y="9"/>
                </a:moveTo>
                <a:cubicBezTo>
                  <a:pt x="25" y="13"/>
                  <a:pt x="25" y="19"/>
                  <a:pt x="23" y="22"/>
                </a:cubicBezTo>
                <a:cubicBezTo>
                  <a:pt x="18" y="28"/>
                  <a:pt x="10" y="27"/>
                  <a:pt x="5" y="22"/>
                </a:cubicBezTo>
                <a:cubicBezTo>
                  <a:pt x="0" y="17"/>
                  <a:pt x="0" y="9"/>
                  <a:pt x="5" y="5"/>
                </a:cubicBezTo>
                <a:cubicBezTo>
                  <a:pt x="10" y="0"/>
                  <a:pt x="18" y="0"/>
                  <a:pt x="23" y="5"/>
                </a:cubicBezTo>
                <a:cubicBezTo>
                  <a:pt x="24" y="6"/>
                  <a:pt x="25" y="8"/>
                  <a:pt x="26" y="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5" name="Freeform 95"/>
          <p:cNvSpPr>
            <a:spLocks/>
          </p:cNvSpPr>
          <p:nvPr/>
        </p:nvSpPr>
        <p:spPr bwMode="auto">
          <a:xfrm>
            <a:off x="8205788" y="2249488"/>
            <a:ext cx="55563" cy="63500"/>
          </a:xfrm>
          <a:custGeom>
            <a:avLst/>
            <a:gdLst>
              <a:gd name="T0" fmla="*/ 0 w 23"/>
              <a:gd name="T1" fmla="*/ 8 h 27"/>
              <a:gd name="T2" fmla="*/ 9 w 23"/>
              <a:gd name="T3" fmla="*/ 0 h 27"/>
              <a:gd name="T4" fmla="*/ 21 w 23"/>
              <a:gd name="T5" fmla="*/ 6 h 27"/>
              <a:gd name="T6" fmla="*/ 21 w 23"/>
              <a:gd name="T7" fmla="*/ 19 h 27"/>
              <a:gd name="T8" fmla="*/ 6 w 23"/>
              <a:gd name="T9" fmla="*/ 24 h 27"/>
              <a:gd name="T10" fmla="*/ 2 w 23"/>
              <a:gd name="T11" fmla="*/ 16 h 27"/>
              <a:gd name="T12" fmla="*/ 0 w 23"/>
              <a:gd name="T13" fmla="*/ 8 h 27"/>
              <a:gd name="T14" fmla="*/ 0 w 23"/>
              <a:gd name="T15" fmla="*/ 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7">
                <a:moveTo>
                  <a:pt x="0" y="8"/>
                </a:moveTo>
                <a:cubicBezTo>
                  <a:pt x="1" y="3"/>
                  <a:pt x="4" y="1"/>
                  <a:pt x="9" y="0"/>
                </a:cubicBezTo>
                <a:cubicBezTo>
                  <a:pt x="14" y="0"/>
                  <a:pt x="19" y="1"/>
                  <a:pt x="21" y="6"/>
                </a:cubicBezTo>
                <a:cubicBezTo>
                  <a:pt x="23" y="10"/>
                  <a:pt x="23" y="16"/>
                  <a:pt x="21" y="19"/>
                </a:cubicBezTo>
                <a:cubicBezTo>
                  <a:pt x="19" y="25"/>
                  <a:pt x="12" y="27"/>
                  <a:pt x="6" y="24"/>
                </a:cubicBezTo>
                <a:cubicBezTo>
                  <a:pt x="2" y="23"/>
                  <a:pt x="0" y="21"/>
                  <a:pt x="2" y="16"/>
                </a:cubicBezTo>
                <a:cubicBezTo>
                  <a:pt x="2" y="14"/>
                  <a:pt x="1" y="10"/>
                  <a:pt x="0" y="8"/>
                </a:cubicBezTo>
                <a:cubicBezTo>
                  <a:pt x="0" y="8"/>
                  <a:pt x="0" y="8"/>
                  <a:pt x="0" y="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6" name="Freeform 96"/>
          <p:cNvSpPr>
            <a:spLocks/>
          </p:cNvSpPr>
          <p:nvPr/>
        </p:nvSpPr>
        <p:spPr bwMode="auto">
          <a:xfrm>
            <a:off x="7399338" y="1992313"/>
            <a:ext cx="90488" cy="66675"/>
          </a:xfrm>
          <a:custGeom>
            <a:avLst/>
            <a:gdLst>
              <a:gd name="T0" fmla="*/ 38 w 38"/>
              <a:gd name="T1" fmla="*/ 28 h 28"/>
              <a:gd name="T2" fmla="*/ 0 w 38"/>
              <a:gd name="T3" fmla="*/ 28 h 28"/>
              <a:gd name="T4" fmla="*/ 3 w 38"/>
              <a:gd name="T5" fmla="*/ 8 h 28"/>
              <a:gd name="T6" fmla="*/ 16 w 38"/>
              <a:gd name="T7" fmla="*/ 2 h 28"/>
              <a:gd name="T8" fmla="*/ 23 w 38"/>
              <a:gd name="T9" fmla="*/ 2 h 28"/>
              <a:gd name="T10" fmla="*/ 37 w 38"/>
              <a:gd name="T11" fmla="*/ 9 h 28"/>
              <a:gd name="T12" fmla="*/ 38 w 38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8">
                <a:moveTo>
                  <a:pt x="38" y="28"/>
                </a:moveTo>
                <a:cubicBezTo>
                  <a:pt x="25" y="28"/>
                  <a:pt x="13" y="28"/>
                  <a:pt x="0" y="28"/>
                </a:cubicBezTo>
                <a:cubicBezTo>
                  <a:pt x="1" y="21"/>
                  <a:pt x="1" y="14"/>
                  <a:pt x="3" y="8"/>
                </a:cubicBezTo>
                <a:cubicBezTo>
                  <a:pt x="5" y="1"/>
                  <a:pt x="9" y="0"/>
                  <a:pt x="16" y="2"/>
                </a:cubicBezTo>
                <a:cubicBezTo>
                  <a:pt x="18" y="2"/>
                  <a:pt x="21" y="2"/>
                  <a:pt x="23" y="2"/>
                </a:cubicBezTo>
                <a:cubicBezTo>
                  <a:pt x="30" y="0"/>
                  <a:pt x="35" y="2"/>
                  <a:pt x="37" y="9"/>
                </a:cubicBezTo>
                <a:cubicBezTo>
                  <a:pt x="38" y="15"/>
                  <a:pt x="38" y="21"/>
                  <a:pt x="38" y="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7" name="Freeform 97"/>
          <p:cNvSpPr>
            <a:spLocks/>
          </p:cNvSpPr>
          <p:nvPr/>
        </p:nvSpPr>
        <p:spPr bwMode="auto">
          <a:xfrm>
            <a:off x="7485063" y="1995488"/>
            <a:ext cx="63500" cy="63500"/>
          </a:xfrm>
          <a:custGeom>
            <a:avLst/>
            <a:gdLst>
              <a:gd name="T0" fmla="*/ 0 w 27"/>
              <a:gd name="T1" fmla="*/ 1 h 27"/>
              <a:gd name="T2" fmla="*/ 13 w 27"/>
              <a:gd name="T3" fmla="*/ 0 h 27"/>
              <a:gd name="T4" fmla="*/ 20 w 27"/>
              <a:gd name="T5" fmla="*/ 3 h 27"/>
              <a:gd name="T6" fmla="*/ 24 w 27"/>
              <a:gd name="T7" fmla="*/ 27 h 27"/>
              <a:gd name="T8" fmla="*/ 6 w 27"/>
              <a:gd name="T9" fmla="*/ 27 h 27"/>
              <a:gd name="T10" fmla="*/ 0 w 27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0" y="1"/>
                </a:moveTo>
                <a:cubicBezTo>
                  <a:pt x="3" y="0"/>
                  <a:pt x="8" y="0"/>
                  <a:pt x="13" y="0"/>
                </a:cubicBezTo>
                <a:cubicBezTo>
                  <a:pt x="16" y="0"/>
                  <a:pt x="18" y="1"/>
                  <a:pt x="20" y="3"/>
                </a:cubicBezTo>
                <a:cubicBezTo>
                  <a:pt x="27" y="9"/>
                  <a:pt x="25" y="18"/>
                  <a:pt x="24" y="27"/>
                </a:cubicBezTo>
                <a:cubicBezTo>
                  <a:pt x="18" y="27"/>
                  <a:pt x="11" y="27"/>
                  <a:pt x="6" y="27"/>
                </a:cubicBezTo>
                <a:cubicBezTo>
                  <a:pt x="3" y="17"/>
                  <a:pt x="1" y="8"/>
                  <a:pt x="0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8" name="Freeform 98"/>
          <p:cNvSpPr>
            <a:spLocks/>
          </p:cNvSpPr>
          <p:nvPr/>
        </p:nvSpPr>
        <p:spPr bwMode="auto">
          <a:xfrm>
            <a:off x="7413625" y="1930400"/>
            <a:ext cx="61913" cy="61913"/>
          </a:xfrm>
          <a:custGeom>
            <a:avLst/>
            <a:gdLst>
              <a:gd name="T0" fmla="*/ 14 w 26"/>
              <a:gd name="T1" fmla="*/ 25 h 26"/>
              <a:gd name="T2" fmla="*/ 1 w 26"/>
              <a:gd name="T3" fmla="*/ 13 h 26"/>
              <a:gd name="T4" fmla="*/ 14 w 26"/>
              <a:gd name="T5" fmla="*/ 0 h 26"/>
              <a:gd name="T6" fmla="*/ 26 w 26"/>
              <a:gd name="T7" fmla="*/ 12 h 26"/>
              <a:gd name="T8" fmla="*/ 14 w 26"/>
              <a:gd name="T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14" y="25"/>
                </a:moveTo>
                <a:cubicBezTo>
                  <a:pt x="7" y="26"/>
                  <a:pt x="1" y="20"/>
                  <a:pt x="1" y="13"/>
                </a:cubicBezTo>
                <a:cubicBezTo>
                  <a:pt x="0" y="6"/>
                  <a:pt x="7" y="0"/>
                  <a:pt x="14" y="0"/>
                </a:cubicBezTo>
                <a:cubicBezTo>
                  <a:pt x="20" y="0"/>
                  <a:pt x="26" y="6"/>
                  <a:pt x="26" y="12"/>
                </a:cubicBezTo>
                <a:cubicBezTo>
                  <a:pt x="26" y="19"/>
                  <a:pt x="20" y="25"/>
                  <a:pt x="14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29" name="Freeform 99"/>
          <p:cNvSpPr>
            <a:spLocks/>
          </p:cNvSpPr>
          <p:nvPr/>
        </p:nvSpPr>
        <p:spPr bwMode="auto">
          <a:xfrm>
            <a:off x="7473950" y="1928813"/>
            <a:ext cx="57150" cy="68263"/>
          </a:xfrm>
          <a:custGeom>
            <a:avLst/>
            <a:gdLst>
              <a:gd name="T0" fmla="*/ 24 w 24"/>
              <a:gd name="T1" fmla="*/ 14 h 29"/>
              <a:gd name="T2" fmla="*/ 7 w 24"/>
              <a:gd name="T3" fmla="*/ 26 h 29"/>
              <a:gd name="T4" fmla="*/ 2 w 24"/>
              <a:gd name="T5" fmla="*/ 17 h 29"/>
              <a:gd name="T6" fmla="*/ 2 w 24"/>
              <a:gd name="T7" fmla="*/ 11 h 29"/>
              <a:gd name="T8" fmla="*/ 9 w 24"/>
              <a:gd name="T9" fmla="*/ 2 h 29"/>
              <a:gd name="T10" fmla="*/ 24 w 24"/>
              <a:gd name="T11" fmla="*/ 1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" h="29">
                <a:moveTo>
                  <a:pt x="24" y="14"/>
                </a:moveTo>
                <a:cubicBezTo>
                  <a:pt x="24" y="23"/>
                  <a:pt x="15" y="29"/>
                  <a:pt x="7" y="26"/>
                </a:cubicBezTo>
                <a:cubicBezTo>
                  <a:pt x="4" y="24"/>
                  <a:pt x="0" y="22"/>
                  <a:pt x="2" y="17"/>
                </a:cubicBezTo>
                <a:cubicBezTo>
                  <a:pt x="3" y="15"/>
                  <a:pt x="3" y="13"/>
                  <a:pt x="2" y="11"/>
                </a:cubicBezTo>
                <a:cubicBezTo>
                  <a:pt x="0" y="5"/>
                  <a:pt x="4" y="3"/>
                  <a:pt x="9" y="2"/>
                </a:cubicBezTo>
                <a:cubicBezTo>
                  <a:pt x="17" y="0"/>
                  <a:pt x="24" y="5"/>
                  <a:pt x="24" y="1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0" name="Freeform 100"/>
          <p:cNvSpPr>
            <a:spLocks/>
          </p:cNvSpPr>
          <p:nvPr/>
        </p:nvSpPr>
        <p:spPr bwMode="auto">
          <a:xfrm>
            <a:off x="8088313" y="4056063"/>
            <a:ext cx="92075" cy="66675"/>
          </a:xfrm>
          <a:custGeom>
            <a:avLst/>
            <a:gdLst>
              <a:gd name="T0" fmla="*/ 39 w 39"/>
              <a:gd name="T1" fmla="*/ 28 h 28"/>
              <a:gd name="T2" fmla="*/ 2 w 39"/>
              <a:gd name="T3" fmla="*/ 28 h 28"/>
              <a:gd name="T4" fmla="*/ 6 w 39"/>
              <a:gd name="T5" fmla="*/ 5 h 28"/>
              <a:gd name="T6" fmla="*/ 15 w 39"/>
              <a:gd name="T7" fmla="*/ 2 h 28"/>
              <a:gd name="T8" fmla="*/ 24 w 39"/>
              <a:gd name="T9" fmla="*/ 2 h 28"/>
              <a:gd name="T10" fmla="*/ 38 w 39"/>
              <a:gd name="T11" fmla="*/ 11 h 28"/>
              <a:gd name="T12" fmla="*/ 39 w 3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8">
                <a:moveTo>
                  <a:pt x="39" y="28"/>
                </a:moveTo>
                <a:cubicBezTo>
                  <a:pt x="26" y="28"/>
                  <a:pt x="14" y="28"/>
                  <a:pt x="2" y="28"/>
                </a:cubicBezTo>
                <a:cubicBezTo>
                  <a:pt x="1" y="20"/>
                  <a:pt x="0" y="12"/>
                  <a:pt x="6" y="5"/>
                </a:cubicBezTo>
                <a:cubicBezTo>
                  <a:pt x="8" y="2"/>
                  <a:pt x="11" y="0"/>
                  <a:pt x="15" y="2"/>
                </a:cubicBezTo>
                <a:cubicBezTo>
                  <a:pt x="18" y="3"/>
                  <a:pt x="21" y="3"/>
                  <a:pt x="24" y="2"/>
                </a:cubicBezTo>
                <a:cubicBezTo>
                  <a:pt x="32" y="1"/>
                  <a:pt x="36" y="3"/>
                  <a:pt x="38" y="11"/>
                </a:cubicBezTo>
                <a:cubicBezTo>
                  <a:pt x="39" y="16"/>
                  <a:pt x="39" y="22"/>
                  <a:pt x="39" y="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1" name="Freeform 101"/>
          <p:cNvSpPr>
            <a:spLocks/>
          </p:cNvSpPr>
          <p:nvPr/>
        </p:nvSpPr>
        <p:spPr bwMode="auto">
          <a:xfrm>
            <a:off x="8170863" y="4059238"/>
            <a:ext cx="63500" cy="63500"/>
          </a:xfrm>
          <a:custGeom>
            <a:avLst/>
            <a:gdLst>
              <a:gd name="T0" fmla="*/ 0 w 27"/>
              <a:gd name="T1" fmla="*/ 1 h 27"/>
              <a:gd name="T2" fmla="*/ 15 w 27"/>
              <a:gd name="T3" fmla="*/ 0 h 27"/>
              <a:gd name="T4" fmla="*/ 26 w 27"/>
              <a:gd name="T5" fmla="*/ 11 h 27"/>
              <a:gd name="T6" fmla="*/ 27 w 27"/>
              <a:gd name="T7" fmla="*/ 27 h 27"/>
              <a:gd name="T8" fmla="*/ 6 w 27"/>
              <a:gd name="T9" fmla="*/ 27 h 27"/>
              <a:gd name="T10" fmla="*/ 0 w 27"/>
              <a:gd name="T11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0" y="1"/>
                </a:moveTo>
                <a:cubicBezTo>
                  <a:pt x="5" y="1"/>
                  <a:pt x="10" y="0"/>
                  <a:pt x="15" y="0"/>
                </a:cubicBezTo>
                <a:cubicBezTo>
                  <a:pt x="22" y="0"/>
                  <a:pt x="25" y="5"/>
                  <a:pt x="26" y="11"/>
                </a:cubicBezTo>
                <a:cubicBezTo>
                  <a:pt x="27" y="16"/>
                  <a:pt x="27" y="21"/>
                  <a:pt x="27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8"/>
                  <a:pt x="7" y="8"/>
                  <a:pt x="0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2" name="Freeform 102"/>
          <p:cNvSpPr>
            <a:spLocks/>
          </p:cNvSpPr>
          <p:nvPr/>
        </p:nvSpPr>
        <p:spPr bwMode="auto">
          <a:xfrm>
            <a:off x="8104188" y="3997325"/>
            <a:ext cx="61913" cy="61913"/>
          </a:xfrm>
          <a:custGeom>
            <a:avLst/>
            <a:gdLst>
              <a:gd name="T0" fmla="*/ 25 w 26"/>
              <a:gd name="T1" fmla="*/ 19 h 26"/>
              <a:gd name="T2" fmla="*/ 15 w 26"/>
              <a:gd name="T3" fmla="*/ 25 h 26"/>
              <a:gd name="T4" fmla="*/ 1 w 26"/>
              <a:gd name="T5" fmla="*/ 13 h 26"/>
              <a:gd name="T6" fmla="*/ 13 w 26"/>
              <a:gd name="T7" fmla="*/ 0 h 26"/>
              <a:gd name="T8" fmla="*/ 26 w 26"/>
              <a:gd name="T9" fmla="*/ 13 h 26"/>
              <a:gd name="T10" fmla="*/ 25 w 26"/>
              <a:gd name="T11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25" y="19"/>
                </a:moveTo>
                <a:cubicBezTo>
                  <a:pt x="22" y="21"/>
                  <a:pt x="18" y="24"/>
                  <a:pt x="15" y="25"/>
                </a:cubicBezTo>
                <a:cubicBezTo>
                  <a:pt x="7" y="26"/>
                  <a:pt x="1" y="21"/>
                  <a:pt x="1" y="13"/>
                </a:cubicBezTo>
                <a:cubicBezTo>
                  <a:pt x="0" y="6"/>
                  <a:pt x="6" y="0"/>
                  <a:pt x="13" y="0"/>
                </a:cubicBezTo>
                <a:cubicBezTo>
                  <a:pt x="21" y="0"/>
                  <a:pt x="26" y="6"/>
                  <a:pt x="26" y="13"/>
                </a:cubicBezTo>
                <a:cubicBezTo>
                  <a:pt x="26" y="15"/>
                  <a:pt x="25" y="17"/>
                  <a:pt x="25" y="1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3" name="Freeform 103"/>
          <p:cNvSpPr>
            <a:spLocks/>
          </p:cNvSpPr>
          <p:nvPr/>
        </p:nvSpPr>
        <p:spPr bwMode="auto">
          <a:xfrm>
            <a:off x="8164513" y="4000500"/>
            <a:ext cx="58738" cy="60325"/>
          </a:xfrm>
          <a:custGeom>
            <a:avLst/>
            <a:gdLst>
              <a:gd name="T0" fmla="*/ 0 w 25"/>
              <a:gd name="T1" fmla="*/ 18 h 26"/>
              <a:gd name="T2" fmla="*/ 2 w 25"/>
              <a:gd name="T3" fmla="*/ 9 h 26"/>
              <a:gd name="T4" fmla="*/ 5 w 25"/>
              <a:gd name="T5" fmla="*/ 0 h 26"/>
              <a:gd name="T6" fmla="*/ 18 w 25"/>
              <a:gd name="T7" fmla="*/ 1 h 26"/>
              <a:gd name="T8" fmla="*/ 23 w 25"/>
              <a:gd name="T9" fmla="*/ 14 h 26"/>
              <a:gd name="T10" fmla="*/ 15 w 25"/>
              <a:gd name="T11" fmla="*/ 23 h 26"/>
              <a:gd name="T12" fmla="*/ 0 w 25"/>
              <a:gd name="T13" fmla="*/ 18 h 26"/>
              <a:gd name="T14" fmla="*/ 0 w 25"/>
              <a:gd name="T15" fmla="*/ 1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26">
                <a:moveTo>
                  <a:pt x="0" y="18"/>
                </a:moveTo>
                <a:cubicBezTo>
                  <a:pt x="1" y="15"/>
                  <a:pt x="2" y="12"/>
                  <a:pt x="2" y="9"/>
                </a:cubicBezTo>
                <a:cubicBezTo>
                  <a:pt x="2" y="6"/>
                  <a:pt x="0" y="1"/>
                  <a:pt x="5" y="0"/>
                </a:cubicBezTo>
                <a:cubicBezTo>
                  <a:pt x="9" y="0"/>
                  <a:pt x="14" y="0"/>
                  <a:pt x="18" y="1"/>
                </a:cubicBezTo>
                <a:cubicBezTo>
                  <a:pt x="22" y="3"/>
                  <a:pt x="25" y="9"/>
                  <a:pt x="23" y="14"/>
                </a:cubicBezTo>
                <a:cubicBezTo>
                  <a:pt x="21" y="18"/>
                  <a:pt x="18" y="22"/>
                  <a:pt x="15" y="23"/>
                </a:cubicBezTo>
                <a:cubicBezTo>
                  <a:pt x="9" y="26"/>
                  <a:pt x="3" y="24"/>
                  <a:pt x="0" y="18"/>
                </a:cubicBezTo>
                <a:cubicBezTo>
                  <a:pt x="0" y="18"/>
                  <a:pt x="0" y="18"/>
                  <a:pt x="0" y="1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4" name="Freeform 104"/>
          <p:cNvSpPr>
            <a:spLocks/>
          </p:cNvSpPr>
          <p:nvPr/>
        </p:nvSpPr>
        <p:spPr bwMode="auto">
          <a:xfrm>
            <a:off x="5484813" y="2573338"/>
            <a:ext cx="88900" cy="66675"/>
          </a:xfrm>
          <a:custGeom>
            <a:avLst/>
            <a:gdLst>
              <a:gd name="T0" fmla="*/ 37 w 37"/>
              <a:gd name="T1" fmla="*/ 28 h 28"/>
              <a:gd name="T2" fmla="*/ 0 w 37"/>
              <a:gd name="T3" fmla="*/ 28 h 28"/>
              <a:gd name="T4" fmla="*/ 1 w 37"/>
              <a:gd name="T5" fmla="*/ 10 h 28"/>
              <a:gd name="T6" fmla="*/ 15 w 37"/>
              <a:gd name="T7" fmla="*/ 2 h 28"/>
              <a:gd name="T8" fmla="*/ 21 w 37"/>
              <a:gd name="T9" fmla="*/ 2 h 28"/>
              <a:gd name="T10" fmla="*/ 37 w 37"/>
              <a:gd name="T11" fmla="*/ 13 h 28"/>
              <a:gd name="T12" fmla="*/ 37 w 3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8">
                <a:moveTo>
                  <a:pt x="37" y="28"/>
                </a:moveTo>
                <a:cubicBezTo>
                  <a:pt x="24" y="28"/>
                  <a:pt x="13" y="28"/>
                  <a:pt x="0" y="28"/>
                </a:cubicBezTo>
                <a:cubicBezTo>
                  <a:pt x="0" y="21"/>
                  <a:pt x="0" y="16"/>
                  <a:pt x="1" y="10"/>
                </a:cubicBezTo>
                <a:cubicBezTo>
                  <a:pt x="3" y="2"/>
                  <a:pt x="7" y="0"/>
                  <a:pt x="15" y="2"/>
                </a:cubicBezTo>
                <a:cubicBezTo>
                  <a:pt x="17" y="2"/>
                  <a:pt x="19" y="2"/>
                  <a:pt x="21" y="2"/>
                </a:cubicBezTo>
                <a:cubicBezTo>
                  <a:pt x="31" y="0"/>
                  <a:pt x="36" y="4"/>
                  <a:pt x="37" y="13"/>
                </a:cubicBezTo>
                <a:cubicBezTo>
                  <a:pt x="37" y="18"/>
                  <a:pt x="37" y="22"/>
                  <a:pt x="37" y="2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5" name="Freeform 105"/>
          <p:cNvSpPr>
            <a:spLocks/>
          </p:cNvSpPr>
          <p:nvPr/>
        </p:nvSpPr>
        <p:spPr bwMode="auto">
          <a:xfrm>
            <a:off x="5568950" y="2576513"/>
            <a:ext cx="63500" cy="63500"/>
          </a:xfrm>
          <a:custGeom>
            <a:avLst/>
            <a:gdLst>
              <a:gd name="T0" fmla="*/ 27 w 27"/>
              <a:gd name="T1" fmla="*/ 27 h 27"/>
              <a:gd name="T2" fmla="*/ 5 w 27"/>
              <a:gd name="T3" fmla="*/ 27 h 27"/>
              <a:gd name="T4" fmla="*/ 0 w 27"/>
              <a:gd name="T5" fmla="*/ 1 h 27"/>
              <a:gd name="T6" fmla="*/ 14 w 27"/>
              <a:gd name="T7" fmla="*/ 0 h 27"/>
              <a:gd name="T8" fmla="*/ 21 w 27"/>
              <a:gd name="T9" fmla="*/ 4 h 27"/>
              <a:gd name="T10" fmla="*/ 27 w 27"/>
              <a:gd name="T1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27" y="27"/>
                </a:moveTo>
                <a:cubicBezTo>
                  <a:pt x="18" y="27"/>
                  <a:pt x="11" y="27"/>
                  <a:pt x="5" y="27"/>
                </a:cubicBezTo>
                <a:cubicBezTo>
                  <a:pt x="4" y="17"/>
                  <a:pt x="2" y="9"/>
                  <a:pt x="0" y="1"/>
                </a:cubicBezTo>
                <a:cubicBezTo>
                  <a:pt x="3" y="1"/>
                  <a:pt x="9" y="0"/>
                  <a:pt x="14" y="0"/>
                </a:cubicBezTo>
                <a:cubicBezTo>
                  <a:pt x="16" y="0"/>
                  <a:pt x="20" y="2"/>
                  <a:pt x="21" y="4"/>
                </a:cubicBezTo>
                <a:cubicBezTo>
                  <a:pt x="23" y="11"/>
                  <a:pt x="25" y="19"/>
                  <a:pt x="27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6" name="Freeform 106"/>
          <p:cNvSpPr>
            <a:spLocks/>
          </p:cNvSpPr>
          <p:nvPr/>
        </p:nvSpPr>
        <p:spPr bwMode="auto">
          <a:xfrm>
            <a:off x="5499100" y="2513013"/>
            <a:ext cx="60325" cy="60325"/>
          </a:xfrm>
          <a:custGeom>
            <a:avLst/>
            <a:gdLst>
              <a:gd name="T0" fmla="*/ 13 w 25"/>
              <a:gd name="T1" fmla="*/ 26 h 26"/>
              <a:gd name="T2" fmla="*/ 0 w 25"/>
              <a:gd name="T3" fmla="*/ 13 h 26"/>
              <a:gd name="T4" fmla="*/ 12 w 25"/>
              <a:gd name="T5" fmla="*/ 0 h 26"/>
              <a:gd name="T6" fmla="*/ 25 w 25"/>
              <a:gd name="T7" fmla="*/ 13 h 26"/>
              <a:gd name="T8" fmla="*/ 13 w 25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13" y="26"/>
                </a:moveTo>
                <a:cubicBezTo>
                  <a:pt x="6" y="26"/>
                  <a:pt x="0" y="20"/>
                  <a:pt x="0" y="13"/>
                </a:cubicBezTo>
                <a:cubicBezTo>
                  <a:pt x="0" y="6"/>
                  <a:pt x="6" y="0"/>
                  <a:pt x="12" y="0"/>
                </a:cubicBezTo>
                <a:cubicBezTo>
                  <a:pt x="19" y="0"/>
                  <a:pt x="25" y="6"/>
                  <a:pt x="25" y="13"/>
                </a:cubicBezTo>
                <a:cubicBezTo>
                  <a:pt x="25" y="19"/>
                  <a:pt x="19" y="26"/>
                  <a:pt x="13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7" name="Freeform 107"/>
          <p:cNvSpPr>
            <a:spLocks/>
          </p:cNvSpPr>
          <p:nvPr/>
        </p:nvSpPr>
        <p:spPr bwMode="auto">
          <a:xfrm>
            <a:off x="5549900" y="2513013"/>
            <a:ext cx="63500" cy="63500"/>
          </a:xfrm>
          <a:custGeom>
            <a:avLst/>
            <a:gdLst>
              <a:gd name="T0" fmla="*/ 14 w 27"/>
              <a:gd name="T1" fmla="*/ 0 h 27"/>
              <a:gd name="T2" fmla="*/ 27 w 27"/>
              <a:gd name="T3" fmla="*/ 14 h 27"/>
              <a:gd name="T4" fmla="*/ 13 w 27"/>
              <a:gd name="T5" fmla="*/ 25 h 27"/>
              <a:gd name="T6" fmla="*/ 5 w 27"/>
              <a:gd name="T7" fmla="*/ 20 h 27"/>
              <a:gd name="T8" fmla="*/ 10 w 27"/>
              <a:gd name="T9" fmla="*/ 1 h 27"/>
              <a:gd name="T10" fmla="*/ 14 w 27"/>
              <a:gd name="T11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27">
                <a:moveTo>
                  <a:pt x="14" y="0"/>
                </a:moveTo>
                <a:cubicBezTo>
                  <a:pt x="22" y="0"/>
                  <a:pt x="27" y="6"/>
                  <a:pt x="27" y="14"/>
                </a:cubicBezTo>
                <a:cubicBezTo>
                  <a:pt x="26" y="21"/>
                  <a:pt x="20" y="27"/>
                  <a:pt x="13" y="25"/>
                </a:cubicBezTo>
                <a:cubicBezTo>
                  <a:pt x="10" y="25"/>
                  <a:pt x="7" y="22"/>
                  <a:pt x="5" y="20"/>
                </a:cubicBezTo>
                <a:cubicBezTo>
                  <a:pt x="9" y="14"/>
                  <a:pt x="0" y="5"/>
                  <a:pt x="10" y="1"/>
                </a:cubicBezTo>
                <a:cubicBezTo>
                  <a:pt x="11" y="0"/>
                  <a:pt x="13" y="0"/>
                  <a:pt x="14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8" name="Freeform 108"/>
          <p:cNvSpPr>
            <a:spLocks/>
          </p:cNvSpPr>
          <p:nvPr/>
        </p:nvSpPr>
        <p:spPr bwMode="auto">
          <a:xfrm>
            <a:off x="7840663" y="1349375"/>
            <a:ext cx="90488" cy="65088"/>
          </a:xfrm>
          <a:custGeom>
            <a:avLst/>
            <a:gdLst>
              <a:gd name="T0" fmla="*/ 32 w 38"/>
              <a:gd name="T1" fmla="*/ 2 h 27"/>
              <a:gd name="T2" fmla="*/ 37 w 38"/>
              <a:gd name="T3" fmla="*/ 27 h 27"/>
              <a:gd name="T4" fmla="*/ 0 w 38"/>
              <a:gd name="T5" fmla="*/ 27 h 27"/>
              <a:gd name="T6" fmla="*/ 2 w 38"/>
              <a:gd name="T7" fmla="*/ 8 h 27"/>
              <a:gd name="T8" fmla="*/ 15 w 38"/>
              <a:gd name="T9" fmla="*/ 1 h 27"/>
              <a:gd name="T10" fmla="*/ 23 w 38"/>
              <a:gd name="T11" fmla="*/ 1 h 27"/>
              <a:gd name="T12" fmla="*/ 32 w 38"/>
              <a:gd name="T13" fmla="*/ 2 h 27"/>
              <a:gd name="T14" fmla="*/ 32 w 38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27">
                <a:moveTo>
                  <a:pt x="32" y="2"/>
                </a:moveTo>
                <a:cubicBezTo>
                  <a:pt x="38" y="9"/>
                  <a:pt x="37" y="18"/>
                  <a:pt x="37" y="27"/>
                </a:cubicBezTo>
                <a:cubicBezTo>
                  <a:pt x="25" y="27"/>
                  <a:pt x="13" y="27"/>
                  <a:pt x="0" y="27"/>
                </a:cubicBezTo>
                <a:cubicBezTo>
                  <a:pt x="0" y="21"/>
                  <a:pt x="0" y="14"/>
                  <a:pt x="2" y="8"/>
                </a:cubicBezTo>
                <a:cubicBezTo>
                  <a:pt x="4" y="1"/>
                  <a:pt x="8" y="0"/>
                  <a:pt x="15" y="1"/>
                </a:cubicBezTo>
                <a:cubicBezTo>
                  <a:pt x="18" y="2"/>
                  <a:pt x="20" y="1"/>
                  <a:pt x="23" y="1"/>
                </a:cubicBezTo>
                <a:cubicBezTo>
                  <a:pt x="26" y="1"/>
                  <a:pt x="29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39" name="Freeform 109"/>
          <p:cNvSpPr>
            <a:spLocks/>
          </p:cNvSpPr>
          <p:nvPr/>
        </p:nvSpPr>
        <p:spPr bwMode="auto">
          <a:xfrm>
            <a:off x="7916863" y="1344613"/>
            <a:ext cx="68263" cy="69850"/>
          </a:xfrm>
          <a:custGeom>
            <a:avLst/>
            <a:gdLst>
              <a:gd name="T0" fmla="*/ 0 w 29"/>
              <a:gd name="T1" fmla="*/ 4 h 29"/>
              <a:gd name="T2" fmla="*/ 0 w 29"/>
              <a:gd name="T3" fmla="*/ 4 h 29"/>
              <a:gd name="T4" fmla="*/ 0 w 29"/>
              <a:gd name="T5" fmla="*/ 2 h 29"/>
              <a:gd name="T6" fmla="*/ 19 w 29"/>
              <a:gd name="T7" fmla="*/ 3 h 29"/>
              <a:gd name="T8" fmla="*/ 28 w 29"/>
              <a:gd name="T9" fmla="*/ 16 h 29"/>
              <a:gd name="T10" fmla="*/ 28 w 29"/>
              <a:gd name="T11" fmla="*/ 29 h 29"/>
              <a:gd name="T12" fmla="*/ 7 w 29"/>
              <a:gd name="T13" fmla="*/ 29 h 29"/>
              <a:gd name="T14" fmla="*/ 7 w 29"/>
              <a:gd name="T15" fmla="*/ 18 h 29"/>
              <a:gd name="T16" fmla="*/ 0 w 29"/>
              <a:gd name="T17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29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2"/>
                  <a:pt x="0" y="2"/>
                </a:cubicBezTo>
                <a:cubicBezTo>
                  <a:pt x="7" y="2"/>
                  <a:pt x="14" y="0"/>
                  <a:pt x="19" y="3"/>
                </a:cubicBezTo>
                <a:cubicBezTo>
                  <a:pt x="23" y="4"/>
                  <a:pt x="26" y="11"/>
                  <a:pt x="28" y="16"/>
                </a:cubicBezTo>
                <a:cubicBezTo>
                  <a:pt x="29" y="20"/>
                  <a:pt x="28" y="25"/>
                  <a:pt x="28" y="29"/>
                </a:cubicBezTo>
                <a:cubicBezTo>
                  <a:pt x="21" y="29"/>
                  <a:pt x="15" y="29"/>
                  <a:pt x="7" y="29"/>
                </a:cubicBezTo>
                <a:cubicBezTo>
                  <a:pt x="7" y="25"/>
                  <a:pt x="7" y="21"/>
                  <a:pt x="7" y="18"/>
                </a:cubicBezTo>
                <a:cubicBezTo>
                  <a:pt x="6" y="12"/>
                  <a:pt x="6" y="6"/>
                  <a:pt x="0" y="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0" name="Freeform 110"/>
          <p:cNvSpPr>
            <a:spLocks/>
          </p:cNvSpPr>
          <p:nvPr/>
        </p:nvSpPr>
        <p:spPr bwMode="auto">
          <a:xfrm>
            <a:off x="7854950" y="1287463"/>
            <a:ext cx="60325" cy="60325"/>
          </a:xfrm>
          <a:custGeom>
            <a:avLst/>
            <a:gdLst>
              <a:gd name="T0" fmla="*/ 12 w 25"/>
              <a:gd name="T1" fmla="*/ 25 h 25"/>
              <a:gd name="T2" fmla="*/ 0 w 25"/>
              <a:gd name="T3" fmla="*/ 12 h 25"/>
              <a:gd name="T4" fmla="*/ 13 w 25"/>
              <a:gd name="T5" fmla="*/ 0 h 25"/>
              <a:gd name="T6" fmla="*/ 25 w 25"/>
              <a:gd name="T7" fmla="*/ 12 h 25"/>
              <a:gd name="T8" fmla="*/ 12 w 25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12" y="25"/>
                </a:moveTo>
                <a:cubicBezTo>
                  <a:pt x="5" y="25"/>
                  <a:pt x="0" y="19"/>
                  <a:pt x="0" y="12"/>
                </a:cubicBezTo>
                <a:cubicBezTo>
                  <a:pt x="0" y="5"/>
                  <a:pt x="6" y="0"/>
                  <a:pt x="13" y="0"/>
                </a:cubicBezTo>
                <a:cubicBezTo>
                  <a:pt x="20" y="0"/>
                  <a:pt x="25" y="6"/>
                  <a:pt x="25" y="12"/>
                </a:cubicBezTo>
                <a:cubicBezTo>
                  <a:pt x="25" y="20"/>
                  <a:pt x="20" y="25"/>
                  <a:pt x="12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1" name="Freeform 111"/>
          <p:cNvSpPr>
            <a:spLocks/>
          </p:cNvSpPr>
          <p:nvPr/>
        </p:nvSpPr>
        <p:spPr bwMode="auto">
          <a:xfrm>
            <a:off x="7915275" y="1287463"/>
            <a:ext cx="53975" cy="66675"/>
          </a:xfrm>
          <a:custGeom>
            <a:avLst/>
            <a:gdLst>
              <a:gd name="T0" fmla="*/ 23 w 23"/>
              <a:gd name="T1" fmla="*/ 13 h 28"/>
              <a:gd name="T2" fmla="*/ 5 w 23"/>
              <a:gd name="T3" fmla="*/ 24 h 28"/>
              <a:gd name="T4" fmla="*/ 1 w 23"/>
              <a:gd name="T5" fmla="*/ 17 h 28"/>
              <a:gd name="T6" fmla="*/ 2 w 23"/>
              <a:gd name="T7" fmla="*/ 10 h 28"/>
              <a:gd name="T8" fmla="*/ 10 w 23"/>
              <a:gd name="T9" fmla="*/ 0 h 28"/>
              <a:gd name="T10" fmla="*/ 23 w 23"/>
              <a:gd name="T11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8">
                <a:moveTo>
                  <a:pt x="23" y="13"/>
                </a:moveTo>
                <a:cubicBezTo>
                  <a:pt x="23" y="22"/>
                  <a:pt x="13" y="28"/>
                  <a:pt x="5" y="24"/>
                </a:cubicBezTo>
                <a:cubicBezTo>
                  <a:pt x="2" y="22"/>
                  <a:pt x="0" y="21"/>
                  <a:pt x="1" y="17"/>
                </a:cubicBezTo>
                <a:cubicBezTo>
                  <a:pt x="2" y="15"/>
                  <a:pt x="2" y="12"/>
                  <a:pt x="2" y="10"/>
                </a:cubicBezTo>
                <a:cubicBezTo>
                  <a:pt x="1" y="3"/>
                  <a:pt x="4" y="0"/>
                  <a:pt x="10" y="0"/>
                </a:cubicBezTo>
                <a:cubicBezTo>
                  <a:pt x="18" y="0"/>
                  <a:pt x="23" y="6"/>
                  <a:pt x="23" y="1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2" name="Freeform 112"/>
          <p:cNvSpPr>
            <a:spLocks/>
          </p:cNvSpPr>
          <p:nvPr/>
        </p:nvSpPr>
        <p:spPr bwMode="auto">
          <a:xfrm>
            <a:off x="6538913" y="4535488"/>
            <a:ext cx="168275" cy="125413"/>
          </a:xfrm>
          <a:custGeom>
            <a:avLst/>
            <a:gdLst>
              <a:gd name="T0" fmla="*/ 1 w 71"/>
              <a:gd name="T1" fmla="*/ 53 h 53"/>
              <a:gd name="T2" fmla="*/ 2 w 71"/>
              <a:gd name="T3" fmla="*/ 28 h 53"/>
              <a:gd name="T4" fmla="*/ 11 w 71"/>
              <a:gd name="T5" fmla="*/ 8 h 53"/>
              <a:gd name="T6" fmla="*/ 27 w 71"/>
              <a:gd name="T7" fmla="*/ 4 h 53"/>
              <a:gd name="T8" fmla="*/ 48 w 71"/>
              <a:gd name="T9" fmla="*/ 3 h 53"/>
              <a:gd name="T10" fmla="*/ 57 w 71"/>
              <a:gd name="T11" fmla="*/ 4 h 53"/>
              <a:gd name="T12" fmla="*/ 71 w 71"/>
              <a:gd name="T13" fmla="*/ 30 h 53"/>
              <a:gd name="T14" fmla="*/ 71 w 71"/>
              <a:gd name="T15" fmla="*/ 53 h 53"/>
              <a:gd name="T16" fmla="*/ 1 w 71"/>
              <a:gd name="T17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53">
                <a:moveTo>
                  <a:pt x="1" y="53"/>
                </a:moveTo>
                <a:cubicBezTo>
                  <a:pt x="1" y="44"/>
                  <a:pt x="0" y="36"/>
                  <a:pt x="2" y="28"/>
                </a:cubicBezTo>
                <a:cubicBezTo>
                  <a:pt x="3" y="21"/>
                  <a:pt x="7" y="15"/>
                  <a:pt x="11" y="8"/>
                </a:cubicBezTo>
                <a:cubicBezTo>
                  <a:pt x="14" y="3"/>
                  <a:pt x="19" y="0"/>
                  <a:pt x="27" y="4"/>
                </a:cubicBezTo>
                <a:cubicBezTo>
                  <a:pt x="33" y="7"/>
                  <a:pt x="41" y="7"/>
                  <a:pt x="48" y="3"/>
                </a:cubicBezTo>
                <a:cubicBezTo>
                  <a:pt x="52" y="1"/>
                  <a:pt x="54" y="2"/>
                  <a:pt x="57" y="4"/>
                </a:cubicBezTo>
                <a:cubicBezTo>
                  <a:pt x="65" y="11"/>
                  <a:pt x="70" y="20"/>
                  <a:pt x="71" y="30"/>
                </a:cubicBezTo>
                <a:cubicBezTo>
                  <a:pt x="71" y="37"/>
                  <a:pt x="71" y="45"/>
                  <a:pt x="71" y="53"/>
                </a:cubicBezTo>
                <a:cubicBezTo>
                  <a:pt x="48" y="53"/>
                  <a:pt x="25" y="53"/>
                  <a:pt x="1" y="5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3" name="Freeform 113"/>
          <p:cNvSpPr>
            <a:spLocks/>
          </p:cNvSpPr>
          <p:nvPr/>
        </p:nvSpPr>
        <p:spPr bwMode="auto">
          <a:xfrm>
            <a:off x="6683375" y="4540250"/>
            <a:ext cx="123825" cy="120650"/>
          </a:xfrm>
          <a:custGeom>
            <a:avLst/>
            <a:gdLst>
              <a:gd name="T0" fmla="*/ 52 w 52"/>
              <a:gd name="T1" fmla="*/ 51 h 51"/>
              <a:gd name="T2" fmla="*/ 13 w 52"/>
              <a:gd name="T3" fmla="*/ 51 h 51"/>
              <a:gd name="T4" fmla="*/ 0 w 52"/>
              <a:gd name="T5" fmla="*/ 0 h 51"/>
              <a:gd name="T6" fmla="*/ 5 w 52"/>
              <a:gd name="T7" fmla="*/ 1 h 51"/>
              <a:gd name="T8" fmla="*/ 30 w 52"/>
              <a:gd name="T9" fmla="*/ 1 h 51"/>
              <a:gd name="T10" fmla="*/ 38 w 52"/>
              <a:gd name="T11" fmla="*/ 2 h 51"/>
              <a:gd name="T12" fmla="*/ 52 w 52"/>
              <a:gd name="T13" fmla="*/ 25 h 51"/>
              <a:gd name="T14" fmla="*/ 52 w 52"/>
              <a:gd name="T1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51">
                <a:moveTo>
                  <a:pt x="52" y="51"/>
                </a:moveTo>
                <a:cubicBezTo>
                  <a:pt x="39" y="51"/>
                  <a:pt x="27" y="51"/>
                  <a:pt x="13" y="51"/>
                </a:cubicBezTo>
                <a:cubicBezTo>
                  <a:pt x="13" y="33"/>
                  <a:pt x="16" y="14"/>
                  <a:pt x="0" y="0"/>
                </a:cubicBezTo>
                <a:cubicBezTo>
                  <a:pt x="2" y="0"/>
                  <a:pt x="3" y="0"/>
                  <a:pt x="5" y="1"/>
                </a:cubicBezTo>
                <a:cubicBezTo>
                  <a:pt x="13" y="5"/>
                  <a:pt x="22" y="4"/>
                  <a:pt x="30" y="1"/>
                </a:cubicBezTo>
                <a:cubicBezTo>
                  <a:pt x="32" y="0"/>
                  <a:pt x="36" y="1"/>
                  <a:pt x="38" y="2"/>
                </a:cubicBezTo>
                <a:cubicBezTo>
                  <a:pt x="46" y="8"/>
                  <a:pt x="51" y="15"/>
                  <a:pt x="52" y="25"/>
                </a:cubicBezTo>
                <a:cubicBezTo>
                  <a:pt x="52" y="34"/>
                  <a:pt x="52" y="42"/>
                  <a:pt x="52" y="5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4" name="Freeform 114"/>
          <p:cNvSpPr>
            <a:spLocks/>
          </p:cNvSpPr>
          <p:nvPr/>
        </p:nvSpPr>
        <p:spPr bwMode="auto">
          <a:xfrm>
            <a:off x="6569075" y="4424363"/>
            <a:ext cx="112713" cy="114300"/>
          </a:xfrm>
          <a:custGeom>
            <a:avLst/>
            <a:gdLst>
              <a:gd name="T0" fmla="*/ 0 w 47"/>
              <a:gd name="T1" fmla="*/ 24 h 48"/>
              <a:gd name="T2" fmla="*/ 23 w 47"/>
              <a:gd name="T3" fmla="*/ 0 h 48"/>
              <a:gd name="T4" fmla="*/ 47 w 47"/>
              <a:gd name="T5" fmla="*/ 24 h 48"/>
              <a:gd name="T6" fmla="*/ 23 w 47"/>
              <a:gd name="T7" fmla="*/ 48 h 48"/>
              <a:gd name="T8" fmla="*/ 0 w 47"/>
              <a:gd name="T9" fmla="*/ 2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48">
                <a:moveTo>
                  <a:pt x="0" y="24"/>
                </a:moveTo>
                <a:cubicBezTo>
                  <a:pt x="0" y="11"/>
                  <a:pt x="10" y="0"/>
                  <a:pt x="23" y="0"/>
                </a:cubicBezTo>
                <a:cubicBezTo>
                  <a:pt x="36" y="0"/>
                  <a:pt x="47" y="11"/>
                  <a:pt x="47" y="24"/>
                </a:cubicBezTo>
                <a:cubicBezTo>
                  <a:pt x="47" y="37"/>
                  <a:pt x="36" y="48"/>
                  <a:pt x="23" y="48"/>
                </a:cubicBezTo>
                <a:cubicBezTo>
                  <a:pt x="10" y="48"/>
                  <a:pt x="0" y="38"/>
                  <a:pt x="0" y="2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5" name="Freeform 115"/>
          <p:cNvSpPr>
            <a:spLocks/>
          </p:cNvSpPr>
          <p:nvPr/>
        </p:nvSpPr>
        <p:spPr bwMode="auto">
          <a:xfrm>
            <a:off x="6678613" y="4419600"/>
            <a:ext cx="101600" cy="120650"/>
          </a:xfrm>
          <a:custGeom>
            <a:avLst/>
            <a:gdLst>
              <a:gd name="T0" fmla="*/ 43 w 43"/>
              <a:gd name="T1" fmla="*/ 29 h 51"/>
              <a:gd name="T2" fmla="*/ 29 w 43"/>
              <a:gd name="T3" fmla="*/ 48 h 51"/>
              <a:gd name="T4" fmla="*/ 4 w 43"/>
              <a:gd name="T5" fmla="*/ 44 h 51"/>
              <a:gd name="T6" fmla="*/ 2 w 43"/>
              <a:gd name="T7" fmla="*/ 36 h 51"/>
              <a:gd name="T8" fmla="*/ 2 w 43"/>
              <a:gd name="T9" fmla="*/ 16 h 51"/>
              <a:gd name="T10" fmla="*/ 3 w 43"/>
              <a:gd name="T11" fmla="*/ 9 h 51"/>
              <a:gd name="T12" fmla="*/ 28 w 43"/>
              <a:gd name="T13" fmla="*/ 4 h 51"/>
              <a:gd name="T14" fmla="*/ 43 w 43"/>
              <a:gd name="T15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" h="51">
                <a:moveTo>
                  <a:pt x="43" y="29"/>
                </a:moveTo>
                <a:cubicBezTo>
                  <a:pt x="42" y="36"/>
                  <a:pt x="38" y="44"/>
                  <a:pt x="29" y="48"/>
                </a:cubicBezTo>
                <a:cubicBezTo>
                  <a:pt x="20" y="51"/>
                  <a:pt x="12" y="50"/>
                  <a:pt x="4" y="44"/>
                </a:cubicBezTo>
                <a:cubicBezTo>
                  <a:pt x="2" y="42"/>
                  <a:pt x="0" y="40"/>
                  <a:pt x="2" y="36"/>
                </a:cubicBezTo>
                <a:cubicBezTo>
                  <a:pt x="5" y="29"/>
                  <a:pt x="4" y="23"/>
                  <a:pt x="2" y="16"/>
                </a:cubicBezTo>
                <a:cubicBezTo>
                  <a:pt x="1" y="14"/>
                  <a:pt x="2" y="11"/>
                  <a:pt x="3" y="9"/>
                </a:cubicBezTo>
                <a:cubicBezTo>
                  <a:pt x="10" y="2"/>
                  <a:pt x="19" y="0"/>
                  <a:pt x="28" y="4"/>
                </a:cubicBezTo>
                <a:cubicBezTo>
                  <a:pt x="37" y="8"/>
                  <a:pt x="43" y="17"/>
                  <a:pt x="43" y="2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6" name="Freeform 116"/>
          <p:cNvSpPr>
            <a:spLocks/>
          </p:cNvSpPr>
          <p:nvPr/>
        </p:nvSpPr>
        <p:spPr bwMode="auto">
          <a:xfrm>
            <a:off x="7202488" y="4716463"/>
            <a:ext cx="93663" cy="63500"/>
          </a:xfrm>
          <a:custGeom>
            <a:avLst/>
            <a:gdLst>
              <a:gd name="T0" fmla="*/ 39 w 39"/>
              <a:gd name="T1" fmla="*/ 27 h 27"/>
              <a:gd name="T2" fmla="*/ 2 w 39"/>
              <a:gd name="T3" fmla="*/ 27 h 27"/>
              <a:gd name="T4" fmla="*/ 6 w 39"/>
              <a:gd name="T5" fmla="*/ 4 h 27"/>
              <a:gd name="T6" fmla="*/ 15 w 39"/>
              <a:gd name="T7" fmla="*/ 1 h 27"/>
              <a:gd name="T8" fmla="*/ 23 w 39"/>
              <a:gd name="T9" fmla="*/ 2 h 27"/>
              <a:gd name="T10" fmla="*/ 38 w 39"/>
              <a:gd name="T11" fmla="*/ 14 h 27"/>
              <a:gd name="T12" fmla="*/ 39 w 39"/>
              <a:gd name="T13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27">
                <a:moveTo>
                  <a:pt x="39" y="27"/>
                </a:moveTo>
                <a:cubicBezTo>
                  <a:pt x="26" y="27"/>
                  <a:pt x="14" y="27"/>
                  <a:pt x="2" y="27"/>
                </a:cubicBezTo>
                <a:cubicBezTo>
                  <a:pt x="2" y="19"/>
                  <a:pt x="0" y="11"/>
                  <a:pt x="6" y="4"/>
                </a:cubicBezTo>
                <a:cubicBezTo>
                  <a:pt x="8" y="2"/>
                  <a:pt x="11" y="0"/>
                  <a:pt x="15" y="1"/>
                </a:cubicBezTo>
                <a:cubicBezTo>
                  <a:pt x="17" y="2"/>
                  <a:pt x="21" y="2"/>
                  <a:pt x="23" y="2"/>
                </a:cubicBezTo>
                <a:cubicBezTo>
                  <a:pt x="32" y="1"/>
                  <a:pt x="37" y="5"/>
                  <a:pt x="38" y="14"/>
                </a:cubicBezTo>
                <a:cubicBezTo>
                  <a:pt x="39" y="18"/>
                  <a:pt x="39" y="23"/>
                  <a:pt x="39" y="2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7" name="Freeform 117"/>
          <p:cNvSpPr>
            <a:spLocks/>
          </p:cNvSpPr>
          <p:nvPr/>
        </p:nvSpPr>
        <p:spPr bwMode="auto">
          <a:xfrm>
            <a:off x="7291388" y="4718050"/>
            <a:ext cx="60325" cy="61913"/>
          </a:xfrm>
          <a:custGeom>
            <a:avLst/>
            <a:gdLst>
              <a:gd name="T0" fmla="*/ 24 w 26"/>
              <a:gd name="T1" fmla="*/ 26 h 26"/>
              <a:gd name="T2" fmla="*/ 5 w 26"/>
              <a:gd name="T3" fmla="*/ 26 h 26"/>
              <a:gd name="T4" fmla="*/ 0 w 26"/>
              <a:gd name="T5" fmla="*/ 1 h 26"/>
              <a:gd name="T6" fmla="*/ 12 w 26"/>
              <a:gd name="T7" fmla="*/ 0 h 26"/>
              <a:gd name="T8" fmla="*/ 19 w 26"/>
              <a:gd name="T9" fmla="*/ 2 h 26"/>
              <a:gd name="T10" fmla="*/ 24 w 26"/>
              <a:gd name="T11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6">
                <a:moveTo>
                  <a:pt x="24" y="26"/>
                </a:moveTo>
                <a:cubicBezTo>
                  <a:pt x="18" y="26"/>
                  <a:pt x="11" y="26"/>
                  <a:pt x="5" y="26"/>
                </a:cubicBezTo>
                <a:cubicBezTo>
                  <a:pt x="3" y="17"/>
                  <a:pt x="1" y="9"/>
                  <a:pt x="0" y="1"/>
                </a:cubicBezTo>
                <a:cubicBezTo>
                  <a:pt x="3" y="1"/>
                  <a:pt x="7" y="0"/>
                  <a:pt x="12" y="0"/>
                </a:cubicBezTo>
                <a:cubicBezTo>
                  <a:pt x="14" y="0"/>
                  <a:pt x="17" y="1"/>
                  <a:pt x="19" y="2"/>
                </a:cubicBezTo>
                <a:cubicBezTo>
                  <a:pt x="25" y="7"/>
                  <a:pt x="26" y="15"/>
                  <a:pt x="24" y="2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8" name="Freeform 118"/>
          <p:cNvSpPr>
            <a:spLocks/>
          </p:cNvSpPr>
          <p:nvPr/>
        </p:nvSpPr>
        <p:spPr bwMode="auto">
          <a:xfrm>
            <a:off x="7219950" y="4654550"/>
            <a:ext cx="61913" cy="61913"/>
          </a:xfrm>
          <a:custGeom>
            <a:avLst/>
            <a:gdLst>
              <a:gd name="T0" fmla="*/ 25 w 26"/>
              <a:gd name="T1" fmla="*/ 12 h 26"/>
              <a:gd name="T2" fmla="*/ 13 w 26"/>
              <a:gd name="T3" fmla="*/ 25 h 26"/>
              <a:gd name="T4" fmla="*/ 1 w 26"/>
              <a:gd name="T5" fmla="*/ 12 h 26"/>
              <a:gd name="T6" fmla="*/ 15 w 26"/>
              <a:gd name="T7" fmla="*/ 1 h 26"/>
              <a:gd name="T8" fmla="*/ 25 w 26"/>
              <a:gd name="T9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5" y="12"/>
                </a:moveTo>
                <a:cubicBezTo>
                  <a:pt x="25" y="21"/>
                  <a:pt x="20" y="26"/>
                  <a:pt x="13" y="25"/>
                </a:cubicBezTo>
                <a:cubicBezTo>
                  <a:pt x="5" y="25"/>
                  <a:pt x="0" y="19"/>
                  <a:pt x="1" y="12"/>
                </a:cubicBezTo>
                <a:cubicBezTo>
                  <a:pt x="1" y="5"/>
                  <a:pt x="7" y="0"/>
                  <a:pt x="15" y="1"/>
                </a:cubicBezTo>
                <a:cubicBezTo>
                  <a:pt x="21" y="1"/>
                  <a:pt x="26" y="6"/>
                  <a:pt x="25" y="1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49" name="Freeform 119"/>
          <p:cNvSpPr>
            <a:spLocks/>
          </p:cNvSpPr>
          <p:nvPr/>
        </p:nvSpPr>
        <p:spPr bwMode="auto">
          <a:xfrm>
            <a:off x="7278688" y="4654550"/>
            <a:ext cx="58738" cy="61913"/>
          </a:xfrm>
          <a:custGeom>
            <a:avLst/>
            <a:gdLst>
              <a:gd name="T0" fmla="*/ 9 w 25"/>
              <a:gd name="T1" fmla="*/ 1 h 26"/>
              <a:gd name="T2" fmla="*/ 23 w 25"/>
              <a:gd name="T3" fmla="*/ 9 h 26"/>
              <a:gd name="T4" fmla="*/ 19 w 25"/>
              <a:gd name="T5" fmla="*/ 22 h 26"/>
              <a:gd name="T6" fmla="*/ 5 w 25"/>
              <a:gd name="T7" fmla="*/ 24 h 26"/>
              <a:gd name="T8" fmla="*/ 4 w 25"/>
              <a:gd name="T9" fmla="*/ 2 h 26"/>
              <a:gd name="T10" fmla="*/ 9 w 25"/>
              <a:gd name="T11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6">
                <a:moveTo>
                  <a:pt x="9" y="1"/>
                </a:moveTo>
                <a:cubicBezTo>
                  <a:pt x="17" y="0"/>
                  <a:pt x="21" y="3"/>
                  <a:pt x="23" y="9"/>
                </a:cubicBezTo>
                <a:cubicBezTo>
                  <a:pt x="25" y="14"/>
                  <a:pt x="23" y="19"/>
                  <a:pt x="19" y="22"/>
                </a:cubicBezTo>
                <a:cubicBezTo>
                  <a:pt x="15" y="26"/>
                  <a:pt x="10" y="26"/>
                  <a:pt x="5" y="24"/>
                </a:cubicBezTo>
                <a:cubicBezTo>
                  <a:pt x="1" y="22"/>
                  <a:pt x="0" y="4"/>
                  <a:pt x="4" y="2"/>
                </a:cubicBezTo>
                <a:cubicBezTo>
                  <a:pt x="6" y="1"/>
                  <a:pt x="8" y="1"/>
                  <a:pt x="9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0" name="Freeform 120"/>
          <p:cNvSpPr>
            <a:spLocks/>
          </p:cNvSpPr>
          <p:nvPr/>
        </p:nvSpPr>
        <p:spPr bwMode="auto">
          <a:xfrm>
            <a:off x="6327775" y="4079875"/>
            <a:ext cx="95250" cy="71438"/>
          </a:xfrm>
          <a:custGeom>
            <a:avLst/>
            <a:gdLst>
              <a:gd name="T0" fmla="*/ 35 w 40"/>
              <a:gd name="T1" fmla="*/ 5 h 30"/>
              <a:gd name="T2" fmla="*/ 38 w 40"/>
              <a:gd name="T3" fmla="*/ 30 h 30"/>
              <a:gd name="T4" fmla="*/ 2 w 40"/>
              <a:gd name="T5" fmla="*/ 30 h 30"/>
              <a:gd name="T6" fmla="*/ 7 w 40"/>
              <a:gd name="T7" fmla="*/ 5 h 30"/>
              <a:gd name="T8" fmla="*/ 11 w 40"/>
              <a:gd name="T9" fmla="*/ 3 h 30"/>
              <a:gd name="T10" fmla="*/ 35 w 40"/>
              <a:gd name="T11" fmla="*/ 6 h 30"/>
              <a:gd name="T12" fmla="*/ 35 w 40"/>
              <a:gd name="T1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30">
                <a:moveTo>
                  <a:pt x="35" y="5"/>
                </a:moveTo>
                <a:cubicBezTo>
                  <a:pt x="38" y="13"/>
                  <a:pt x="40" y="21"/>
                  <a:pt x="38" y="30"/>
                </a:cubicBezTo>
                <a:cubicBezTo>
                  <a:pt x="26" y="30"/>
                  <a:pt x="14" y="30"/>
                  <a:pt x="2" y="30"/>
                </a:cubicBezTo>
                <a:cubicBezTo>
                  <a:pt x="2" y="21"/>
                  <a:pt x="0" y="12"/>
                  <a:pt x="7" y="5"/>
                </a:cubicBezTo>
                <a:cubicBezTo>
                  <a:pt x="8" y="4"/>
                  <a:pt x="10" y="3"/>
                  <a:pt x="11" y="3"/>
                </a:cubicBezTo>
                <a:cubicBezTo>
                  <a:pt x="19" y="7"/>
                  <a:pt x="28" y="0"/>
                  <a:pt x="35" y="6"/>
                </a:cubicBezTo>
                <a:cubicBezTo>
                  <a:pt x="35" y="6"/>
                  <a:pt x="35" y="5"/>
                  <a:pt x="35" y="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1" name="Freeform 121"/>
          <p:cNvSpPr>
            <a:spLocks/>
          </p:cNvSpPr>
          <p:nvPr/>
        </p:nvSpPr>
        <p:spPr bwMode="auto">
          <a:xfrm>
            <a:off x="6410325" y="4087813"/>
            <a:ext cx="65088" cy="63500"/>
          </a:xfrm>
          <a:custGeom>
            <a:avLst/>
            <a:gdLst>
              <a:gd name="T0" fmla="*/ 0 w 27"/>
              <a:gd name="T1" fmla="*/ 2 h 27"/>
              <a:gd name="T2" fmla="*/ 0 w 27"/>
              <a:gd name="T3" fmla="*/ 3 h 27"/>
              <a:gd name="T4" fmla="*/ 2 w 27"/>
              <a:gd name="T5" fmla="*/ 0 h 27"/>
              <a:gd name="T6" fmla="*/ 15 w 27"/>
              <a:gd name="T7" fmla="*/ 0 h 27"/>
              <a:gd name="T8" fmla="*/ 26 w 27"/>
              <a:gd name="T9" fmla="*/ 11 h 27"/>
              <a:gd name="T10" fmla="*/ 26 w 27"/>
              <a:gd name="T11" fmla="*/ 27 h 27"/>
              <a:gd name="T12" fmla="*/ 6 w 27"/>
              <a:gd name="T13" fmla="*/ 27 h 27"/>
              <a:gd name="T14" fmla="*/ 0 w 27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27">
                <a:moveTo>
                  <a:pt x="0" y="2"/>
                </a:moveTo>
                <a:cubicBezTo>
                  <a:pt x="0" y="2"/>
                  <a:pt x="0" y="3"/>
                  <a:pt x="0" y="3"/>
                </a:cubicBezTo>
                <a:cubicBezTo>
                  <a:pt x="1" y="2"/>
                  <a:pt x="1" y="0"/>
                  <a:pt x="2" y="0"/>
                </a:cubicBezTo>
                <a:cubicBezTo>
                  <a:pt x="6" y="0"/>
                  <a:pt x="11" y="1"/>
                  <a:pt x="15" y="0"/>
                </a:cubicBezTo>
                <a:cubicBezTo>
                  <a:pt x="19" y="0"/>
                  <a:pt x="26" y="5"/>
                  <a:pt x="26" y="11"/>
                </a:cubicBezTo>
                <a:cubicBezTo>
                  <a:pt x="27" y="16"/>
                  <a:pt x="26" y="21"/>
                  <a:pt x="26" y="27"/>
                </a:cubicBezTo>
                <a:cubicBezTo>
                  <a:pt x="20" y="27"/>
                  <a:pt x="13" y="27"/>
                  <a:pt x="6" y="27"/>
                </a:cubicBezTo>
                <a:cubicBezTo>
                  <a:pt x="5" y="18"/>
                  <a:pt x="8" y="9"/>
                  <a:pt x="0" y="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2" name="Freeform 122"/>
          <p:cNvSpPr>
            <a:spLocks/>
          </p:cNvSpPr>
          <p:nvPr/>
        </p:nvSpPr>
        <p:spPr bwMode="auto">
          <a:xfrm>
            <a:off x="6346825" y="4022725"/>
            <a:ext cx="58738" cy="61913"/>
          </a:xfrm>
          <a:custGeom>
            <a:avLst/>
            <a:gdLst>
              <a:gd name="T0" fmla="*/ 13 w 25"/>
              <a:gd name="T1" fmla="*/ 1 h 26"/>
              <a:gd name="T2" fmla="*/ 25 w 25"/>
              <a:gd name="T3" fmla="*/ 13 h 26"/>
              <a:gd name="T4" fmla="*/ 12 w 25"/>
              <a:gd name="T5" fmla="*/ 26 h 26"/>
              <a:gd name="T6" fmla="*/ 0 w 25"/>
              <a:gd name="T7" fmla="*/ 13 h 26"/>
              <a:gd name="T8" fmla="*/ 13 w 25"/>
              <a:gd name="T9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6">
                <a:moveTo>
                  <a:pt x="13" y="1"/>
                </a:moveTo>
                <a:cubicBezTo>
                  <a:pt x="20" y="1"/>
                  <a:pt x="25" y="6"/>
                  <a:pt x="25" y="13"/>
                </a:cubicBezTo>
                <a:cubicBezTo>
                  <a:pt x="25" y="21"/>
                  <a:pt x="19" y="26"/>
                  <a:pt x="12" y="26"/>
                </a:cubicBezTo>
                <a:cubicBezTo>
                  <a:pt x="5" y="25"/>
                  <a:pt x="0" y="20"/>
                  <a:pt x="0" y="13"/>
                </a:cubicBezTo>
                <a:cubicBezTo>
                  <a:pt x="0" y="6"/>
                  <a:pt x="6" y="0"/>
                  <a:pt x="13" y="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3" name="Freeform 123"/>
          <p:cNvSpPr>
            <a:spLocks/>
          </p:cNvSpPr>
          <p:nvPr/>
        </p:nvSpPr>
        <p:spPr bwMode="auto">
          <a:xfrm>
            <a:off x="6408738" y="4025900"/>
            <a:ext cx="53975" cy="58738"/>
          </a:xfrm>
          <a:custGeom>
            <a:avLst/>
            <a:gdLst>
              <a:gd name="T0" fmla="*/ 9 w 23"/>
              <a:gd name="T1" fmla="*/ 25 h 25"/>
              <a:gd name="T2" fmla="*/ 0 w 23"/>
              <a:gd name="T3" fmla="*/ 15 h 25"/>
              <a:gd name="T4" fmla="*/ 0 w 23"/>
              <a:gd name="T5" fmla="*/ 10 h 25"/>
              <a:gd name="T6" fmla="*/ 3 w 23"/>
              <a:gd name="T7" fmla="*/ 2 h 25"/>
              <a:gd name="T8" fmla="*/ 14 w 23"/>
              <a:gd name="T9" fmla="*/ 1 h 25"/>
              <a:gd name="T10" fmla="*/ 21 w 23"/>
              <a:gd name="T11" fmla="*/ 15 h 25"/>
              <a:gd name="T12" fmla="*/ 9 w 23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5">
                <a:moveTo>
                  <a:pt x="9" y="25"/>
                </a:moveTo>
                <a:cubicBezTo>
                  <a:pt x="2" y="25"/>
                  <a:pt x="0" y="22"/>
                  <a:pt x="0" y="15"/>
                </a:cubicBezTo>
                <a:cubicBezTo>
                  <a:pt x="0" y="13"/>
                  <a:pt x="0" y="11"/>
                  <a:pt x="0" y="10"/>
                </a:cubicBezTo>
                <a:cubicBezTo>
                  <a:pt x="1" y="7"/>
                  <a:pt x="1" y="2"/>
                  <a:pt x="3" y="2"/>
                </a:cubicBezTo>
                <a:cubicBezTo>
                  <a:pt x="6" y="0"/>
                  <a:pt x="11" y="0"/>
                  <a:pt x="14" y="1"/>
                </a:cubicBezTo>
                <a:cubicBezTo>
                  <a:pt x="20" y="2"/>
                  <a:pt x="23" y="9"/>
                  <a:pt x="21" y="15"/>
                </a:cubicBezTo>
                <a:cubicBezTo>
                  <a:pt x="20" y="21"/>
                  <a:pt x="15" y="25"/>
                  <a:pt x="9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4" name="Freeform 124"/>
          <p:cNvSpPr>
            <a:spLocks/>
          </p:cNvSpPr>
          <p:nvPr/>
        </p:nvSpPr>
        <p:spPr bwMode="auto">
          <a:xfrm>
            <a:off x="6338888" y="3028950"/>
            <a:ext cx="249238" cy="177800"/>
          </a:xfrm>
          <a:custGeom>
            <a:avLst/>
            <a:gdLst>
              <a:gd name="T0" fmla="*/ 104 w 105"/>
              <a:gd name="T1" fmla="*/ 75 h 75"/>
              <a:gd name="T2" fmla="*/ 3 w 105"/>
              <a:gd name="T3" fmla="*/ 75 h 75"/>
              <a:gd name="T4" fmla="*/ 8 w 105"/>
              <a:gd name="T5" fmla="*/ 23 h 75"/>
              <a:gd name="T6" fmla="*/ 26 w 105"/>
              <a:gd name="T7" fmla="*/ 2 h 75"/>
              <a:gd name="T8" fmla="*/ 33 w 105"/>
              <a:gd name="T9" fmla="*/ 1 h 75"/>
              <a:gd name="T10" fmla="*/ 74 w 105"/>
              <a:gd name="T11" fmla="*/ 1 h 75"/>
              <a:gd name="T12" fmla="*/ 81 w 105"/>
              <a:gd name="T13" fmla="*/ 2 h 75"/>
              <a:gd name="T14" fmla="*/ 104 w 105"/>
              <a:gd name="T15" fmla="*/ 42 h 75"/>
              <a:gd name="T16" fmla="*/ 104 w 105"/>
              <a:gd name="T1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" h="75">
                <a:moveTo>
                  <a:pt x="104" y="75"/>
                </a:moveTo>
                <a:cubicBezTo>
                  <a:pt x="70" y="75"/>
                  <a:pt x="37" y="75"/>
                  <a:pt x="3" y="75"/>
                </a:cubicBezTo>
                <a:cubicBezTo>
                  <a:pt x="4" y="57"/>
                  <a:pt x="0" y="40"/>
                  <a:pt x="8" y="23"/>
                </a:cubicBezTo>
                <a:cubicBezTo>
                  <a:pt x="12" y="14"/>
                  <a:pt x="18" y="7"/>
                  <a:pt x="26" y="2"/>
                </a:cubicBezTo>
                <a:cubicBezTo>
                  <a:pt x="28" y="1"/>
                  <a:pt x="31" y="0"/>
                  <a:pt x="33" y="1"/>
                </a:cubicBezTo>
                <a:cubicBezTo>
                  <a:pt x="47" y="8"/>
                  <a:pt x="60" y="8"/>
                  <a:pt x="74" y="1"/>
                </a:cubicBezTo>
                <a:cubicBezTo>
                  <a:pt x="76" y="0"/>
                  <a:pt x="79" y="1"/>
                  <a:pt x="81" y="2"/>
                </a:cubicBezTo>
                <a:cubicBezTo>
                  <a:pt x="95" y="11"/>
                  <a:pt x="103" y="25"/>
                  <a:pt x="104" y="42"/>
                </a:cubicBezTo>
                <a:cubicBezTo>
                  <a:pt x="105" y="53"/>
                  <a:pt x="104" y="63"/>
                  <a:pt x="104" y="7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5" name="Freeform 125"/>
          <p:cNvSpPr>
            <a:spLocks/>
          </p:cNvSpPr>
          <p:nvPr/>
        </p:nvSpPr>
        <p:spPr bwMode="auto">
          <a:xfrm>
            <a:off x="6553200" y="3028950"/>
            <a:ext cx="179388" cy="177800"/>
          </a:xfrm>
          <a:custGeom>
            <a:avLst/>
            <a:gdLst>
              <a:gd name="T0" fmla="*/ 75 w 76"/>
              <a:gd name="T1" fmla="*/ 75 h 75"/>
              <a:gd name="T2" fmla="*/ 19 w 76"/>
              <a:gd name="T3" fmla="*/ 75 h 75"/>
              <a:gd name="T4" fmla="*/ 19 w 76"/>
              <a:gd name="T5" fmla="*/ 57 h 75"/>
              <a:gd name="T6" fmla="*/ 12 w 76"/>
              <a:gd name="T7" fmla="*/ 17 h 75"/>
              <a:gd name="T8" fmla="*/ 5 w 76"/>
              <a:gd name="T9" fmla="*/ 7 h 75"/>
              <a:gd name="T10" fmla="*/ 0 w 76"/>
              <a:gd name="T11" fmla="*/ 2 h 75"/>
              <a:gd name="T12" fmla="*/ 1 w 76"/>
              <a:gd name="T13" fmla="*/ 1 h 75"/>
              <a:gd name="T14" fmla="*/ 6 w 76"/>
              <a:gd name="T15" fmla="*/ 2 h 75"/>
              <a:gd name="T16" fmla="*/ 44 w 76"/>
              <a:gd name="T17" fmla="*/ 2 h 75"/>
              <a:gd name="T18" fmla="*/ 54 w 76"/>
              <a:gd name="T19" fmla="*/ 2 h 75"/>
              <a:gd name="T20" fmla="*/ 75 w 76"/>
              <a:gd name="T21" fmla="*/ 41 h 75"/>
              <a:gd name="T22" fmla="*/ 75 w 76"/>
              <a:gd name="T2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" h="75">
                <a:moveTo>
                  <a:pt x="75" y="75"/>
                </a:moveTo>
                <a:cubicBezTo>
                  <a:pt x="56" y="75"/>
                  <a:pt x="38" y="75"/>
                  <a:pt x="19" y="75"/>
                </a:cubicBezTo>
                <a:cubicBezTo>
                  <a:pt x="19" y="69"/>
                  <a:pt x="18" y="63"/>
                  <a:pt x="19" y="57"/>
                </a:cubicBezTo>
                <a:cubicBezTo>
                  <a:pt x="19" y="43"/>
                  <a:pt x="19" y="29"/>
                  <a:pt x="12" y="17"/>
                </a:cubicBezTo>
                <a:cubicBezTo>
                  <a:pt x="10" y="13"/>
                  <a:pt x="7" y="10"/>
                  <a:pt x="5" y="7"/>
                </a:cubicBezTo>
                <a:cubicBezTo>
                  <a:pt x="3" y="5"/>
                  <a:pt x="2" y="4"/>
                  <a:pt x="0" y="2"/>
                </a:cubicBezTo>
                <a:cubicBezTo>
                  <a:pt x="0" y="2"/>
                  <a:pt x="1" y="1"/>
                  <a:pt x="1" y="1"/>
                </a:cubicBezTo>
                <a:cubicBezTo>
                  <a:pt x="3" y="1"/>
                  <a:pt x="5" y="1"/>
                  <a:pt x="6" y="2"/>
                </a:cubicBezTo>
                <a:cubicBezTo>
                  <a:pt x="19" y="7"/>
                  <a:pt x="31" y="8"/>
                  <a:pt x="44" y="2"/>
                </a:cubicBezTo>
                <a:cubicBezTo>
                  <a:pt x="48" y="0"/>
                  <a:pt x="50" y="0"/>
                  <a:pt x="54" y="2"/>
                </a:cubicBezTo>
                <a:cubicBezTo>
                  <a:pt x="66" y="12"/>
                  <a:pt x="75" y="24"/>
                  <a:pt x="75" y="41"/>
                </a:cubicBezTo>
                <a:cubicBezTo>
                  <a:pt x="76" y="52"/>
                  <a:pt x="75" y="63"/>
                  <a:pt x="75" y="7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6" name="Freeform 126"/>
          <p:cNvSpPr>
            <a:spLocks/>
          </p:cNvSpPr>
          <p:nvPr/>
        </p:nvSpPr>
        <p:spPr bwMode="auto">
          <a:xfrm>
            <a:off x="6384925" y="2863850"/>
            <a:ext cx="163513" cy="163513"/>
          </a:xfrm>
          <a:custGeom>
            <a:avLst/>
            <a:gdLst>
              <a:gd name="T0" fmla="*/ 35 w 69"/>
              <a:gd name="T1" fmla="*/ 69 h 69"/>
              <a:gd name="T2" fmla="*/ 0 w 69"/>
              <a:gd name="T3" fmla="*/ 35 h 69"/>
              <a:gd name="T4" fmla="*/ 34 w 69"/>
              <a:gd name="T5" fmla="*/ 1 h 69"/>
              <a:gd name="T6" fmla="*/ 69 w 69"/>
              <a:gd name="T7" fmla="*/ 34 h 69"/>
              <a:gd name="T8" fmla="*/ 35 w 69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35" y="69"/>
                </a:moveTo>
                <a:cubicBezTo>
                  <a:pt x="16" y="69"/>
                  <a:pt x="1" y="54"/>
                  <a:pt x="0" y="35"/>
                </a:cubicBezTo>
                <a:cubicBezTo>
                  <a:pt x="0" y="16"/>
                  <a:pt x="16" y="1"/>
                  <a:pt x="34" y="1"/>
                </a:cubicBezTo>
                <a:cubicBezTo>
                  <a:pt x="53" y="0"/>
                  <a:pt x="69" y="15"/>
                  <a:pt x="69" y="34"/>
                </a:cubicBezTo>
                <a:cubicBezTo>
                  <a:pt x="69" y="53"/>
                  <a:pt x="54" y="68"/>
                  <a:pt x="35" y="69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57" name="Freeform 127"/>
          <p:cNvSpPr>
            <a:spLocks/>
          </p:cNvSpPr>
          <p:nvPr/>
        </p:nvSpPr>
        <p:spPr bwMode="auto">
          <a:xfrm>
            <a:off x="6545263" y="2855913"/>
            <a:ext cx="147638" cy="176213"/>
          </a:xfrm>
          <a:custGeom>
            <a:avLst/>
            <a:gdLst>
              <a:gd name="T0" fmla="*/ 62 w 62"/>
              <a:gd name="T1" fmla="*/ 37 h 74"/>
              <a:gd name="T2" fmla="*/ 42 w 62"/>
              <a:gd name="T3" fmla="*/ 69 h 74"/>
              <a:gd name="T4" fmla="*/ 4 w 62"/>
              <a:gd name="T5" fmla="*/ 62 h 74"/>
              <a:gd name="T6" fmla="*/ 2 w 62"/>
              <a:gd name="T7" fmla="*/ 53 h 74"/>
              <a:gd name="T8" fmla="*/ 2 w 62"/>
              <a:gd name="T9" fmla="*/ 23 h 74"/>
              <a:gd name="T10" fmla="*/ 5 w 62"/>
              <a:gd name="T11" fmla="*/ 13 h 74"/>
              <a:gd name="T12" fmla="*/ 41 w 62"/>
              <a:gd name="T13" fmla="*/ 6 h 74"/>
              <a:gd name="T14" fmla="*/ 62 w 62"/>
              <a:gd name="T15" fmla="*/ 3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" h="74">
                <a:moveTo>
                  <a:pt x="62" y="37"/>
                </a:moveTo>
                <a:cubicBezTo>
                  <a:pt x="62" y="52"/>
                  <a:pt x="54" y="63"/>
                  <a:pt x="42" y="69"/>
                </a:cubicBezTo>
                <a:cubicBezTo>
                  <a:pt x="29" y="74"/>
                  <a:pt x="14" y="71"/>
                  <a:pt x="4" y="62"/>
                </a:cubicBezTo>
                <a:cubicBezTo>
                  <a:pt x="1" y="59"/>
                  <a:pt x="0" y="57"/>
                  <a:pt x="2" y="53"/>
                </a:cubicBezTo>
                <a:cubicBezTo>
                  <a:pt x="7" y="43"/>
                  <a:pt x="7" y="33"/>
                  <a:pt x="2" y="23"/>
                </a:cubicBezTo>
                <a:cubicBezTo>
                  <a:pt x="0" y="18"/>
                  <a:pt x="1" y="16"/>
                  <a:pt x="5" y="13"/>
                </a:cubicBezTo>
                <a:cubicBezTo>
                  <a:pt x="15" y="3"/>
                  <a:pt x="28" y="0"/>
                  <a:pt x="41" y="6"/>
                </a:cubicBezTo>
                <a:cubicBezTo>
                  <a:pt x="55" y="12"/>
                  <a:pt x="62" y="23"/>
                  <a:pt x="62" y="3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344" y="226219"/>
            <a:ext cx="8679656" cy="542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FC7F6C1-55BB-4FEF-B11A-95B54CC32C0F}"/>
              </a:ext>
            </a:extLst>
          </p:cNvPr>
          <p:cNvSpPr txBox="1"/>
          <p:nvPr/>
        </p:nvSpPr>
        <p:spPr>
          <a:xfrm>
            <a:off x="285172" y="1332320"/>
            <a:ext cx="61075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FC9205E-7ACA-414D-82C7-7C39ED781A96}"/>
              </a:ext>
            </a:extLst>
          </p:cNvPr>
          <p:cNvSpPr txBox="1"/>
          <p:nvPr/>
        </p:nvSpPr>
        <p:spPr>
          <a:xfrm>
            <a:off x="285173" y="1805526"/>
            <a:ext cx="61075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00" dirty="0">
                <a:cs typeface="Arial" pitchFamily="34" charset="0"/>
              </a:rPr>
              <a:t>ALLPPT Layout Clean Text Slide for your Presentation</a:t>
            </a:r>
            <a:endParaRPr lang="ko-KR" altLang="en-US" sz="18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EFA08A-FB3C-4BA2-90B6-E317B3DBCE71}"/>
              </a:ext>
            </a:extLst>
          </p:cNvPr>
          <p:cNvSpPr txBox="1"/>
          <p:nvPr/>
        </p:nvSpPr>
        <p:spPr>
          <a:xfrm>
            <a:off x="285172" y="2176288"/>
            <a:ext cx="610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7B0FB89-1EEE-47D8-A836-4EA87F28667D}"/>
              </a:ext>
            </a:extLst>
          </p:cNvPr>
          <p:cNvGrpSpPr/>
          <p:nvPr/>
        </p:nvGrpSpPr>
        <p:grpSpPr>
          <a:xfrm>
            <a:off x="575095" y="2469585"/>
            <a:ext cx="5527709" cy="1057696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xmlns="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9112786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xmlns="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880905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xmlns="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061237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xmlns="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5027871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xmlns="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1992627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4F321AD-D059-468B-8AB3-9720CADA90C3}"/>
                </a:ext>
              </a:extLst>
            </p:cNvPr>
            <p:cNvSpPr txBox="1"/>
            <p:nvPr/>
          </p:nvSpPr>
          <p:spPr>
            <a:xfrm>
              <a:off x="3600668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67%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C21A3AC6-C4B9-40FE-BD1B-83BC55B3B4DD}"/>
                </a:ext>
              </a:extLst>
            </p:cNvPr>
            <p:cNvSpPr txBox="1"/>
            <p:nvPr/>
          </p:nvSpPr>
          <p:spPr>
            <a:xfrm>
              <a:off x="12063391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90%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43%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B27694E-C9C6-40EE-8AB6-D5B457D86AFE}"/>
                </a:ext>
              </a:extLst>
            </p:cNvPr>
            <p:cNvSpPr txBox="1"/>
            <p:nvPr/>
          </p:nvSpPr>
          <p:spPr>
            <a:xfrm>
              <a:off x="7832026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78%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6"/>
              <a:ext cx="1054155" cy="42810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rgbClr val="8B8B8B"/>
                  </a:solidFill>
                  <a:cs typeface="Arial" pitchFamily="34" charset="0"/>
                </a:rPr>
                <a:t>55%</a:t>
              </a:r>
              <a:endParaRPr lang="ko-KR" altLang="en-US" sz="15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341576F-AC21-478D-8A38-46964B3C31B8}"/>
              </a:ext>
            </a:extLst>
          </p:cNvPr>
          <p:cNvSpPr txBox="1"/>
          <p:nvPr/>
        </p:nvSpPr>
        <p:spPr>
          <a:xfrm>
            <a:off x="420124" y="3491601"/>
            <a:ext cx="96462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78%</a:t>
            </a:r>
            <a:endParaRPr lang="ko-KR" altLang="en-US" sz="33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EF5AC3D-DACD-44E3-B192-17EA2146C8B9}"/>
              </a:ext>
            </a:extLst>
          </p:cNvPr>
          <p:cNvSpPr txBox="1"/>
          <p:nvPr/>
        </p:nvSpPr>
        <p:spPr>
          <a:xfrm>
            <a:off x="1509278" y="3491601"/>
            <a:ext cx="1689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CD5F41F-6D1F-4374-B952-01BD4BE9C800}"/>
              </a:ext>
            </a:extLst>
          </p:cNvPr>
          <p:cNvSpPr txBox="1"/>
          <p:nvPr/>
        </p:nvSpPr>
        <p:spPr>
          <a:xfrm>
            <a:off x="3323727" y="3491601"/>
            <a:ext cx="964628" cy="5078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3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90%</a:t>
            </a:r>
            <a:endParaRPr lang="ko-KR" altLang="en-US" sz="33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C26020C8-49BC-4A9C-B819-E29CF23A810D}"/>
              </a:ext>
            </a:extLst>
          </p:cNvPr>
          <p:cNvSpPr txBox="1"/>
          <p:nvPr/>
        </p:nvSpPr>
        <p:spPr>
          <a:xfrm>
            <a:off x="4412881" y="3491601"/>
            <a:ext cx="1689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345729D3-B088-4EC9-8595-D300B77D4A8A}"/>
              </a:ext>
            </a:extLst>
          </p:cNvPr>
          <p:cNvSpPr/>
          <p:nvPr/>
        </p:nvSpPr>
        <p:spPr>
          <a:xfrm>
            <a:off x="504078" y="4097718"/>
            <a:ext cx="5816111" cy="65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EBE6D618-F945-4560-B12A-CBC35D4516DA}"/>
              </a:ext>
            </a:extLst>
          </p:cNvPr>
          <p:cNvSpPr/>
          <p:nvPr/>
        </p:nvSpPr>
        <p:spPr>
          <a:xfrm>
            <a:off x="504078" y="4753251"/>
            <a:ext cx="5816111" cy="659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474D825-CD84-4808-A470-957CA8092247}"/>
              </a:ext>
            </a:extLst>
          </p:cNvPr>
          <p:cNvSpPr txBox="1"/>
          <p:nvPr/>
        </p:nvSpPr>
        <p:spPr>
          <a:xfrm>
            <a:off x="504078" y="4216081"/>
            <a:ext cx="58161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502401" y="1839913"/>
            <a:ext cx="2293938" cy="3138487"/>
          </a:xfrm>
          <a:custGeom>
            <a:avLst/>
            <a:gdLst>
              <a:gd name="T0" fmla="*/ 48 w 176"/>
              <a:gd name="T1" fmla="*/ 76 h 242"/>
              <a:gd name="T2" fmla="*/ 27 w 176"/>
              <a:gd name="T3" fmla="*/ 27 h 242"/>
              <a:gd name="T4" fmla="*/ 64 w 176"/>
              <a:gd name="T5" fmla="*/ 1 h 242"/>
              <a:gd name="T6" fmla="*/ 102 w 176"/>
              <a:gd name="T7" fmla="*/ 27 h 242"/>
              <a:gd name="T8" fmla="*/ 82 w 176"/>
              <a:gd name="T9" fmla="*/ 76 h 242"/>
              <a:gd name="T10" fmla="*/ 87 w 176"/>
              <a:gd name="T11" fmla="*/ 79 h 242"/>
              <a:gd name="T12" fmla="*/ 120 w 176"/>
              <a:gd name="T13" fmla="*/ 106 h 242"/>
              <a:gd name="T14" fmla="*/ 127 w 176"/>
              <a:gd name="T15" fmla="*/ 112 h 242"/>
              <a:gd name="T16" fmla="*/ 173 w 176"/>
              <a:gd name="T17" fmla="*/ 158 h 242"/>
              <a:gd name="T18" fmla="*/ 161 w 176"/>
              <a:gd name="T19" fmla="*/ 206 h 242"/>
              <a:gd name="T20" fmla="*/ 61 w 176"/>
              <a:gd name="T21" fmla="*/ 197 h 242"/>
              <a:gd name="T22" fmla="*/ 53 w 176"/>
              <a:gd name="T23" fmla="*/ 192 h 242"/>
              <a:gd name="T24" fmla="*/ 11 w 176"/>
              <a:gd name="T25" fmla="*/ 179 h 242"/>
              <a:gd name="T26" fmla="*/ 1 w 176"/>
              <a:gd name="T27" fmla="*/ 160 h 242"/>
              <a:gd name="T28" fmla="*/ 2 w 176"/>
              <a:gd name="T29" fmla="*/ 126 h 242"/>
              <a:gd name="T30" fmla="*/ 42 w 176"/>
              <a:gd name="T31" fmla="*/ 79 h 242"/>
              <a:gd name="T32" fmla="*/ 48 w 176"/>
              <a:gd name="T33" fmla="*/ 76 h 242"/>
              <a:gd name="T34" fmla="*/ 159 w 176"/>
              <a:gd name="T35" fmla="*/ 171 h 242"/>
              <a:gd name="T36" fmla="*/ 115 w 176"/>
              <a:gd name="T37" fmla="*/ 125 h 242"/>
              <a:gd name="T38" fmla="*/ 69 w 176"/>
              <a:gd name="T39" fmla="*/ 168 h 242"/>
              <a:gd name="T40" fmla="*/ 113 w 176"/>
              <a:gd name="T41" fmla="*/ 215 h 242"/>
              <a:gd name="T42" fmla="*/ 159 w 176"/>
              <a:gd name="T43" fmla="*/ 17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6" h="242">
                <a:moveTo>
                  <a:pt x="48" y="76"/>
                </a:moveTo>
                <a:cubicBezTo>
                  <a:pt x="27" y="61"/>
                  <a:pt x="21" y="46"/>
                  <a:pt x="27" y="27"/>
                </a:cubicBezTo>
                <a:cubicBezTo>
                  <a:pt x="32" y="12"/>
                  <a:pt x="47" y="1"/>
                  <a:pt x="64" y="1"/>
                </a:cubicBezTo>
                <a:cubicBezTo>
                  <a:pt x="81" y="0"/>
                  <a:pt x="96" y="11"/>
                  <a:pt x="102" y="27"/>
                </a:cubicBezTo>
                <a:cubicBezTo>
                  <a:pt x="109" y="45"/>
                  <a:pt x="102" y="60"/>
                  <a:pt x="82" y="76"/>
                </a:cubicBezTo>
                <a:cubicBezTo>
                  <a:pt x="84" y="77"/>
                  <a:pt x="85" y="78"/>
                  <a:pt x="87" y="79"/>
                </a:cubicBezTo>
                <a:cubicBezTo>
                  <a:pt x="101" y="84"/>
                  <a:pt x="112" y="93"/>
                  <a:pt x="120" y="106"/>
                </a:cubicBezTo>
                <a:cubicBezTo>
                  <a:pt x="121" y="109"/>
                  <a:pt x="124" y="111"/>
                  <a:pt x="127" y="112"/>
                </a:cubicBezTo>
                <a:cubicBezTo>
                  <a:pt x="152" y="118"/>
                  <a:pt x="168" y="133"/>
                  <a:pt x="173" y="158"/>
                </a:cubicBezTo>
                <a:cubicBezTo>
                  <a:pt x="176" y="175"/>
                  <a:pt x="172" y="191"/>
                  <a:pt x="161" y="206"/>
                </a:cubicBezTo>
                <a:cubicBezTo>
                  <a:pt x="141" y="236"/>
                  <a:pt x="84" y="242"/>
                  <a:pt x="61" y="197"/>
                </a:cubicBezTo>
                <a:cubicBezTo>
                  <a:pt x="59" y="193"/>
                  <a:pt x="57" y="193"/>
                  <a:pt x="53" y="192"/>
                </a:cubicBezTo>
                <a:cubicBezTo>
                  <a:pt x="38" y="191"/>
                  <a:pt x="24" y="188"/>
                  <a:pt x="11" y="179"/>
                </a:cubicBezTo>
                <a:cubicBezTo>
                  <a:pt x="4" y="175"/>
                  <a:pt x="0" y="169"/>
                  <a:pt x="1" y="160"/>
                </a:cubicBezTo>
                <a:cubicBezTo>
                  <a:pt x="2" y="149"/>
                  <a:pt x="0" y="137"/>
                  <a:pt x="2" y="126"/>
                </a:cubicBezTo>
                <a:cubicBezTo>
                  <a:pt x="7" y="103"/>
                  <a:pt x="21" y="88"/>
                  <a:pt x="42" y="79"/>
                </a:cubicBezTo>
                <a:cubicBezTo>
                  <a:pt x="44" y="78"/>
                  <a:pt x="45" y="77"/>
                  <a:pt x="48" y="76"/>
                </a:cubicBezTo>
                <a:close/>
                <a:moveTo>
                  <a:pt x="159" y="171"/>
                </a:moveTo>
                <a:cubicBezTo>
                  <a:pt x="160" y="147"/>
                  <a:pt x="140" y="126"/>
                  <a:pt x="115" y="125"/>
                </a:cubicBezTo>
                <a:cubicBezTo>
                  <a:pt x="91" y="124"/>
                  <a:pt x="70" y="144"/>
                  <a:pt x="69" y="168"/>
                </a:cubicBezTo>
                <a:cubicBezTo>
                  <a:pt x="69" y="193"/>
                  <a:pt x="88" y="215"/>
                  <a:pt x="113" y="215"/>
                </a:cubicBezTo>
                <a:cubicBezTo>
                  <a:pt x="137" y="215"/>
                  <a:pt x="158" y="199"/>
                  <a:pt x="159" y="1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7585076" y="3643313"/>
            <a:ext cx="820738" cy="803275"/>
          </a:xfrm>
          <a:custGeom>
            <a:avLst/>
            <a:gdLst>
              <a:gd name="T0" fmla="*/ 24 w 63"/>
              <a:gd name="T1" fmla="*/ 0 h 62"/>
              <a:gd name="T2" fmla="*/ 38 w 63"/>
              <a:gd name="T3" fmla="*/ 0 h 62"/>
              <a:gd name="T4" fmla="*/ 38 w 63"/>
              <a:gd name="T5" fmla="*/ 24 h 62"/>
              <a:gd name="T6" fmla="*/ 63 w 63"/>
              <a:gd name="T7" fmla="*/ 24 h 62"/>
              <a:gd name="T8" fmla="*/ 61 w 63"/>
              <a:gd name="T9" fmla="*/ 38 h 62"/>
              <a:gd name="T10" fmla="*/ 42 w 63"/>
              <a:gd name="T11" fmla="*/ 38 h 62"/>
              <a:gd name="T12" fmla="*/ 38 w 63"/>
              <a:gd name="T13" fmla="*/ 42 h 62"/>
              <a:gd name="T14" fmla="*/ 38 w 63"/>
              <a:gd name="T15" fmla="*/ 62 h 62"/>
              <a:gd name="T16" fmla="*/ 25 w 63"/>
              <a:gd name="T17" fmla="*/ 62 h 62"/>
              <a:gd name="T18" fmla="*/ 25 w 63"/>
              <a:gd name="T19" fmla="*/ 38 h 62"/>
              <a:gd name="T20" fmla="*/ 0 w 63"/>
              <a:gd name="T21" fmla="*/ 38 h 62"/>
              <a:gd name="T22" fmla="*/ 0 w 63"/>
              <a:gd name="T23" fmla="*/ 25 h 62"/>
              <a:gd name="T24" fmla="*/ 24 w 63"/>
              <a:gd name="T25" fmla="*/ 25 h 62"/>
              <a:gd name="T26" fmla="*/ 24 w 63"/>
              <a:gd name="T2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" h="62">
                <a:moveTo>
                  <a:pt x="24" y="0"/>
                </a:moveTo>
                <a:cubicBezTo>
                  <a:pt x="30" y="0"/>
                  <a:pt x="33" y="0"/>
                  <a:pt x="38" y="0"/>
                </a:cubicBezTo>
                <a:cubicBezTo>
                  <a:pt x="38" y="8"/>
                  <a:pt x="38" y="16"/>
                  <a:pt x="38" y="24"/>
                </a:cubicBezTo>
                <a:cubicBezTo>
                  <a:pt x="46" y="24"/>
                  <a:pt x="54" y="24"/>
                  <a:pt x="63" y="24"/>
                </a:cubicBezTo>
                <a:cubicBezTo>
                  <a:pt x="62" y="29"/>
                  <a:pt x="62" y="33"/>
                  <a:pt x="61" y="38"/>
                </a:cubicBezTo>
                <a:cubicBezTo>
                  <a:pt x="55" y="38"/>
                  <a:pt x="49" y="38"/>
                  <a:pt x="42" y="38"/>
                </a:cubicBezTo>
                <a:cubicBezTo>
                  <a:pt x="39" y="37"/>
                  <a:pt x="38" y="39"/>
                  <a:pt x="38" y="42"/>
                </a:cubicBezTo>
                <a:cubicBezTo>
                  <a:pt x="38" y="49"/>
                  <a:pt x="38" y="55"/>
                  <a:pt x="38" y="62"/>
                </a:cubicBezTo>
                <a:cubicBezTo>
                  <a:pt x="33" y="62"/>
                  <a:pt x="30" y="62"/>
                  <a:pt x="25" y="62"/>
                </a:cubicBezTo>
                <a:cubicBezTo>
                  <a:pt x="25" y="54"/>
                  <a:pt x="25" y="46"/>
                  <a:pt x="25" y="38"/>
                </a:cubicBezTo>
                <a:cubicBezTo>
                  <a:pt x="16" y="38"/>
                  <a:pt x="9" y="38"/>
                  <a:pt x="0" y="38"/>
                </a:cubicBezTo>
                <a:cubicBezTo>
                  <a:pt x="0" y="33"/>
                  <a:pt x="0" y="29"/>
                  <a:pt x="0" y="25"/>
                </a:cubicBezTo>
                <a:cubicBezTo>
                  <a:pt x="8" y="25"/>
                  <a:pt x="16" y="25"/>
                  <a:pt x="24" y="25"/>
                </a:cubicBezTo>
                <a:cubicBezTo>
                  <a:pt x="24" y="16"/>
                  <a:pt x="24" y="8"/>
                  <a:pt x="2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19E4F69-5834-434E-9E23-3326C964A3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344" y="376025"/>
            <a:ext cx="8679656" cy="542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19E5BB7-5FB3-44E6-8E8E-DDA00110F364}"/>
              </a:ext>
            </a:extLst>
          </p:cNvPr>
          <p:cNvGrpSpPr/>
          <p:nvPr/>
        </p:nvGrpSpPr>
        <p:grpSpPr>
          <a:xfrm>
            <a:off x="1174820" y="2119446"/>
            <a:ext cx="3834000" cy="532102"/>
            <a:chOff x="803640" y="3362835"/>
            <a:chExt cx="2059657" cy="7094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45F234F-D0B2-4A78-B5EC-BBCD6A9C96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7A8008-7140-4FBC-B3FD-BFC31737A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BF22AA-B326-4CA1-9219-FA94FB0D2B15}"/>
              </a:ext>
            </a:extLst>
          </p:cNvPr>
          <p:cNvGrpSpPr/>
          <p:nvPr/>
        </p:nvGrpSpPr>
        <p:grpSpPr>
          <a:xfrm>
            <a:off x="1174820" y="1542281"/>
            <a:ext cx="3834000" cy="532102"/>
            <a:chOff x="803640" y="3362835"/>
            <a:chExt cx="2059657" cy="7094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641E7D-0E2A-4585-9B63-9F16818B67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F1D690F-2A16-4984-8C84-654EB0749B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AB5BBDE-6789-4A13-9BB7-88035B87BA50}"/>
              </a:ext>
            </a:extLst>
          </p:cNvPr>
          <p:cNvGrpSpPr/>
          <p:nvPr/>
        </p:nvGrpSpPr>
        <p:grpSpPr>
          <a:xfrm>
            <a:off x="1167004" y="3782802"/>
            <a:ext cx="3834000" cy="532102"/>
            <a:chOff x="803640" y="3362835"/>
            <a:chExt cx="2059657" cy="70947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7390D0-C524-466D-9667-AD81A4E3C2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52C301-CA7A-4431-ADE3-4C6A3AA6FF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0AD996E-1CE4-4AAD-BB23-5D6FE1A2F425}"/>
              </a:ext>
            </a:extLst>
          </p:cNvPr>
          <p:cNvGrpSpPr/>
          <p:nvPr/>
        </p:nvGrpSpPr>
        <p:grpSpPr>
          <a:xfrm>
            <a:off x="1167004" y="3205632"/>
            <a:ext cx="3834000" cy="532102"/>
            <a:chOff x="803640" y="3362835"/>
            <a:chExt cx="2059657" cy="7094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2F927D6-9AAD-49D2-A2CE-680EDCF3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6D7394-D1B5-4F4C-B097-FCAF578DFC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99F778E-85A7-47D7-BE68-3B2197BB9C12}"/>
              </a:ext>
            </a:extLst>
          </p:cNvPr>
          <p:cNvSpPr txBox="1"/>
          <p:nvPr/>
        </p:nvSpPr>
        <p:spPr>
          <a:xfrm>
            <a:off x="634809" y="1665986"/>
            <a:ext cx="351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F736E8-44C7-43C3-8C1C-57EB6D57C718}"/>
              </a:ext>
            </a:extLst>
          </p:cNvPr>
          <p:cNvSpPr txBox="1"/>
          <p:nvPr/>
        </p:nvSpPr>
        <p:spPr>
          <a:xfrm>
            <a:off x="634809" y="2243151"/>
            <a:ext cx="351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11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5C361EB-10D5-4EF2-B76D-6FAC940729A1}"/>
              </a:ext>
            </a:extLst>
          </p:cNvPr>
          <p:cNvSpPr/>
          <p:nvPr/>
        </p:nvSpPr>
        <p:spPr>
          <a:xfrm>
            <a:off x="607809" y="1594291"/>
            <a:ext cx="405000" cy="405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9615F57-FE56-4900-BCF7-6F4ED38448CE}"/>
              </a:ext>
            </a:extLst>
          </p:cNvPr>
          <p:cNvSpPr/>
          <p:nvPr/>
        </p:nvSpPr>
        <p:spPr>
          <a:xfrm>
            <a:off x="607809" y="2171456"/>
            <a:ext cx="405000" cy="405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ED02F92-404E-4394-839C-91FDA7948489}"/>
              </a:ext>
            </a:extLst>
          </p:cNvPr>
          <p:cNvSpPr txBox="1"/>
          <p:nvPr/>
        </p:nvSpPr>
        <p:spPr>
          <a:xfrm>
            <a:off x="634809" y="3329337"/>
            <a:ext cx="351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199DC"/>
                </a:solidFill>
                <a:cs typeface="Arial" pitchFamily="34" charset="0"/>
              </a:rPr>
              <a:t>03</a:t>
            </a:r>
            <a:endParaRPr lang="ko-KR" altLang="en-US" sz="11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67ED1C3-4976-4955-9234-37F0C18A1AB9}"/>
              </a:ext>
            </a:extLst>
          </p:cNvPr>
          <p:cNvSpPr txBox="1"/>
          <p:nvPr/>
        </p:nvSpPr>
        <p:spPr>
          <a:xfrm>
            <a:off x="634809" y="3906506"/>
            <a:ext cx="3510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199DC"/>
                </a:solidFill>
                <a:cs typeface="Arial" pitchFamily="34" charset="0"/>
              </a:rPr>
              <a:t>04</a:t>
            </a:r>
            <a:endParaRPr lang="ko-KR" altLang="en-US" sz="1100" b="1" dirty="0">
              <a:solidFill>
                <a:srgbClr val="0199DC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4527824-9669-4ACD-BE2D-5D8A5C7EF59B}"/>
              </a:ext>
            </a:extLst>
          </p:cNvPr>
          <p:cNvSpPr/>
          <p:nvPr/>
        </p:nvSpPr>
        <p:spPr>
          <a:xfrm>
            <a:off x="607809" y="3257642"/>
            <a:ext cx="405000" cy="405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9C481D4-EA0A-4737-A5F7-CA29A74C2048}"/>
              </a:ext>
            </a:extLst>
          </p:cNvPr>
          <p:cNvSpPr/>
          <p:nvPr/>
        </p:nvSpPr>
        <p:spPr>
          <a:xfrm>
            <a:off x="607809" y="3834812"/>
            <a:ext cx="405000" cy="405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4884738" y="1965326"/>
            <a:ext cx="2933700" cy="2030413"/>
          </a:xfrm>
          <a:custGeom>
            <a:avLst/>
            <a:gdLst>
              <a:gd name="T0" fmla="*/ 26 w 167"/>
              <a:gd name="T1" fmla="*/ 115 h 115"/>
              <a:gd name="T2" fmla="*/ 42 w 167"/>
              <a:gd name="T3" fmla="*/ 94 h 115"/>
              <a:gd name="T4" fmla="*/ 22 w 167"/>
              <a:gd name="T5" fmla="*/ 81 h 115"/>
              <a:gd name="T6" fmla="*/ 21 w 167"/>
              <a:gd name="T7" fmla="*/ 22 h 115"/>
              <a:gd name="T8" fmla="*/ 68 w 167"/>
              <a:gd name="T9" fmla="*/ 3 h 115"/>
              <a:gd name="T10" fmla="*/ 141 w 167"/>
              <a:gd name="T11" fmla="*/ 17 h 115"/>
              <a:gd name="T12" fmla="*/ 156 w 167"/>
              <a:gd name="T13" fmla="*/ 29 h 115"/>
              <a:gd name="T14" fmla="*/ 156 w 167"/>
              <a:gd name="T15" fmla="*/ 73 h 115"/>
              <a:gd name="T16" fmla="*/ 119 w 167"/>
              <a:gd name="T17" fmla="*/ 96 h 115"/>
              <a:gd name="T18" fmla="*/ 62 w 167"/>
              <a:gd name="T19" fmla="*/ 98 h 115"/>
              <a:gd name="T20" fmla="*/ 54 w 167"/>
              <a:gd name="T21" fmla="*/ 100 h 115"/>
              <a:gd name="T22" fmla="*/ 26 w 167"/>
              <a:gd name="T23" fmla="*/ 115 h 115"/>
              <a:gd name="T24" fmla="*/ 96 w 167"/>
              <a:gd name="T25" fmla="*/ 51 h 115"/>
              <a:gd name="T26" fmla="*/ 87 w 167"/>
              <a:gd name="T27" fmla="*/ 41 h 115"/>
              <a:gd name="T28" fmla="*/ 77 w 167"/>
              <a:gd name="T29" fmla="*/ 51 h 115"/>
              <a:gd name="T30" fmla="*/ 86 w 167"/>
              <a:gd name="T31" fmla="*/ 61 h 115"/>
              <a:gd name="T32" fmla="*/ 96 w 167"/>
              <a:gd name="T33" fmla="*/ 51 h 115"/>
              <a:gd name="T34" fmla="*/ 127 w 167"/>
              <a:gd name="T35" fmla="*/ 51 h 115"/>
              <a:gd name="T36" fmla="*/ 117 w 167"/>
              <a:gd name="T37" fmla="*/ 41 h 115"/>
              <a:gd name="T38" fmla="*/ 107 w 167"/>
              <a:gd name="T39" fmla="*/ 51 h 115"/>
              <a:gd name="T40" fmla="*/ 117 w 167"/>
              <a:gd name="T41" fmla="*/ 61 h 115"/>
              <a:gd name="T42" fmla="*/ 127 w 167"/>
              <a:gd name="T43" fmla="*/ 51 h 115"/>
              <a:gd name="T44" fmla="*/ 65 w 167"/>
              <a:gd name="T45" fmla="*/ 51 h 115"/>
              <a:gd name="T46" fmla="*/ 56 w 167"/>
              <a:gd name="T47" fmla="*/ 41 h 115"/>
              <a:gd name="T48" fmla="*/ 46 w 167"/>
              <a:gd name="T49" fmla="*/ 51 h 115"/>
              <a:gd name="T50" fmla="*/ 56 w 167"/>
              <a:gd name="T51" fmla="*/ 61 h 115"/>
              <a:gd name="T52" fmla="*/ 65 w 167"/>
              <a:gd name="T53" fmla="*/ 5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7" h="115">
                <a:moveTo>
                  <a:pt x="26" y="115"/>
                </a:moveTo>
                <a:cubicBezTo>
                  <a:pt x="32" y="107"/>
                  <a:pt x="37" y="100"/>
                  <a:pt x="42" y="94"/>
                </a:cubicBezTo>
                <a:cubicBezTo>
                  <a:pt x="34" y="89"/>
                  <a:pt x="28" y="85"/>
                  <a:pt x="22" y="81"/>
                </a:cubicBezTo>
                <a:cubicBezTo>
                  <a:pt x="0" y="64"/>
                  <a:pt x="0" y="40"/>
                  <a:pt x="21" y="22"/>
                </a:cubicBezTo>
                <a:cubicBezTo>
                  <a:pt x="35" y="11"/>
                  <a:pt x="51" y="5"/>
                  <a:pt x="68" y="3"/>
                </a:cubicBezTo>
                <a:cubicBezTo>
                  <a:pt x="94" y="0"/>
                  <a:pt x="119" y="3"/>
                  <a:pt x="141" y="17"/>
                </a:cubicBezTo>
                <a:cubicBezTo>
                  <a:pt x="147" y="20"/>
                  <a:pt x="152" y="24"/>
                  <a:pt x="156" y="29"/>
                </a:cubicBezTo>
                <a:cubicBezTo>
                  <a:pt x="167" y="43"/>
                  <a:pt x="167" y="59"/>
                  <a:pt x="156" y="73"/>
                </a:cubicBezTo>
                <a:cubicBezTo>
                  <a:pt x="147" y="85"/>
                  <a:pt x="133" y="91"/>
                  <a:pt x="119" y="96"/>
                </a:cubicBezTo>
                <a:cubicBezTo>
                  <a:pt x="100" y="101"/>
                  <a:pt x="82" y="102"/>
                  <a:pt x="62" y="98"/>
                </a:cubicBezTo>
                <a:cubicBezTo>
                  <a:pt x="60" y="98"/>
                  <a:pt x="57" y="99"/>
                  <a:pt x="54" y="100"/>
                </a:cubicBezTo>
                <a:cubicBezTo>
                  <a:pt x="45" y="105"/>
                  <a:pt x="36" y="110"/>
                  <a:pt x="26" y="115"/>
                </a:cubicBezTo>
                <a:close/>
                <a:moveTo>
                  <a:pt x="96" y="51"/>
                </a:moveTo>
                <a:cubicBezTo>
                  <a:pt x="96" y="46"/>
                  <a:pt x="92" y="41"/>
                  <a:pt x="87" y="41"/>
                </a:cubicBezTo>
                <a:cubicBezTo>
                  <a:pt x="81" y="41"/>
                  <a:pt x="77" y="45"/>
                  <a:pt x="77" y="51"/>
                </a:cubicBezTo>
                <a:cubicBezTo>
                  <a:pt x="77" y="56"/>
                  <a:pt x="81" y="61"/>
                  <a:pt x="86" y="61"/>
                </a:cubicBezTo>
                <a:cubicBezTo>
                  <a:pt x="91" y="61"/>
                  <a:pt x="96" y="56"/>
                  <a:pt x="96" y="51"/>
                </a:cubicBezTo>
                <a:close/>
                <a:moveTo>
                  <a:pt x="127" y="51"/>
                </a:moveTo>
                <a:cubicBezTo>
                  <a:pt x="127" y="45"/>
                  <a:pt x="122" y="41"/>
                  <a:pt x="117" y="41"/>
                </a:cubicBezTo>
                <a:cubicBezTo>
                  <a:pt x="112" y="41"/>
                  <a:pt x="107" y="45"/>
                  <a:pt x="107" y="51"/>
                </a:cubicBezTo>
                <a:cubicBezTo>
                  <a:pt x="107" y="56"/>
                  <a:pt x="112" y="61"/>
                  <a:pt x="117" y="61"/>
                </a:cubicBezTo>
                <a:cubicBezTo>
                  <a:pt x="122" y="60"/>
                  <a:pt x="126" y="56"/>
                  <a:pt x="127" y="51"/>
                </a:cubicBezTo>
                <a:close/>
                <a:moveTo>
                  <a:pt x="65" y="51"/>
                </a:moveTo>
                <a:cubicBezTo>
                  <a:pt x="65" y="45"/>
                  <a:pt x="61" y="41"/>
                  <a:pt x="56" y="41"/>
                </a:cubicBezTo>
                <a:cubicBezTo>
                  <a:pt x="50" y="41"/>
                  <a:pt x="46" y="46"/>
                  <a:pt x="46" y="51"/>
                </a:cubicBezTo>
                <a:cubicBezTo>
                  <a:pt x="46" y="56"/>
                  <a:pt x="51" y="61"/>
                  <a:pt x="56" y="61"/>
                </a:cubicBezTo>
                <a:cubicBezTo>
                  <a:pt x="61" y="61"/>
                  <a:pt x="65" y="56"/>
                  <a:pt x="65" y="5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6"/>
          <p:cNvSpPr>
            <a:spLocks noEditPoints="1"/>
          </p:cNvSpPr>
          <p:nvPr/>
        </p:nvSpPr>
        <p:spPr bwMode="auto">
          <a:xfrm>
            <a:off x="7239001" y="3449638"/>
            <a:ext cx="1774825" cy="1306513"/>
          </a:xfrm>
          <a:custGeom>
            <a:avLst/>
            <a:gdLst>
              <a:gd name="T0" fmla="*/ 82 w 101"/>
              <a:gd name="T1" fmla="*/ 58 h 74"/>
              <a:gd name="T2" fmla="*/ 87 w 101"/>
              <a:gd name="T3" fmla="*/ 63 h 74"/>
              <a:gd name="T4" fmla="*/ 89 w 101"/>
              <a:gd name="T5" fmla="*/ 71 h 74"/>
              <a:gd name="T6" fmla="*/ 81 w 101"/>
              <a:gd name="T7" fmla="*/ 73 h 74"/>
              <a:gd name="T8" fmla="*/ 66 w 101"/>
              <a:gd name="T9" fmla="*/ 68 h 74"/>
              <a:gd name="T10" fmla="*/ 57 w 101"/>
              <a:gd name="T11" fmla="*/ 66 h 74"/>
              <a:gd name="T12" fmla="*/ 18 w 101"/>
              <a:gd name="T13" fmla="*/ 57 h 74"/>
              <a:gd name="T14" fmla="*/ 19 w 101"/>
              <a:gd name="T15" fmla="*/ 13 h 74"/>
              <a:gd name="T16" fmla="*/ 82 w 101"/>
              <a:gd name="T17" fmla="*/ 13 h 74"/>
              <a:gd name="T18" fmla="*/ 85 w 101"/>
              <a:gd name="T19" fmla="*/ 56 h 74"/>
              <a:gd name="T20" fmla="*/ 82 w 101"/>
              <a:gd name="T21" fmla="*/ 58 h 74"/>
              <a:gd name="T22" fmla="*/ 72 w 101"/>
              <a:gd name="T23" fmla="*/ 56 h 74"/>
              <a:gd name="T24" fmla="*/ 80 w 101"/>
              <a:gd name="T25" fmla="*/ 51 h 74"/>
              <a:gd name="T26" fmla="*/ 80 w 101"/>
              <a:gd name="T27" fmla="*/ 19 h 74"/>
              <a:gd name="T28" fmla="*/ 20 w 101"/>
              <a:gd name="T29" fmla="*/ 20 h 74"/>
              <a:gd name="T30" fmla="*/ 20 w 101"/>
              <a:gd name="T31" fmla="*/ 50 h 74"/>
              <a:gd name="T32" fmla="*/ 50 w 101"/>
              <a:gd name="T33" fmla="*/ 59 h 74"/>
              <a:gd name="T34" fmla="*/ 74 w 101"/>
              <a:gd name="T35" fmla="*/ 64 h 74"/>
              <a:gd name="T36" fmla="*/ 80 w 101"/>
              <a:gd name="T37" fmla="*/ 66 h 74"/>
              <a:gd name="T38" fmla="*/ 72 w 101"/>
              <a:gd name="T39" fmla="*/ 5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1" h="74">
                <a:moveTo>
                  <a:pt x="82" y="58"/>
                </a:moveTo>
                <a:cubicBezTo>
                  <a:pt x="84" y="60"/>
                  <a:pt x="86" y="61"/>
                  <a:pt x="87" y="63"/>
                </a:cubicBezTo>
                <a:cubicBezTo>
                  <a:pt x="88" y="65"/>
                  <a:pt x="90" y="69"/>
                  <a:pt x="89" y="71"/>
                </a:cubicBezTo>
                <a:cubicBezTo>
                  <a:pt x="87" y="73"/>
                  <a:pt x="83" y="74"/>
                  <a:pt x="81" y="73"/>
                </a:cubicBezTo>
                <a:cubicBezTo>
                  <a:pt x="76" y="72"/>
                  <a:pt x="71" y="69"/>
                  <a:pt x="66" y="68"/>
                </a:cubicBezTo>
                <a:cubicBezTo>
                  <a:pt x="63" y="67"/>
                  <a:pt x="60" y="66"/>
                  <a:pt x="57" y="66"/>
                </a:cubicBezTo>
                <a:cubicBezTo>
                  <a:pt x="43" y="67"/>
                  <a:pt x="30" y="65"/>
                  <a:pt x="18" y="57"/>
                </a:cubicBezTo>
                <a:cubicBezTo>
                  <a:pt x="0" y="45"/>
                  <a:pt x="0" y="24"/>
                  <a:pt x="19" y="13"/>
                </a:cubicBezTo>
                <a:cubicBezTo>
                  <a:pt x="39" y="0"/>
                  <a:pt x="61" y="1"/>
                  <a:pt x="82" y="13"/>
                </a:cubicBezTo>
                <a:cubicBezTo>
                  <a:pt x="100" y="23"/>
                  <a:pt x="101" y="42"/>
                  <a:pt x="85" y="56"/>
                </a:cubicBezTo>
                <a:cubicBezTo>
                  <a:pt x="84" y="56"/>
                  <a:pt x="83" y="57"/>
                  <a:pt x="82" y="58"/>
                </a:cubicBezTo>
                <a:close/>
                <a:moveTo>
                  <a:pt x="72" y="56"/>
                </a:moveTo>
                <a:cubicBezTo>
                  <a:pt x="76" y="54"/>
                  <a:pt x="78" y="52"/>
                  <a:pt x="80" y="51"/>
                </a:cubicBezTo>
                <a:cubicBezTo>
                  <a:pt x="92" y="42"/>
                  <a:pt x="92" y="29"/>
                  <a:pt x="80" y="19"/>
                </a:cubicBezTo>
                <a:cubicBezTo>
                  <a:pt x="65" y="8"/>
                  <a:pt x="35" y="8"/>
                  <a:pt x="20" y="20"/>
                </a:cubicBezTo>
                <a:cubicBezTo>
                  <a:pt x="8" y="29"/>
                  <a:pt x="8" y="42"/>
                  <a:pt x="20" y="50"/>
                </a:cubicBezTo>
                <a:cubicBezTo>
                  <a:pt x="29" y="57"/>
                  <a:pt x="39" y="60"/>
                  <a:pt x="50" y="59"/>
                </a:cubicBezTo>
                <a:cubicBezTo>
                  <a:pt x="59" y="59"/>
                  <a:pt x="67" y="59"/>
                  <a:pt x="74" y="64"/>
                </a:cubicBezTo>
                <a:cubicBezTo>
                  <a:pt x="75" y="65"/>
                  <a:pt x="77" y="65"/>
                  <a:pt x="80" y="66"/>
                </a:cubicBezTo>
                <a:cubicBezTo>
                  <a:pt x="77" y="62"/>
                  <a:pt x="75" y="59"/>
                  <a:pt x="72" y="56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8310563" y="3960813"/>
            <a:ext cx="158750" cy="176213"/>
          </a:xfrm>
          <a:custGeom>
            <a:avLst/>
            <a:gdLst>
              <a:gd name="T0" fmla="*/ 5 w 9"/>
              <a:gd name="T1" fmla="*/ 0 h 10"/>
              <a:gd name="T2" fmla="*/ 8 w 9"/>
              <a:gd name="T3" fmla="*/ 6 h 10"/>
              <a:gd name="T4" fmla="*/ 4 w 9"/>
              <a:gd name="T5" fmla="*/ 10 h 10"/>
              <a:gd name="T6" fmla="*/ 0 w 9"/>
              <a:gd name="T7" fmla="*/ 6 h 10"/>
              <a:gd name="T8" fmla="*/ 5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6" y="3"/>
                  <a:pt x="9" y="5"/>
                  <a:pt x="8" y="6"/>
                </a:cubicBezTo>
                <a:cubicBezTo>
                  <a:pt x="8" y="8"/>
                  <a:pt x="5" y="10"/>
                  <a:pt x="4" y="10"/>
                </a:cubicBezTo>
                <a:cubicBezTo>
                  <a:pt x="3" y="10"/>
                  <a:pt x="0" y="7"/>
                  <a:pt x="0" y="6"/>
                </a:cubicBezTo>
                <a:cubicBezTo>
                  <a:pt x="0" y="4"/>
                  <a:pt x="2" y="3"/>
                  <a:pt x="5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8047038" y="3995738"/>
            <a:ext cx="193675" cy="141288"/>
          </a:xfrm>
          <a:custGeom>
            <a:avLst/>
            <a:gdLst>
              <a:gd name="T0" fmla="*/ 11 w 11"/>
              <a:gd name="T1" fmla="*/ 4 h 8"/>
              <a:gd name="T2" fmla="*/ 5 w 11"/>
              <a:gd name="T3" fmla="*/ 8 h 8"/>
              <a:gd name="T4" fmla="*/ 0 w 11"/>
              <a:gd name="T5" fmla="*/ 4 h 8"/>
              <a:gd name="T6" fmla="*/ 4 w 11"/>
              <a:gd name="T7" fmla="*/ 0 h 8"/>
              <a:gd name="T8" fmla="*/ 11 w 11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8">
                <a:moveTo>
                  <a:pt x="11" y="4"/>
                </a:moveTo>
                <a:cubicBezTo>
                  <a:pt x="8" y="6"/>
                  <a:pt x="6" y="8"/>
                  <a:pt x="5" y="8"/>
                </a:cubicBezTo>
                <a:cubicBezTo>
                  <a:pt x="3" y="8"/>
                  <a:pt x="2" y="5"/>
                  <a:pt x="0" y="4"/>
                </a:cubicBezTo>
                <a:cubicBezTo>
                  <a:pt x="1" y="3"/>
                  <a:pt x="3" y="0"/>
                  <a:pt x="4" y="0"/>
                </a:cubicBezTo>
                <a:cubicBezTo>
                  <a:pt x="6" y="0"/>
                  <a:pt x="7" y="2"/>
                  <a:pt x="11" y="4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7800976" y="3995738"/>
            <a:ext cx="176213" cy="141288"/>
          </a:xfrm>
          <a:custGeom>
            <a:avLst/>
            <a:gdLst>
              <a:gd name="T0" fmla="*/ 10 w 10"/>
              <a:gd name="T1" fmla="*/ 4 h 8"/>
              <a:gd name="T2" fmla="*/ 3 w 10"/>
              <a:gd name="T3" fmla="*/ 8 h 8"/>
              <a:gd name="T4" fmla="*/ 0 w 10"/>
              <a:gd name="T5" fmla="*/ 4 h 8"/>
              <a:gd name="T6" fmla="*/ 3 w 10"/>
              <a:gd name="T7" fmla="*/ 0 h 8"/>
              <a:gd name="T8" fmla="*/ 10 w 10"/>
              <a:gd name="T9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10" y="4"/>
                </a:moveTo>
                <a:cubicBezTo>
                  <a:pt x="7" y="6"/>
                  <a:pt x="5" y="8"/>
                  <a:pt x="3" y="8"/>
                </a:cubicBezTo>
                <a:cubicBezTo>
                  <a:pt x="2" y="8"/>
                  <a:pt x="0" y="5"/>
                  <a:pt x="0" y="4"/>
                </a:cubicBezTo>
                <a:cubicBezTo>
                  <a:pt x="0" y="2"/>
                  <a:pt x="2" y="0"/>
                  <a:pt x="3" y="0"/>
                </a:cubicBezTo>
                <a:cubicBezTo>
                  <a:pt x="5" y="0"/>
                  <a:pt x="7" y="2"/>
                  <a:pt x="10" y="4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735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/>
              <a:t>89,526,124</a:t>
            </a:r>
            <a:endParaRPr sz="9600" b="1"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264" name="Grupo 263"/>
          <p:cNvGrpSpPr/>
          <p:nvPr/>
        </p:nvGrpSpPr>
        <p:grpSpPr>
          <a:xfrm>
            <a:off x="5973346" y="3507902"/>
            <a:ext cx="2979738" cy="1358901"/>
            <a:chOff x="9775825" y="2312988"/>
            <a:chExt cx="2979738" cy="13589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1947525" y="2940051"/>
              <a:ext cx="384175" cy="414338"/>
            </a:xfrm>
            <a:custGeom>
              <a:avLst/>
              <a:gdLst>
                <a:gd name="T0" fmla="*/ 31 w 102"/>
                <a:gd name="T1" fmla="*/ 9 h 110"/>
                <a:gd name="T2" fmla="*/ 94 w 102"/>
                <a:gd name="T3" fmla="*/ 40 h 110"/>
                <a:gd name="T4" fmla="*/ 60 w 102"/>
                <a:gd name="T5" fmla="*/ 102 h 110"/>
                <a:gd name="T6" fmla="*/ 0 w 102"/>
                <a:gd name="T7" fmla="*/ 66 h 110"/>
                <a:gd name="T8" fmla="*/ 17 w 102"/>
                <a:gd name="T9" fmla="*/ 70 h 110"/>
                <a:gd name="T10" fmla="*/ 32 w 102"/>
                <a:gd name="T11" fmla="*/ 67 h 110"/>
                <a:gd name="T12" fmla="*/ 39 w 102"/>
                <a:gd name="T13" fmla="*/ 65 h 110"/>
                <a:gd name="T14" fmla="*/ 56 w 102"/>
                <a:gd name="T15" fmla="*/ 76 h 110"/>
                <a:gd name="T16" fmla="*/ 73 w 102"/>
                <a:gd name="T17" fmla="*/ 53 h 110"/>
                <a:gd name="T18" fmla="*/ 66 w 102"/>
                <a:gd name="T19" fmla="*/ 48 h 110"/>
                <a:gd name="T20" fmla="*/ 54 w 102"/>
                <a:gd name="T21" fmla="*/ 34 h 110"/>
                <a:gd name="T22" fmla="*/ 47 w 102"/>
                <a:gd name="T23" fmla="*/ 26 h 110"/>
                <a:gd name="T24" fmla="*/ 31 w 102"/>
                <a:gd name="T25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0">
                  <a:moveTo>
                    <a:pt x="31" y="9"/>
                  </a:moveTo>
                  <a:cubicBezTo>
                    <a:pt x="59" y="0"/>
                    <a:pt x="86" y="13"/>
                    <a:pt x="94" y="40"/>
                  </a:cubicBezTo>
                  <a:cubicBezTo>
                    <a:pt x="102" y="68"/>
                    <a:pt x="87" y="95"/>
                    <a:pt x="60" y="102"/>
                  </a:cubicBezTo>
                  <a:cubicBezTo>
                    <a:pt x="33" y="110"/>
                    <a:pt x="7" y="94"/>
                    <a:pt x="0" y="66"/>
                  </a:cubicBezTo>
                  <a:cubicBezTo>
                    <a:pt x="7" y="63"/>
                    <a:pt x="12" y="67"/>
                    <a:pt x="17" y="70"/>
                  </a:cubicBezTo>
                  <a:cubicBezTo>
                    <a:pt x="24" y="79"/>
                    <a:pt x="29" y="76"/>
                    <a:pt x="32" y="67"/>
                  </a:cubicBezTo>
                  <a:cubicBezTo>
                    <a:pt x="34" y="65"/>
                    <a:pt x="36" y="64"/>
                    <a:pt x="39" y="65"/>
                  </a:cubicBezTo>
                  <a:cubicBezTo>
                    <a:pt x="43" y="72"/>
                    <a:pt x="47" y="77"/>
                    <a:pt x="56" y="76"/>
                  </a:cubicBezTo>
                  <a:cubicBezTo>
                    <a:pt x="69" y="76"/>
                    <a:pt x="77" y="66"/>
                    <a:pt x="73" y="53"/>
                  </a:cubicBezTo>
                  <a:cubicBezTo>
                    <a:pt x="72" y="50"/>
                    <a:pt x="69" y="48"/>
                    <a:pt x="66" y="48"/>
                  </a:cubicBezTo>
                  <a:cubicBezTo>
                    <a:pt x="57" y="47"/>
                    <a:pt x="53" y="43"/>
                    <a:pt x="54" y="34"/>
                  </a:cubicBezTo>
                  <a:cubicBezTo>
                    <a:pt x="54" y="29"/>
                    <a:pt x="51" y="27"/>
                    <a:pt x="47" y="26"/>
                  </a:cubicBezTo>
                  <a:cubicBezTo>
                    <a:pt x="40" y="22"/>
                    <a:pt x="32" y="19"/>
                    <a:pt x="31" y="9"/>
                  </a:cubicBezTo>
                  <a:close/>
                </a:path>
              </a:pathLst>
            </a:custGeom>
            <a:solidFill>
              <a:srgbClr val="3D9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2466638" y="2935288"/>
              <a:ext cx="288925" cy="295275"/>
            </a:xfrm>
            <a:custGeom>
              <a:avLst/>
              <a:gdLst>
                <a:gd name="T0" fmla="*/ 75 w 77"/>
                <a:gd name="T1" fmla="*/ 38 h 78"/>
                <a:gd name="T2" fmla="*/ 50 w 77"/>
                <a:gd name="T3" fmla="*/ 73 h 78"/>
                <a:gd name="T4" fmla="*/ 13 w 77"/>
                <a:gd name="T5" fmla="*/ 64 h 78"/>
                <a:gd name="T6" fmla="*/ 7 w 77"/>
                <a:gd name="T7" fmla="*/ 24 h 78"/>
                <a:gd name="T8" fmla="*/ 38 w 77"/>
                <a:gd name="T9" fmla="*/ 4 h 78"/>
                <a:gd name="T10" fmla="*/ 60 w 77"/>
                <a:gd name="T11" fmla="*/ 8 h 78"/>
                <a:gd name="T12" fmla="*/ 74 w 77"/>
                <a:gd name="T13" fmla="*/ 26 h 78"/>
                <a:gd name="T14" fmla="*/ 75 w 77"/>
                <a:gd name="T1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8">
                  <a:moveTo>
                    <a:pt x="75" y="38"/>
                  </a:moveTo>
                  <a:cubicBezTo>
                    <a:pt x="74" y="55"/>
                    <a:pt x="66" y="67"/>
                    <a:pt x="50" y="73"/>
                  </a:cubicBezTo>
                  <a:cubicBezTo>
                    <a:pt x="38" y="78"/>
                    <a:pt x="22" y="74"/>
                    <a:pt x="13" y="64"/>
                  </a:cubicBezTo>
                  <a:cubicBezTo>
                    <a:pt x="3" y="54"/>
                    <a:pt x="0" y="38"/>
                    <a:pt x="7" y="24"/>
                  </a:cubicBezTo>
                  <a:cubicBezTo>
                    <a:pt x="13" y="12"/>
                    <a:pt x="24" y="5"/>
                    <a:pt x="38" y="4"/>
                  </a:cubicBezTo>
                  <a:cubicBezTo>
                    <a:pt x="46" y="0"/>
                    <a:pt x="53" y="4"/>
                    <a:pt x="60" y="8"/>
                  </a:cubicBezTo>
                  <a:cubicBezTo>
                    <a:pt x="67" y="12"/>
                    <a:pt x="72" y="19"/>
                    <a:pt x="74" y="26"/>
                  </a:cubicBezTo>
                  <a:cubicBezTo>
                    <a:pt x="76" y="30"/>
                    <a:pt x="77" y="34"/>
                    <a:pt x="75" y="38"/>
                  </a:cubicBezTo>
                  <a:close/>
                </a:path>
              </a:pathLst>
            </a:custGeom>
            <a:solidFill>
              <a:srgbClr val="EB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2145963" y="2543176"/>
              <a:ext cx="304800" cy="301625"/>
            </a:xfrm>
            <a:custGeom>
              <a:avLst/>
              <a:gdLst>
                <a:gd name="T0" fmla="*/ 58 w 81"/>
                <a:gd name="T1" fmla="*/ 9 h 80"/>
                <a:gd name="T2" fmla="*/ 58 w 81"/>
                <a:gd name="T3" fmla="*/ 71 h 80"/>
                <a:gd name="T4" fmla="*/ 12 w 81"/>
                <a:gd name="T5" fmla="*/ 63 h 80"/>
                <a:gd name="T6" fmla="*/ 17 w 81"/>
                <a:gd name="T7" fmla="*/ 14 h 80"/>
                <a:gd name="T8" fmla="*/ 23 w 81"/>
                <a:gd name="T9" fmla="*/ 9 h 80"/>
                <a:gd name="T10" fmla="*/ 58 w 81"/>
                <a:gd name="T11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58" y="9"/>
                  </a:moveTo>
                  <a:cubicBezTo>
                    <a:pt x="81" y="29"/>
                    <a:pt x="81" y="57"/>
                    <a:pt x="58" y="71"/>
                  </a:cubicBezTo>
                  <a:cubicBezTo>
                    <a:pt x="42" y="80"/>
                    <a:pt x="22" y="76"/>
                    <a:pt x="12" y="63"/>
                  </a:cubicBezTo>
                  <a:cubicBezTo>
                    <a:pt x="0" y="47"/>
                    <a:pt x="2" y="27"/>
                    <a:pt x="17" y="14"/>
                  </a:cubicBezTo>
                  <a:cubicBezTo>
                    <a:pt x="18" y="12"/>
                    <a:pt x="21" y="10"/>
                    <a:pt x="23" y="9"/>
                  </a:cubicBezTo>
                  <a:cubicBezTo>
                    <a:pt x="35" y="0"/>
                    <a:pt x="46" y="0"/>
                    <a:pt x="58" y="9"/>
                  </a:cubicBezTo>
                  <a:close/>
                </a:path>
              </a:pathLst>
            </a:custGeom>
            <a:solidFill>
              <a:srgbClr val="EB5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2161838" y="2312988"/>
              <a:ext cx="285750" cy="263525"/>
            </a:xfrm>
            <a:custGeom>
              <a:avLst/>
              <a:gdLst>
                <a:gd name="T0" fmla="*/ 54 w 76"/>
                <a:gd name="T1" fmla="*/ 70 h 70"/>
                <a:gd name="T2" fmla="*/ 19 w 76"/>
                <a:gd name="T3" fmla="*/ 70 h 70"/>
                <a:gd name="T4" fmla="*/ 1 w 76"/>
                <a:gd name="T5" fmla="*/ 35 h 70"/>
                <a:gd name="T6" fmla="*/ 31 w 76"/>
                <a:gd name="T7" fmla="*/ 3 h 70"/>
                <a:gd name="T8" fmla="*/ 69 w 76"/>
                <a:gd name="T9" fmla="*/ 22 h 70"/>
                <a:gd name="T10" fmla="*/ 61 w 76"/>
                <a:gd name="T11" fmla="*/ 64 h 70"/>
                <a:gd name="T12" fmla="*/ 54 w 7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0">
                  <a:moveTo>
                    <a:pt x="54" y="70"/>
                  </a:moveTo>
                  <a:cubicBezTo>
                    <a:pt x="42" y="66"/>
                    <a:pt x="30" y="66"/>
                    <a:pt x="19" y="70"/>
                  </a:cubicBezTo>
                  <a:cubicBezTo>
                    <a:pt x="8" y="60"/>
                    <a:pt x="0" y="50"/>
                    <a:pt x="1" y="35"/>
                  </a:cubicBezTo>
                  <a:cubicBezTo>
                    <a:pt x="3" y="18"/>
                    <a:pt x="15" y="6"/>
                    <a:pt x="31" y="3"/>
                  </a:cubicBezTo>
                  <a:cubicBezTo>
                    <a:pt x="46" y="0"/>
                    <a:pt x="62" y="8"/>
                    <a:pt x="69" y="22"/>
                  </a:cubicBezTo>
                  <a:cubicBezTo>
                    <a:pt x="76" y="35"/>
                    <a:pt x="72" y="52"/>
                    <a:pt x="61" y="64"/>
                  </a:cubicBezTo>
                  <a:cubicBezTo>
                    <a:pt x="59" y="66"/>
                    <a:pt x="56" y="68"/>
                    <a:pt x="54" y="70"/>
                  </a:cubicBezTo>
                  <a:close/>
                </a:path>
              </a:pathLst>
            </a:custGeom>
            <a:solidFill>
              <a:srgbClr val="3F9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1882438" y="2959101"/>
              <a:ext cx="279400" cy="268288"/>
            </a:xfrm>
            <a:custGeom>
              <a:avLst/>
              <a:gdLst>
                <a:gd name="T0" fmla="*/ 34 w 74"/>
                <a:gd name="T1" fmla="*/ 67 h 71"/>
                <a:gd name="T2" fmla="*/ 17 w 74"/>
                <a:gd name="T3" fmla="*/ 61 h 71"/>
                <a:gd name="T4" fmla="*/ 6 w 74"/>
                <a:gd name="T5" fmla="*/ 20 h 71"/>
                <a:gd name="T6" fmla="*/ 48 w 74"/>
                <a:gd name="T7" fmla="*/ 4 h 71"/>
                <a:gd name="T8" fmla="*/ 65 w 74"/>
                <a:gd name="T9" fmla="*/ 20 h 71"/>
                <a:gd name="T10" fmla="*/ 55 w 74"/>
                <a:gd name="T11" fmla="*/ 60 h 71"/>
                <a:gd name="T12" fmla="*/ 51 w 74"/>
                <a:gd name="T13" fmla="*/ 63 h 71"/>
                <a:gd name="T14" fmla="*/ 34 w 74"/>
                <a:gd name="T15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1">
                  <a:moveTo>
                    <a:pt x="34" y="67"/>
                  </a:moveTo>
                  <a:cubicBezTo>
                    <a:pt x="28" y="65"/>
                    <a:pt x="23" y="63"/>
                    <a:pt x="17" y="61"/>
                  </a:cubicBezTo>
                  <a:cubicBezTo>
                    <a:pt x="4" y="49"/>
                    <a:pt x="0" y="34"/>
                    <a:pt x="6" y="20"/>
                  </a:cubicBezTo>
                  <a:cubicBezTo>
                    <a:pt x="14" y="5"/>
                    <a:pt x="28" y="0"/>
                    <a:pt x="48" y="4"/>
                  </a:cubicBezTo>
                  <a:cubicBezTo>
                    <a:pt x="53" y="9"/>
                    <a:pt x="59" y="15"/>
                    <a:pt x="65" y="20"/>
                  </a:cubicBezTo>
                  <a:cubicBezTo>
                    <a:pt x="74" y="34"/>
                    <a:pt x="70" y="52"/>
                    <a:pt x="55" y="60"/>
                  </a:cubicBezTo>
                  <a:cubicBezTo>
                    <a:pt x="54" y="61"/>
                    <a:pt x="52" y="62"/>
                    <a:pt x="51" y="63"/>
                  </a:cubicBezTo>
                  <a:cubicBezTo>
                    <a:pt x="46" y="69"/>
                    <a:pt x="40" y="71"/>
                    <a:pt x="34" y="67"/>
                  </a:cubicBezTo>
                  <a:close/>
                </a:path>
              </a:pathLst>
            </a:custGeom>
            <a:solidFill>
              <a:srgbClr val="EA5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379200" y="2943226"/>
              <a:ext cx="214313" cy="222250"/>
            </a:xfrm>
            <a:custGeom>
              <a:avLst/>
              <a:gdLst>
                <a:gd name="T0" fmla="*/ 30 w 57"/>
                <a:gd name="T1" fmla="*/ 3 h 59"/>
                <a:gd name="T2" fmla="*/ 54 w 57"/>
                <a:gd name="T3" fmla="*/ 27 h 59"/>
                <a:gd name="T4" fmla="*/ 31 w 57"/>
                <a:gd name="T5" fmla="*/ 58 h 59"/>
                <a:gd name="T6" fmla="*/ 0 w 57"/>
                <a:gd name="T7" fmla="*/ 33 h 59"/>
                <a:gd name="T8" fmla="*/ 2 w 57"/>
                <a:gd name="T9" fmla="*/ 17 h 59"/>
                <a:gd name="T10" fmla="*/ 8 w 57"/>
                <a:gd name="T11" fmla="*/ 7 h 59"/>
                <a:gd name="T12" fmla="*/ 22 w 57"/>
                <a:gd name="T13" fmla="*/ 0 h 59"/>
                <a:gd name="T14" fmla="*/ 30 w 57"/>
                <a:gd name="T1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3"/>
                  </a:moveTo>
                  <a:cubicBezTo>
                    <a:pt x="43" y="6"/>
                    <a:pt x="52" y="14"/>
                    <a:pt x="54" y="27"/>
                  </a:cubicBezTo>
                  <a:cubicBezTo>
                    <a:pt x="57" y="42"/>
                    <a:pt x="45" y="56"/>
                    <a:pt x="31" y="58"/>
                  </a:cubicBezTo>
                  <a:cubicBezTo>
                    <a:pt x="14" y="59"/>
                    <a:pt x="1" y="49"/>
                    <a:pt x="0" y="33"/>
                  </a:cubicBezTo>
                  <a:cubicBezTo>
                    <a:pt x="0" y="28"/>
                    <a:pt x="0" y="22"/>
                    <a:pt x="2" y="17"/>
                  </a:cubicBezTo>
                  <a:cubicBezTo>
                    <a:pt x="3" y="13"/>
                    <a:pt x="5" y="10"/>
                    <a:pt x="8" y="7"/>
                  </a:cubicBezTo>
                  <a:cubicBezTo>
                    <a:pt x="12" y="4"/>
                    <a:pt x="17" y="1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lose/>
                </a:path>
              </a:pathLst>
            </a:custGeom>
            <a:solidFill>
              <a:srgbClr val="EB5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522075" y="3197226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7 w 52"/>
                <a:gd name="T3" fmla="*/ 52 h 52"/>
                <a:gd name="T4" fmla="*/ 1 w 52"/>
                <a:gd name="T5" fmla="*/ 26 h 52"/>
                <a:gd name="T6" fmla="*/ 27 w 52"/>
                <a:gd name="T7" fmla="*/ 1 h 52"/>
                <a:gd name="T8" fmla="*/ 52 w 52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1"/>
                    <a:pt x="42" y="52"/>
                    <a:pt x="27" y="52"/>
                  </a:cubicBezTo>
                  <a:cubicBezTo>
                    <a:pt x="12" y="52"/>
                    <a:pt x="1" y="41"/>
                    <a:pt x="1" y="26"/>
                  </a:cubicBezTo>
                  <a:cubicBezTo>
                    <a:pt x="0" y="12"/>
                    <a:pt x="12" y="0"/>
                    <a:pt x="27" y="1"/>
                  </a:cubicBezTo>
                  <a:cubicBezTo>
                    <a:pt x="42" y="1"/>
                    <a:pt x="52" y="11"/>
                    <a:pt x="52" y="26"/>
                  </a:cubicBezTo>
                  <a:close/>
                </a:path>
              </a:pathLst>
            </a:custGeom>
            <a:solidFill>
              <a:srgbClr val="EB5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947525" y="2573338"/>
              <a:ext cx="195263" cy="230188"/>
            </a:xfrm>
            <a:custGeom>
              <a:avLst/>
              <a:gdLst>
                <a:gd name="T0" fmla="*/ 5 w 52"/>
                <a:gd name="T1" fmla="*/ 9 h 61"/>
                <a:gd name="T2" fmla="*/ 47 w 52"/>
                <a:gd name="T3" fmla="*/ 19 h 61"/>
                <a:gd name="T4" fmla="*/ 40 w 52"/>
                <a:gd name="T5" fmla="*/ 52 h 61"/>
                <a:gd name="T6" fmla="*/ 1 w 52"/>
                <a:gd name="T7" fmla="*/ 49 h 61"/>
                <a:gd name="T8" fmla="*/ 3 w 52"/>
                <a:gd name="T9" fmla="*/ 45 h 61"/>
                <a:gd name="T10" fmla="*/ 6 w 52"/>
                <a:gd name="T11" fmla="*/ 16 h 61"/>
                <a:gd name="T12" fmla="*/ 5 w 52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5" y="9"/>
                  </a:moveTo>
                  <a:cubicBezTo>
                    <a:pt x="24" y="0"/>
                    <a:pt x="40" y="4"/>
                    <a:pt x="47" y="19"/>
                  </a:cubicBezTo>
                  <a:cubicBezTo>
                    <a:pt x="52" y="32"/>
                    <a:pt x="49" y="44"/>
                    <a:pt x="40" y="52"/>
                  </a:cubicBezTo>
                  <a:cubicBezTo>
                    <a:pt x="29" y="61"/>
                    <a:pt x="15" y="60"/>
                    <a:pt x="1" y="49"/>
                  </a:cubicBezTo>
                  <a:cubicBezTo>
                    <a:pt x="0" y="47"/>
                    <a:pt x="1" y="46"/>
                    <a:pt x="3" y="45"/>
                  </a:cubicBezTo>
                  <a:cubicBezTo>
                    <a:pt x="13" y="36"/>
                    <a:pt x="13" y="27"/>
                    <a:pt x="6" y="16"/>
                  </a:cubicBezTo>
                  <a:cubicBezTo>
                    <a:pt x="5" y="14"/>
                    <a:pt x="2" y="12"/>
                    <a:pt x="5" y="9"/>
                  </a:cubicBezTo>
                  <a:close/>
                </a:path>
              </a:pathLst>
            </a:custGeom>
            <a:solidFill>
              <a:srgbClr val="419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1818938" y="2584451"/>
              <a:ext cx="200025" cy="188913"/>
            </a:xfrm>
            <a:custGeom>
              <a:avLst/>
              <a:gdLst>
                <a:gd name="T0" fmla="*/ 39 w 53"/>
                <a:gd name="T1" fmla="*/ 6 h 50"/>
                <a:gd name="T2" fmla="*/ 35 w 53"/>
                <a:gd name="T3" fmla="*/ 46 h 50"/>
                <a:gd name="T4" fmla="*/ 6 w 53"/>
                <a:gd name="T5" fmla="*/ 38 h 50"/>
                <a:gd name="T6" fmla="*/ 7 w 53"/>
                <a:gd name="T7" fmla="*/ 11 h 50"/>
                <a:gd name="T8" fmla="*/ 39 w 53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39" y="6"/>
                  </a:moveTo>
                  <a:cubicBezTo>
                    <a:pt x="53" y="23"/>
                    <a:pt x="52" y="34"/>
                    <a:pt x="35" y="46"/>
                  </a:cubicBezTo>
                  <a:cubicBezTo>
                    <a:pt x="24" y="50"/>
                    <a:pt x="13" y="48"/>
                    <a:pt x="6" y="38"/>
                  </a:cubicBezTo>
                  <a:cubicBezTo>
                    <a:pt x="0" y="29"/>
                    <a:pt x="1" y="19"/>
                    <a:pt x="7" y="11"/>
                  </a:cubicBezTo>
                  <a:cubicBezTo>
                    <a:pt x="16" y="1"/>
                    <a:pt x="27" y="0"/>
                    <a:pt x="39" y="6"/>
                  </a:cubicBezTo>
                  <a:close/>
                </a:path>
              </a:pathLst>
            </a:custGeom>
            <a:solidFill>
              <a:srgbClr val="EA5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1134725" y="2965451"/>
              <a:ext cx="165100" cy="169863"/>
            </a:xfrm>
            <a:custGeom>
              <a:avLst/>
              <a:gdLst>
                <a:gd name="T0" fmla="*/ 44 w 44"/>
                <a:gd name="T1" fmla="*/ 22 h 45"/>
                <a:gd name="T2" fmla="*/ 23 w 44"/>
                <a:gd name="T3" fmla="*/ 45 h 45"/>
                <a:gd name="T4" fmla="*/ 0 w 44"/>
                <a:gd name="T5" fmla="*/ 23 h 45"/>
                <a:gd name="T6" fmla="*/ 23 w 44"/>
                <a:gd name="T7" fmla="*/ 0 h 45"/>
                <a:gd name="T8" fmla="*/ 44 w 44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2"/>
                  </a:moveTo>
                  <a:cubicBezTo>
                    <a:pt x="44" y="35"/>
                    <a:pt x="35" y="44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35" y="0"/>
                    <a:pt x="44" y="9"/>
                    <a:pt x="44" y="22"/>
                  </a:cubicBezTo>
                  <a:close/>
                </a:path>
              </a:pathLst>
            </a:custGeom>
            <a:solidFill>
              <a:srgbClr val="41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3125" y="3154363"/>
              <a:ext cx="146050" cy="147638"/>
            </a:xfrm>
            <a:custGeom>
              <a:avLst/>
              <a:gdLst>
                <a:gd name="T0" fmla="*/ 39 w 39"/>
                <a:gd name="T1" fmla="*/ 20 h 39"/>
                <a:gd name="T2" fmla="*/ 20 w 39"/>
                <a:gd name="T3" fmla="*/ 39 h 39"/>
                <a:gd name="T4" fmla="*/ 0 w 39"/>
                <a:gd name="T5" fmla="*/ 19 h 39"/>
                <a:gd name="T6" fmla="*/ 20 w 39"/>
                <a:gd name="T7" fmla="*/ 1 h 39"/>
                <a:gd name="T8" fmla="*/ 39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31"/>
                    <a:pt x="31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1" y="9"/>
                    <a:pt x="9" y="1"/>
                    <a:pt x="20" y="1"/>
                  </a:cubicBezTo>
                  <a:cubicBezTo>
                    <a:pt x="31" y="0"/>
                    <a:pt x="39" y="8"/>
                    <a:pt x="39" y="20"/>
                  </a:cubicBezTo>
                  <a:close/>
                </a:path>
              </a:pathLst>
            </a:custGeom>
            <a:solidFill>
              <a:srgbClr val="EB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0877550" y="2951163"/>
              <a:ext cx="147638" cy="139700"/>
            </a:xfrm>
            <a:custGeom>
              <a:avLst/>
              <a:gdLst>
                <a:gd name="T0" fmla="*/ 19 w 39"/>
                <a:gd name="T1" fmla="*/ 37 h 37"/>
                <a:gd name="T2" fmla="*/ 0 w 39"/>
                <a:gd name="T3" fmla="*/ 18 h 37"/>
                <a:gd name="T4" fmla="*/ 20 w 39"/>
                <a:gd name="T5" fmla="*/ 0 h 37"/>
                <a:gd name="T6" fmla="*/ 38 w 39"/>
                <a:gd name="T7" fmla="*/ 18 h 37"/>
                <a:gd name="T8" fmla="*/ 19 w 3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19" y="37"/>
                  </a:moveTo>
                  <a:cubicBezTo>
                    <a:pt x="8" y="36"/>
                    <a:pt x="0" y="29"/>
                    <a:pt x="0" y="18"/>
                  </a:cubicBezTo>
                  <a:cubicBezTo>
                    <a:pt x="1" y="7"/>
                    <a:pt x="8" y="0"/>
                    <a:pt x="20" y="0"/>
                  </a:cubicBezTo>
                  <a:cubicBezTo>
                    <a:pt x="31" y="1"/>
                    <a:pt x="37" y="8"/>
                    <a:pt x="38" y="18"/>
                  </a:cubicBezTo>
                  <a:cubicBezTo>
                    <a:pt x="39" y="29"/>
                    <a:pt x="30" y="37"/>
                    <a:pt x="19" y="37"/>
                  </a:cubicBezTo>
                  <a:close/>
                </a:path>
              </a:pathLst>
            </a:custGeom>
            <a:solidFill>
              <a:srgbClr val="53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1326813" y="2852738"/>
              <a:ext cx="168275" cy="155575"/>
            </a:xfrm>
            <a:custGeom>
              <a:avLst/>
              <a:gdLst>
                <a:gd name="T0" fmla="*/ 23 w 45"/>
                <a:gd name="T1" fmla="*/ 33 h 41"/>
                <a:gd name="T2" fmla="*/ 16 w 45"/>
                <a:gd name="T3" fmla="*/ 41 h 41"/>
                <a:gd name="T4" fmla="*/ 5 w 45"/>
                <a:gd name="T5" fmla="*/ 13 h 41"/>
                <a:gd name="T6" fmla="*/ 28 w 45"/>
                <a:gd name="T7" fmla="*/ 1 h 41"/>
                <a:gd name="T8" fmla="*/ 44 w 45"/>
                <a:gd name="T9" fmla="*/ 27 h 41"/>
                <a:gd name="T10" fmla="*/ 36 w 45"/>
                <a:gd name="T11" fmla="*/ 27 h 41"/>
                <a:gd name="T12" fmla="*/ 30 w 45"/>
                <a:gd name="T13" fmla="*/ 20 h 41"/>
                <a:gd name="T14" fmla="*/ 21 w 45"/>
                <a:gd name="T15" fmla="*/ 20 h 41"/>
                <a:gd name="T16" fmla="*/ 21 w 45"/>
                <a:gd name="T17" fmla="*/ 28 h 41"/>
                <a:gd name="T18" fmla="*/ 23 w 45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1">
                  <a:moveTo>
                    <a:pt x="23" y="33"/>
                  </a:moveTo>
                  <a:cubicBezTo>
                    <a:pt x="22" y="37"/>
                    <a:pt x="19" y="39"/>
                    <a:pt x="16" y="41"/>
                  </a:cubicBezTo>
                  <a:cubicBezTo>
                    <a:pt x="4" y="33"/>
                    <a:pt x="0" y="24"/>
                    <a:pt x="5" y="13"/>
                  </a:cubicBezTo>
                  <a:cubicBezTo>
                    <a:pt x="9" y="4"/>
                    <a:pt x="18" y="0"/>
                    <a:pt x="28" y="1"/>
                  </a:cubicBezTo>
                  <a:cubicBezTo>
                    <a:pt x="41" y="4"/>
                    <a:pt x="45" y="14"/>
                    <a:pt x="44" y="27"/>
                  </a:cubicBezTo>
                  <a:cubicBezTo>
                    <a:pt x="42" y="27"/>
                    <a:pt x="39" y="27"/>
                    <a:pt x="36" y="27"/>
                  </a:cubicBezTo>
                  <a:cubicBezTo>
                    <a:pt x="33" y="25"/>
                    <a:pt x="32" y="22"/>
                    <a:pt x="30" y="20"/>
                  </a:cubicBezTo>
                  <a:cubicBezTo>
                    <a:pt x="27" y="15"/>
                    <a:pt x="24" y="16"/>
                    <a:pt x="21" y="20"/>
                  </a:cubicBezTo>
                  <a:cubicBezTo>
                    <a:pt x="17" y="23"/>
                    <a:pt x="15" y="25"/>
                    <a:pt x="21" y="28"/>
                  </a:cubicBezTo>
                  <a:cubicBezTo>
                    <a:pt x="23" y="29"/>
                    <a:pt x="23" y="31"/>
                    <a:pt x="23" y="33"/>
                  </a:cubicBezTo>
                  <a:close/>
                </a:path>
              </a:pathLst>
            </a:custGeom>
            <a:solidFill>
              <a:srgbClr val="459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2244388" y="3433763"/>
              <a:ext cx="134938" cy="136525"/>
            </a:xfrm>
            <a:custGeom>
              <a:avLst/>
              <a:gdLst>
                <a:gd name="T0" fmla="*/ 19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1 w 36"/>
                <a:gd name="T7" fmla="*/ 17 h 36"/>
                <a:gd name="T8" fmla="*/ 19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cubicBezTo>
                    <a:pt x="29" y="0"/>
                    <a:pt x="36" y="8"/>
                    <a:pt x="36" y="18"/>
                  </a:cubicBezTo>
                  <a:cubicBezTo>
                    <a:pt x="36" y="29"/>
                    <a:pt x="28" y="36"/>
                    <a:pt x="18" y="36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7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EA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17138" y="3052763"/>
              <a:ext cx="128588" cy="128588"/>
            </a:xfrm>
            <a:custGeom>
              <a:avLst/>
              <a:gdLst>
                <a:gd name="T0" fmla="*/ 29 w 34"/>
                <a:gd name="T1" fmla="*/ 6 h 34"/>
                <a:gd name="T2" fmla="*/ 31 w 34"/>
                <a:gd name="T3" fmla="*/ 24 h 34"/>
                <a:gd name="T4" fmla="*/ 14 w 34"/>
                <a:gd name="T5" fmla="*/ 33 h 34"/>
                <a:gd name="T6" fmla="*/ 0 w 34"/>
                <a:gd name="T7" fmla="*/ 19 h 34"/>
                <a:gd name="T8" fmla="*/ 10 w 34"/>
                <a:gd name="T9" fmla="*/ 3 h 34"/>
                <a:gd name="T10" fmla="*/ 22 w 34"/>
                <a:gd name="T11" fmla="*/ 1 h 34"/>
                <a:gd name="T12" fmla="*/ 29 w 34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9" y="6"/>
                  </a:moveTo>
                  <a:cubicBezTo>
                    <a:pt x="31" y="12"/>
                    <a:pt x="34" y="18"/>
                    <a:pt x="31" y="24"/>
                  </a:cubicBezTo>
                  <a:cubicBezTo>
                    <a:pt x="27" y="30"/>
                    <a:pt x="22" y="34"/>
                    <a:pt x="14" y="33"/>
                  </a:cubicBezTo>
                  <a:cubicBezTo>
                    <a:pt x="6" y="32"/>
                    <a:pt x="1" y="27"/>
                    <a:pt x="0" y="19"/>
                  </a:cubicBezTo>
                  <a:cubicBezTo>
                    <a:pt x="0" y="12"/>
                    <a:pt x="3" y="5"/>
                    <a:pt x="10" y="3"/>
                  </a:cubicBezTo>
                  <a:cubicBezTo>
                    <a:pt x="13" y="1"/>
                    <a:pt x="18" y="1"/>
                    <a:pt x="22" y="1"/>
                  </a:cubicBezTo>
                  <a:cubicBezTo>
                    <a:pt x="26" y="0"/>
                    <a:pt x="28" y="3"/>
                    <a:pt x="29" y="6"/>
                  </a:cubicBezTo>
                  <a:close/>
                </a:path>
              </a:pathLst>
            </a:custGeom>
            <a:solidFill>
              <a:srgbClr val="5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1530013" y="3521076"/>
              <a:ext cx="149225" cy="147638"/>
            </a:xfrm>
            <a:custGeom>
              <a:avLst/>
              <a:gdLst>
                <a:gd name="T0" fmla="*/ 6 w 40"/>
                <a:gd name="T1" fmla="*/ 28 h 39"/>
                <a:gd name="T2" fmla="*/ 12 w 40"/>
                <a:gd name="T3" fmla="*/ 1 h 39"/>
                <a:gd name="T4" fmla="*/ 22 w 40"/>
                <a:gd name="T5" fmla="*/ 0 h 39"/>
                <a:gd name="T6" fmla="*/ 38 w 40"/>
                <a:gd name="T7" fmla="*/ 13 h 39"/>
                <a:gd name="T8" fmla="*/ 32 w 40"/>
                <a:gd name="T9" fmla="*/ 32 h 39"/>
                <a:gd name="T10" fmla="*/ 11 w 40"/>
                <a:gd name="T11" fmla="*/ 32 h 39"/>
                <a:gd name="T12" fmla="*/ 6 w 40"/>
                <a:gd name="T13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6" y="28"/>
                  </a:moveTo>
                  <a:cubicBezTo>
                    <a:pt x="0" y="17"/>
                    <a:pt x="1" y="8"/>
                    <a:pt x="12" y="1"/>
                  </a:cubicBezTo>
                  <a:cubicBezTo>
                    <a:pt x="15" y="0"/>
                    <a:pt x="18" y="0"/>
                    <a:pt x="22" y="0"/>
                  </a:cubicBezTo>
                  <a:cubicBezTo>
                    <a:pt x="31" y="0"/>
                    <a:pt x="36" y="5"/>
                    <a:pt x="38" y="13"/>
                  </a:cubicBezTo>
                  <a:cubicBezTo>
                    <a:pt x="40" y="20"/>
                    <a:pt x="38" y="27"/>
                    <a:pt x="32" y="32"/>
                  </a:cubicBezTo>
                  <a:cubicBezTo>
                    <a:pt x="25" y="36"/>
                    <a:pt x="18" y="39"/>
                    <a:pt x="11" y="32"/>
                  </a:cubicBezTo>
                  <a:cubicBezTo>
                    <a:pt x="9" y="31"/>
                    <a:pt x="7" y="30"/>
                    <a:pt x="6" y="28"/>
                  </a:cubicBezTo>
                  <a:close/>
                </a:path>
              </a:pathLst>
            </a:custGeom>
            <a:solidFill>
              <a:srgbClr val="E86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0656888" y="3014663"/>
              <a:ext cx="119063" cy="120650"/>
            </a:xfrm>
            <a:custGeom>
              <a:avLst/>
              <a:gdLst>
                <a:gd name="T0" fmla="*/ 17 w 32"/>
                <a:gd name="T1" fmla="*/ 32 h 32"/>
                <a:gd name="T2" fmla="*/ 1 w 32"/>
                <a:gd name="T3" fmla="*/ 16 h 32"/>
                <a:gd name="T4" fmla="*/ 17 w 32"/>
                <a:gd name="T5" fmla="*/ 0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1" y="16"/>
                  </a:cubicBezTo>
                  <a:cubicBezTo>
                    <a:pt x="1" y="6"/>
                    <a:pt x="6" y="0"/>
                    <a:pt x="17" y="0"/>
                  </a:cubicBezTo>
                  <a:cubicBezTo>
                    <a:pt x="27" y="0"/>
                    <a:pt x="32" y="6"/>
                    <a:pt x="32" y="16"/>
                  </a:cubicBezTo>
                  <a:cubicBezTo>
                    <a:pt x="32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rgbClr val="EB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863263" y="3309938"/>
              <a:ext cx="115888" cy="117475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4 h 31"/>
                <a:gd name="T8" fmla="*/ 16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5" y="30"/>
                    <a:pt x="0" y="24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31" y="5"/>
                    <a:pt x="31" y="14"/>
                  </a:cubicBezTo>
                  <a:cubicBezTo>
                    <a:pt x="31" y="24"/>
                    <a:pt x="26" y="30"/>
                    <a:pt x="16" y="31"/>
                  </a:cubicBezTo>
                  <a:close/>
                </a:path>
              </a:pathLst>
            </a:custGeom>
            <a:solidFill>
              <a:srgbClr val="ED6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182225" y="2951163"/>
              <a:ext cx="131763" cy="123825"/>
            </a:xfrm>
            <a:custGeom>
              <a:avLst/>
              <a:gdLst>
                <a:gd name="T0" fmla="*/ 12 w 35"/>
                <a:gd name="T1" fmla="*/ 33 h 33"/>
                <a:gd name="T2" fmla="*/ 5 w 35"/>
                <a:gd name="T3" fmla="*/ 28 h 33"/>
                <a:gd name="T4" fmla="*/ 6 w 35"/>
                <a:gd name="T5" fmla="*/ 7 h 33"/>
                <a:gd name="T6" fmla="*/ 21 w 35"/>
                <a:gd name="T7" fmla="*/ 2 h 33"/>
                <a:gd name="T8" fmla="*/ 33 w 35"/>
                <a:gd name="T9" fmla="*/ 16 h 33"/>
                <a:gd name="T10" fmla="*/ 12 w 35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3">
                  <a:moveTo>
                    <a:pt x="12" y="33"/>
                  </a:moveTo>
                  <a:cubicBezTo>
                    <a:pt x="10" y="31"/>
                    <a:pt x="7" y="30"/>
                    <a:pt x="5" y="28"/>
                  </a:cubicBezTo>
                  <a:cubicBezTo>
                    <a:pt x="0" y="21"/>
                    <a:pt x="0" y="14"/>
                    <a:pt x="6" y="7"/>
                  </a:cubicBezTo>
                  <a:cubicBezTo>
                    <a:pt x="10" y="2"/>
                    <a:pt x="15" y="0"/>
                    <a:pt x="21" y="2"/>
                  </a:cubicBezTo>
                  <a:cubicBezTo>
                    <a:pt x="28" y="4"/>
                    <a:pt x="32" y="9"/>
                    <a:pt x="33" y="16"/>
                  </a:cubicBezTo>
                  <a:cubicBezTo>
                    <a:pt x="35" y="26"/>
                    <a:pt x="27" y="33"/>
                    <a:pt x="12" y="33"/>
                  </a:cubicBezTo>
                  <a:close/>
                </a:path>
              </a:pathLst>
            </a:custGeom>
            <a:solidFill>
              <a:srgbClr val="EB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9798050" y="3038476"/>
              <a:ext cx="112713" cy="112713"/>
            </a:xfrm>
            <a:custGeom>
              <a:avLst/>
              <a:gdLst>
                <a:gd name="T0" fmla="*/ 14 w 30"/>
                <a:gd name="T1" fmla="*/ 30 h 30"/>
                <a:gd name="T2" fmla="*/ 0 w 30"/>
                <a:gd name="T3" fmla="*/ 14 h 30"/>
                <a:gd name="T4" fmla="*/ 15 w 30"/>
                <a:gd name="T5" fmla="*/ 0 h 30"/>
                <a:gd name="T6" fmla="*/ 30 w 30"/>
                <a:gd name="T7" fmla="*/ 15 h 30"/>
                <a:gd name="T8" fmla="*/ 14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30"/>
                  </a:moveTo>
                  <a:cubicBezTo>
                    <a:pt x="5" y="29"/>
                    <a:pt x="0" y="24"/>
                    <a:pt x="0" y="14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5" y="0"/>
                    <a:pt x="30" y="6"/>
                    <a:pt x="30" y="15"/>
                  </a:cubicBezTo>
                  <a:cubicBezTo>
                    <a:pt x="30" y="25"/>
                    <a:pt x="24" y="30"/>
                    <a:pt x="14" y="30"/>
                  </a:cubicBezTo>
                  <a:close/>
                </a:path>
              </a:pathLst>
            </a:custGeom>
            <a:solidFill>
              <a:srgbClr val="EB6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775825" y="2716213"/>
              <a:ext cx="109538" cy="106363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1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8" y="24"/>
                    <a:pt x="23" y="28"/>
                    <a:pt x="14" y="28"/>
                  </a:cubicBezTo>
                  <a:cubicBezTo>
                    <a:pt x="5" y="28"/>
                    <a:pt x="0" y="23"/>
                    <a:pt x="1" y="14"/>
                  </a:cubicBezTo>
                  <a:cubicBezTo>
                    <a:pt x="1" y="4"/>
                    <a:pt x="6" y="0"/>
                    <a:pt x="15" y="0"/>
                  </a:cubicBezTo>
                  <a:cubicBezTo>
                    <a:pt x="24" y="0"/>
                    <a:pt x="28" y="5"/>
                    <a:pt x="29" y="14"/>
                  </a:cubicBezTo>
                  <a:close/>
                </a:path>
              </a:pathLst>
            </a:custGeom>
            <a:solidFill>
              <a:srgbClr val="55A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494963" y="3197226"/>
              <a:ext cx="146050" cy="134938"/>
            </a:xfrm>
            <a:custGeom>
              <a:avLst/>
              <a:gdLst>
                <a:gd name="T0" fmla="*/ 32 w 39"/>
                <a:gd name="T1" fmla="*/ 10 h 36"/>
                <a:gd name="T2" fmla="*/ 35 w 39"/>
                <a:gd name="T3" fmla="*/ 15 h 36"/>
                <a:gd name="T4" fmla="*/ 34 w 39"/>
                <a:gd name="T5" fmla="*/ 30 h 36"/>
                <a:gd name="T6" fmla="*/ 28 w 39"/>
                <a:gd name="T7" fmla="*/ 34 h 36"/>
                <a:gd name="T8" fmla="*/ 21 w 39"/>
                <a:gd name="T9" fmla="*/ 35 h 36"/>
                <a:gd name="T10" fmla="*/ 8 w 39"/>
                <a:gd name="T11" fmla="*/ 8 h 36"/>
                <a:gd name="T12" fmla="*/ 9 w 39"/>
                <a:gd name="T13" fmla="*/ 4 h 36"/>
                <a:gd name="T14" fmla="*/ 27 w 39"/>
                <a:gd name="T15" fmla="*/ 4 h 36"/>
                <a:gd name="T16" fmla="*/ 32 w 39"/>
                <a:gd name="T1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6">
                  <a:moveTo>
                    <a:pt x="32" y="10"/>
                  </a:moveTo>
                  <a:cubicBezTo>
                    <a:pt x="33" y="12"/>
                    <a:pt x="34" y="13"/>
                    <a:pt x="35" y="15"/>
                  </a:cubicBezTo>
                  <a:cubicBezTo>
                    <a:pt x="39" y="20"/>
                    <a:pt x="36" y="25"/>
                    <a:pt x="34" y="30"/>
                  </a:cubicBezTo>
                  <a:cubicBezTo>
                    <a:pt x="33" y="32"/>
                    <a:pt x="31" y="33"/>
                    <a:pt x="28" y="34"/>
                  </a:cubicBezTo>
                  <a:cubicBezTo>
                    <a:pt x="26" y="36"/>
                    <a:pt x="24" y="36"/>
                    <a:pt x="21" y="35"/>
                  </a:cubicBezTo>
                  <a:cubicBezTo>
                    <a:pt x="4" y="32"/>
                    <a:pt x="0" y="24"/>
                    <a:pt x="8" y="8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15" y="0"/>
                    <a:pt x="21" y="0"/>
                    <a:pt x="27" y="4"/>
                  </a:cubicBezTo>
                  <a:cubicBezTo>
                    <a:pt x="29" y="5"/>
                    <a:pt x="31" y="7"/>
                    <a:pt x="32" y="10"/>
                  </a:cubicBezTo>
                  <a:close/>
                </a:path>
              </a:pathLst>
            </a:custGeom>
            <a:solidFill>
              <a:srgbClr val="E8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256838" y="3249613"/>
              <a:ext cx="112713" cy="112713"/>
            </a:xfrm>
            <a:custGeom>
              <a:avLst/>
              <a:gdLst>
                <a:gd name="T0" fmla="*/ 30 w 30"/>
                <a:gd name="T1" fmla="*/ 14 h 30"/>
                <a:gd name="T2" fmla="*/ 15 w 30"/>
                <a:gd name="T3" fmla="*/ 30 h 30"/>
                <a:gd name="T4" fmla="*/ 0 w 30"/>
                <a:gd name="T5" fmla="*/ 14 h 30"/>
                <a:gd name="T6" fmla="*/ 14 w 30"/>
                <a:gd name="T7" fmla="*/ 0 h 30"/>
                <a:gd name="T8" fmla="*/ 3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30" y="14"/>
                  </a:moveTo>
                  <a:cubicBezTo>
                    <a:pt x="30" y="24"/>
                    <a:pt x="25" y="30"/>
                    <a:pt x="15" y="30"/>
                  </a:cubicBezTo>
                  <a:cubicBezTo>
                    <a:pt x="6" y="30"/>
                    <a:pt x="0" y="24"/>
                    <a:pt x="0" y="14"/>
                  </a:cubicBezTo>
                  <a:cubicBezTo>
                    <a:pt x="1" y="6"/>
                    <a:pt x="5" y="0"/>
                    <a:pt x="14" y="0"/>
                  </a:cubicBezTo>
                  <a:cubicBezTo>
                    <a:pt x="24" y="0"/>
                    <a:pt x="29" y="5"/>
                    <a:pt x="30" y="14"/>
                  </a:cubicBezTo>
                  <a:close/>
                </a:path>
              </a:pathLst>
            </a:custGeom>
            <a:solidFill>
              <a:srgbClr val="EB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0223500" y="3479801"/>
              <a:ext cx="109538" cy="109538"/>
            </a:xfrm>
            <a:custGeom>
              <a:avLst/>
              <a:gdLst>
                <a:gd name="T0" fmla="*/ 29 w 29"/>
                <a:gd name="T1" fmla="*/ 13 h 29"/>
                <a:gd name="T2" fmla="*/ 16 w 29"/>
                <a:gd name="T3" fmla="*/ 29 h 29"/>
                <a:gd name="T4" fmla="*/ 1 w 29"/>
                <a:gd name="T5" fmla="*/ 16 h 29"/>
                <a:gd name="T6" fmla="*/ 14 w 29"/>
                <a:gd name="T7" fmla="*/ 0 h 29"/>
                <a:gd name="T8" fmla="*/ 29 w 2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3"/>
                  </a:moveTo>
                  <a:cubicBezTo>
                    <a:pt x="29" y="22"/>
                    <a:pt x="25" y="28"/>
                    <a:pt x="16" y="29"/>
                  </a:cubicBezTo>
                  <a:cubicBezTo>
                    <a:pt x="8" y="29"/>
                    <a:pt x="2" y="26"/>
                    <a:pt x="1" y="16"/>
                  </a:cubicBezTo>
                  <a:cubicBezTo>
                    <a:pt x="0" y="7"/>
                    <a:pt x="5" y="1"/>
                    <a:pt x="14" y="0"/>
                  </a:cubicBezTo>
                  <a:cubicBezTo>
                    <a:pt x="23" y="0"/>
                    <a:pt x="28" y="5"/>
                    <a:pt x="29" y="13"/>
                  </a:cubicBezTo>
                  <a:close/>
                </a:path>
              </a:pathLst>
            </a:custGeom>
            <a:solidFill>
              <a:srgbClr val="5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31"/>
            <p:cNvSpPr>
              <a:spLocks/>
            </p:cNvSpPr>
            <p:nvPr/>
          </p:nvSpPr>
          <p:spPr bwMode="auto">
            <a:xfrm>
              <a:off x="10494963" y="3113088"/>
              <a:ext cx="149225" cy="120650"/>
            </a:xfrm>
            <a:custGeom>
              <a:avLst/>
              <a:gdLst>
                <a:gd name="T0" fmla="*/ 32 w 40"/>
                <a:gd name="T1" fmla="*/ 32 h 32"/>
                <a:gd name="T2" fmla="*/ 27 w 40"/>
                <a:gd name="T3" fmla="*/ 28 h 32"/>
                <a:gd name="T4" fmla="*/ 22 w 40"/>
                <a:gd name="T5" fmla="*/ 18 h 32"/>
                <a:gd name="T6" fmla="*/ 11 w 40"/>
                <a:gd name="T7" fmla="*/ 28 h 32"/>
                <a:gd name="T8" fmla="*/ 8 w 40"/>
                <a:gd name="T9" fmla="*/ 30 h 32"/>
                <a:gd name="T10" fmla="*/ 9 w 40"/>
                <a:gd name="T11" fmla="*/ 6 h 32"/>
                <a:gd name="T12" fmla="*/ 31 w 40"/>
                <a:gd name="T13" fmla="*/ 7 h 32"/>
                <a:gd name="T14" fmla="*/ 32 w 4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cubicBezTo>
                    <a:pt x="30" y="30"/>
                    <a:pt x="29" y="29"/>
                    <a:pt x="27" y="28"/>
                  </a:cubicBezTo>
                  <a:cubicBezTo>
                    <a:pt x="26" y="24"/>
                    <a:pt x="27" y="18"/>
                    <a:pt x="22" y="18"/>
                  </a:cubicBezTo>
                  <a:cubicBezTo>
                    <a:pt x="17" y="17"/>
                    <a:pt x="14" y="23"/>
                    <a:pt x="11" y="28"/>
                  </a:cubicBezTo>
                  <a:cubicBezTo>
                    <a:pt x="10" y="28"/>
                    <a:pt x="9" y="29"/>
                    <a:pt x="8" y="30"/>
                  </a:cubicBezTo>
                  <a:cubicBezTo>
                    <a:pt x="0" y="22"/>
                    <a:pt x="2" y="13"/>
                    <a:pt x="9" y="6"/>
                  </a:cubicBezTo>
                  <a:cubicBezTo>
                    <a:pt x="16" y="0"/>
                    <a:pt x="24" y="1"/>
                    <a:pt x="31" y="7"/>
                  </a:cubicBezTo>
                  <a:cubicBezTo>
                    <a:pt x="40" y="14"/>
                    <a:pt x="38" y="23"/>
                    <a:pt x="32" y="32"/>
                  </a:cubicBezTo>
                  <a:close/>
                </a:path>
              </a:pathLst>
            </a:custGeom>
            <a:solidFill>
              <a:srgbClr val="529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32"/>
            <p:cNvSpPr>
              <a:spLocks/>
            </p:cNvSpPr>
            <p:nvPr/>
          </p:nvSpPr>
          <p:spPr bwMode="auto">
            <a:xfrm>
              <a:off x="10572750" y="3252788"/>
              <a:ext cx="131763" cy="128588"/>
            </a:xfrm>
            <a:custGeom>
              <a:avLst/>
              <a:gdLst>
                <a:gd name="T0" fmla="*/ 0 w 35"/>
                <a:gd name="T1" fmla="*/ 20 h 34"/>
                <a:gd name="T2" fmla="*/ 6 w 35"/>
                <a:gd name="T3" fmla="*/ 18 h 34"/>
                <a:gd name="T4" fmla="*/ 11 w 35"/>
                <a:gd name="T5" fmla="*/ 20 h 34"/>
                <a:gd name="T6" fmla="*/ 20 w 35"/>
                <a:gd name="T7" fmla="*/ 17 h 34"/>
                <a:gd name="T8" fmla="*/ 11 w 35"/>
                <a:gd name="T9" fmla="*/ 15 h 34"/>
                <a:gd name="T10" fmla="*/ 14 w 35"/>
                <a:gd name="T11" fmla="*/ 0 h 34"/>
                <a:gd name="T12" fmla="*/ 33 w 35"/>
                <a:gd name="T13" fmla="*/ 21 h 34"/>
                <a:gd name="T14" fmla="*/ 13 w 35"/>
                <a:gd name="T15" fmla="*/ 33 h 34"/>
                <a:gd name="T16" fmla="*/ 0 w 35"/>
                <a:gd name="T17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0" y="20"/>
                  </a:moveTo>
                  <a:cubicBezTo>
                    <a:pt x="2" y="20"/>
                    <a:pt x="4" y="19"/>
                    <a:pt x="6" y="18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4" y="20"/>
                    <a:pt x="20" y="21"/>
                    <a:pt x="20" y="17"/>
                  </a:cubicBezTo>
                  <a:cubicBezTo>
                    <a:pt x="20" y="10"/>
                    <a:pt x="13" y="19"/>
                    <a:pt x="11" y="15"/>
                  </a:cubicBezTo>
                  <a:cubicBezTo>
                    <a:pt x="12" y="10"/>
                    <a:pt x="13" y="5"/>
                    <a:pt x="14" y="0"/>
                  </a:cubicBezTo>
                  <a:cubicBezTo>
                    <a:pt x="28" y="3"/>
                    <a:pt x="35" y="10"/>
                    <a:pt x="33" y="21"/>
                  </a:cubicBezTo>
                  <a:cubicBezTo>
                    <a:pt x="30" y="30"/>
                    <a:pt x="23" y="34"/>
                    <a:pt x="13" y="33"/>
                  </a:cubicBezTo>
                  <a:cubicBezTo>
                    <a:pt x="6" y="32"/>
                    <a:pt x="3" y="26"/>
                    <a:pt x="0" y="20"/>
                  </a:cubicBezTo>
                  <a:close/>
                </a:path>
              </a:pathLst>
            </a:custGeom>
            <a:solidFill>
              <a:srgbClr val="57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34"/>
            <p:cNvSpPr>
              <a:spLocks/>
            </p:cNvSpPr>
            <p:nvPr/>
          </p:nvSpPr>
          <p:spPr bwMode="auto">
            <a:xfrm>
              <a:off x="9998075" y="3279776"/>
              <a:ext cx="104775" cy="104775"/>
            </a:xfrm>
            <a:custGeom>
              <a:avLst/>
              <a:gdLst>
                <a:gd name="T0" fmla="*/ 15 w 28"/>
                <a:gd name="T1" fmla="*/ 0 h 28"/>
                <a:gd name="T2" fmla="*/ 28 w 28"/>
                <a:gd name="T3" fmla="*/ 14 h 28"/>
                <a:gd name="T4" fmla="*/ 13 w 28"/>
                <a:gd name="T5" fmla="*/ 28 h 28"/>
                <a:gd name="T6" fmla="*/ 0 w 28"/>
                <a:gd name="T7" fmla="*/ 13 h 28"/>
                <a:gd name="T8" fmla="*/ 1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cubicBezTo>
                    <a:pt x="23" y="1"/>
                    <a:pt x="28" y="7"/>
                    <a:pt x="28" y="14"/>
                  </a:cubicBezTo>
                  <a:cubicBezTo>
                    <a:pt x="28" y="23"/>
                    <a:pt x="22" y="28"/>
                    <a:pt x="13" y="28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1" y="6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96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35"/>
            <p:cNvSpPr>
              <a:spLocks/>
            </p:cNvSpPr>
            <p:nvPr/>
          </p:nvSpPr>
          <p:spPr bwMode="auto">
            <a:xfrm>
              <a:off x="11988800" y="3513138"/>
              <a:ext cx="109538" cy="109538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4" y="0"/>
                    <a:pt x="29" y="6"/>
                    <a:pt x="29" y="15"/>
                  </a:cubicBezTo>
                  <a:cubicBezTo>
                    <a:pt x="28" y="24"/>
                    <a:pt x="23" y="28"/>
                    <a:pt x="14" y="29"/>
                  </a:cubicBezTo>
                  <a:close/>
                </a:path>
              </a:pathLst>
            </a:custGeom>
            <a:solidFill>
              <a:srgbClr val="EB6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36"/>
            <p:cNvSpPr>
              <a:spLocks/>
            </p:cNvSpPr>
            <p:nvPr/>
          </p:nvSpPr>
          <p:spPr bwMode="auto">
            <a:xfrm>
              <a:off x="11552238" y="3502026"/>
              <a:ext cx="146050" cy="169863"/>
            </a:xfrm>
            <a:custGeom>
              <a:avLst/>
              <a:gdLst>
                <a:gd name="T0" fmla="*/ 0 w 39"/>
                <a:gd name="T1" fmla="*/ 33 h 45"/>
                <a:gd name="T2" fmla="*/ 17 w 39"/>
                <a:gd name="T3" fmla="*/ 38 h 45"/>
                <a:gd name="T4" fmla="*/ 30 w 39"/>
                <a:gd name="T5" fmla="*/ 20 h 45"/>
                <a:gd name="T6" fmla="*/ 14 w 39"/>
                <a:gd name="T7" fmla="*/ 6 h 45"/>
                <a:gd name="T8" fmla="*/ 6 w 39"/>
                <a:gd name="T9" fmla="*/ 6 h 45"/>
                <a:gd name="T10" fmla="*/ 37 w 39"/>
                <a:gd name="T11" fmla="*/ 19 h 45"/>
                <a:gd name="T12" fmla="*/ 19 w 39"/>
                <a:gd name="T13" fmla="*/ 43 h 45"/>
                <a:gd name="T14" fmla="*/ 0 w 39"/>
                <a:gd name="T1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33"/>
                  </a:moveTo>
                  <a:cubicBezTo>
                    <a:pt x="6" y="35"/>
                    <a:pt x="10" y="41"/>
                    <a:pt x="17" y="38"/>
                  </a:cubicBezTo>
                  <a:cubicBezTo>
                    <a:pt x="25" y="35"/>
                    <a:pt x="31" y="29"/>
                    <a:pt x="30" y="20"/>
                  </a:cubicBezTo>
                  <a:cubicBezTo>
                    <a:pt x="29" y="12"/>
                    <a:pt x="23" y="6"/>
                    <a:pt x="14" y="6"/>
                  </a:cubicBezTo>
                  <a:cubicBezTo>
                    <a:pt x="12" y="6"/>
                    <a:pt x="9" y="6"/>
                    <a:pt x="6" y="6"/>
                  </a:cubicBezTo>
                  <a:cubicBezTo>
                    <a:pt x="23" y="0"/>
                    <a:pt x="33" y="5"/>
                    <a:pt x="37" y="19"/>
                  </a:cubicBezTo>
                  <a:cubicBezTo>
                    <a:pt x="39" y="30"/>
                    <a:pt x="31" y="41"/>
                    <a:pt x="19" y="43"/>
                  </a:cubicBezTo>
                  <a:cubicBezTo>
                    <a:pt x="10" y="45"/>
                    <a:pt x="4" y="42"/>
                    <a:pt x="0" y="33"/>
                  </a:cubicBezTo>
                  <a:close/>
                </a:path>
              </a:pathLst>
            </a:custGeom>
            <a:solidFill>
              <a:srgbClr val="5E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38"/>
            <p:cNvSpPr>
              <a:spLocks/>
            </p:cNvSpPr>
            <p:nvPr/>
          </p:nvSpPr>
          <p:spPr bwMode="auto">
            <a:xfrm>
              <a:off x="12085638" y="3019426"/>
              <a:ext cx="150813" cy="244475"/>
            </a:xfrm>
            <a:custGeom>
              <a:avLst/>
              <a:gdLst>
                <a:gd name="T0" fmla="*/ 1 w 40"/>
                <a:gd name="T1" fmla="*/ 44 h 65"/>
                <a:gd name="T2" fmla="*/ 11 w 40"/>
                <a:gd name="T3" fmla="*/ 4 h 65"/>
                <a:gd name="T4" fmla="*/ 20 w 40"/>
                <a:gd name="T5" fmla="*/ 13 h 65"/>
                <a:gd name="T6" fmla="*/ 29 w 40"/>
                <a:gd name="T7" fmla="*/ 23 h 65"/>
                <a:gd name="T8" fmla="*/ 40 w 40"/>
                <a:gd name="T9" fmla="*/ 34 h 65"/>
                <a:gd name="T10" fmla="*/ 7 w 40"/>
                <a:gd name="T11" fmla="*/ 58 h 65"/>
                <a:gd name="T12" fmla="*/ 1 w 40"/>
                <a:gd name="T13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1" y="44"/>
                  </a:moveTo>
                  <a:cubicBezTo>
                    <a:pt x="13" y="33"/>
                    <a:pt x="15" y="19"/>
                    <a:pt x="11" y="4"/>
                  </a:cubicBezTo>
                  <a:cubicBezTo>
                    <a:pt x="20" y="0"/>
                    <a:pt x="22" y="7"/>
                    <a:pt x="20" y="13"/>
                  </a:cubicBezTo>
                  <a:cubicBezTo>
                    <a:pt x="19" y="21"/>
                    <a:pt x="21" y="24"/>
                    <a:pt x="29" y="23"/>
                  </a:cubicBezTo>
                  <a:cubicBezTo>
                    <a:pt x="38" y="22"/>
                    <a:pt x="40" y="25"/>
                    <a:pt x="40" y="34"/>
                  </a:cubicBezTo>
                  <a:cubicBezTo>
                    <a:pt x="39" y="57"/>
                    <a:pt x="28" y="65"/>
                    <a:pt x="7" y="58"/>
                  </a:cubicBezTo>
                  <a:cubicBezTo>
                    <a:pt x="0" y="55"/>
                    <a:pt x="2" y="49"/>
                    <a:pt x="1" y="4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39"/>
            <p:cNvSpPr>
              <a:spLocks/>
            </p:cNvSpPr>
            <p:nvPr/>
          </p:nvSpPr>
          <p:spPr bwMode="auto">
            <a:xfrm>
              <a:off x="12007850" y="3197226"/>
              <a:ext cx="71438" cy="44450"/>
            </a:xfrm>
            <a:custGeom>
              <a:avLst/>
              <a:gdLst>
                <a:gd name="T0" fmla="*/ 1 w 19"/>
                <a:gd name="T1" fmla="*/ 4 h 12"/>
                <a:gd name="T2" fmla="*/ 17 w 19"/>
                <a:gd name="T3" fmla="*/ 0 h 12"/>
                <a:gd name="T4" fmla="*/ 12 w 19"/>
                <a:gd name="T5" fmla="*/ 11 h 12"/>
                <a:gd name="T6" fmla="*/ 1 w 19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" y="4"/>
                  </a:moveTo>
                  <a:cubicBezTo>
                    <a:pt x="6" y="3"/>
                    <a:pt x="12" y="2"/>
                    <a:pt x="17" y="0"/>
                  </a:cubicBezTo>
                  <a:cubicBezTo>
                    <a:pt x="18" y="5"/>
                    <a:pt x="19" y="11"/>
                    <a:pt x="12" y="11"/>
                  </a:cubicBezTo>
                  <a:cubicBezTo>
                    <a:pt x="6" y="12"/>
                    <a:pt x="0" y="12"/>
                    <a:pt x="1" y="4"/>
                  </a:cubicBezTo>
                  <a:close/>
                </a:path>
              </a:pathLst>
            </a:custGeom>
            <a:solidFill>
              <a:srgbClr val="C5D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40"/>
            <p:cNvSpPr>
              <a:spLocks/>
            </p:cNvSpPr>
            <p:nvPr/>
          </p:nvSpPr>
          <p:spPr bwMode="auto">
            <a:xfrm>
              <a:off x="12522200" y="2981326"/>
              <a:ext cx="177800" cy="173038"/>
            </a:xfrm>
            <a:custGeom>
              <a:avLst/>
              <a:gdLst>
                <a:gd name="T0" fmla="*/ 23 w 47"/>
                <a:gd name="T1" fmla="*/ 46 h 46"/>
                <a:gd name="T2" fmla="*/ 3 w 47"/>
                <a:gd name="T3" fmla="*/ 19 h 46"/>
                <a:gd name="T4" fmla="*/ 13 w 47"/>
                <a:gd name="T5" fmla="*/ 11 h 46"/>
                <a:gd name="T6" fmla="*/ 44 w 47"/>
                <a:gd name="T7" fmla="*/ 18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cubicBezTo>
                    <a:pt x="14" y="46"/>
                    <a:pt x="0" y="28"/>
                    <a:pt x="3" y="19"/>
                  </a:cubicBezTo>
                  <a:cubicBezTo>
                    <a:pt x="5" y="14"/>
                    <a:pt x="10" y="8"/>
                    <a:pt x="13" y="11"/>
                  </a:cubicBezTo>
                  <a:cubicBezTo>
                    <a:pt x="23" y="19"/>
                    <a:pt x="38" y="0"/>
                    <a:pt x="44" y="18"/>
                  </a:cubicBezTo>
                  <a:cubicBezTo>
                    <a:pt x="47" y="27"/>
                    <a:pt x="32" y="46"/>
                    <a:pt x="23" y="46"/>
                  </a:cubicBezTo>
                  <a:close/>
                </a:path>
              </a:pathLst>
            </a:custGeom>
            <a:solidFill>
              <a:srgbClr val="FD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41"/>
            <p:cNvSpPr>
              <a:spLocks/>
            </p:cNvSpPr>
            <p:nvPr/>
          </p:nvSpPr>
          <p:spPr bwMode="auto">
            <a:xfrm>
              <a:off x="12211050" y="2622551"/>
              <a:ext cx="176213" cy="153988"/>
            </a:xfrm>
            <a:custGeom>
              <a:avLst/>
              <a:gdLst>
                <a:gd name="T0" fmla="*/ 14 w 47"/>
                <a:gd name="T1" fmla="*/ 2 h 41"/>
                <a:gd name="T2" fmla="*/ 32 w 47"/>
                <a:gd name="T3" fmla="*/ 2 h 41"/>
                <a:gd name="T4" fmla="*/ 42 w 47"/>
                <a:gd name="T5" fmla="*/ 7 h 41"/>
                <a:gd name="T6" fmla="*/ 35 w 47"/>
                <a:gd name="T7" fmla="*/ 29 h 41"/>
                <a:gd name="T8" fmla="*/ 14 w 47"/>
                <a:gd name="T9" fmla="*/ 32 h 41"/>
                <a:gd name="T10" fmla="*/ 3 w 47"/>
                <a:gd name="T11" fmla="*/ 18 h 41"/>
                <a:gd name="T12" fmla="*/ 14 w 47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14" y="2"/>
                  </a:moveTo>
                  <a:cubicBezTo>
                    <a:pt x="19" y="6"/>
                    <a:pt x="26" y="4"/>
                    <a:pt x="32" y="2"/>
                  </a:cubicBezTo>
                  <a:cubicBezTo>
                    <a:pt x="37" y="0"/>
                    <a:pt x="40" y="4"/>
                    <a:pt x="42" y="7"/>
                  </a:cubicBezTo>
                  <a:cubicBezTo>
                    <a:pt x="47" y="17"/>
                    <a:pt x="41" y="24"/>
                    <a:pt x="35" y="29"/>
                  </a:cubicBezTo>
                  <a:cubicBezTo>
                    <a:pt x="29" y="34"/>
                    <a:pt x="23" y="41"/>
                    <a:pt x="14" y="32"/>
                  </a:cubicBezTo>
                  <a:cubicBezTo>
                    <a:pt x="10" y="28"/>
                    <a:pt x="4" y="25"/>
                    <a:pt x="3" y="18"/>
                  </a:cubicBezTo>
                  <a:cubicBezTo>
                    <a:pt x="0" y="10"/>
                    <a:pt x="5" y="1"/>
                    <a:pt x="14" y="2"/>
                  </a:cubicBezTo>
                  <a:close/>
                </a:path>
              </a:pathLst>
            </a:custGeom>
            <a:solidFill>
              <a:srgbClr val="F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42"/>
            <p:cNvSpPr>
              <a:spLocks/>
            </p:cNvSpPr>
            <p:nvPr/>
          </p:nvSpPr>
          <p:spPr bwMode="auto">
            <a:xfrm>
              <a:off x="12271375" y="2373313"/>
              <a:ext cx="127000" cy="153988"/>
            </a:xfrm>
            <a:custGeom>
              <a:avLst/>
              <a:gdLst>
                <a:gd name="T0" fmla="*/ 15 w 34"/>
                <a:gd name="T1" fmla="*/ 38 h 41"/>
                <a:gd name="T2" fmla="*/ 1 w 34"/>
                <a:gd name="T3" fmla="*/ 23 h 41"/>
                <a:gd name="T4" fmla="*/ 6 w 34"/>
                <a:gd name="T5" fmla="*/ 8 h 41"/>
                <a:gd name="T6" fmla="*/ 12 w 34"/>
                <a:gd name="T7" fmla="*/ 1 h 41"/>
                <a:gd name="T8" fmla="*/ 15 w 34"/>
                <a:gd name="T9" fmla="*/ 9 h 41"/>
                <a:gd name="T10" fmla="*/ 20 w 34"/>
                <a:gd name="T11" fmla="*/ 13 h 41"/>
                <a:gd name="T12" fmla="*/ 28 w 34"/>
                <a:gd name="T13" fmla="*/ 30 h 41"/>
                <a:gd name="T14" fmla="*/ 15 w 34"/>
                <a:gd name="T15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1">
                  <a:moveTo>
                    <a:pt x="15" y="38"/>
                  </a:moveTo>
                  <a:cubicBezTo>
                    <a:pt x="3" y="41"/>
                    <a:pt x="0" y="34"/>
                    <a:pt x="1" y="23"/>
                  </a:cubicBezTo>
                  <a:cubicBezTo>
                    <a:pt x="2" y="18"/>
                    <a:pt x="4" y="13"/>
                    <a:pt x="6" y="8"/>
                  </a:cubicBezTo>
                  <a:cubicBezTo>
                    <a:pt x="8" y="5"/>
                    <a:pt x="7" y="0"/>
                    <a:pt x="12" y="1"/>
                  </a:cubicBezTo>
                  <a:cubicBezTo>
                    <a:pt x="16" y="1"/>
                    <a:pt x="15" y="5"/>
                    <a:pt x="15" y="9"/>
                  </a:cubicBezTo>
                  <a:cubicBezTo>
                    <a:pt x="15" y="12"/>
                    <a:pt x="17" y="13"/>
                    <a:pt x="20" y="13"/>
                  </a:cubicBezTo>
                  <a:cubicBezTo>
                    <a:pt x="34" y="13"/>
                    <a:pt x="28" y="23"/>
                    <a:pt x="28" y="30"/>
                  </a:cubicBezTo>
                  <a:cubicBezTo>
                    <a:pt x="29" y="39"/>
                    <a:pt x="22" y="39"/>
                    <a:pt x="15" y="38"/>
                  </a:cubicBezTo>
                  <a:close/>
                </a:path>
              </a:pathLst>
            </a:custGeom>
            <a:solidFill>
              <a:srgbClr val="F5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43"/>
            <p:cNvSpPr>
              <a:spLocks/>
            </p:cNvSpPr>
            <p:nvPr/>
          </p:nvSpPr>
          <p:spPr bwMode="auto">
            <a:xfrm>
              <a:off x="12206288" y="2430463"/>
              <a:ext cx="68263" cy="85725"/>
            </a:xfrm>
            <a:custGeom>
              <a:avLst/>
              <a:gdLst>
                <a:gd name="T0" fmla="*/ 2 w 18"/>
                <a:gd name="T1" fmla="*/ 12 h 23"/>
                <a:gd name="T2" fmla="*/ 10 w 18"/>
                <a:gd name="T3" fmla="*/ 0 h 23"/>
                <a:gd name="T4" fmla="*/ 16 w 18"/>
                <a:gd name="T5" fmla="*/ 13 h 23"/>
                <a:gd name="T6" fmla="*/ 7 w 18"/>
                <a:gd name="T7" fmla="*/ 23 h 23"/>
                <a:gd name="T8" fmla="*/ 2 w 1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2" y="12"/>
                  </a:moveTo>
                  <a:cubicBezTo>
                    <a:pt x="2" y="6"/>
                    <a:pt x="1" y="0"/>
                    <a:pt x="10" y="0"/>
                  </a:cubicBezTo>
                  <a:cubicBezTo>
                    <a:pt x="18" y="1"/>
                    <a:pt x="15" y="8"/>
                    <a:pt x="16" y="13"/>
                  </a:cubicBezTo>
                  <a:cubicBezTo>
                    <a:pt x="17" y="20"/>
                    <a:pt x="13" y="23"/>
                    <a:pt x="7" y="23"/>
                  </a:cubicBezTo>
                  <a:cubicBezTo>
                    <a:pt x="0" y="22"/>
                    <a:pt x="4" y="15"/>
                    <a:pt x="2" y="12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44"/>
            <p:cNvSpPr>
              <a:spLocks/>
            </p:cNvSpPr>
            <p:nvPr/>
          </p:nvSpPr>
          <p:spPr bwMode="auto">
            <a:xfrm>
              <a:off x="11947525" y="3019426"/>
              <a:ext cx="138113" cy="128588"/>
            </a:xfrm>
            <a:custGeom>
              <a:avLst/>
              <a:gdLst>
                <a:gd name="T0" fmla="*/ 37 w 37"/>
                <a:gd name="T1" fmla="*/ 13 h 34"/>
                <a:gd name="T2" fmla="*/ 19 w 37"/>
                <a:gd name="T3" fmla="*/ 34 h 34"/>
                <a:gd name="T4" fmla="*/ 0 w 37"/>
                <a:gd name="T5" fmla="*/ 15 h 34"/>
                <a:gd name="T6" fmla="*/ 13 w 37"/>
                <a:gd name="T7" fmla="*/ 3 h 34"/>
                <a:gd name="T8" fmla="*/ 25 w 37"/>
                <a:gd name="T9" fmla="*/ 3 h 34"/>
                <a:gd name="T10" fmla="*/ 37 w 37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4">
                  <a:moveTo>
                    <a:pt x="37" y="13"/>
                  </a:moveTo>
                  <a:cubicBezTo>
                    <a:pt x="36" y="21"/>
                    <a:pt x="24" y="34"/>
                    <a:pt x="19" y="34"/>
                  </a:cubicBezTo>
                  <a:cubicBezTo>
                    <a:pt x="13" y="34"/>
                    <a:pt x="0" y="22"/>
                    <a:pt x="0" y="15"/>
                  </a:cubicBezTo>
                  <a:cubicBezTo>
                    <a:pt x="0" y="7"/>
                    <a:pt x="3" y="0"/>
                    <a:pt x="13" y="3"/>
                  </a:cubicBezTo>
                  <a:cubicBezTo>
                    <a:pt x="17" y="5"/>
                    <a:pt x="21" y="4"/>
                    <a:pt x="25" y="3"/>
                  </a:cubicBezTo>
                  <a:cubicBezTo>
                    <a:pt x="34" y="1"/>
                    <a:pt x="36" y="7"/>
                    <a:pt x="37" y="13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45"/>
            <p:cNvSpPr>
              <a:spLocks/>
            </p:cNvSpPr>
            <p:nvPr/>
          </p:nvSpPr>
          <p:spPr bwMode="auto">
            <a:xfrm>
              <a:off x="11415713" y="2981326"/>
              <a:ext cx="128588" cy="136525"/>
            </a:xfrm>
            <a:custGeom>
              <a:avLst/>
              <a:gdLst>
                <a:gd name="T0" fmla="*/ 11 w 34"/>
                <a:gd name="T1" fmla="*/ 7 h 36"/>
                <a:gd name="T2" fmla="*/ 33 w 34"/>
                <a:gd name="T3" fmla="*/ 18 h 36"/>
                <a:gd name="T4" fmla="*/ 17 w 34"/>
                <a:gd name="T5" fmla="*/ 34 h 36"/>
                <a:gd name="T6" fmla="*/ 1 w 34"/>
                <a:gd name="T7" fmla="*/ 15 h 36"/>
                <a:gd name="T8" fmla="*/ 11 w 34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11" y="7"/>
                  </a:moveTo>
                  <a:cubicBezTo>
                    <a:pt x="18" y="12"/>
                    <a:pt x="34" y="0"/>
                    <a:pt x="33" y="18"/>
                  </a:cubicBezTo>
                  <a:cubicBezTo>
                    <a:pt x="33" y="26"/>
                    <a:pt x="25" y="32"/>
                    <a:pt x="17" y="34"/>
                  </a:cubicBezTo>
                  <a:cubicBezTo>
                    <a:pt x="12" y="36"/>
                    <a:pt x="0" y="21"/>
                    <a:pt x="1" y="15"/>
                  </a:cubicBezTo>
                  <a:cubicBezTo>
                    <a:pt x="2" y="9"/>
                    <a:pt x="5" y="7"/>
                    <a:pt x="11" y="7"/>
                  </a:cubicBezTo>
                  <a:close/>
                </a:path>
              </a:pathLst>
            </a:custGeom>
            <a:solidFill>
              <a:srgbClr val="F7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46"/>
            <p:cNvSpPr>
              <a:spLocks/>
            </p:cNvSpPr>
            <p:nvPr/>
          </p:nvSpPr>
          <p:spPr bwMode="auto">
            <a:xfrm>
              <a:off x="11363325" y="2890838"/>
              <a:ext cx="106363" cy="98425"/>
            </a:xfrm>
            <a:custGeom>
              <a:avLst/>
              <a:gdLst>
                <a:gd name="T0" fmla="*/ 13 w 28"/>
                <a:gd name="T1" fmla="*/ 23 h 26"/>
                <a:gd name="T2" fmla="*/ 1 w 28"/>
                <a:gd name="T3" fmla="*/ 15 h 26"/>
                <a:gd name="T4" fmla="*/ 16 w 28"/>
                <a:gd name="T5" fmla="*/ 0 h 26"/>
                <a:gd name="T6" fmla="*/ 26 w 28"/>
                <a:gd name="T7" fmla="*/ 17 h 26"/>
                <a:gd name="T8" fmla="*/ 13 w 28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13" y="23"/>
                  </a:moveTo>
                  <a:cubicBezTo>
                    <a:pt x="11" y="18"/>
                    <a:pt x="0" y="26"/>
                    <a:pt x="1" y="15"/>
                  </a:cubicBezTo>
                  <a:cubicBezTo>
                    <a:pt x="2" y="6"/>
                    <a:pt x="14" y="9"/>
                    <a:pt x="16" y="0"/>
                  </a:cubicBezTo>
                  <a:cubicBezTo>
                    <a:pt x="19" y="6"/>
                    <a:pt x="28" y="8"/>
                    <a:pt x="26" y="17"/>
                  </a:cubicBezTo>
                  <a:cubicBezTo>
                    <a:pt x="22" y="19"/>
                    <a:pt x="17" y="21"/>
                    <a:pt x="13" y="23"/>
                  </a:cubicBezTo>
                  <a:close/>
                </a:path>
              </a:pathLst>
            </a:custGeom>
            <a:solidFill>
              <a:srgbClr val="E3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47"/>
            <p:cNvSpPr>
              <a:spLocks/>
            </p:cNvSpPr>
            <p:nvPr/>
          </p:nvSpPr>
          <p:spPr bwMode="auto">
            <a:xfrm>
              <a:off x="11563350" y="3222626"/>
              <a:ext cx="115888" cy="120650"/>
            </a:xfrm>
            <a:custGeom>
              <a:avLst/>
              <a:gdLst>
                <a:gd name="T0" fmla="*/ 31 w 31"/>
                <a:gd name="T1" fmla="*/ 16 h 32"/>
                <a:gd name="T2" fmla="*/ 15 w 31"/>
                <a:gd name="T3" fmla="*/ 31 h 32"/>
                <a:gd name="T4" fmla="*/ 1 w 31"/>
                <a:gd name="T5" fmla="*/ 16 h 32"/>
                <a:gd name="T6" fmla="*/ 11 w 31"/>
                <a:gd name="T7" fmla="*/ 7 h 32"/>
                <a:gd name="T8" fmla="*/ 31 w 3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cubicBezTo>
                    <a:pt x="29" y="25"/>
                    <a:pt x="23" y="32"/>
                    <a:pt x="15" y="31"/>
                  </a:cubicBezTo>
                  <a:cubicBezTo>
                    <a:pt x="8" y="31"/>
                    <a:pt x="1" y="24"/>
                    <a:pt x="1" y="16"/>
                  </a:cubicBezTo>
                  <a:cubicBezTo>
                    <a:pt x="0" y="10"/>
                    <a:pt x="4" y="5"/>
                    <a:pt x="11" y="7"/>
                  </a:cubicBezTo>
                  <a:cubicBezTo>
                    <a:pt x="18" y="10"/>
                    <a:pt x="30" y="0"/>
                    <a:pt x="31" y="16"/>
                  </a:cubicBezTo>
                  <a:close/>
                </a:path>
              </a:pathLst>
            </a:custGeom>
            <a:solidFill>
              <a:srgbClr val="FA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48"/>
            <p:cNvSpPr>
              <a:spLocks/>
            </p:cNvSpPr>
            <p:nvPr/>
          </p:nvSpPr>
          <p:spPr bwMode="auto">
            <a:xfrm>
              <a:off x="12007850" y="2625726"/>
              <a:ext cx="96838" cy="120650"/>
            </a:xfrm>
            <a:custGeom>
              <a:avLst/>
              <a:gdLst>
                <a:gd name="T0" fmla="*/ 9 w 26"/>
                <a:gd name="T1" fmla="*/ 0 h 32"/>
                <a:gd name="T2" fmla="*/ 19 w 26"/>
                <a:gd name="T3" fmla="*/ 12 h 32"/>
                <a:gd name="T4" fmla="*/ 22 w 26"/>
                <a:gd name="T5" fmla="*/ 24 h 32"/>
                <a:gd name="T6" fmla="*/ 9 w 26"/>
                <a:gd name="T7" fmla="*/ 30 h 32"/>
                <a:gd name="T8" fmla="*/ 1 w 26"/>
                <a:gd name="T9" fmla="*/ 24 h 32"/>
                <a:gd name="T10" fmla="*/ 9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9" y="0"/>
                  </a:moveTo>
                  <a:cubicBezTo>
                    <a:pt x="13" y="4"/>
                    <a:pt x="11" y="11"/>
                    <a:pt x="19" y="12"/>
                  </a:cubicBezTo>
                  <a:cubicBezTo>
                    <a:pt x="26" y="12"/>
                    <a:pt x="22" y="20"/>
                    <a:pt x="22" y="24"/>
                  </a:cubicBezTo>
                  <a:cubicBezTo>
                    <a:pt x="21" y="32"/>
                    <a:pt x="14" y="30"/>
                    <a:pt x="9" y="30"/>
                  </a:cubicBezTo>
                  <a:cubicBezTo>
                    <a:pt x="4" y="30"/>
                    <a:pt x="1" y="29"/>
                    <a:pt x="1" y="24"/>
                  </a:cubicBezTo>
                  <a:cubicBezTo>
                    <a:pt x="0" y="15"/>
                    <a:pt x="4" y="8"/>
                    <a:pt x="9" y="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49"/>
            <p:cNvSpPr>
              <a:spLocks/>
            </p:cNvSpPr>
            <p:nvPr/>
          </p:nvSpPr>
          <p:spPr bwMode="auto">
            <a:xfrm>
              <a:off x="11864975" y="2633663"/>
              <a:ext cx="96838" cy="87313"/>
            </a:xfrm>
            <a:custGeom>
              <a:avLst/>
              <a:gdLst>
                <a:gd name="T0" fmla="*/ 13 w 26"/>
                <a:gd name="T1" fmla="*/ 3 h 23"/>
                <a:gd name="T2" fmla="*/ 26 w 26"/>
                <a:gd name="T3" fmla="*/ 9 h 23"/>
                <a:gd name="T4" fmla="*/ 14 w 26"/>
                <a:gd name="T5" fmla="*/ 22 h 23"/>
                <a:gd name="T6" fmla="*/ 0 w 26"/>
                <a:gd name="T7" fmla="*/ 9 h 23"/>
                <a:gd name="T8" fmla="*/ 13 w 26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13" y="3"/>
                  </a:moveTo>
                  <a:cubicBezTo>
                    <a:pt x="20" y="0"/>
                    <a:pt x="26" y="0"/>
                    <a:pt x="26" y="9"/>
                  </a:cubicBezTo>
                  <a:cubicBezTo>
                    <a:pt x="26" y="16"/>
                    <a:pt x="20" y="22"/>
                    <a:pt x="14" y="22"/>
                  </a:cubicBezTo>
                  <a:cubicBezTo>
                    <a:pt x="6" y="23"/>
                    <a:pt x="0" y="17"/>
                    <a:pt x="0" y="9"/>
                  </a:cubicBezTo>
                  <a:cubicBezTo>
                    <a:pt x="0" y="0"/>
                    <a:pt x="7" y="0"/>
                    <a:pt x="13" y="3"/>
                  </a:cubicBezTo>
                  <a:close/>
                </a:path>
              </a:pathLst>
            </a:custGeom>
            <a:solidFill>
              <a:srgbClr val="F8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Freeform 50"/>
            <p:cNvSpPr>
              <a:spLocks/>
            </p:cNvSpPr>
            <p:nvPr/>
          </p:nvSpPr>
          <p:spPr bwMode="auto">
            <a:xfrm>
              <a:off x="11160125" y="3000376"/>
              <a:ext cx="117475" cy="90488"/>
            </a:xfrm>
            <a:custGeom>
              <a:avLst/>
              <a:gdLst>
                <a:gd name="T0" fmla="*/ 17 w 31"/>
                <a:gd name="T1" fmla="*/ 0 h 24"/>
                <a:gd name="T2" fmla="*/ 25 w 31"/>
                <a:gd name="T3" fmla="*/ 8 h 24"/>
                <a:gd name="T4" fmla="*/ 28 w 31"/>
                <a:gd name="T5" fmla="*/ 20 h 24"/>
                <a:gd name="T6" fmla="*/ 19 w 31"/>
                <a:gd name="T7" fmla="*/ 24 h 24"/>
                <a:gd name="T8" fmla="*/ 7 w 31"/>
                <a:gd name="T9" fmla="*/ 23 h 24"/>
                <a:gd name="T10" fmla="*/ 1 w 31"/>
                <a:gd name="T11" fmla="*/ 17 h 24"/>
                <a:gd name="T12" fmla="*/ 5 w 31"/>
                <a:gd name="T13" fmla="*/ 10 h 24"/>
                <a:gd name="T14" fmla="*/ 17 w 3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4">
                  <a:moveTo>
                    <a:pt x="17" y="0"/>
                  </a:moveTo>
                  <a:cubicBezTo>
                    <a:pt x="21" y="1"/>
                    <a:pt x="20" y="7"/>
                    <a:pt x="25" y="8"/>
                  </a:cubicBezTo>
                  <a:cubicBezTo>
                    <a:pt x="31" y="10"/>
                    <a:pt x="29" y="16"/>
                    <a:pt x="28" y="20"/>
                  </a:cubicBezTo>
                  <a:cubicBezTo>
                    <a:pt x="27" y="24"/>
                    <a:pt x="23" y="24"/>
                    <a:pt x="19" y="24"/>
                  </a:cubicBezTo>
                  <a:cubicBezTo>
                    <a:pt x="15" y="24"/>
                    <a:pt x="11" y="23"/>
                    <a:pt x="7" y="23"/>
                  </a:cubicBezTo>
                  <a:cubicBezTo>
                    <a:pt x="3" y="23"/>
                    <a:pt x="1" y="21"/>
                    <a:pt x="1" y="17"/>
                  </a:cubicBezTo>
                  <a:cubicBezTo>
                    <a:pt x="2" y="15"/>
                    <a:pt x="0" y="10"/>
                    <a:pt x="5" y="10"/>
                  </a:cubicBezTo>
                  <a:cubicBezTo>
                    <a:pt x="13" y="11"/>
                    <a:pt x="14" y="4"/>
                    <a:pt x="17" y="0"/>
                  </a:cubicBezTo>
                  <a:close/>
                </a:path>
              </a:pathLst>
            </a:custGeom>
            <a:solidFill>
              <a:srgbClr val="E7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51"/>
            <p:cNvSpPr>
              <a:spLocks/>
            </p:cNvSpPr>
            <p:nvPr/>
          </p:nvSpPr>
          <p:spPr bwMode="auto">
            <a:xfrm>
              <a:off x="11066463" y="3189288"/>
              <a:ext cx="82550" cy="74613"/>
            </a:xfrm>
            <a:custGeom>
              <a:avLst/>
              <a:gdLst>
                <a:gd name="T0" fmla="*/ 11 w 22"/>
                <a:gd name="T1" fmla="*/ 3 h 20"/>
                <a:gd name="T2" fmla="*/ 22 w 22"/>
                <a:gd name="T3" fmla="*/ 8 h 20"/>
                <a:gd name="T4" fmla="*/ 11 w 22"/>
                <a:gd name="T5" fmla="*/ 19 h 20"/>
                <a:gd name="T6" fmla="*/ 0 w 22"/>
                <a:gd name="T7" fmla="*/ 8 h 20"/>
                <a:gd name="T8" fmla="*/ 11 w 22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11" y="3"/>
                  </a:moveTo>
                  <a:cubicBezTo>
                    <a:pt x="17" y="1"/>
                    <a:pt x="22" y="1"/>
                    <a:pt x="22" y="8"/>
                  </a:cubicBezTo>
                  <a:cubicBezTo>
                    <a:pt x="21" y="14"/>
                    <a:pt x="17" y="19"/>
                    <a:pt x="11" y="19"/>
                  </a:cubicBezTo>
                  <a:cubicBezTo>
                    <a:pt x="5" y="20"/>
                    <a:pt x="0" y="15"/>
                    <a:pt x="0" y="8"/>
                  </a:cubicBezTo>
                  <a:cubicBezTo>
                    <a:pt x="0" y="0"/>
                    <a:pt x="6" y="2"/>
                    <a:pt x="11" y="3"/>
                  </a:cubicBezTo>
                  <a:close/>
                </a:path>
              </a:pathLst>
            </a:custGeom>
            <a:solidFill>
              <a:srgbClr val="F7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52"/>
            <p:cNvSpPr>
              <a:spLocks/>
            </p:cNvSpPr>
            <p:nvPr/>
          </p:nvSpPr>
          <p:spPr bwMode="auto">
            <a:xfrm>
              <a:off x="10904538" y="2984501"/>
              <a:ext cx="90488" cy="84138"/>
            </a:xfrm>
            <a:custGeom>
              <a:avLst/>
              <a:gdLst>
                <a:gd name="T0" fmla="*/ 13 w 24"/>
                <a:gd name="T1" fmla="*/ 18 h 22"/>
                <a:gd name="T2" fmla="*/ 1 w 24"/>
                <a:gd name="T3" fmla="*/ 11 h 22"/>
                <a:gd name="T4" fmla="*/ 14 w 24"/>
                <a:gd name="T5" fmla="*/ 0 h 22"/>
                <a:gd name="T6" fmla="*/ 23 w 24"/>
                <a:gd name="T7" fmla="*/ 11 h 22"/>
                <a:gd name="T8" fmla="*/ 13 w 24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3" y="18"/>
                  </a:moveTo>
                  <a:cubicBezTo>
                    <a:pt x="11" y="13"/>
                    <a:pt x="0" y="22"/>
                    <a:pt x="1" y="11"/>
                  </a:cubicBezTo>
                  <a:cubicBezTo>
                    <a:pt x="2" y="4"/>
                    <a:pt x="13" y="7"/>
                    <a:pt x="14" y="0"/>
                  </a:cubicBezTo>
                  <a:cubicBezTo>
                    <a:pt x="14" y="6"/>
                    <a:pt x="24" y="4"/>
                    <a:pt x="23" y="11"/>
                  </a:cubicBezTo>
                  <a:cubicBezTo>
                    <a:pt x="22" y="17"/>
                    <a:pt x="19" y="19"/>
                    <a:pt x="13" y="18"/>
                  </a:cubicBezTo>
                  <a:close/>
                </a:path>
              </a:pathLst>
            </a:custGeom>
            <a:solidFill>
              <a:srgbClr val="F1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53"/>
            <p:cNvSpPr>
              <a:spLocks/>
            </p:cNvSpPr>
            <p:nvPr/>
          </p:nvSpPr>
          <p:spPr bwMode="auto">
            <a:xfrm>
              <a:off x="12277725" y="3463926"/>
              <a:ext cx="71438" cy="68263"/>
            </a:xfrm>
            <a:custGeom>
              <a:avLst/>
              <a:gdLst>
                <a:gd name="T0" fmla="*/ 9 w 19"/>
                <a:gd name="T1" fmla="*/ 2 h 18"/>
                <a:gd name="T2" fmla="*/ 19 w 19"/>
                <a:gd name="T3" fmla="*/ 8 h 18"/>
                <a:gd name="T4" fmla="*/ 9 w 19"/>
                <a:gd name="T5" fmla="*/ 18 h 18"/>
                <a:gd name="T6" fmla="*/ 0 w 19"/>
                <a:gd name="T7" fmla="*/ 8 h 18"/>
                <a:gd name="T8" fmla="*/ 9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9" y="2"/>
                  </a:moveTo>
                  <a:cubicBezTo>
                    <a:pt x="14" y="1"/>
                    <a:pt x="19" y="1"/>
                    <a:pt x="19" y="8"/>
                  </a:cubicBezTo>
                  <a:cubicBezTo>
                    <a:pt x="19" y="14"/>
                    <a:pt x="14" y="18"/>
                    <a:pt x="9" y="18"/>
                  </a:cubicBezTo>
                  <a:cubicBezTo>
                    <a:pt x="4" y="18"/>
                    <a:pt x="0" y="14"/>
                    <a:pt x="0" y="8"/>
                  </a:cubicBezTo>
                  <a:cubicBezTo>
                    <a:pt x="0" y="1"/>
                    <a:pt x="4" y="0"/>
                    <a:pt x="9" y="2"/>
                  </a:cubicBezTo>
                  <a:close/>
                </a:path>
              </a:pathLst>
            </a:custGeom>
            <a:solidFill>
              <a:srgbClr val="F8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54"/>
            <p:cNvSpPr>
              <a:spLocks/>
            </p:cNvSpPr>
            <p:nvPr/>
          </p:nvSpPr>
          <p:spPr bwMode="auto">
            <a:xfrm>
              <a:off x="10144125" y="3090863"/>
              <a:ext cx="63500" cy="57150"/>
            </a:xfrm>
            <a:custGeom>
              <a:avLst/>
              <a:gdLst>
                <a:gd name="T0" fmla="*/ 17 w 17"/>
                <a:gd name="T1" fmla="*/ 7 h 15"/>
                <a:gd name="T2" fmla="*/ 10 w 17"/>
                <a:gd name="T3" fmla="*/ 14 h 15"/>
                <a:gd name="T4" fmla="*/ 1 w 17"/>
                <a:gd name="T5" fmla="*/ 9 h 15"/>
                <a:gd name="T6" fmla="*/ 10 w 17"/>
                <a:gd name="T7" fmla="*/ 2 h 15"/>
                <a:gd name="T8" fmla="*/ 17 w 1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cubicBezTo>
                    <a:pt x="17" y="13"/>
                    <a:pt x="14" y="15"/>
                    <a:pt x="10" y="14"/>
                  </a:cubicBezTo>
                  <a:cubicBezTo>
                    <a:pt x="7" y="13"/>
                    <a:pt x="1" y="15"/>
                    <a:pt x="1" y="9"/>
                  </a:cubicBezTo>
                  <a:cubicBezTo>
                    <a:pt x="0" y="3"/>
                    <a:pt x="7" y="4"/>
                    <a:pt x="10" y="2"/>
                  </a:cubicBezTo>
                  <a:cubicBezTo>
                    <a:pt x="13" y="0"/>
                    <a:pt x="16" y="5"/>
                    <a:pt x="17" y="7"/>
                  </a:cubicBezTo>
                  <a:close/>
                </a:path>
              </a:pathLst>
            </a:custGeom>
            <a:solidFill>
              <a:srgbClr val="E8F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55"/>
            <p:cNvSpPr>
              <a:spLocks/>
            </p:cNvSpPr>
            <p:nvPr/>
          </p:nvSpPr>
          <p:spPr bwMode="auto">
            <a:xfrm>
              <a:off x="11566525" y="3551238"/>
              <a:ext cx="71438" cy="60325"/>
            </a:xfrm>
            <a:custGeom>
              <a:avLst/>
              <a:gdLst>
                <a:gd name="T0" fmla="*/ 9 w 19"/>
                <a:gd name="T1" fmla="*/ 2 h 16"/>
                <a:gd name="T2" fmla="*/ 18 w 19"/>
                <a:gd name="T3" fmla="*/ 8 h 16"/>
                <a:gd name="T4" fmla="*/ 9 w 19"/>
                <a:gd name="T5" fmla="*/ 16 h 16"/>
                <a:gd name="T6" fmla="*/ 0 w 19"/>
                <a:gd name="T7" fmla="*/ 6 h 16"/>
                <a:gd name="T8" fmla="*/ 9 w 19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9" y="2"/>
                  </a:moveTo>
                  <a:cubicBezTo>
                    <a:pt x="14" y="1"/>
                    <a:pt x="19" y="1"/>
                    <a:pt x="18" y="8"/>
                  </a:cubicBezTo>
                  <a:cubicBezTo>
                    <a:pt x="17" y="13"/>
                    <a:pt x="13" y="16"/>
                    <a:pt x="9" y="16"/>
                  </a:cubicBezTo>
                  <a:cubicBezTo>
                    <a:pt x="4" y="16"/>
                    <a:pt x="0" y="12"/>
                    <a:pt x="0" y="6"/>
                  </a:cubicBezTo>
                  <a:cubicBezTo>
                    <a:pt x="0" y="0"/>
                    <a:pt x="5" y="0"/>
                    <a:pt x="9" y="2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56"/>
            <p:cNvSpPr>
              <a:spLocks/>
            </p:cNvSpPr>
            <p:nvPr/>
          </p:nvSpPr>
          <p:spPr bwMode="auto">
            <a:xfrm>
              <a:off x="10685463" y="3041651"/>
              <a:ext cx="65088" cy="60325"/>
            </a:xfrm>
            <a:custGeom>
              <a:avLst/>
              <a:gdLst>
                <a:gd name="T0" fmla="*/ 8 w 17"/>
                <a:gd name="T1" fmla="*/ 1 h 16"/>
                <a:gd name="T2" fmla="*/ 17 w 17"/>
                <a:gd name="T3" fmla="*/ 6 h 16"/>
                <a:gd name="T4" fmla="*/ 8 w 17"/>
                <a:gd name="T5" fmla="*/ 16 h 16"/>
                <a:gd name="T6" fmla="*/ 0 w 17"/>
                <a:gd name="T7" fmla="*/ 7 h 16"/>
                <a:gd name="T8" fmla="*/ 8 w 1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1"/>
                  </a:moveTo>
                  <a:cubicBezTo>
                    <a:pt x="12" y="1"/>
                    <a:pt x="17" y="0"/>
                    <a:pt x="17" y="6"/>
                  </a:cubicBezTo>
                  <a:cubicBezTo>
                    <a:pt x="17" y="12"/>
                    <a:pt x="13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0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F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57"/>
            <p:cNvSpPr>
              <a:spLocks/>
            </p:cNvSpPr>
            <p:nvPr/>
          </p:nvSpPr>
          <p:spPr bwMode="auto">
            <a:xfrm>
              <a:off x="10888663" y="3336926"/>
              <a:ext cx="65088" cy="55563"/>
            </a:xfrm>
            <a:custGeom>
              <a:avLst/>
              <a:gdLst>
                <a:gd name="T0" fmla="*/ 8 w 17"/>
                <a:gd name="T1" fmla="*/ 2 h 15"/>
                <a:gd name="T2" fmla="*/ 17 w 17"/>
                <a:gd name="T3" fmla="*/ 6 h 15"/>
                <a:gd name="T4" fmla="*/ 8 w 17"/>
                <a:gd name="T5" fmla="*/ 15 h 15"/>
                <a:gd name="T6" fmla="*/ 0 w 17"/>
                <a:gd name="T7" fmla="*/ 7 h 15"/>
                <a:gd name="T8" fmla="*/ 8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2"/>
                  </a:moveTo>
                  <a:cubicBezTo>
                    <a:pt x="12" y="1"/>
                    <a:pt x="17" y="0"/>
                    <a:pt x="17" y="6"/>
                  </a:cubicBezTo>
                  <a:cubicBezTo>
                    <a:pt x="16" y="11"/>
                    <a:pt x="13" y="15"/>
                    <a:pt x="8" y="15"/>
                  </a:cubicBezTo>
                  <a:cubicBezTo>
                    <a:pt x="4" y="15"/>
                    <a:pt x="1" y="11"/>
                    <a:pt x="0" y="7"/>
                  </a:cubicBezTo>
                  <a:cubicBezTo>
                    <a:pt x="0" y="1"/>
                    <a:pt x="3" y="0"/>
                    <a:pt x="8" y="2"/>
                  </a:cubicBezTo>
                  <a:close/>
                </a:path>
              </a:pathLst>
            </a:custGeom>
            <a:solidFill>
              <a:srgbClr val="F7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58"/>
            <p:cNvSpPr>
              <a:spLocks/>
            </p:cNvSpPr>
            <p:nvPr/>
          </p:nvSpPr>
          <p:spPr bwMode="auto">
            <a:xfrm>
              <a:off x="10212388" y="2984501"/>
              <a:ext cx="66675" cy="60325"/>
            </a:xfrm>
            <a:custGeom>
              <a:avLst/>
              <a:gdLst>
                <a:gd name="T0" fmla="*/ 9 w 18"/>
                <a:gd name="T1" fmla="*/ 2 h 16"/>
                <a:gd name="T2" fmla="*/ 18 w 18"/>
                <a:gd name="T3" fmla="*/ 6 h 16"/>
                <a:gd name="T4" fmla="*/ 10 w 18"/>
                <a:gd name="T5" fmla="*/ 15 h 16"/>
                <a:gd name="T6" fmla="*/ 1 w 18"/>
                <a:gd name="T7" fmla="*/ 6 h 16"/>
                <a:gd name="T8" fmla="*/ 9 w 1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8" y="11"/>
                    <a:pt x="14" y="15"/>
                    <a:pt x="10" y="15"/>
                  </a:cubicBezTo>
                  <a:cubicBezTo>
                    <a:pt x="4" y="16"/>
                    <a:pt x="0" y="12"/>
                    <a:pt x="1" y="6"/>
                  </a:cubicBezTo>
                  <a:cubicBezTo>
                    <a:pt x="1" y="0"/>
                    <a:pt x="5" y="0"/>
                    <a:pt x="9" y="2"/>
                  </a:cubicBezTo>
                  <a:close/>
                </a:path>
              </a:pathLst>
            </a:custGeom>
            <a:solidFill>
              <a:srgbClr val="F7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5" name="Freeform 59"/>
            <p:cNvSpPr>
              <a:spLocks/>
            </p:cNvSpPr>
            <p:nvPr/>
          </p:nvSpPr>
          <p:spPr bwMode="auto">
            <a:xfrm>
              <a:off x="9820275" y="3063876"/>
              <a:ext cx="68263" cy="57150"/>
            </a:xfrm>
            <a:custGeom>
              <a:avLst/>
              <a:gdLst>
                <a:gd name="T0" fmla="*/ 9 w 18"/>
                <a:gd name="T1" fmla="*/ 1 h 15"/>
                <a:gd name="T2" fmla="*/ 18 w 18"/>
                <a:gd name="T3" fmla="*/ 6 h 15"/>
                <a:gd name="T4" fmla="*/ 9 w 18"/>
                <a:gd name="T5" fmla="*/ 14 h 15"/>
                <a:gd name="T6" fmla="*/ 0 w 18"/>
                <a:gd name="T7" fmla="*/ 6 h 15"/>
                <a:gd name="T8" fmla="*/ 9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14" y="0"/>
                    <a:pt x="18" y="1"/>
                    <a:pt x="18" y="6"/>
                  </a:cubicBezTo>
                  <a:cubicBezTo>
                    <a:pt x="18" y="11"/>
                    <a:pt x="14" y="15"/>
                    <a:pt x="9" y="14"/>
                  </a:cubicBezTo>
                  <a:cubicBezTo>
                    <a:pt x="4" y="14"/>
                    <a:pt x="0" y="11"/>
                    <a:pt x="0" y="6"/>
                  </a:cubicBezTo>
                  <a:cubicBezTo>
                    <a:pt x="1" y="1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F7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6" name="Freeform 60"/>
            <p:cNvSpPr>
              <a:spLocks/>
            </p:cNvSpPr>
            <p:nvPr/>
          </p:nvSpPr>
          <p:spPr bwMode="auto">
            <a:xfrm>
              <a:off x="9817100" y="2751138"/>
              <a:ext cx="44450" cy="41275"/>
            </a:xfrm>
            <a:custGeom>
              <a:avLst/>
              <a:gdLst>
                <a:gd name="T0" fmla="*/ 11 w 12"/>
                <a:gd name="T1" fmla="*/ 5 h 11"/>
                <a:gd name="T2" fmla="*/ 7 w 12"/>
                <a:gd name="T3" fmla="*/ 11 h 11"/>
                <a:gd name="T4" fmla="*/ 0 w 12"/>
                <a:gd name="T5" fmla="*/ 7 h 11"/>
                <a:gd name="T6" fmla="*/ 5 w 12"/>
                <a:gd name="T7" fmla="*/ 0 h 11"/>
                <a:gd name="T8" fmla="*/ 11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cubicBezTo>
                    <a:pt x="12" y="9"/>
                    <a:pt x="10" y="11"/>
                    <a:pt x="7" y="11"/>
                  </a:cubicBezTo>
                  <a:cubicBezTo>
                    <a:pt x="4" y="11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F0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7" name="Freeform 61"/>
            <p:cNvSpPr>
              <a:spLocks/>
            </p:cNvSpPr>
            <p:nvPr/>
          </p:nvSpPr>
          <p:spPr bwMode="auto">
            <a:xfrm>
              <a:off x="10517188" y="3148013"/>
              <a:ext cx="96838" cy="71438"/>
            </a:xfrm>
            <a:custGeom>
              <a:avLst/>
              <a:gdLst>
                <a:gd name="T0" fmla="*/ 5 w 26"/>
                <a:gd name="T1" fmla="*/ 19 h 19"/>
                <a:gd name="T2" fmla="*/ 13 w 26"/>
                <a:gd name="T3" fmla="*/ 4 h 19"/>
                <a:gd name="T4" fmla="*/ 19 w 26"/>
                <a:gd name="T5" fmla="*/ 5 h 19"/>
                <a:gd name="T6" fmla="*/ 21 w 26"/>
                <a:gd name="T7" fmla="*/ 19 h 19"/>
                <a:gd name="T8" fmla="*/ 5 w 2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5" y="19"/>
                  </a:moveTo>
                  <a:cubicBezTo>
                    <a:pt x="0" y="9"/>
                    <a:pt x="10" y="8"/>
                    <a:pt x="13" y="4"/>
                  </a:cubicBezTo>
                  <a:cubicBezTo>
                    <a:pt x="16" y="0"/>
                    <a:pt x="18" y="4"/>
                    <a:pt x="19" y="5"/>
                  </a:cubicBezTo>
                  <a:cubicBezTo>
                    <a:pt x="26" y="9"/>
                    <a:pt x="24" y="14"/>
                    <a:pt x="21" y="19"/>
                  </a:cubicBezTo>
                  <a:cubicBezTo>
                    <a:pt x="16" y="16"/>
                    <a:pt x="10" y="16"/>
                    <a:pt x="5" y="19"/>
                  </a:cubicBezTo>
                  <a:close/>
                </a:path>
              </a:pathLst>
            </a:custGeom>
            <a:solidFill>
              <a:srgbClr val="DF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8" name="Freeform 62"/>
            <p:cNvSpPr>
              <a:spLocks/>
            </p:cNvSpPr>
            <p:nvPr/>
          </p:nvSpPr>
          <p:spPr bwMode="auto">
            <a:xfrm>
              <a:off x="10531475" y="3238501"/>
              <a:ext cx="65088" cy="60325"/>
            </a:xfrm>
            <a:custGeom>
              <a:avLst/>
              <a:gdLst>
                <a:gd name="T0" fmla="*/ 8 w 17"/>
                <a:gd name="T1" fmla="*/ 1 h 16"/>
                <a:gd name="T2" fmla="*/ 17 w 17"/>
                <a:gd name="T3" fmla="*/ 7 h 16"/>
                <a:gd name="T4" fmla="*/ 9 w 17"/>
                <a:gd name="T5" fmla="*/ 15 h 16"/>
                <a:gd name="T6" fmla="*/ 0 w 17"/>
                <a:gd name="T7" fmla="*/ 7 h 16"/>
                <a:gd name="T8" fmla="*/ 8 w 1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1"/>
                  </a:moveTo>
                  <a:cubicBezTo>
                    <a:pt x="13" y="1"/>
                    <a:pt x="17" y="0"/>
                    <a:pt x="17" y="7"/>
                  </a:cubicBezTo>
                  <a:cubicBezTo>
                    <a:pt x="17" y="12"/>
                    <a:pt x="13" y="15"/>
                    <a:pt x="9" y="15"/>
                  </a:cubicBezTo>
                  <a:cubicBezTo>
                    <a:pt x="4" y="16"/>
                    <a:pt x="1" y="12"/>
                    <a:pt x="0" y="7"/>
                  </a:cubicBezTo>
                  <a:cubicBezTo>
                    <a:pt x="0" y="1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F9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9" name="Freeform 63"/>
            <p:cNvSpPr>
              <a:spLocks/>
            </p:cNvSpPr>
            <p:nvPr/>
          </p:nvSpPr>
          <p:spPr bwMode="auto">
            <a:xfrm>
              <a:off x="10596563" y="3287713"/>
              <a:ext cx="82550" cy="71438"/>
            </a:xfrm>
            <a:custGeom>
              <a:avLst/>
              <a:gdLst>
                <a:gd name="T0" fmla="*/ 5 w 22"/>
                <a:gd name="T1" fmla="*/ 6 h 19"/>
                <a:gd name="T2" fmla="*/ 18 w 22"/>
                <a:gd name="T3" fmla="*/ 5 h 19"/>
                <a:gd name="T4" fmla="*/ 18 w 22"/>
                <a:gd name="T5" fmla="*/ 14 h 19"/>
                <a:gd name="T6" fmla="*/ 0 w 22"/>
                <a:gd name="T7" fmla="*/ 9 h 19"/>
                <a:gd name="T8" fmla="*/ 5 w 22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5" y="6"/>
                  </a:moveTo>
                  <a:cubicBezTo>
                    <a:pt x="9" y="2"/>
                    <a:pt x="14" y="0"/>
                    <a:pt x="18" y="5"/>
                  </a:cubicBezTo>
                  <a:cubicBezTo>
                    <a:pt x="22" y="8"/>
                    <a:pt x="20" y="13"/>
                    <a:pt x="18" y="14"/>
                  </a:cubicBezTo>
                  <a:cubicBezTo>
                    <a:pt x="12" y="15"/>
                    <a:pt x="4" y="19"/>
                    <a:pt x="0" y="9"/>
                  </a:cubicBezTo>
                  <a:cubicBezTo>
                    <a:pt x="2" y="8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E6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0" name="Freeform 64"/>
            <p:cNvSpPr>
              <a:spLocks/>
            </p:cNvSpPr>
            <p:nvPr/>
          </p:nvSpPr>
          <p:spPr bwMode="auto">
            <a:xfrm>
              <a:off x="10279063" y="3275013"/>
              <a:ext cx="68263" cy="57150"/>
            </a:xfrm>
            <a:custGeom>
              <a:avLst/>
              <a:gdLst>
                <a:gd name="T0" fmla="*/ 9 w 18"/>
                <a:gd name="T1" fmla="*/ 1 h 15"/>
                <a:gd name="T2" fmla="*/ 18 w 18"/>
                <a:gd name="T3" fmla="*/ 6 h 15"/>
                <a:gd name="T4" fmla="*/ 10 w 18"/>
                <a:gd name="T5" fmla="*/ 14 h 15"/>
                <a:gd name="T6" fmla="*/ 1 w 18"/>
                <a:gd name="T7" fmla="*/ 6 h 15"/>
                <a:gd name="T8" fmla="*/ 9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13" y="1"/>
                    <a:pt x="18" y="0"/>
                    <a:pt x="18" y="6"/>
                  </a:cubicBezTo>
                  <a:cubicBezTo>
                    <a:pt x="17" y="10"/>
                    <a:pt x="14" y="14"/>
                    <a:pt x="10" y="14"/>
                  </a:cubicBezTo>
                  <a:cubicBezTo>
                    <a:pt x="5" y="15"/>
                    <a:pt x="1" y="11"/>
                    <a:pt x="1" y="6"/>
                  </a:cubicBezTo>
                  <a:cubicBezTo>
                    <a:pt x="0" y="0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F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1" name="Freeform 65"/>
            <p:cNvSpPr>
              <a:spLocks/>
            </p:cNvSpPr>
            <p:nvPr/>
          </p:nvSpPr>
          <p:spPr bwMode="auto">
            <a:xfrm>
              <a:off x="10245725" y="3509963"/>
              <a:ext cx="63500" cy="52388"/>
            </a:xfrm>
            <a:custGeom>
              <a:avLst/>
              <a:gdLst>
                <a:gd name="T0" fmla="*/ 9 w 17"/>
                <a:gd name="T1" fmla="*/ 0 h 14"/>
                <a:gd name="T2" fmla="*/ 17 w 17"/>
                <a:gd name="T3" fmla="*/ 8 h 14"/>
                <a:gd name="T4" fmla="*/ 11 w 17"/>
                <a:gd name="T5" fmla="*/ 13 h 14"/>
                <a:gd name="T6" fmla="*/ 1 w 17"/>
                <a:gd name="T7" fmla="*/ 8 h 14"/>
                <a:gd name="T8" fmla="*/ 9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9" y="0"/>
                  </a:moveTo>
                  <a:cubicBezTo>
                    <a:pt x="12" y="3"/>
                    <a:pt x="16" y="4"/>
                    <a:pt x="17" y="8"/>
                  </a:cubicBezTo>
                  <a:cubicBezTo>
                    <a:pt x="17" y="12"/>
                    <a:pt x="14" y="13"/>
                    <a:pt x="11" y="13"/>
                  </a:cubicBezTo>
                  <a:cubicBezTo>
                    <a:pt x="7" y="12"/>
                    <a:pt x="2" y="14"/>
                    <a:pt x="1" y="8"/>
                  </a:cubicBezTo>
                  <a:cubicBezTo>
                    <a:pt x="0" y="3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E7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2" name="Freeform 66"/>
            <p:cNvSpPr>
              <a:spLocks/>
            </p:cNvSpPr>
            <p:nvPr/>
          </p:nvSpPr>
          <p:spPr bwMode="auto">
            <a:xfrm>
              <a:off x="10023475" y="3309938"/>
              <a:ext cx="52388" cy="44450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4 h 12"/>
                <a:gd name="T4" fmla="*/ 7 w 14"/>
                <a:gd name="T5" fmla="*/ 12 h 12"/>
                <a:gd name="T6" fmla="*/ 0 w 14"/>
                <a:gd name="T7" fmla="*/ 5 h 12"/>
                <a:gd name="T8" fmla="*/ 7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0"/>
                    <a:pt x="13" y="0"/>
                    <a:pt x="14" y="4"/>
                  </a:cubicBezTo>
                  <a:cubicBezTo>
                    <a:pt x="14" y="8"/>
                    <a:pt x="12" y="11"/>
                    <a:pt x="7" y="12"/>
                  </a:cubicBezTo>
                  <a:cubicBezTo>
                    <a:pt x="3" y="12"/>
                    <a:pt x="1" y="9"/>
                    <a:pt x="0" y="5"/>
                  </a:cubicBezTo>
                  <a:cubicBezTo>
                    <a:pt x="0" y="0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3" name="Freeform 67"/>
            <p:cNvSpPr>
              <a:spLocks/>
            </p:cNvSpPr>
            <p:nvPr/>
          </p:nvSpPr>
          <p:spPr bwMode="auto">
            <a:xfrm>
              <a:off x="12011025" y="3536951"/>
              <a:ext cx="63500" cy="55563"/>
            </a:xfrm>
            <a:custGeom>
              <a:avLst/>
              <a:gdLst>
                <a:gd name="T0" fmla="*/ 8 w 17"/>
                <a:gd name="T1" fmla="*/ 2 h 15"/>
                <a:gd name="T2" fmla="*/ 16 w 17"/>
                <a:gd name="T3" fmla="*/ 7 h 15"/>
                <a:gd name="T4" fmla="*/ 8 w 17"/>
                <a:gd name="T5" fmla="*/ 15 h 15"/>
                <a:gd name="T6" fmla="*/ 0 w 17"/>
                <a:gd name="T7" fmla="*/ 7 h 15"/>
                <a:gd name="T8" fmla="*/ 8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2"/>
                  </a:moveTo>
                  <a:cubicBezTo>
                    <a:pt x="13" y="1"/>
                    <a:pt x="17" y="2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0"/>
                    <a:pt x="5" y="2"/>
                    <a:pt x="8" y="2"/>
                  </a:cubicBezTo>
                  <a:close/>
                </a:path>
              </a:pathLst>
            </a:custGeom>
            <a:solidFill>
              <a:srgbClr val="FBF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339243" y="176292"/>
            <a:ext cx="2979738" cy="1358901"/>
            <a:chOff x="9775825" y="2312988"/>
            <a:chExt cx="2979738" cy="1358901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1947525" y="2940051"/>
              <a:ext cx="384175" cy="414338"/>
            </a:xfrm>
            <a:custGeom>
              <a:avLst/>
              <a:gdLst>
                <a:gd name="T0" fmla="*/ 31 w 102"/>
                <a:gd name="T1" fmla="*/ 9 h 110"/>
                <a:gd name="T2" fmla="*/ 94 w 102"/>
                <a:gd name="T3" fmla="*/ 40 h 110"/>
                <a:gd name="T4" fmla="*/ 60 w 102"/>
                <a:gd name="T5" fmla="*/ 102 h 110"/>
                <a:gd name="T6" fmla="*/ 0 w 102"/>
                <a:gd name="T7" fmla="*/ 66 h 110"/>
                <a:gd name="T8" fmla="*/ 17 w 102"/>
                <a:gd name="T9" fmla="*/ 70 h 110"/>
                <a:gd name="T10" fmla="*/ 32 w 102"/>
                <a:gd name="T11" fmla="*/ 67 h 110"/>
                <a:gd name="T12" fmla="*/ 39 w 102"/>
                <a:gd name="T13" fmla="*/ 65 h 110"/>
                <a:gd name="T14" fmla="*/ 56 w 102"/>
                <a:gd name="T15" fmla="*/ 76 h 110"/>
                <a:gd name="T16" fmla="*/ 73 w 102"/>
                <a:gd name="T17" fmla="*/ 53 h 110"/>
                <a:gd name="T18" fmla="*/ 66 w 102"/>
                <a:gd name="T19" fmla="*/ 48 h 110"/>
                <a:gd name="T20" fmla="*/ 54 w 102"/>
                <a:gd name="T21" fmla="*/ 34 h 110"/>
                <a:gd name="T22" fmla="*/ 47 w 102"/>
                <a:gd name="T23" fmla="*/ 26 h 110"/>
                <a:gd name="T24" fmla="*/ 31 w 102"/>
                <a:gd name="T25" fmla="*/ 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10">
                  <a:moveTo>
                    <a:pt x="31" y="9"/>
                  </a:moveTo>
                  <a:cubicBezTo>
                    <a:pt x="59" y="0"/>
                    <a:pt x="86" y="13"/>
                    <a:pt x="94" y="40"/>
                  </a:cubicBezTo>
                  <a:cubicBezTo>
                    <a:pt x="102" y="68"/>
                    <a:pt x="87" y="95"/>
                    <a:pt x="60" y="102"/>
                  </a:cubicBezTo>
                  <a:cubicBezTo>
                    <a:pt x="33" y="110"/>
                    <a:pt x="7" y="94"/>
                    <a:pt x="0" y="66"/>
                  </a:cubicBezTo>
                  <a:cubicBezTo>
                    <a:pt x="7" y="63"/>
                    <a:pt x="12" y="67"/>
                    <a:pt x="17" y="70"/>
                  </a:cubicBezTo>
                  <a:cubicBezTo>
                    <a:pt x="24" y="79"/>
                    <a:pt x="29" y="76"/>
                    <a:pt x="32" y="67"/>
                  </a:cubicBezTo>
                  <a:cubicBezTo>
                    <a:pt x="34" y="65"/>
                    <a:pt x="36" y="64"/>
                    <a:pt x="39" y="65"/>
                  </a:cubicBezTo>
                  <a:cubicBezTo>
                    <a:pt x="43" y="72"/>
                    <a:pt x="47" y="77"/>
                    <a:pt x="56" y="76"/>
                  </a:cubicBezTo>
                  <a:cubicBezTo>
                    <a:pt x="69" y="76"/>
                    <a:pt x="77" y="66"/>
                    <a:pt x="73" y="53"/>
                  </a:cubicBezTo>
                  <a:cubicBezTo>
                    <a:pt x="72" y="50"/>
                    <a:pt x="69" y="48"/>
                    <a:pt x="66" y="48"/>
                  </a:cubicBezTo>
                  <a:cubicBezTo>
                    <a:pt x="57" y="47"/>
                    <a:pt x="53" y="43"/>
                    <a:pt x="54" y="34"/>
                  </a:cubicBezTo>
                  <a:cubicBezTo>
                    <a:pt x="54" y="29"/>
                    <a:pt x="51" y="27"/>
                    <a:pt x="47" y="26"/>
                  </a:cubicBezTo>
                  <a:cubicBezTo>
                    <a:pt x="40" y="22"/>
                    <a:pt x="32" y="19"/>
                    <a:pt x="31" y="9"/>
                  </a:cubicBezTo>
                  <a:close/>
                </a:path>
              </a:pathLst>
            </a:custGeom>
            <a:solidFill>
              <a:srgbClr val="3D91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12466638" y="2935288"/>
              <a:ext cx="288925" cy="295275"/>
            </a:xfrm>
            <a:custGeom>
              <a:avLst/>
              <a:gdLst>
                <a:gd name="T0" fmla="*/ 75 w 77"/>
                <a:gd name="T1" fmla="*/ 38 h 78"/>
                <a:gd name="T2" fmla="*/ 50 w 77"/>
                <a:gd name="T3" fmla="*/ 73 h 78"/>
                <a:gd name="T4" fmla="*/ 13 w 77"/>
                <a:gd name="T5" fmla="*/ 64 h 78"/>
                <a:gd name="T6" fmla="*/ 7 w 77"/>
                <a:gd name="T7" fmla="*/ 24 h 78"/>
                <a:gd name="T8" fmla="*/ 38 w 77"/>
                <a:gd name="T9" fmla="*/ 4 h 78"/>
                <a:gd name="T10" fmla="*/ 60 w 77"/>
                <a:gd name="T11" fmla="*/ 8 h 78"/>
                <a:gd name="T12" fmla="*/ 74 w 77"/>
                <a:gd name="T13" fmla="*/ 26 h 78"/>
                <a:gd name="T14" fmla="*/ 75 w 77"/>
                <a:gd name="T1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8">
                  <a:moveTo>
                    <a:pt x="75" y="38"/>
                  </a:moveTo>
                  <a:cubicBezTo>
                    <a:pt x="74" y="55"/>
                    <a:pt x="66" y="67"/>
                    <a:pt x="50" y="73"/>
                  </a:cubicBezTo>
                  <a:cubicBezTo>
                    <a:pt x="38" y="78"/>
                    <a:pt x="22" y="74"/>
                    <a:pt x="13" y="64"/>
                  </a:cubicBezTo>
                  <a:cubicBezTo>
                    <a:pt x="3" y="54"/>
                    <a:pt x="0" y="38"/>
                    <a:pt x="7" y="24"/>
                  </a:cubicBezTo>
                  <a:cubicBezTo>
                    <a:pt x="13" y="12"/>
                    <a:pt x="24" y="5"/>
                    <a:pt x="38" y="4"/>
                  </a:cubicBezTo>
                  <a:cubicBezTo>
                    <a:pt x="46" y="0"/>
                    <a:pt x="53" y="4"/>
                    <a:pt x="60" y="8"/>
                  </a:cubicBezTo>
                  <a:cubicBezTo>
                    <a:pt x="67" y="12"/>
                    <a:pt x="72" y="19"/>
                    <a:pt x="74" y="26"/>
                  </a:cubicBezTo>
                  <a:cubicBezTo>
                    <a:pt x="76" y="30"/>
                    <a:pt x="77" y="34"/>
                    <a:pt x="75" y="38"/>
                  </a:cubicBezTo>
                  <a:close/>
                </a:path>
              </a:pathLst>
            </a:custGeom>
            <a:solidFill>
              <a:srgbClr val="EB5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12145963" y="2543176"/>
              <a:ext cx="304800" cy="301625"/>
            </a:xfrm>
            <a:custGeom>
              <a:avLst/>
              <a:gdLst>
                <a:gd name="T0" fmla="*/ 58 w 81"/>
                <a:gd name="T1" fmla="*/ 9 h 80"/>
                <a:gd name="T2" fmla="*/ 58 w 81"/>
                <a:gd name="T3" fmla="*/ 71 h 80"/>
                <a:gd name="T4" fmla="*/ 12 w 81"/>
                <a:gd name="T5" fmla="*/ 63 h 80"/>
                <a:gd name="T6" fmla="*/ 17 w 81"/>
                <a:gd name="T7" fmla="*/ 14 h 80"/>
                <a:gd name="T8" fmla="*/ 23 w 81"/>
                <a:gd name="T9" fmla="*/ 9 h 80"/>
                <a:gd name="T10" fmla="*/ 58 w 81"/>
                <a:gd name="T11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0">
                  <a:moveTo>
                    <a:pt x="58" y="9"/>
                  </a:moveTo>
                  <a:cubicBezTo>
                    <a:pt x="81" y="29"/>
                    <a:pt x="81" y="57"/>
                    <a:pt x="58" y="71"/>
                  </a:cubicBezTo>
                  <a:cubicBezTo>
                    <a:pt x="42" y="80"/>
                    <a:pt x="22" y="76"/>
                    <a:pt x="12" y="63"/>
                  </a:cubicBezTo>
                  <a:cubicBezTo>
                    <a:pt x="0" y="47"/>
                    <a:pt x="2" y="27"/>
                    <a:pt x="17" y="14"/>
                  </a:cubicBezTo>
                  <a:cubicBezTo>
                    <a:pt x="18" y="12"/>
                    <a:pt x="21" y="10"/>
                    <a:pt x="23" y="9"/>
                  </a:cubicBezTo>
                  <a:cubicBezTo>
                    <a:pt x="35" y="0"/>
                    <a:pt x="46" y="0"/>
                    <a:pt x="58" y="9"/>
                  </a:cubicBezTo>
                  <a:close/>
                </a:path>
              </a:pathLst>
            </a:custGeom>
            <a:solidFill>
              <a:srgbClr val="EB5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9"/>
            <p:cNvSpPr>
              <a:spLocks/>
            </p:cNvSpPr>
            <p:nvPr/>
          </p:nvSpPr>
          <p:spPr bwMode="auto">
            <a:xfrm>
              <a:off x="12161838" y="2312988"/>
              <a:ext cx="285750" cy="263525"/>
            </a:xfrm>
            <a:custGeom>
              <a:avLst/>
              <a:gdLst>
                <a:gd name="T0" fmla="*/ 54 w 76"/>
                <a:gd name="T1" fmla="*/ 70 h 70"/>
                <a:gd name="T2" fmla="*/ 19 w 76"/>
                <a:gd name="T3" fmla="*/ 70 h 70"/>
                <a:gd name="T4" fmla="*/ 1 w 76"/>
                <a:gd name="T5" fmla="*/ 35 h 70"/>
                <a:gd name="T6" fmla="*/ 31 w 76"/>
                <a:gd name="T7" fmla="*/ 3 h 70"/>
                <a:gd name="T8" fmla="*/ 69 w 76"/>
                <a:gd name="T9" fmla="*/ 22 h 70"/>
                <a:gd name="T10" fmla="*/ 61 w 76"/>
                <a:gd name="T11" fmla="*/ 64 h 70"/>
                <a:gd name="T12" fmla="*/ 54 w 7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0">
                  <a:moveTo>
                    <a:pt x="54" y="70"/>
                  </a:moveTo>
                  <a:cubicBezTo>
                    <a:pt x="42" y="66"/>
                    <a:pt x="30" y="66"/>
                    <a:pt x="19" y="70"/>
                  </a:cubicBezTo>
                  <a:cubicBezTo>
                    <a:pt x="8" y="60"/>
                    <a:pt x="0" y="50"/>
                    <a:pt x="1" y="35"/>
                  </a:cubicBezTo>
                  <a:cubicBezTo>
                    <a:pt x="3" y="18"/>
                    <a:pt x="15" y="6"/>
                    <a:pt x="31" y="3"/>
                  </a:cubicBezTo>
                  <a:cubicBezTo>
                    <a:pt x="46" y="0"/>
                    <a:pt x="62" y="8"/>
                    <a:pt x="69" y="22"/>
                  </a:cubicBezTo>
                  <a:cubicBezTo>
                    <a:pt x="76" y="35"/>
                    <a:pt x="72" y="52"/>
                    <a:pt x="61" y="64"/>
                  </a:cubicBezTo>
                  <a:cubicBezTo>
                    <a:pt x="59" y="66"/>
                    <a:pt x="56" y="68"/>
                    <a:pt x="54" y="70"/>
                  </a:cubicBezTo>
                  <a:close/>
                </a:path>
              </a:pathLst>
            </a:custGeom>
            <a:solidFill>
              <a:srgbClr val="3F91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0"/>
            <p:cNvSpPr>
              <a:spLocks/>
            </p:cNvSpPr>
            <p:nvPr/>
          </p:nvSpPr>
          <p:spPr bwMode="auto">
            <a:xfrm>
              <a:off x="11882438" y="2959101"/>
              <a:ext cx="279400" cy="268288"/>
            </a:xfrm>
            <a:custGeom>
              <a:avLst/>
              <a:gdLst>
                <a:gd name="T0" fmla="*/ 34 w 74"/>
                <a:gd name="T1" fmla="*/ 67 h 71"/>
                <a:gd name="T2" fmla="*/ 17 w 74"/>
                <a:gd name="T3" fmla="*/ 61 h 71"/>
                <a:gd name="T4" fmla="*/ 6 w 74"/>
                <a:gd name="T5" fmla="*/ 20 h 71"/>
                <a:gd name="T6" fmla="*/ 48 w 74"/>
                <a:gd name="T7" fmla="*/ 4 h 71"/>
                <a:gd name="T8" fmla="*/ 65 w 74"/>
                <a:gd name="T9" fmla="*/ 20 h 71"/>
                <a:gd name="T10" fmla="*/ 55 w 74"/>
                <a:gd name="T11" fmla="*/ 60 h 71"/>
                <a:gd name="T12" fmla="*/ 51 w 74"/>
                <a:gd name="T13" fmla="*/ 63 h 71"/>
                <a:gd name="T14" fmla="*/ 34 w 74"/>
                <a:gd name="T15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71">
                  <a:moveTo>
                    <a:pt x="34" y="67"/>
                  </a:moveTo>
                  <a:cubicBezTo>
                    <a:pt x="28" y="65"/>
                    <a:pt x="23" y="63"/>
                    <a:pt x="17" y="61"/>
                  </a:cubicBezTo>
                  <a:cubicBezTo>
                    <a:pt x="4" y="49"/>
                    <a:pt x="0" y="34"/>
                    <a:pt x="6" y="20"/>
                  </a:cubicBezTo>
                  <a:cubicBezTo>
                    <a:pt x="14" y="5"/>
                    <a:pt x="28" y="0"/>
                    <a:pt x="48" y="4"/>
                  </a:cubicBezTo>
                  <a:cubicBezTo>
                    <a:pt x="53" y="9"/>
                    <a:pt x="59" y="15"/>
                    <a:pt x="65" y="20"/>
                  </a:cubicBezTo>
                  <a:cubicBezTo>
                    <a:pt x="74" y="34"/>
                    <a:pt x="70" y="52"/>
                    <a:pt x="55" y="60"/>
                  </a:cubicBezTo>
                  <a:cubicBezTo>
                    <a:pt x="54" y="61"/>
                    <a:pt x="52" y="62"/>
                    <a:pt x="51" y="63"/>
                  </a:cubicBezTo>
                  <a:cubicBezTo>
                    <a:pt x="46" y="69"/>
                    <a:pt x="40" y="71"/>
                    <a:pt x="34" y="67"/>
                  </a:cubicBezTo>
                  <a:close/>
                </a:path>
              </a:pathLst>
            </a:custGeom>
            <a:solidFill>
              <a:srgbClr val="EA5C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1"/>
            <p:cNvSpPr>
              <a:spLocks/>
            </p:cNvSpPr>
            <p:nvPr/>
          </p:nvSpPr>
          <p:spPr bwMode="auto">
            <a:xfrm>
              <a:off x="11379200" y="2943226"/>
              <a:ext cx="214313" cy="222250"/>
            </a:xfrm>
            <a:custGeom>
              <a:avLst/>
              <a:gdLst>
                <a:gd name="T0" fmla="*/ 30 w 57"/>
                <a:gd name="T1" fmla="*/ 3 h 59"/>
                <a:gd name="T2" fmla="*/ 54 w 57"/>
                <a:gd name="T3" fmla="*/ 27 h 59"/>
                <a:gd name="T4" fmla="*/ 31 w 57"/>
                <a:gd name="T5" fmla="*/ 58 h 59"/>
                <a:gd name="T6" fmla="*/ 0 w 57"/>
                <a:gd name="T7" fmla="*/ 33 h 59"/>
                <a:gd name="T8" fmla="*/ 2 w 57"/>
                <a:gd name="T9" fmla="*/ 17 h 59"/>
                <a:gd name="T10" fmla="*/ 8 w 57"/>
                <a:gd name="T11" fmla="*/ 7 h 59"/>
                <a:gd name="T12" fmla="*/ 22 w 57"/>
                <a:gd name="T13" fmla="*/ 0 h 59"/>
                <a:gd name="T14" fmla="*/ 30 w 57"/>
                <a:gd name="T15" fmla="*/ 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9">
                  <a:moveTo>
                    <a:pt x="30" y="3"/>
                  </a:moveTo>
                  <a:cubicBezTo>
                    <a:pt x="43" y="6"/>
                    <a:pt x="52" y="14"/>
                    <a:pt x="54" y="27"/>
                  </a:cubicBezTo>
                  <a:cubicBezTo>
                    <a:pt x="57" y="42"/>
                    <a:pt x="45" y="56"/>
                    <a:pt x="31" y="58"/>
                  </a:cubicBezTo>
                  <a:cubicBezTo>
                    <a:pt x="14" y="59"/>
                    <a:pt x="1" y="49"/>
                    <a:pt x="0" y="33"/>
                  </a:cubicBezTo>
                  <a:cubicBezTo>
                    <a:pt x="0" y="28"/>
                    <a:pt x="0" y="22"/>
                    <a:pt x="2" y="17"/>
                  </a:cubicBezTo>
                  <a:cubicBezTo>
                    <a:pt x="3" y="13"/>
                    <a:pt x="5" y="10"/>
                    <a:pt x="8" y="7"/>
                  </a:cubicBezTo>
                  <a:cubicBezTo>
                    <a:pt x="12" y="4"/>
                    <a:pt x="17" y="1"/>
                    <a:pt x="22" y="0"/>
                  </a:cubicBezTo>
                  <a:cubicBezTo>
                    <a:pt x="25" y="0"/>
                    <a:pt x="28" y="1"/>
                    <a:pt x="30" y="3"/>
                  </a:cubicBezTo>
                  <a:close/>
                </a:path>
              </a:pathLst>
            </a:custGeom>
            <a:solidFill>
              <a:srgbClr val="EB5C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2"/>
            <p:cNvSpPr>
              <a:spLocks/>
            </p:cNvSpPr>
            <p:nvPr/>
          </p:nvSpPr>
          <p:spPr bwMode="auto">
            <a:xfrm>
              <a:off x="11522075" y="3197226"/>
              <a:ext cx="195263" cy="195263"/>
            </a:xfrm>
            <a:custGeom>
              <a:avLst/>
              <a:gdLst>
                <a:gd name="T0" fmla="*/ 52 w 52"/>
                <a:gd name="T1" fmla="*/ 26 h 52"/>
                <a:gd name="T2" fmla="*/ 27 w 52"/>
                <a:gd name="T3" fmla="*/ 52 h 52"/>
                <a:gd name="T4" fmla="*/ 1 w 52"/>
                <a:gd name="T5" fmla="*/ 26 h 52"/>
                <a:gd name="T6" fmla="*/ 27 w 52"/>
                <a:gd name="T7" fmla="*/ 1 h 52"/>
                <a:gd name="T8" fmla="*/ 52 w 52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26"/>
                  </a:moveTo>
                  <a:cubicBezTo>
                    <a:pt x="52" y="41"/>
                    <a:pt x="42" y="52"/>
                    <a:pt x="27" y="52"/>
                  </a:cubicBezTo>
                  <a:cubicBezTo>
                    <a:pt x="12" y="52"/>
                    <a:pt x="1" y="41"/>
                    <a:pt x="1" y="26"/>
                  </a:cubicBezTo>
                  <a:cubicBezTo>
                    <a:pt x="0" y="12"/>
                    <a:pt x="12" y="0"/>
                    <a:pt x="27" y="1"/>
                  </a:cubicBezTo>
                  <a:cubicBezTo>
                    <a:pt x="42" y="1"/>
                    <a:pt x="52" y="11"/>
                    <a:pt x="52" y="26"/>
                  </a:cubicBezTo>
                  <a:close/>
                </a:path>
              </a:pathLst>
            </a:custGeom>
            <a:solidFill>
              <a:srgbClr val="EB5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3"/>
            <p:cNvSpPr>
              <a:spLocks/>
            </p:cNvSpPr>
            <p:nvPr/>
          </p:nvSpPr>
          <p:spPr bwMode="auto">
            <a:xfrm>
              <a:off x="11947525" y="2573338"/>
              <a:ext cx="195263" cy="230188"/>
            </a:xfrm>
            <a:custGeom>
              <a:avLst/>
              <a:gdLst>
                <a:gd name="T0" fmla="*/ 5 w 52"/>
                <a:gd name="T1" fmla="*/ 9 h 61"/>
                <a:gd name="T2" fmla="*/ 47 w 52"/>
                <a:gd name="T3" fmla="*/ 19 h 61"/>
                <a:gd name="T4" fmla="*/ 40 w 52"/>
                <a:gd name="T5" fmla="*/ 52 h 61"/>
                <a:gd name="T6" fmla="*/ 1 w 52"/>
                <a:gd name="T7" fmla="*/ 49 h 61"/>
                <a:gd name="T8" fmla="*/ 3 w 52"/>
                <a:gd name="T9" fmla="*/ 45 h 61"/>
                <a:gd name="T10" fmla="*/ 6 w 52"/>
                <a:gd name="T11" fmla="*/ 16 h 61"/>
                <a:gd name="T12" fmla="*/ 5 w 52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1">
                  <a:moveTo>
                    <a:pt x="5" y="9"/>
                  </a:moveTo>
                  <a:cubicBezTo>
                    <a:pt x="24" y="0"/>
                    <a:pt x="40" y="4"/>
                    <a:pt x="47" y="19"/>
                  </a:cubicBezTo>
                  <a:cubicBezTo>
                    <a:pt x="52" y="32"/>
                    <a:pt x="49" y="44"/>
                    <a:pt x="40" y="52"/>
                  </a:cubicBezTo>
                  <a:cubicBezTo>
                    <a:pt x="29" y="61"/>
                    <a:pt x="15" y="60"/>
                    <a:pt x="1" y="49"/>
                  </a:cubicBezTo>
                  <a:cubicBezTo>
                    <a:pt x="0" y="47"/>
                    <a:pt x="1" y="46"/>
                    <a:pt x="3" y="45"/>
                  </a:cubicBezTo>
                  <a:cubicBezTo>
                    <a:pt x="13" y="36"/>
                    <a:pt x="13" y="27"/>
                    <a:pt x="6" y="16"/>
                  </a:cubicBezTo>
                  <a:cubicBezTo>
                    <a:pt x="5" y="14"/>
                    <a:pt x="2" y="12"/>
                    <a:pt x="5" y="9"/>
                  </a:cubicBezTo>
                  <a:close/>
                </a:path>
              </a:pathLst>
            </a:custGeom>
            <a:solidFill>
              <a:srgbClr val="419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11818938" y="2584451"/>
              <a:ext cx="200025" cy="188913"/>
            </a:xfrm>
            <a:custGeom>
              <a:avLst/>
              <a:gdLst>
                <a:gd name="T0" fmla="*/ 39 w 53"/>
                <a:gd name="T1" fmla="*/ 6 h 50"/>
                <a:gd name="T2" fmla="*/ 35 w 53"/>
                <a:gd name="T3" fmla="*/ 46 h 50"/>
                <a:gd name="T4" fmla="*/ 6 w 53"/>
                <a:gd name="T5" fmla="*/ 38 h 50"/>
                <a:gd name="T6" fmla="*/ 7 w 53"/>
                <a:gd name="T7" fmla="*/ 11 h 50"/>
                <a:gd name="T8" fmla="*/ 39 w 53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39" y="6"/>
                  </a:moveTo>
                  <a:cubicBezTo>
                    <a:pt x="53" y="23"/>
                    <a:pt x="52" y="34"/>
                    <a:pt x="35" y="46"/>
                  </a:cubicBezTo>
                  <a:cubicBezTo>
                    <a:pt x="24" y="50"/>
                    <a:pt x="13" y="48"/>
                    <a:pt x="6" y="38"/>
                  </a:cubicBezTo>
                  <a:cubicBezTo>
                    <a:pt x="0" y="29"/>
                    <a:pt x="1" y="19"/>
                    <a:pt x="7" y="11"/>
                  </a:cubicBezTo>
                  <a:cubicBezTo>
                    <a:pt x="16" y="1"/>
                    <a:pt x="27" y="0"/>
                    <a:pt x="39" y="6"/>
                  </a:cubicBezTo>
                  <a:close/>
                </a:path>
              </a:pathLst>
            </a:custGeom>
            <a:solidFill>
              <a:srgbClr val="EA5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5"/>
            <p:cNvSpPr>
              <a:spLocks/>
            </p:cNvSpPr>
            <p:nvPr/>
          </p:nvSpPr>
          <p:spPr bwMode="auto">
            <a:xfrm>
              <a:off x="11134725" y="2965451"/>
              <a:ext cx="165100" cy="169863"/>
            </a:xfrm>
            <a:custGeom>
              <a:avLst/>
              <a:gdLst>
                <a:gd name="T0" fmla="*/ 44 w 44"/>
                <a:gd name="T1" fmla="*/ 22 h 45"/>
                <a:gd name="T2" fmla="*/ 23 w 44"/>
                <a:gd name="T3" fmla="*/ 45 h 45"/>
                <a:gd name="T4" fmla="*/ 0 w 44"/>
                <a:gd name="T5" fmla="*/ 23 h 45"/>
                <a:gd name="T6" fmla="*/ 23 w 44"/>
                <a:gd name="T7" fmla="*/ 0 h 45"/>
                <a:gd name="T8" fmla="*/ 44 w 44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2"/>
                  </a:moveTo>
                  <a:cubicBezTo>
                    <a:pt x="44" y="35"/>
                    <a:pt x="35" y="44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9"/>
                    <a:pt x="9" y="0"/>
                    <a:pt x="23" y="0"/>
                  </a:cubicBezTo>
                  <a:cubicBezTo>
                    <a:pt x="35" y="0"/>
                    <a:pt x="44" y="9"/>
                    <a:pt x="44" y="22"/>
                  </a:cubicBezTo>
                  <a:close/>
                </a:path>
              </a:pathLst>
            </a:custGeom>
            <a:solidFill>
              <a:srgbClr val="4193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11033125" y="3154363"/>
              <a:ext cx="146050" cy="147638"/>
            </a:xfrm>
            <a:custGeom>
              <a:avLst/>
              <a:gdLst>
                <a:gd name="T0" fmla="*/ 39 w 39"/>
                <a:gd name="T1" fmla="*/ 20 h 39"/>
                <a:gd name="T2" fmla="*/ 20 w 39"/>
                <a:gd name="T3" fmla="*/ 39 h 39"/>
                <a:gd name="T4" fmla="*/ 0 w 39"/>
                <a:gd name="T5" fmla="*/ 19 h 39"/>
                <a:gd name="T6" fmla="*/ 20 w 39"/>
                <a:gd name="T7" fmla="*/ 1 h 39"/>
                <a:gd name="T8" fmla="*/ 39 w 39"/>
                <a:gd name="T9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20"/>
                  </a:moveTo>
                  <a:cubicBezTo>
                    <a:pt x="39" y="31"/>
                    <a:pt x="31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1" y="9"/>
                    <a:pt x="9" y="1"/>
                    <a:pt x="20" y="1"/>
                  </a:cubicBezTo>
                  <a:cubicBezTo>
                    <a:pt x="31" y="0"/>
                    <a:pt x="39" y="8"/>
                    <a:pt x="39" y="20"/>
                  </a:cubicBezTo>
                  <a:close/>
                </a:path>
              </a:pathLst>
            </a:custGeom>
            <a:solidFill>
              <a:srgbClr val="EB61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8"/>
            <p:cNvSpPr>
              <a:spLocks/>
            </p:cNvSpPr>
            <p:nvPr/>
          </p:nvSpPr>
          <p:spPr bwMode="auto">
            <a:xfrm>
              <a:off x="10877550" y="2951163"/>
              <a:ext cx="147638" cy="139700"/>
            </a:xfrm>
            <a:custGeom>
              <a:avLst/>
              <a:gdLst>
                <a:gd name="T0" fmla="*/ 19 w 39"/>
                <a:gd name="T1" fmla="*/ 37 h 37"/>
                <a:gd name="T2" fmla="*/ 0 w 39"/>
                <a:gd name="T3" fmla="*/ 18 h 37"/>
                <a:gd name="T4" fmla="*/ 20 w 39"/>
                <a:gd name="T5" fmla="*/ 0 h 37"/>
                <a:gd name="T6" fmla="*/ 38 w 39"/>
                <a:gd name="T7" fmla="*/ 18 h 37"/>
                <a:gd name="T8" fmla="*/ 19 w 3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19" y="37"/>
                  </a:moveTo>
                  <a:cubicBezTo>
                    <a:pt x="8" y="36"/>
                    <a:pt x="0" y="29"/>
                    <a:pt x="0" y="18"/>
                  </a:cubicBezTo>
                  <a:cubicBezTo>
                    <a:pt x="1" y="7"/>
                    <a:pt x="8" y="0"/>
                    <a:pt x="20" y="0"/>
                  </a:cubicBezTo>
                  <a:cubicBezTo>
                    <a:pt x="31" y="1"/>
                    <a:pt x="37" y="8"/>
                    <a:pt x="38" y="18"/>
                  </a:cubicBezTo>
                  <a:cubicBezTo>
                    <a:pt x="39" y="29"/>
                    <a:pt x="30" y="37"/>
                    <a:pt x="19" y="37"/>
                  </a:cubicBezTo>
                  <a:close/>
                </a:path>
              </a:pathLst>
            </a:custGeom>
            <a:solidFill>
              <a:srgbClr val="539C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11326813" y="2852738"/>
              <a:ext cx="168275" cy="155575"/>
            </a:xfrm>
            <a:custGeom>
              <a:avLst/>
              <a:gdLst>
                <a:gd name="T0" fmla="*/ 23 w 45"/>
                <a:gd name="T1" fmla="*/ 33 h 41"/>
                <a:gd name="T2" fmla="*/ 16 w 45"/>
                <a:gd name="T3" fmla="*/ 41 h 41"/>
                <a:gd name="T4" fmla="*/ 5 w 45"/>
                <a:gd name="T5" fmla="*/ 13 h 41"/>
                <a:gd name="T6" fmla="*/ 28 w 45"/>
                <a:gd name="T7" fmla="*/ 1 h 41"/>
                <a:gd name="T8" fmla="*/ 44 w 45"/>
                <a:gd name="T9" fmla="*/ 27 h 41"/>
                <a:gd name="T10" fmla="*/ 36 w 45"/>
                <a:gd name="T11" fmla="*/ 27 h 41"/>
                <a:gd name="T12" fmla="*/ 30 w 45"/>
                <a:gd name="T13" fmla="*/ 20 h 41"/>
                <a:gd name="T14" fmla="*/ 21 w 45"/>
                <a:gd name="T15" fmla="*/ 20 h 41"/>
                <a:gd name="T16" fmla="*/ 21 w 45"/>
                <a:gd name="T17" fmla="*/ 28 h 41"/>
                <a:gd name="T18" fmla="*/ 23 w 45"/>
                <a:gd name="T1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1">
                  <a:moveTo>
                    <a:pt x="23" y="33"/>
                  </a:moveTo>
                  <a:cubicBezTo>
                    <a:pt x="22" y="37"/>
                    <a:pt x="19" y="39"/>
                    <a:pt x="16" y="41"/>
                  </a:cubicBezTo>
                  <a:cubicBezTo>
                    <a:pt x="4" y="33"/>
                    <a:pt x="0" y="24"/>
                    <a:pt x="5" y="13"/>
                  </a:cubicBezTo>
                  <a:cubicBezTo>
                    <a:pt x="9" y="4"/>
                    <a:pt x="18" y="0"/>
                    <a:pt x="28" y="1"/>
                  </a:cubicBezTo>
                  <a:cubicBezTo>
                    <a:pt x="41" y="4"/>
                    <a:pt x="45" y="14"/>
                    <a:pt x="44" y="27"/>
                  </a:cubicBezTo>
                  <a:cubicBezTo>
                    <a:pt x="42" y="27"/>
                    <a:pt x="39" y="27"/>
                    <a:pt x="36" y="27"/>
                  </a:cubicBezTo>
                  <a:cubicBezTo>
                    <a:pt x="33" y="25"/>
                    <a:pt x="32" y="22"/>
                    <a:pt x="30" y="20"/>
                  </a:cubicBezTo>
                  <a:cubicBezTo>
                    <a:pt x="27" y="15"/>
                    <a:pt x="24" y="16"/>
                    <a:pt x="21" y="20"/>
                  </a:cubicBezTo>
                  <a:cubicBezTo>
                    <a:pt x="17" y="23"/>
                    <a:pt x="15" y="25"/>
                    <a:pt x="21" y="28"/>
                  </a:cubicBezTo>
                  <a:cubicBezTo>
                    <a:pt x="23" y="29"/>
                    <a:pt x="23" y="31"/>
                    <a:pt x="23" y="33"/>
                  </a:cubicBezTo>
                  <a:close/>
                </a:path>
              </a:pathLst>
            </a:custGeom>
            <a:solidFill>
              <a:srgbClr val="4596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auto">
            <a:xfrm>
              <a:off x="12244388" y="3433763"/>
              <a:ext cx="134938" cy="136525"/>
            </a:xfrm>
            <a:custGeom>
              <a:avLst/>
              <a:gdLst>
                <a:gd name="T0" fmla="*/ 19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1 w 36"/>
                <a:gd name="T7" fmla="*/ 17 h 36"/>
                <a:gd name="T8" fmla="*/ 19 w 3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9" y="0"/>
                  </a:moveTo>
                  <a:cubicBezTo>
                    <a:pt x="29" y="0"/>
                    <a:pt x="36" y="8"/>
                    <a:pt x="36" y="18"/>
                  </a:cubicBezTo>
                  <a:cubicBezTo>
                    <a:pt x="36" y="29"/>
                    <a:pt x="28" y="36"/>
                    <a:pt x="18" y="36"/>
                  </a:cubicBezTo>
                  <a:cubicBezTo>
                    <a:pt x="8" y="35"/>
                    <a:pt x="0" y="27"/>
                    <a:pt x="1" y="17"/>
                  </a:cubicBezTo>
                  <a:cubicBezTo>
                    <a:pt x="1" y="7"/>
                    <a:pt x="9" y="0"/>
                    <a:pt x="19" y="0"/>
                  </a:cubicBezTo>
                  <a:close/>
                </a:path>
              </a:pathLst>
            </a:custGeom>
            <a:solidFill>
              <a:srgbClr val="EA6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10117138" y="3052763"/>
              <a:ext cx="128588" cy="128588"/>
            </a:xfrm>
            <a:custGeom>
              <a:avLst/>
              <a:gdLst>
                <a:gd name="T0" fmla="*/ 29 w 34"/>
                <a:gd name="T1" fmla="*/ 6 h 34"/>
                <a:gd name="T2" fmla="*/ 31 w 34"/>
                <a:gd name="T3" fmla="*/ 24 h 34"/>
                <a:gd name="T4" fmla="*/ 14 w 34"/>
                <a:gd name="T5" fmla="*/ 33 h 34"/>
                <a:gd name="T6" fmla="*/ 0 w 34"/>
                <a:gd name="T7" fmla="*/ 19 h 34"/>
                <a:gd name="T8" fmla="*/ 10 w 34"/>
                <a:gd name="T9" fmla="*/ 3 h 34"/>
                <a:gd name="T10" fmla="*/ 22 w 34"/>
                <a:gd name="T11" fmla="*/ 1 h 34"/>
                <a:gd name="T12" fmla="*/ 29 w 34"/>
                <a:gd name="T13" fmla="*/ 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29" y="6"/>
                  </a:moveTo>
                  <a:cubicBezTo>
                    <a:pt x="31" y="12"/>
                    <a:pt x="34" y="18"/>
                    <a:pt x="31" y="24"/>
                  </a:cubicBezTo>
                  <a:cubicBezTo>
                    <a:pt x="27" y="30"/>
                    <a:pt x="22" y="34"/>
                    <a:pt x="14" y="33"/>
                  </a:cubicBezTo>
                  <a:cubicBezTo>
                    <a:pt x="6" y="32"/>
                    <a:pt x="1" y="27"/>
                    <a:pt x="0" y="19"/>
                  </a:cubicBezTo>
                  <a:cubicBezTo>
                    <a:pt x="0" y="12"/>
                    <a:pt x="3" y="5"/>
                    <a:pt x="10" y="3"/>
                  </a:cubicBezTo>
                  <a:cubicBezTo>
                    <a:pt x="13" y="1"/>
                    <a:pt x="18" y="1"/>
                    <a:pt x="22" y="1"/>
                  </a:cubicBezTo>
                  <a:cubicBezTo>
                    <a:pt x="26" y="0"/>
                    <a:pt x="28" y="3"/>
                    <a:pt x="29" y="6"/>
                  </a:cubicBezTo>
                  <a:close/>
                </a:path>
              </a:pathLst>
            </a:custGeom>
            <a:solidFill>
              <a:srgbClr val="5B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>
              <a:off x="11530013" y="3521076"/>
              <a:ext cx="149225" cy="147638"/>
            </a:xfrm>
            <a:custGeom>
              <a:avLst/>
              <a:gdLst>
                <a:gd name="T0" fmla="*/ 6 w 40"/>
                <a:gd name="T1" fmla="*/ 28 h 39"/>
                <a:gd name="T2" fmla="*/ 12 w 40"/>
                <a:gd name="T3" fmla="*/ 1 h 39"/>
                <a:gd name="T4" fmla="*/ 22 w 40"/>
                <a:gd name="T5" fmla="*/ 0 h 39"/>
                <a:gd name="T6" fmla="*/ 38 w 40"/>
                <a:gd name="T7" fmla="*/ 13 h 39"/>
                <a:gd name="T8" fmla="*/ 32 w 40"/>
                <a:gd name="T9" fmla="*/ 32 h 39"/>
                <a:gd name="T10" fmla="*/ 11 w 40"/>
                <a:gd name="T11" fmla="*/ 32 h 39"/>
                <a:gd name="T12" fmla="*/ 6 w 40"/>
                <a:gd name="T13" fmla="*/ 2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9">
                  <a:moveTo>
                    <a:pt x="6" y="28"/>
                  </a:moveTo>
                  <a:cubicBezTo>
                    <a:pt x="0" y="17"/>
                    <a:pt x="1" y="8"/>
                    <a:pt x="12" y="1"/>
                  </a:cubicBezTo>
                  <a:cubicBezTo>
                    <a:pt x="15" y="0"/>
                    <a:pt x="18" y="0"/>
                    <a:pt x="22" y="0"/>
                  </a:cubicBezTo>
                  <a:cubicBezTo>
                    <a:pt x="31" y="0"/>
                    <a:pt x="36" y="5"/>
                    <a:pt x="38" y="13"/>
                  </a:cubicBezTo>
                  <a:cubicBezTo>
                    <a:pt x="40" y="20"/>
                    <a:pt x="38" y="27"/>
                    <a:pt x="32" y="32"/>
                  </a:cubicBezTo>
                  <a:cubicBezTo>
                    <a:pt x="25" y="36"/>
                    <a:pt x="18" y="39"/>
                    <a:pt x="11" y="32"/>
                  </a:cubicBezTo>
                  <a:cubicBezTo>
                    <a:pt x="9" y="31"/>
                    <a:pt x="7" y="30"/>
                    <a:pt x="6" y="28"/>
                  </a:cubicBezTo>
                  <a:close/>
                </a:path>
              </a:pathLst>
            </a:custGeom>
            <a:solidFill>
              <a:srgbClr val="E86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10656888" y="3014663"/>
              <a:ext cx="119063" cy="120650"/>
            </a:xfrm>
            <a:custGeom>
              <a:avLst/>
              <a:gdLst>
                <a:gd name="T0" fmla="*/ 17 w 32"/>
                <a:gd name="T1" fmla="*/ 32 h 32"/>
                <a:gd name="T2" fmla="*/ 1 w 32"/>
                <a:gd name="T3" fmla="*/ 16 h 32"/>
                <a:gd name="T4" fmla="*/ 17 w 32"/>
                <a:gd name="T5" fmla="*/ 0 h 32"/>
                <a:gd name="T6" fmla="*/ 32 w 32"/>
                <a:gd name="T7" fmla="*/ 16 h 32"/>
                <a:gd name="T8" fmla="*/ 17 w 32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2">
                  <a:moveTo>
                    <a:pt x="17" y="32"/>
                  </a:moveTo>
                  <a:cubicBezTo>
                    <a:pt x="7" y="31"/>
                    <a:pt x="0" y="26"/>
                    <a:pt x="1" y="16"/>
                  </a:cubicBezTo>
                  <a:cubicBezTo>
                    <a:pt x="1" y="6"/>
                    <a:pt x="6" y="0"/>
                    <a:pt x="17" y="0"/>
                  </a:cubicBezTo>
                  <a:cubicBezTo>
                    <a:pt x="27" y="0"/>
                    <a:pt x="32" y="6"/>
                    <a:pt x="32" y="16"/>
                  </a:cubicBezTo>
                  <a:cubicBezTo>
                    <a:pt x="32" y="26"/>
                    <a:pt x="26" y="31"/>
                    <a:pt x="17" y="32"/>
                  </a:cubicBezTo>
                  <a:close/>
                </a:path>
              </a:pathLst>
            </a:custGeom>
            <a:solidFill>
              <a:srgbClr val="EB6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4"/>
            <p:cNvSpPr>
              <a:spLocks/>
            </p:cNvSpPr>
            <p:nvPr/>
          </p:nvSpPr>
          <p:spPr bwMode="auto">
            <a:xfrm>
              <a:off x="10863263" y="3309938"/>
              <a:ext cx="115888" cy="117475"/>
            </a:xfrm>
            <a:custGeom>
              <a:avLst/>
              <a:gdLst>
                <a:gd name="T0" fmla="*/ 16 w 31"/>
                <a:gd name="T1" fmla="*/ 31 h 31"/>
                <a:gd name="T2" fmla="*/ 0 w 31"/>
                <a:gd name="T3" fmla="*/ 15 h 31"/>
                <a:gd name="T4" fmla="*/ 15 w 31"/>
                <a:gd name="T5" fmla="*/ 0 h 31"/>
                <a:gd name="T6" fmla="*/ 31 w 31"/>
                <a:gd name="T7" fmla="*/ 14 h 31"/>
                <a:gd name="T8" fmla="*/ 16 w 31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6" y="31"/>
                  </a:moveTo>
                  <a:cubicBezTo>
                    <a:pt x="5" y="30"/>
                    <a:pt x="0" y="24"/>
                    <a:pt x="0" y="15"/>
                  </a:cubicBezTo>
                  <a:cubicBezTo>
                    <a:pt x="0" y="6"/>
                    <a:pt x="5" y="0"/>
                    <a:pt x="15" y="0"/>
                  </a:cubicBezTo>
                  <a:cubicBezTo>
                    <a:pt x="25" y="0"/>
                    <a:pt x="31" y="5"/>
                    <a:pt x="31" y="14"/>
                  </a:cubicBezTo>
                  <a:cubicBezTo>
                    <a:pt x="31" y="24"/>
                    <a:pt x="26" y="30"/>
                    <a:pt x="16" y="31"/>
                  </a:cubicBezTo>
                  <a:close/>
                </a:path>
              </a:pathLst>
            </a:custGeom>
            <a:solidFill>
              <a:srgbClr val="ED6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5"/>
            <p:cNvSpPr>
              <a:spLocks/>
            </p:cNvSpPr>
            <p:nvPr/>
          </p:nvSpPr>
          <p:spPr bwMode="auto">
            <a:xfrm>
              <a:off x="10182225" y="2951163"/>
              <a:ext cx="131763" cy="123825"/>
            </a:xfrm>
            <a:custGeom>
              <a:avLst/>
              <a:gdLst>
                <a:gd name="T0" fmla="*/ 12 w 35"/>
                <a:gd name="T1" fmla="*/ 33 h 33"/>
                <a:gd name="T2" fmla="*/ 5 w 35"/>
                <a:gd name="T3" fmla="*/ 28 h 33"/>
                <a:gd name="T4" fmla="*/ 6 w 35"/>
                <a:gd name="T5" fmla="*/ 7 h 33"/>
                <a:gd name="T6" fmla="*/ 21 w 35"/>
                <a:gd name="T7" fmla="*/ 2 h 33"/>
                <a:gd name="T8" fmla="*/ 33 w 35"/>
                <a:gd name="T9" fmla="*/ 16 h 33"/>
                <a:gd name="T10" fmla="*/ 12 w 35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3">
                  <a:moveTo>
                    <a:pt x="12" y="33"/>
                  </a:moveTo>
                  <a:cubicBezTo>
                    <a:pt x="10" y="31"/>
                    <a:pt x="7" y="30"/>
                    <a:pt x="5" y="28"/>
                  </a:cubicBezTo>
                  <a:cubicBezTo>
                    <a:pt x="0" y="21"/>
                    <a:pt x="0" y="14"/>
                    <a:pt x="6" y="7"/>
                  </a:cubicBezTo>
                  <a:cubicBezTo>
                    <a:pt x="10" y="2"/>
                    <a:pt x="15" y="0"/>
                    <a:pt x="21" y="2"/>
                  </a:cubicBezTo>
                  <a:cubicBezTo>
                    <a:pt x="28" y="4"/>
                    <a:pt x="32" y="9"/>
                    <a:pt x="33" y="16"/>
                  </a:cubicBezTo>
                  <a:cubicBezTo>
                    <a:pt x="35" y="26"/>
                    <a:pt x="27" y="33"/>
                    <a:pt x="12" y="33"/>
                  </a:cubicBezTo>
                  <a:close/>
                </a:path>
              </a:pathLst>
            </a:custGeom>
            <a:solidFill>
              <a:srgbClr val="EB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>
              <a:off x="9798050" y="3038476"/>
              <a:ext cx="112713" cy="112713"/>
            </a:xfrm>
            <a:custGeom>
              <a:avLst/>
              <a:gdLst>
                <a:gd name="T0" fmla="*/ 14 w 30"/>
                <a:gd name="T1" fmla="*/ 30 h 30"/>
                <a:gd name="T2" fmla="*/ 0 w 30"/>
                <a:gd name="T3" fmla="*/ 14 h 30"/>
                <a:gd name="T4" fmla="*/ 15 w 30"/>
                <a:gd name="T5" fmla="*/ 0 h 30"/>
                <a:gd name="T6" fmla="*/ 30 w 30"/>
                <a:gd name="T7" fmla="*/ 15 h 30"/>
                <a:gd name="T8" fmla="*/ 14 w 30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4" y="30"/>
                  </a:moveTo>
                  <a:cubicBezTo>
                    <a:pt x="5" y="29"/>
                    <a:pt x="0" y="24"/>
                    <a:pt x="0" y="14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5" y="0"/>
                    <a:pt x="30" y="6"/>
                    <a:pt x="30" y="15"/>
                  </a:cubicBezTo>
                  <a:cubicBezTo>
                    <a:pt x="30" y="25"/>
                    <a:pt x="24" y="30"/>
                    <a:pt x="14" y="30"/>
                  </a:cubicBezTo>
                  <a:close/>
                </a:path>
              </a:pathLst>
            </a:custGeom>
            <a:solidFill>
              <a:srgbClr val="EB65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7"/>
            <p:cNvSpPr>
              <a:spLocks/>
            </p:cNvSpPr>
            <p:nvPr/>
          </p:nvSpPr>
          <p:spPr bwMode="auto">
            <a:xfrm>
              <a:off x="9775825" y="2716213"/>
              <a:ext cx="109538" cy="106363"/>
            </a:xfrm>
            <a:custGeom>
              <a:avLst/>
              <a:gdLst>
                <a:gd name="T0" fmla="*/ 29 w 29"/>
                <a:gd name="T1" fmla="*/ 14 h 28"/>
                <a:gd name="T2" fmla="*/ 14 w 29"/>
                <a:gd name="T3" fmla="*/ 28 h 28"/>
                <a:gd name="T4" fmla="*/ 1 w 29"/>
                <a:gd name="T5" fmla="*/ 14 h 28"/>
                <a:gd name="T6" fmla="*/ 15 w 29"/>
                <a:gd name="T7" fmla="*/ 0 h 28"/>
                <a:gd name="T8" fmla="*/ 29 w 29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14"/>
                  </a:moveTo>
                  <a:cubicBezTo>
                    <a:pt x="28" y="24"/>
                    <a:pt x="23" y="28"/>
                    <a:pt x="14" y="28"/>
                  </a:cubicBezTo>
                  <a:cubicBezTo>
                    <a:pt x="5" y="28"/>
                    <a:pt x="0" y="23"/>
                    <a:pt x="1" y="14"/>
                  </a:cubicBezTo>
                  <a:cubicBezTo>
                    <a:pt x="1" y="4"/>
                    <a:pt x="6" y="0"/>
                    <a:pt x="15" y="0"/>
                  </a:cubicBezTo>
                  <a:cubicBezTo>
                    <a:pt x="24" y="0"/>
                    <a:pt x="28" y="5"/>
                    <a:pt x="29" y="14"/>
                  </a:cubicBezTo>
                  <a:close/>
                </a:path>
              </a:pathLst>
            </a:custGeom>
            <a:solidFill>
              <a:srgbClr val="55A1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8"/>
            <p:cNvSpPr>
              <a:spLocks/>
            </p:cNvSpPr>
            <p:nvPr/>
          </p:nvSpPr>
          <p:spPr bwMode="auto">
            <a:xfrm>
              <a:off x="10494963" y="3197226"/>
              <a:ext cx="146050" cy="134938"/>
            </a:xfrm>
            <a:custGeom>
              <a:avLst/>
              <a:gdLst>
                <a:gd name="T0" fmla="*/ 32 w 39"/>
                <a:gd name="T1" fmla="*/ 10 h 36"/>
                <a:gd name="T2" fmla="*/ 35 w 39"/>
                <a:gd name="T3" fmla="*/ 15 h 36"/>
                <a:gd name="T4" fmla="*/ 34 w 39"/>
                <a:gd name="T5" fmla="*/ 30 h 36"/>
                <a:gd name="T6" fmla="*/ 28 w 39"/>
                <a:gd name="T7" fmla="*/ 34 h 36"/>
                <a:gd name="T8" fmla="*/ 21 w 39"/>
                <a:gd name="T9" fmla="*/ 35 h 36"/>
                <a:gd name="T10" fmla="*/ 8 w 39"/>
                <a:gd name="T11" fmla="*/ 8 h 36"/>
                <a:gd name="T12" fmla="*/ 9 w 39"/>
                <a:gd name="T13" fmla="*/ 4 h 36"/>
                <a:gd name="T14" fmla="*/ 27 w 39"/>
                <a:gd name="T15" fmla="*/ 4 h 36"/>
                <a:gd name="T16" fmla="*/ 32 w 39"/>
                <a:gd name="T1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6">
                  <a:moveTo>
                    <a:pt x="32" y="10"/>
                  </a:moveTo>
                  <a:cubicBezTo>
                    <a:pt x="33" y="12"/>
                    <a:pt x="34" y="13"/>
                    <a:pt x="35" y="15"/>
                  </a:cubicBezTo>
                  <a:cubicBezTo>
                    <a:pt x="39" y="20"/>
                    <a:pt x="36" y="25"/>
                    <a:pt x="34" y="30"/>
                  </a:cubicBezTo>
                  <a:cubicBezTo>
                    <a:pt x="33" y="32"/>
                    <a:pt x="31" y="33"/>
                    <a:pt x="28" y="34"/>
                  </a:cubicBezTo>
                  <a:cubicBezTo>
                    <a:pt x="26" y="36"/>
                    <a:pt x="24" y="36"/>
                    <a:pt x="21" y="35"/>
                  </a:cubicBezTo>
                  <a:cubicBezTo>
                    <a:pt x="4" y="32"/>
                    <a:pt x="0" y="24"/>
                    <a:pt x="8" y="8"/>
                  </a:cubicBezTo>
                  <a:cubicBezTo>
                    <a:pt x="8" y="6"/>
                    <a:pt x="8" y="5"/>
                    <a:pt x="9" y="4"/>
                  </a:cubicBezTo>
                  <a:cubicBezTo>
                    <a:pt x="15" y="0"/>
                    <a:pt x="21" y="0"/>
                    <a:pt x="27" y="4"/>
                  </a:cubicBezTo>
                  <a:cubicBezTo>
                    <a:pt x="29" y="5"/>
                    <a:pt x="31" y="7"/>
                    <a:pt x="32" y="10"/>
                  </a:cubicBezTo>
                  <a:close/>
                </a:path>
              </a:pathLst>
            </a:custGeom>
            <a:solidFill>
              <a:srgbClr val="E869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9"/>
            <p:cNvSpPr>
              <a:spLocks/>
            </p:cNvSpPr>
            <p:nvPr/>
          </p:nvSpPr>
          <p:spPr bwMode="auto">
            <a:xfrm>
              <a:off x="10256838" y="3249613"/>
              <a:ext cx="112713" cy="112713"/>
            </a:xfrm>
            <a:custGeom>
              <a:avLst/>
              <a:gdLst>
                <a:gd name="T0" fmla="*/ 30 w 30"/>
                <a:gd name="T1" fmla="*/ 14 h 30"/>
                <a:gd name="T2" fmla="*/ 15 w 30"/>
                <a:gd name="T3" fmla="*/ 30 h 30"/>
                <a:gd name="T4" fmla="*/ 0 w 30"/>
                <a:gd name="T5" fmla="*/ 14 h 30"/>
                <a:gd name="T6" fmla="*/ 14 w 30"/>
                <a:gd name="T7" fmla="*/ 0 h 30"/>
                <a:gd name="T8" fmla="*/ 3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30" y="14"/>
                  </a:moveTo>
                  <a:cubicBezTo>
                    <a:pt x="30" y="24"/>
                    <a:pt x="25" y="30"/>
                    <a:pt x="15" y="30"/>
                  </a:cubicBezTo>
                  <a:cubicBezTo>
                    <a:pt x="6" y="30"/>
                    <a:pt x="0" y="24"/>
                    <a:pt x="0" y="14"/>
                  </a:cubicBezTo>
                  <a:cubicBezTo>
                    <a:pt x="1" y="6"/>
                    <a:pt x="5" y="0"/>
                    <a:pt x="14" y="0"/>
                  </a:cubicBezTo>
                  <a:cubicBezTo>
                    <a:pt x="24" y="0"/>
                    <a:pt x="29" y="5"/>
                    <a:pt x="30" y="14"/>
                  </a:cubicBezTo>
                  <a:close/>
                </a:path>
              </a:pathLst>
            </a:custGeom>
            <a:solidFill>
              <a:srgbClr val="EB6A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10223500" y="3479801"/>
              <a:ext cx="109538" cy="109538"/>
            </a:xfrm>
            <a:custGeom>
              <a:avLst/>
              <a:gdLst>
                <a:gd name="T0" fmla="*/ 29 w 29"/>
                <a:gd name="T1" fmla="*/ 13 h 29"/>
                <a:gd name="T2" fmla="*/ 16 w 29"/>
                <a:gd name="T3" fmla="*/ 29 h 29"/>
                <a:gd name="T4" fmla="*/ 1 w 29"/>
                <a:gd name="T5" fmla="*/ 16 h 29"/>
                <a:gd name="T6" fmla="*/ 14 w 29"/>
                <a:gd name="T7" fmla="*/ 0 h 29"/>
                <a:gd name="T8" fmla="*/ 29 w 29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9" y="13"/>
                  </a:moveTo>
                  <a:cubicBezTo>
                    <a:pt x="29" y="22"/>
                    <a:pt x="25" y="28"/>
                    <a:pt x="16" y="29"/>
                  </a:cubicBezTo>
                  <a:cubicBezTo>
                    <a:pt x="8" y="29"/>
                    <a:pt x="2" y="26"/>
                    <a:pt x="1" y="16"/>
                  </a:cubicBezTo>
                  <a:cubicBezTo>
                    <a:pt x="0" y="7"/>
                    <a:pt x="5" y="1"/>
                    <a:pt x="14" y="0"/>
                  </a:cubicBezTo>
                  <a:cubicBezTo>
                    <a:pt x="23" y="0"/>
                    <a:pt x="28" y="5"/>
                    <a:pt x="29" y="13"/>
                  </a:cubicBezTo>
                  <a:close/>
                </a:path>
              </a:pathLst>
            </a:custGeom>
            <a:solidFill>
              <a:srgbClr val="50A0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10494963" y="3113088"/>
              <a:ext cx="149225" cy="120650"/>
            </a:xfrm>
            <a:custGeom>
              <a:avLst/>
              <a:gdLst>
                <a:gd name="T0" fmla="*/ 32 w 40"/>
                <a:gd name="T1" fmla="*/ 32 h 32"/>
                <a:gd name="T2" fmla="*/ 27 w 40"/>
                <a:gd name="T3" fmla="*/ 28 h 32"/>
                <a:gd name="T4" fmla="*/ 22 w 40"/>
                <a:gd name="T5" fmla="*/ 18 h 32"/>
                <a:gd name="T6" fmla="*/ 11 w 40"/>
                <a:gd name="T7" fmla="*/ 28 h 32"/>
                <a:gd name="T8" fmla="*/ 8 w 40"/>
                <a:gd name="T9" fmla="*/ 30 h 32"/>
                <a:gd name="T10" fmla="*/ 9 w 40"/>
                <a:gd name="T11" fmla="*/ 6 h 32"/>
                <a:gd name="T12" fmla="*/ 31 w 40"/>
                <a:gd name="T13" fmla="*/ 7 h 32"/>
                <a:gd name="T14" fmla="*/ 32 w 40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cubicBezTo>
                    <a:pt x="30" y="30"/>
                    <a:pt x="29" y="29"/>
                    <a:pt x="27" y="28"/>
                  </a:cubicBezTo>
                  <a:cubicBezTo>
                    <a:pt x="26" y="24"/>
                    <a:pt x="27" y="18"/>
                    <a:pt x="22" y="18"/>
                  </a:cubicBezTo>
                  <a:cubicBezTo>
                    <a:pt x="17" y="17"/>
                    <a:pt x="14" y="23"/>
                    <a:pt x="11" y="28"/>
                  </a:cubicBezTo>
                  <a:cubicBezTo>
                    <a:pt x="10" y="28"/>
                    <a:pt x="9" y="29"/>
                    <a:pt x="8" y="30"/>
                  </a:cubicBezTo>
                  <a:cubicBezTo>
                    <a:pt x="0" y="22"/>
                    <a:pt x="2" y="13"/>
                    <a:pt x="9" y="6"/>
                  </a:cubicBezTo>
                  <a:cubicBezTo>
                    <a:pt x="16" y="0"/>
                    <a:pt x="24" y="1"/>
                    <a:pt x="31" y="7"/>
                  </a:cubicBezTo>
                  <a:cubicBezTo>
                    <a:pt x="40" y="14"/>
                    <a:pt x="38" y="23"/>
                    <a:pt x="32" y="32"/>
                  </a:cubicBezTo>
                  <a:close/>
                </a:path>
              </a:pathLst>
            </a:custGeom>
            <a:solidFill>
              <a:srgbClr val="529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32"/>
            <p:cNvSpPr>
              <a:spLocks/>
            </p:cNvSpPr>
            <p:nvPr/>
          </p:nvSpPr>
          <p:spPr bwMode="auto">
            <a:xfrm>
              <a:off x="10572750" y="3252788"/>
              <a:ext cx="131763" cy="128588"/>
            </a:xfrm>
            <a:custGeom>
              <a:avLst/>
              <a:gdLst>
                <a:gd name="T0" fmla="*/ 0 w 35"/>
                <a:gd name="T1" fmla="*/ 20 h 34"/>
                <a:gd name="T2" fmla="*/ 6 w 35"/>
                <a:gd name="T3" fmla="*/ 18 h 34"/>
                <a:gd name="T4" fmla="*/ 11 w 35"/>
                <a:gd name="T5" fmla="*/ 20 h 34"/>
                <a:gd name="T6" fmla="*/ 20 w 35"/>
                <a:gd name="T7" fmla="*/ 17 h 34"/>
                <a:gd name="T8" fmla="*/ 11 w 35"/>
                <a:gd name="T9" fmla="*/ 15 h 34"/>
                <a:gd name="T10" fmla="*/ 14 w 35"/>
                <a:gd name="T11" fmla="*/ 0 h 34"/>
                <a:gd name="T12" fmla="*/ 33 w 35"/>
                <a:gd name="T13" fmla="*/ 21 h 34"/>
                <a:gd name="T14" fmla="*/ 13 w 35"/>
                <a:gd name="T15" fmla="*/ 33 h 34"/>
                <a:gd name="T16" fmla="*/ 0 w 35"/>
                <a:gd name="T17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4">
                  <a:moveTo>
                    <a:pt x="0" y="20"/>
                  </a:moveTo>
                  <a:cubicBezTo>
                    <a:pt x="2" y="20"/>
                    <a:pt x="4" y="19"/>
                    <a:pt x="6" y="18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4" y="20"/>
                    <a:pt x="20" y="21"/>
                    <a:pt x="20" y="17"/>
                  </a:cubicBezTo>
                  <a:cubicBezTo>
                    <a:pt x="20" y="10"/>
                    <a:pt x="13" y="19"/>
                    <a:pt x="11" y="15"/>
                  </a:cubicBezTo>
                  <a:cubicBezTo>
                    <a:pt x="12" y="10"/>
                    <a:pt x="13" y="5"/>
                    <a:pt x="14" y="0"/>
                  </a:cubicBezTo>
                  <a:cubicBezTo>
                    <a:pt x="28" y="3"/>
                    <a:pt x="35" y="10"/>
                    <a:pt x="33" y="21"/>
                  </a:cubicBezTo>
                  <a:cubicBezTo>
                    <a:pt x="30" y="30"/>
                    <a:pt x="23" y="34"/>
                    <a:pt x="13" y="33"/>
                  </a:cubicBezTo>
                  <a:cubicBezTo>
                    <a:pt x="6" y="32"/>
                    <a:pt x="3" y="26"/>
                    <a:pt x="0" y="20"/>
                  </a:cubicBezTo>
                  <a:close/>
                </a:path>
              </a:pathLst>
            </a:custGeom>
            <a:solidFill>
              <a:srgbClr val="579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34"/>
            <p:cNvSpPr>
              <a:spLocks/>
            </p:cNvSpPr>
            <p:nvPr/>
          </p:nvSpPr>
          <p:spPr bwMode="auto">
            <a:xfrm>
              <a:off x="9998075" y="3279776"/>
              <a:ext cx="104775" cy="104775"/>
            </a:xfrm>
            <a:custGeom>
              <a:avLst/>
              <a:gdLst>
                <a:gd name="T0" fmla="*/ 15 w 28"/>
                <a:gd name="T1" fmla="*/ 0 h 28"/>
                <a:gd name="T2" fmla="*/ 28 w 28"/>
                <a:gd name="T3" fmla="*/ 14 h 28"/>
                <a:gd name="T4" fmla="*/ 13 w 28"/>
                <a:gd name="T5" fmla="*/ 28 h 28"/>
                <a:gd name="T6" fmla="*/ 0 w 28"/>
                <a:gd name="T7" fmla="*/ 13 h 28"/>
                <a:gd name="T8" fmla="*/ 15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cubicBezTo>
                    <a:pt x="23" y="1"/>
                    <a:pt x="28" y="7"/>
                    <a:pt x="28" y="14"/>
                  </a:cubicBezTo>
                  <a:cubicBezTo>
                    <a:pt x="28" y="23"/>
                    <a:pt x="22" y="28"/>
                    <a:pt x="13" y="28"/>
                  </a:cubicBezTo>
                  <a:cubicBezTo>
                    <a:pt x="4" y="27"/>
                    <a:pt x="0" y="21"/>
                    <a:pt x="0" y="13"/>
                  </a:cubicBezTo>
                  <a:cubicBezTo>
                    <a:pt x="1" y="6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96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35"/>
            <p:cNvSpPr>
              <a:spLocks/>
            </p:cNvSpPr>
            <p:nvPr/>
          </p:nvSpPr>
          <p:spPr bwMode="auto">
            <a:xfrm>
              <a:off x="11988800" y="3513138"/>
              <a:ext cx="109538" cy="109538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4 h 29"/>
                <a:gd name="T4" fmla="*/ 15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5" y="28"/>
                    <a:pt x="0" y="23"/>
                    <a:pt x="0" y="14"/>
                  </a:cubicBezTo>
                  <a:cubicBezTo>
                    <a:pt x="0" y="5"/>
                    <a:pt x="5" y="0"/>
                    <a:pt x="15" y="0"/>
                  </a:cubicBezTo>
                  <a:cubicBezTo>
                    <a:pt x="24" y="0"/>
                    <a:pt x="29" y="6"/>
                    <a:pt x="29" y="15"/>
                  </a:cubicBezTo>
                  <a:cubicBezTo>
                    <a:pt x="28" y="24"/>
                    <a:pt x="23" y="28"/>
                    <a:pt x="14" y="29"/>
                  </a:cubicBezTo>
                  <a:close/>
                </a:path>
              </a:pathLst>
            </a:custGeom>
            <a:solidFill>
              <a:srgbClr val="EB6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36"/>
            <p:cNvSpPr>
              <a:spLocks/>
            </p:cNvSpPr>
            <p:nvPr/>
          </p:nvSpPr>
          <p:spPr bwMode="auto">
            <a:xfrm>
              <a:off x="11552238" y="3502026"/>
              <a:ext cx="146050" cy="169863"/>
            </a:xfrm>
            <a:custGeom>
              <a:avLst/>
              <a:gdLst>
                <a:gd name="T0" fmla="*/ 0 w 39"/>
                <a:gd name="T1" fmla="*/ 33 h 45"/>
                <a:gd name="T2" fmla="*/ 17 w 39"/>
                <a:gd name="T3" fmla="*/ 38 h 45"/>
                <a:gd name="T4" fmla="*/ 30 w 39"/>
                <a:gd name="T5" fmla="*/ 20 h 45"/>
                <a:gd name="T6" fmla="*/ 14 w 39"/>
                <a:gd name="T7" fmla="*/ 6 h 45"/>
                <a:gd name="T8" fmla="*/ 6 w 39"/>
                <a:gd name="T9" fmla="*/ 6 h 45"/>
                <a:gd name="T10" fmla="*/ 37 w 39"/>
                <a:gd name="T11" fmla="*/ 19 h 45"/>
                <a:gd name="T12" fmla="*/ 19 w 39"/>
                <a:gd name="T13" fmla="*/ 43 h 45"/>
                <a:gd name="T14" fmla="*/ 0 w 39"/>
                <a:gd name="T1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33"/>
                  </a:moveTo>
                  <a:cubicBezTo>
                    <a:pt x="6" y="35"/>
                    <a:pt x="10" y="41"/>
                    <a:pt x="17" y="38"/>
                  </a:cubicBezTo>
                  <a:cubicBezTo>
                    <a:pt x="25" y="35"/>
                    <a:pt x="31" y="29"/>
                    <a:pt x="30" y="20"/>
                  </a:cubicBezTo>
                  <a:cubicBezTo>
                    <a:pt x="29" y="12"/>
                    <a:pt x="23" y="6"/>
                    <a:pt x="14" y="6"/>
                  </a:cubicBezTo>
                  <a:cubicBezTo>
                    <a:pt x="12" y="6"/>
                    <a:pt x="9" y="6"/>
                    <a:pt x="6" y="6"/>
                  </a:cubicBezTo>
                  <a:cubicBezTo>
                    <a:pt x="23" y="0"/>
                    <a:pt x="33" y="5"/>
                    <a:pt x="37" y="19"/>
                  </a:cubicBezTo>
                  <a:cubicBezTo>
                    <a:pt x="39" y="30"/>
                    <a:pt x="31" y="41"/>
                    <a:pt x="19" y="43"/>
                  </a:cubicBezTo>
                  <a:cubicBezTo>
                    <a:pt x="10" y="45"/>
                    <a:pt x="4" y="42"/>
                    <a:pt x="0" y="33"/>
                  </a:cubicBezTo>
                  <a:close/>
                </a:path>
              </a:pathLst>
            </a:custGeom>
            <a:solidFill>
              <a:srgbClr val="5E9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12085638" y="3019426"/>
              <a:ext cx="150813" cy="244475"/>
            </a:xfrm>
            <a:custGeom>
              <a:avLst/>
              <a:gdLst>
                <a:gd name="T0" fmla="*/ 1 w 40"/>
                <a:gd name="T1" fmla="*/ 44 h 65"/>
                <a:gd name="T2" fmla="*/ 11 w 40"/>
                <a:gd name="T3" fmla="*/ 4 h 65"/>
                <a:gd name="T4" fmla="*/ 20 w 40"/>
                <a:gd name="T5" fmla="*/ 13 h 65"/>
                <a:gd name="T6" fmla="*/ 29 w 40"/>
                <a:gd name="T7" fmla="*/ 23 h 65"/>
                <a:gd name="T8" fmla="*/ 40 w 40"/>
                <a:gd name="T9" fmla="*/ 34 h 65"/>
                <a:gd name="T10" fmla="*/ 7 w 40"/>
                <a:gd name="T11" fmla="*/ 58 h 65"/>
                <a:gd name="T12" fmla="*/ 1 w 40"/>
                <a:gd name="T13" fmla="*/ 4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65">
                  <a:moveTo>
                    <a:pt x="1" y="44"/>
                  </a:moveTo>
                  <a:cubicBezTo>
                    <a:pt x="13" y="33"/>
                    <a:pt x="15" y="19"/>
                    <a:pt x="11" y="4"/>
                  </a:cubicBezTo>
                  <a:cubicBezTo>
                    <a:pt x="20" y="0"/>
                    <a:pt x="22" y="7"/>
                    <a:pt x="20" y="13"/>
                  </a:cubicBezTo>
                  <a:cubicBezTo>
                    <a:pt x="19" y="21"/>
                    <a:pt x="21" y="24"/>
                    <a:pt x="29" y="23"/>
                  </a:cubicBezTo>
                  <a:cubicBezTo>
                    <a:pt x="38" y="22"/>
                    <a:pt x="40" y="25"/>
                    <a:pt x="40" y="34"/>
                  </a:cubicBezTo>
                  <a:cubicBezTo>
                    <a:pt x="39" y="57"/>
                    <a:pt x="28" y="65"/>
                    <a:pt x="7" y="58"/>
                  </a:cubicBezTo>
                  <a:cubicBezTo>
                    <a:pt x="0" y="55"/>
                    <a:pt x="2" y="49"/>
                    <a:pt x="1" y="44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9"/>
            <p:cNvSpPr>
              <a:spLocks/>
            </p:cNvSpPr>
            <p:nvPr/>
          </p:nvSpPr>
          <p:spPr bwMode="auto">
            <a:xfrm>
              <a:off x="12007850" y="3197226"/>
              <a:ext cx="71438" cy="44450"/>
            </a:xfrm>
            <a:custGeom>
              <a:avLst/>
              <a:gdLst>
                <a:gd name="T0" fmla="*/ 1 w 19"/>
                <a:gd name="T1" fmla="*/ 4 h 12"/>
                <a:gd name="T2" fmla="*/ 17 w 19"/>
                <a:gd name="T3" fmla="*/ 0 h 12"/>
                <a:gd name="T4" fmla="*/ 12 w 19"/>
                <a:gd name="T5" fmla="*/ 11 h 12"/>
                <a:gd name="T6" fmla="*/ 1 w 19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2">
                  <a:moveTo>
                    <a:pt x="1" y="4"/>
                  </a:moveTo>
                  <a:cubicBezTo>
                    <a:pt x="6" y="3"/>
                    <a:pt x="12" y="2"/>
                    <a:pt x="17" y="0"/>
                  </a:cubicBezTo>
                  <a:cubicBezTo>
                    <a:pt x="18" y="5"/>
                    <a:pt x="19" y="11"/>
                    <a:pt x="12" y="11"/>
                  </a:cubicBezTo>
                  <a:cubicBezTo>
                    <a:pt x="6" y="12"/>
                    <a:pt x="0" y="12"/>
                    <a:pt x="1" y="4"/>
                  </a:cubicBezTo>
                  <a:close/>
                </a:path>
              </a:pathLst>
            </a:custGeom>
            <a:solidFill>
              <a:srgbClr val="C5DA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40"/>
            <p:cNvSpPr>
              <a:spLocks/>
            </p:cNvSpPr>
            <p:nvPr/>
          </p:nvSpPr>
          <p:spPr bwMode="auto">
            <a:xfrm>
              <a:off x="12522200" y="2981326"/>
              <a:ext cx="177800" cy="173038"/>
            </a:xfrm>
            <a:custGeom>
              <a:avLst/>
              <a:gdLst>
                <a:gd name="T0" fmla="*/ 23 w 47"/>
                <a:gd name="T1" fmla="*/ 46 h 46"/>
                <a:gd name="T2" fmla="*/ 3 w 47"/>
                <a:gd name="T3" fmla="*/ 19 h 46"/>
                <a:gd name="T4" fmla="*/ 13 w 47"/>
                <a:gd name="T5" fmla="*/ 11 h 46"/>
                <a:gd name="T6" fmla="*/ 44 w 47"/>
                <a:gd name="T7" fmla="*/ 18 h 46"/>
                <a:gd name="T8" fmla="*/ 23 w 47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23" y="46"/>
                  </a:moveTo>
                  <a:cubicBezTo>
                    <a:pt x="14" y="46"/>
                    <a:pt x="0" y="28"/>
                    <a:pt x="3" y="19"/>
                  </a:cubicBezTo>
                  <a:cubicBezTo>
                    <a:pt x="5" y="14"/>
                    <a:pt x="10" y="8"/>
                    <a:pt x="13" y="11"/>
                  </a:cubicBezTo>
                  <a:cubicBezTo>
                    <a:pt x="23" y="19"/>
                    <a:pt x="38" y="0"/>
                    <a:pt x="44" y="18"/>
                  </a:cubicBezTo>
                  <a:cubicBezTo>
                    <a:pt x="47" y="27"/>
                    <a:pt x="32" y="46"/>
                    <a:pt x="23" y="46"/>
                  </a:cubicBezTo>
                  <a:close/>
                </a:path>
              </a:pathLst>
            </a:custGeom>
            <a:solidFill>
              <a:srgbClr val="FD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41"/>
            <p:cNvSpPr>
              <a:spLocks/>
            </p:cNvSpPr>
            <p:nvPr/>
          </p:nvSpPr>
          <p:spPr bwMode="auto">
            <a:xfrm>
              <a:off x="12211050" y="2622551"/>
              <a:ext cx="176213" cy="153988"/>
            </a:xfrm>
            <a:custGeom>
              <a:avLst/>
              <a:gdLst>
                <a:gd name="T0" fmla="*/ 14 w 47"/>
                <a:gd name="T1" fmla="*/ 2 h 41"/>
                <a:gd name="T2" fmla="*/ 32 w 47"/>
                <a:gd name="T3" fmla="*/ 2 h 41"/>
                <a:gd name="T4" fmla="*/ 42 w 47"/>
                <a:gd name="T5" fmla="*/ 7 h 41"/>
                <a:gd name="T6" fmla="*/ 35 w 47"/>
                <a:gd name="T7" fmla="*/ 29 h 41"/>
                <a:gd name="T8" fmla="*/ 14 w 47"/>
                <a:gd name="T9" fmla="*/ 32 h 41"/>
                <a:gd name="T10" fmla="*/ 3 w 47"/>
                <a:gd name="T11" fmla="*/ 18 h 41"/>
                <a:gd name="T12" fmla="*/ 14 w 47"/>
                <a:gd name="T1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1">
                  <a:moveTo>
                    <a:pt x="14" y="2"/>
                  </a:moveTo>
                  <a:cubicBezTo>
                    <a:pt x="19" y="6"/>
                    <a:pt x="26" y="4"/>
                    <a:pt x="32" y="2"/>
                  </a:cubicBezTo>
                  <a:cubicBezTo>
                    <a:pt x="37" y="0"/>
                    <a:pt x="40" y="4"/>
                    <a:pt x="42" y="7"/>
                  </a:cubicBezTo>
                  <a:cubicBezTo>
                    <a:pt x="47" y="17"/>
                    <a:pt x="41" y="24"/>
                    <a:pt x="35" y="29"/>
                  </a:cubicBezTo>
                  <a:cubicBezTo>
                    <a:pt x="29" y="34"/>
                    <a:pt x="23" y="41"/>
                    <a:pt x="14" y="32"/>
                  </a:cubicBezTo>
                  <a:cubicBezTo>
                    <a:pt x="10" y="28"/>
                    <a:pt x="4" y="25"/>
                    <a:pt x="3" y="18"/>
                  </a:cubicBezTo>
                  <a:cubicBezTo>
                    <a:pt x="0" y="10"/>
                    <a:pt x="5" y="1"/>
                    <a:pt x="14" y="2"/>
                  </a:cubicBezTo>
                  <a:close/>
                </a:path>
              </a:pathLst>
            </a:custGeom>
            <a:solidFill>
              <a:srgbClr val="FA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12271375" y="2373313"/>
              <a:ext cx="127000" cy="153988"/>
            </a:xfrm>
            <a:custGeom>
              <a:avLst/>
              <a:gdLst>
                <a:gd name="T0" fmla="*/ 15 w 34"/>
                <a:gd name="T1" fmla="*/ 38 h 41"/>
                <a:gd name="T2" fmla="*/ 1 w 34"/>
                <a:gd name="T3" fmla="*/ 23 h 41"/>
                <a:gd name="T4" fmla="*/ 6 w 34"/>
                <a:gd name="T5" fmla="*/ 8 h 41"/>
                <a:gd name="T6" fmla="*/ 12 w 34"/>
                <a:gd name="T7" fmla="*/ 1 h 41"/>
                <a:gd name="T8" fmla="*/ 15 w 34"/>
                <a:gd name="T9" fmla="*/ 9 h 41"/>
                <a:gd name="T10" fmla="*/ 20 w 34"/>
                <a:gd name="T11" fmla="*/ 13 h 41"/>
                <a:gd name="T12" fmla="*/ 28 w 34"/>
                <a:gd name="T13" fmla="*/ 30 h 41"/>
                <a:gd name="T14" fmla="*/ 15 w 34"/>
                <a:gd name="T15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1">
                  <a:moveTo>
                    <a:pt x="15" y="38"/>
                  </a:moveTo>
                  <a:cubicBezTo>
                    <a:pt x="3" y="41"/>
                    <a:pt x="0" y="34"/>
                    <a:pt x="1" y="23"/>
                  </a:cubicBezTo>
                  <a:cubicBezTo>
                    <a:pt x="2" y="18"/>
                    <a:pt x="4" y="13"/>
                    <a:pt x="6" y="8"/>
                  </a:cubicBezTo>
                  <a:cubicBezTo>
                    <a:pt x="8" y="5"/>
                    <a:pt x="7" y="0"/>
                    <a:pt x="12" y="1"/>
                  </a:cubicBezTo>
                  <a:cubicBezTo>
                    <a:pt x="16" y="1"/>
                    <a:pt x="15" y="5"/>
                    <a:pt x="15" y="9"/>
                  </a:cubicBezTo>
                  <a:cubicBezTo>
                    <a:pt x="15" y="12"/>
                    <a:pt x="17" y="13"/>
                    <a:pt x="20" y="13"/>
                  </a:cubicBezTo>
                  <a:cubicBezTo>
                    <a:pt x="34" y="13"/>
                    <a:pt x="28" y="23"/>
                    <a:pt x="28" y="30"/>
                  </a:cubicBezTo>
                  <a:cubicBezTo>
                    <a:pt x="29" y="39"/>
                    <a:pt x="22" y="39"/>
                    <a:pt x="15" y="38"/>
                  </a:cubicBezTo>
                  <a:close/>
                </a:path>
              </a:pathLst>
            </a:custGeom>
            <a:solidFill>
              <a:srgbClr val="F5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12206288" y="2430463"/>
              <a:ext cx="68263" cy="85725"/>
            </a:xfrm>
            <a:custGeom>
              <a:avLst/>
              <a:gdLst>
                <a:gd name="T0" fmla="*/ 2 w 18"/>
                <a:gd name="T1" fmla="*/ 12 h 23"/>
                <a:gd name="T2" fmla="*/ 10 w 18"/>
                <a:gd name="T3" fmla="*/ 0 h 23"/>
                <a:gd name="T4" fmla="*/ 16 w 18"/>
                <a:gd name="T5" fmla="*/ 13 h 23"/>
                <a:gd name="T6" fmla="*/ 7 w 18"/>
                <a:gd name="T7" fmla="*/ 23 h 23"/>
                <a:gd name="T8" fmla="*/ 2 w 18"/>
                <a:gd name="T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2" y="12"/>
                  </a:moveTo>
                  <a:cubicBezTo>
                    <a:pt x="2" y="6"/>
                    <a:pt x="1" y="0"/>
                    <a:pt x="10" y="0"/>
                  </a:cubicBezTo>
                  <a:cubicBezTo>
                    <a:pt x="18" y="1"/>
                    <a:pt x="15" y="8"/>
                    <a:pt x="16" y="13"/>
                  </a:cubicBezTo>
                  <a:cubicBezTo>
                    <a:pt x="17" y="20"/>
                    <a:pt x="13" y="23"/>
                    <a:pt x="7" y="23"/>
                  </a:cubicBezTo>
                  <a:cubicBezTo>
                    <a:pt x="0" y="22"/>
                    <a:pt x="4" y="15"/>
                    <a:pt x="2" y="12"/>
                  </a:cubicBezTo>
                  <a:close/>
                </a:path>
              </a:pathLst>
            </a:custGeom>
            <a:solidFill>
              <a:srgbClr val="F0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44"/>
            <p:cNvSpPr>
              <a:spLocks/>
            </p:cNvSpPr>
            <p:nvPr/>
          </p:nvSpPr>
          <p:spPr bwMode="auto">
            <a:xfrm>
              <a:off x="11947525" y="3019426"/>
              <a:ext cx="138113" cy="128588"/>
            </a:xfrm>
            <a:custGeom>
              <a:avLst/>
              <a:gdLst>
                <a:gd name="T0" fmla="*/ 37 w 37"/>
                <a:gd name="T1" fmla="*/ 13 h 34"/>
                <a:gd name="T2" fmla="*/ 19 w 37"/>
                <a:gd name="T3" fmla="*/ 34 h 34"/>
                <a:gd name="T4" fmla="*/ 0 w 37"/>
                <a:gd name="T5" fmla="*/ 15 h 34"/>
                <a:gd name="T6" fmla="*/ 13 w 37"/>
                <a:gd name="T7" fmla="*/ 3 h 34"/>
                <a:gd name="T8" fmla="*/ 25 w 37"/>
                <a:gd name="T9" fmla="*/ 3 h 34"/>
                <a:gd name="T10" fmla="*/ 37 w 37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4">
                  <a:moveTo>
                    <a:pt x="37" y="13"/>
                  </a:moveTo>
                  <a:cubicBezTo>
                    <a:pt x="36" y="21"/>
                    <a:pt x="24" y="34"/>
                    <a:pt x="19" y="34"/>
                  </a:cubicBezTo>
                  <a:cubicBezTo>
                    <a:pt x="13" y="34"/>
                    <a:pt x="0" y="22"/>
                    <a:pt x="0" y="15"/>
                  </a:cubicBezTo>
                  <a:cubicBezTo>
                    <a:pt x="0" y="7"/>
                    <a:pt x="3" y="0"/>
                    <a:pt x="13" y="3"/>
                  </a:cubicBezTo>
                  <a:cubicBezTo>
                    <a:pt x="17" y="5"/>
                    <a:pt x="21" y="4"/>
                    <a:pt x="25" y="3"/>
                  </a:cubicBezTo>
                  <a:cubicBezTo>
                    <a:pt x="34" y="1"/>
                    <a:pt x="36" y="7"/>
                    <a:pt x="37" y="13"/>
                  </a:cubicBezTo>
                  <a:close/>
                </a:path>
              </a:pathLst>
            </a:custGeom>
            <a:solidFill>
              <a:srgbClr val="FC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45"/>
            <p:cNvSpPr>
              <a:spLocks/>
            </p:cNvSpPr>
            <p:nvPr/>
          </p:nvSpPr>
          <p:spPr bwMode="auto">
            <a:xfrm>
              <a:off x="11415713" y="2981326"/>
              <a:ext cx="128588" cy="136525"/>
            </a:xfrm>
            <a:custGeom>
              <a:avLst/>
              <a:gdLst>
                <a:gd name="T0" fmla="*/ 11 w 34"/>
                <a:gd name="T1" fmla="*/ 7 h 36"/>
                <a:gd name="T2" fmla="*/ 33 w 34"/>
                <a:gd name="T3" fmla="*/ 18 h 36"/>
                <a:gd name="T4" fmla="*/ 17 w 34"/>
                <a:gd name="T5" fmla="*/ 34 h 36"/>
                <a:gd name="T6" fmla="*/ 1 w 34"/>
                <a:gd name="T7" fmla="*/ 15 h 36"/>
                <a:gd name="T8" fmla="*/ 11 w 34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">
                  <a:moveTo>
                    <a:pt x="11" y="7"/>
                  </a:moveTo>
                  <a:cubicBezTo>
                    <a:pt x="18" y="12"/>
                    <a:pt x="34" y="0"/>
                    <a:pt x="33" y="18"/>
                  </a:cubicBezTo>
                  <a:cubicBezTo>
                    <a:pt x="33" y="26"/>
                    <a:pt x="25" y="32"/>
                    <a:pt x="17" y="34"/>
                  </a:cubicBezTo>
                  <a:cubicBezTo>
                    <a:pt x="12" y="36"/>
                    <a:pt x="0" y="21"/>
                    <a:pt x="1" y="15"/>
                  </a:cubicBezTo>
                  <a:cubicBezTo>
                    <a:pt x="2" y="9"/>
                    <a:pt x="5" y="7"/>
                    <a:pt x="11" y="7"/>
                  </a:cubicBezTo>
                  <a:close/>
                </a:path>
              </a:pathLst>
            </a:custGeom>
            <a:solidFill>
              <a:srgbClr val="F7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46"/>
            <p:cNvSpPr>
              <a:spLocks/>
            </p:cNvSpPr>
            <p:nvPr/>
          </p:nvSpPr>
          <p:spPr bwMode="auto">
            <a:xfrm>
              <a:off x="11363325" y="2890838"/>
              <a:ext cx="106363" cy="98425"/>
            </a:xfrm>
            <a:custGeom>
              <a:avLst/>
              <a:gdLst>
                <a:gd name="T0" fmla="*/ 13 w 28"/>
                <a:gd name="T1" fmla="*/ 23 h 26"/>
                <a:gd name="T2" fmla="*/ 1 w 28"/>
                <a:gd name="T3" fmla="*/ 15 h 26"/>
                <a:gd name="T4" fmla="*/ 16 w 28"/>
                <a:gd name="T5" fmla="*/ 0 h 26"/>
                <a:gd name="T6" fmla="*/ 26 w 28"/>
                <a:gd name="T7" fmla="*/ 17 h 26"/>
                <a:gd name="T8" fmla="*/ 13 w 28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13" y="23"/>
                  </a:moveTo>
                  <a:cubicBezTo>
                    <a:pt x="11" y="18"/>
                    <a:pt x="0" y="26"/>
                    <a:pt x="1" y="15"/>
                  </a:cubicBezTo>
                  <a:cubicBezTo>
                    <a:pt x="2" y="6"/>
                    <a:pt x="14" y="9"/>
                    <a:pt x="16" y="0"/>
                  </a:cubicBezTo>
                  <a:cubicBezTo>
                    <a:pt x="19" y="6"/>
                    <a:pt x="28" y="8"/>
                    <a:pt x="26" y="17"/>
                  </a:cubicBezTo>
                  <a:cubicBezTo>
                    <a:pt x="22" y="19"/>
                    <a:pt x="17" y="21"/>
                    <a:pt x="13" y="23"/>
                  </a:cubicBezTo>
                  <a:close/>
                </a:path>
              </a:pathLst>
            </a:custGeom>
            <a:solidFill>
              <a:srgbClr val="E3EE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47"/>
            <p:cNvSpPr>
              <a:spLocks/>
            </p:cNvSpPr>
            <p:nvPr/>
          </p:nvSpPr>
          <p:spPr bwMode="auto">
            <a:xfrm>
              <a:off x="11563350" y="3222626"/>
              <a:ext cx="115888" cy="120650"/>
            </a:xfrm>
            <a:custGeom>
              <a:avLst/>
              <a:gdLst>
                <a:gd name="T0" fmla="*/ 31 w 31"/>
                <a:gd name="T1" fmla="*/ 16 h 32"/>
                <a:gd name="T2" fmla="*/ 15 w 31"/>
                <a:gd name="T3" fmla="*/ 31 h 32"/>
                <a:gd name="T4" fmla="*/ 1 w 31"/>
                <a:gd name="T5" fmla="*/ 16 h 32"/>
                <a:gd name="T6" fmla="*/ 11 w 31"/>
                <a:gd name="T7" fmla="*/ 7 h 32"/>
                <a:gd name="T8" fmla="*/ 31 w 31"/>
                <a:gd name="T9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6"/>
                  </a:moveTo>
                  <a:cubicBezTo>
                    <a:pt x="29" y="25"/>
                    <a:pt x="23" y="32"/>
                    <a:pt x="15" y="31"/>
                  </a:cubicBezTo>
                  <a:cubicBezTo>
                    <a:pt x="8" y="31"/>
                    <a:pt x="1" y="24"/>
                    <a:pt x="1" y="16"/>
                  </a:cubicBezTo>
                  <a:cubicBezTo>
                    <a:pt x="0" y="10"/>
                    <a:pt x="4" y="5"/>
                    <a:pt x="11" y="7"/>
                  </a:cubicBezTo>
                  <a:cubicBezTo>
                    <a:pt x="18" y="10"/>
                    <a:pt x="30" y="0"/>
                    <a:pt x="31" y="16"/>
                  </a:cubicBezTo>
                  <a:close/>
                </a:path>
              </a:pathLst>
            </a:custGeom>
            <a:solidFill>
              <a:srgbClr val="FA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48"/>
            <p:cNvSpPr>
              <a:spLocks/>
            </p:cNvSpPr>
            <p:nvPr/>
          </p:nvSpPr>
          <p:spPr bwMode="auto">
            <a:xfrm>
              <a:off x="12007850" y="2625726"/>
              <a:ext cx="96838" cy="120650"/>
            </a:xfrm>
            <a:custGeom>
              <a:avLst/>
              <a:gdLst>
                <a:gd name="T0" fmla="*/ 9 w 26"/>
                <a:gd name="T1" fmla="*/ 0 h 32"/>
                <a:gd name="T2" fmla="*/ 19 w 26"/>
                <a:gd name="T3" fmla="*/ 12 h 32"/>
                <a:gd name="T4" fmla="*/ 22 w 26"/>
                <a:gd name="T5" fmla="*/ 24 h 32"/>
                <a:gd name="T6" fmla="*/ 9 w 26"/>
                <a:gd name="T7" fmla="*/ 30 h 32"/>
                <a:gd name="T8" fmla="*/ 1 w 26"/>
                <a:gd name="T9" fmla="*/ 24 h 32"/>
                <a:gd name="T10" fmla="*/ 9 w 26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2">
                  <a:moveTo>
                    <a:pt x="9" y="0"/>
                  </a:moveTo>
                  <a:cubicBezTo>
                    <a:pt x="13" y="4"/>
                    <a:pt x="11" y="11"/>
                    <a:pt x="19" y="12"/>
                  </a:cubicBezTo>
                  <a:cubicBezTo>
                    <a:pt x="26" y="12"/>
                    <a:pt x="22" y="20"/>
                    <a:pt x="22" y="24"/>
                  </a:cubicBezTo>
                  <a:cubicBezTo>
                    <a:pt x="21" y="32"/>
                    <a:pt x="14" y="30"/>
                    <a:pt x="9" y="30"/>
                  </a:cubicBezTo>
                  <a:cubicBezTo>
                    <a:pt x="4" y="30"/>
                    <a:pt x="1" y="29"/>
                    <a:pt x="1" y="24"/>
                  </a:cubicBezTo>
                  <a:cubicBezTo>
                    <a:pt x="0" y="15"/>
                    <a:pt x="4" y="8"/>
                    <a:pt x="9" y="0"/>
                  </a:cubicBezTo>
                  <a:close/>
                </a:path>
              </a:pathLst>
            </a:custGeom>
            <a:solidFill>
              <a:srgbClr val="F4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49"/>
            <p:cNvSpPr>
              <a:spLocks/>
            </p:cNvSpPr>
            <p:nvPr/>
          </p:nvSpPr>
          <p:spPr bwMode="auto">
            <a:xfrm>
              <a:off x="11864975" y="2633663"/>
              <a:ext cx="96838" cy="87313"/>
            </a:xfrm>
            <a:custGeom>
              <a:avLst/>
              <a:gdLst>
                <a:gd name="T0" fmla="*/ 13 w 26"/>
                <a:gd name="T1" fmla="*/ 3 h 23"/>
                <a:gd name="T2" fmla="*/ 26 w 26"/>
                <a:gd name="T3" fmla="*/ 9 h 23"/>
                <a:gd name="T4" fmla="*/ 14 w 26"/>
                <a:gd name="T5" fmla="*/ 22 h 23"/>
                <a:gd name="T6" fmla="*/ 0 w 26"/>
                <a:gd name="T7" fmla="*/ 9 h 23"/>
                <a:gd name="T8" fmla="*/ 13 w 26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13" y="3"/>
                  </a:moveTo>
                  <a:cubicBezTo>
                    <a:pt x="20" y="0"/>
                    <a:pt x="26" y="0"/>
                    <a:pt x="26" y="9"/>
                  </a:cubicBezTo>
                  <a:cubicBezTo>
                    <a:pt x="26" y="16"/>
                    <a:pt x="20" y="22"/>
                    <a:pt x="14" y="22"/>
                  </a:cubicBezTo>
                  <a:cubicBezTo>
                    <a:pt x="6" y="23"/>
                    <a:pt x="0" y="17"/>
                    <a:pt x="0" y="9"/>
                  </a:cubicBezTo>
                  <a:cubicBezTo>
                    <a:pt x="0" y="0"/>
                    <a:pt x="7" y="0"/>
                    <a:pt x="13" y="3"/>
                  </a:cubicBezTo>
                  <a:close/>
                </a:path>
              </a:pathLst>
            </a:custGeom>
            <a:solidFill>
              <a:srgbClr val="F8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50"/>
            <p:cNvSpPr>
              <a:spLocks/>
            </p:cNvSpPr>
            <p:nvPr/>
          </p:nvSpPr>
          <p:spPr bwMode="auto">
            <a:xfrm>
              <a:off x="11160125" y="3000376"/>
              <a:ext cx="117475" cy="90488"/>
            </a:xfrm>
            <a:custGeom>
              <a:avLst/>
              <a:gdLst>
                <a:gd name="T0" fmla="*/ 17 w 31"/>
                <a:gd name="T1" fmla="*/ 0 h 24"/>
                <a:gd name="T2" fmla="*/ 25 w 31"/>
                <a:gd name="T3" fmla="*/ 8 h 24"/>
                <a:gd name="T4" fmla="*/ 28 w 31"/>
                <a:gd name="T5" fmla="*/ 20 h 24"/>
                <a:gd name="T6" fmla="*/ 19 w 31"/>
                <a:gd name="T7" fmla="*/ 24 h 24"/>
                <a:gd name="T8" fmla="*/ 7 w 31"/>
                <a:gd name="T9" fmla="*/ 23 h 24"/>
                <a:gd name="T10" fmla="*/ 1 w 31"/>
                <a:gd name="T11" fmla="*/ 17 h 24"/>
                <a:gd name="T12" fmla="*/ 5 w 31"/>
                <a:gd name="T13" fmla="*/ 10 h 24"/>
                <a:gd name="T14" fmla="*/ 17 w 3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4">
                  <a:moveTo>
                    <a:pt x="17" y="0"/>
                  </a:moveTo>
                  <a:cubicBezTo>
                    <a:pt x="21" y="1"/>
                    <a:pt x="20" y="7"/>
                    <a:pt x="25" y="8"/>
                  </a:cubicBezTo>
                  <a:cubicBezTo>
                    <a:pt x="31" y="10"/>
                    <a:pt x="29" y="16"/>
                    <a:pt x="28" y="20"/>
                  </a:cubicBezTo>
                  <a:cubicBezTo>
                    <a:pt x="27" y="24"/>
                    <a:pt x="23" y="24"/>
                    <a:pt x="19" y="24"/>
                  </a:cubicBezTo>
                  <a:cubicBezTo>
                    <a:pt x="15" y="24"/>
                    <a:pt x="11" y="23"/>
                    <a:pt x="7" y="23"/>
                  </a:cubicBezTo>
                  <a:cubicBezTo>
                    <a:pt x="3" y="23"/>
                    <a:pt x="1" y="21"/>
                    <a:pt x="1" y="17"/>
                  </a:cubicBezTo>
                  <a:cubicBezTo>
                    <a:pt x="2" y="15"/>
                    <a:pt x="0" y="10"/>
                    <a:pt x="5" y="10"/>
                  </a:cubicBezTo>
                  <a:cubicBezTo>
                    <a:pt x="13" y="11"/>
                    <a:pt x="14" y="4"/>
                    <a:pt x="17" y="0"/>
                  </a:cubicBezTo>
                  <a:close/>
                </a:path>
              </a:pathLst>
            </a:custGeom>
            <a:solidFill>
              <a:srgbClr val="E7F1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51"/>
            <p:cNvSpPr>
              <a:spLocks/>
            </p:cNvSpPr>
            <p:nvPr/>
          </p:nvSpPr>
          <p:spPr bwMode="auto">
            <a:xfrm>
              <a:off x="11066463" y="3189288"/>
              <a:ext cx="82550" cy="74613"/>
            </a:xfrm>
            <a:custGeom>
              <a:avLst/>
              <a:gdLst>
                <a:gd name="T0" fmla="*/ 11 w 22"/>
                <a:gd name="T1" fmla="*/ 3 h 20"/>
                <a:gd name="T2" fmla="*/ 22 w 22"/>
                <a:gd name="T3" fmla="*/ 8 h 20"/>
                <a:gd name="T4" fmla="*/ 11 w 22"/>
                <a:gd name="T5" fmla="*/ 19 h 20"/>
                <a:gd name="T6" fmla="*/ 0 w 22"/>
                <a:gd name="T7" fmla="*/ 8 h 20"/>
                <a:gd name="T8" fmla="*/ 11 w 22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11" y="3"/>
                  </a:moveTo>
                  <a:cubicBezTo>
                    <a:pt x="17" y="1"/>
                    <a:pt x="22" y="1"/>
                    <a:pt x="22" y="8"/>
                  </a:cubicBezTo>
                  <a:cubicBezTo>
                    <a:pt x="21" y="14"/>
                    <a:pt x="17" y="19"/>
                    <a:pt x="11" y="19"/>
                  </a:cubicBezTo>
                  <a:cubicBezTo>
                    <a:pt x="5" y="20"/>
                    <a:pt x="0" y="15"/>
                    <a:pt x="0" y="8"/>
                  </a:cubicBezTo>
                  <a:cubicBezTo>
                    <a:pt x="0" y="0"/>
                    <a:pt x="6" y="2"/>
                    <a:pt x="11" y="3"/>
                  </a:cubicBezTo>
                  <a:close/>
                </a:path>
              </a:pathLst>
            </a:custGeom>
            <a:solidFill>
              <a:srgbClr val="F7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52"/>
            <p:cNvSpPr>
              <a:spLocks/>
            </p:cNvSpPr>
            <p:nvPr/>
          </p:nvSpPr>
          <p:spPr bwMode="auto">
            <a:xfrm>
              <a:off x="10904538" y="2984501"/>
              <a:ext cx="90488" cy="84138"/>
            </a:xfrm>
            <a:custGeom>
              <a:avLst/>
              <a:gdLst>
                <a:gd name="T0" fmla="*/ 13 w 24"/>
                <a:gd name="T1" fmla="*/ 18 h 22"/>
                <a:gd name="T2" fmla="*/ 1 w 24"/>
                <a:gd name="T3" fmla="*/ 11 h 22"/>
                <a:gd name="T4" fmla="*/ 14 w 24"/>
                <a:gd name="T5" fmla="*/ 0 h 22"/>
                <a:gd name="T6" fmla="*/ 23 w 24"/>
                <a:gd name="T7" fmla="*/ 11 h 22"/>
                <a:gd name="T8" fmla="*/ 13 w 24"/>
                <a:gd name="T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13" y="18"/>
                  </a:moveTo>
                  <a:cubicBezTo>
                    <a:pt x="11" y="13"/>
                    <a:pt x="0" y="22"/>
                    <a:pt x="1" y="11"/>
                  </a:cubicBezTo>
                  <a:cubicBezTo>
                    <a:pt x="2" y="4"/>
                    <a:pt x="13" y="7"/>
                    <a:pt x="14" y="0"/>
                  </a:cubicBezTo>
                  <a:cubicBezTo>
                    <a:pt x="14" y="6"/>
                    <a:pt x="24" y="4"/>
                    <a:pt x="23" y="11"/>
                  </a:cubicBezTo>
                  <a:cubicBezTo>
                    <a:pt x="22" y="17"/>
                    <a:pt x="19" y="19"/>
                    <a:pt x="13" y="18"/>
                  </a:cubicBezTo>
                  <a:close/>
                </a:path>
              </a:pathLst>
            </a:custGeom>
            <a:solidFill>
              <a:srgbClr val="F1F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53"/>
            <p:cNvSpPr>
              <a:spLocks/>
            </p:cNvSpPr>
            <p:nvPr/>
          </p:nvSpPr>
          <p:spPr bwMode="auto">
            <a:xfrm>
              <a:off x="12277725" y="3463926"/>
              <a:ext cx="71438" cy="68263"/>
            </a:xfrm>
            <a:custGeom>
              <a:avLst/>
              <a:gdLst>
                <a:gd name="T0" fmla="*/ 9 w 19"/>
                <a:gd name="T1" fmla="*/ 2 h 18"/>
                <a:gd name="T2" fmla="*/ 19 w 19"/>
                <a:gd name="T3" fmla="*/ 8 h 18"/>
                <a:gd name="T4" fmla="*/ 9 w 19"/>
                <a:gd name="T5" fmla="*/ 18 h 18"/>
                <a:gd name="T6" fmla="*/ 0 w 19"/>
                <a:gd name="T7" fmla="*/ 8 h 18"/>
                <a:gd name="T8" fmla="*/ 9 w 19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9" y="2"/>
                  </a:moveTo>
                  <a:cubicBezTo>
                    <a:pt x="14" y="1"/>
                    <a:pt x="19" y="1"/>
                    <a:pt x="19" y="8"/>
                  </a:cubicBezTo>
                  <a:cubicBezTo>
                    <a:pt x="19" y="14"/>
                    <a:pt x="14" y="18"/>
                    <a:pt x="9" y="18"/>
                  </a:cubicBezTo>
                  <a:cubicBezTo>
                    <a:pt x="4" y="18"/>
                    <a:pt x="0" y="14"/>
                    <a:pt x="0" y="8"/>
                  </a:cubicBezTo>
                  <a:cubicBezTo>
                    <a:pt x="0" y="1"/>
                    <a:pt x="4" y="0"/>
                    <a:pt x="9" y="2"/>
                  </a:cubicBezTo>
                  <a:close/>
                </a:path>
              </a:pathLst>
            </a:custGeom>
            <a:solidFill>
              <a:srgbClr val="F8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54"/>
            <p:cNvSpPr>
              <a:spLocks/>
            </p:cNvSpPr>
            <p:nvPr/>
          </p:nvSpPr>
          <p:spPr bwMode="auto">
            <a:xfrm>
              <a:off x="10144125" y="3090863"/>
              <a:ext cx="63500" cy="57150"/>
            </a:xfrm>
            <a:custGeom>
              <a:avLst/>
              <a:gdLst>
                <a:gd name="T0" fmla="*/ 17 w 17"/>
                <a:gd name="T1" fmla="*/ 7 h 15"/>
                <a:gd name="T2" fmla="*/ 10 w 17"/>
                <a:gd name="T3" fmla="*/ 14 h 15"/>
                <a:gd name="T4" fmla="*/ 1 w 17"/>
                <a:gd name="T5" fmla="*/ 9 h 15"/>
                <a:gd name="T6" fmla="*/ 10 w 17"/>
                <a:gd name="T7" fmla="*/ 2 h 15"/>
                <a:gd name="T8" fmla="*/ 17 w 17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7"/>
                  </a:moveTo>
                  <a:cubicBezTo>
                    <a:pt x="17" y="13"/>
                    <a:pt x="14" y="15"/>
                    <a:pt x="10" y="14"/>
                  </a:cubicBezTo>
                  <a:cubicBezTo>
                    <a:pt x="7" y="13"/>
                    <a:pt x="1" y="15"/>
                    <a:pt x="1" y="9"/>
                  </a:cubicBezTo>
                  <a:cubicBezTo>
                    <a:pt x="0" y="3"/>
                    <a:pt x="7" y="4"/>
                    <a:pt x="10" y="2"/>
                  </a:cubicBezTo>
                  <a:cubicBezTo>
                    <a:pt x="13" y="0"/>
                    <a:pt x="16" y="5"/>
                    <a:pt x="17" y="7"/>
                  </a:cubicBezTo>
                  <a:close/>
                </a:path>
              </a:pathLst>
            </a:custGeom>
            <a:solidFill>
              <a:srgbClr val="E8F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55"/>
            <p:cNvSpPr>
              <a:spLocks/>
            </p:cNvSpPr>
            <p:nvPr/>
          </p:nvSpPr>
          <p:spPr bwMode="auto">
            <a:xfrm>
              <a:off x="11566525" y="3551238"/>
              <a:ext cx="71438" cy="60325"/>
            </a:xfrm>
            <a:custGeom>
              <a:avLst/>
              <a:gdLst>
                <a:gd name="T0" fmla="*/ 9 w 19"/>
                <a:gd name="T1" fmla="*/ 2 h 16"/>
                <a:gd name="T2" fmla="*/ 18 w 19"/>
                <a:gd name="T3" fmla="*/ 8 h 16"/>
                <a:gd name="T4" fmla="*/ 9 w 19"/>
                <a:gd name="T5" fmla="*/ 16 h 16"/>
                <a:gd name="T6" fmla="*/ 0 w 19"/>
                <a:gd name="T7" fmla="*/ 6 h 16"/>
                <a:gd name="T8" fmla="*/ 9 w 19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6">
                  <a:moveTo>
                    <a:pt x="9" y="2"/>
                  </a:moveTo>
                  <a:cubicBezTo>
                    <a:pt x="14" y="1"/>
                    <a:pt x="19" y="1"/>
                    <a:pt x="18" y="8"/>
                  </a:cubicBezTo>
                  <a:cubicBezTo>
                    <a:pt x="17" y="13"/>
                    <a:pt x="13" y="16"/>
                    <a:pt x="9" y="16"/>
                  </a:cubicBezTo>
                  <a:cubicBezTo>
                    <a:pt x="4" y="16"/>
                    <a:pt x="0" y="12"/>
                    <a:pt x="0" y="6"/>
                  </a:cubicBezTo>
                  <a:cubicBezTo>
                    <a:pt x="0" y="0"/>
                    <a:pt x="5" y="0"/>
                    <a:pt x="9" y="2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56"/>
            <p:cNvSpPr>
              <a:spLocks/>
            </p:cNvSpPr>
            <p:nvPr/>
          </p:nvSpPr>
          <p:spPr bwMode="auto">
            <a:xfrm>
              <a:off x="10685463" y="3041651"/>
              <a:ext cx="65088" cy="60325"/>
            </a:xfrm>
            <a:custGeom>
              <a:avLst/>
              <a:gdLst>
                <a:gd name="T0" fmla="*/ 8 w 17"/>
                <a:gd name="T1" fmla="*/ 1 h 16"/>
                <a:gd name="T2" fmla="*/ 17 w 17"/>
                <a:gd name="T3" fmla="*/ 6 h 16"/>
                <a:gd name="T4" fmla="*/ 8 w 17"/>
                <a:gd name="T5" fmla="*/ 16 h 16"/>
                <a:gd name="T6" fmla="*/ 0 w 17"/>
                <a:gd name="T7" fmla="*/ 7 h 16"/>
                <a:gd name="T8" fmla="*/ 8 w 1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1"/>
                  </a:moveTo>
                  <a:cubicBezTo>
                    <a:pt x="12" y="1"/>
                    <a:pt x="17" y="0"/>
                    <a:pt x="17" y="6"/>
                  </a:cubicBezTo>
                  <a:cubicBezTo>
                    <a:pt x="17" y="12"/>
                    <a:pt x="13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0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F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57"/>
            <p:cNvSpPr>
              <a:spLocks/>
            </p:cNvSpPr>
            <p:nvPr/>
          </p:nvSpPr>
          <p:spPr bwMode="auto">
            <a:xfrm>
              <a:off x="10888663" y="3336926"/>
              <a:ext cx="65088" cy="55563"/>
            </a:xfrm>
            <a:custGeom>
              <a:avLst/>
              <a:gdLst>
                <a:gd name="T0" fmla="*/ 8 w 17"/>
                <a:gd name="T1" fmla="*/ 2 h 15"/>
                <a:gd name="T2" fmla="*/ 17 w 17"/>
                <a:gd name="T3" fmla="*/ 6 h 15"/>
                <a:gd name="T4" fmla="*/ 8 w 17"/>
                <a:gd name="T5" fmla="*/ 15 h 15"/>
                <a:gd name="T6" fmla="*/ 0 w 17"/>
                <a:gd name="T7" fmla="*/ 7 h 15"/>
                <a:gd name="T8" fmla="*/ 8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2"/>
                  </a:moveTo>
                  <a:cubicBezTo>
                    <a:pt x="12" y="1"/>
                    <a:pt x="17" y="0"/>
                    <a:pt x="17" y="6"/>
                  </a:cubicBezTo>
                  <a:cubicBezTo>
                    <a:pt x="16" y="11"/>
                    <a:pt x="13" y="15"/>
                    <a:pt x="8" y="15"/>
                  </a:cubicBezTo>
                  <a:cubicBezTo>
                    <a:pt x="4" y="15"/>
                    <a:pt x="1" y="11"/>
                    <a:pt x="0" y="7"/>
                  </a:cubicBezTo>
                  <a:cubicBezTo>
                    <a:pt x="0" y="1"/>
                    <a:pt x="3" y="0"/>
                    <a:pt x="8" y="2"/>
                  </a:cubicBezTo>
                  <a:close/>
                </a:path>
              </a:pathLst>
            </a:custGeom>
            <a:solidFill>
              <a:srgbClr val="F7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58"/>
            <p:cNvSpPr>
              <a:spLocks/>
            </p:cNvSpPr>
            <p:nvPr/>
          </p:nvSpPr>
          <p:spPr bwMode="auto">
            <a:xfrm>
              <a:off x="10212388" y="2984501"/>
              <a:ext cx="66675" cy="60325"/>
            </a:xfrm>
            <a:custGeom>
              <a:avLst/>
              <a:gdLst>
                <a:gd name="T0" fmla="*/ 9 w 18"/>
                <a:gd name="T1" fmla="*/ 2 h 16"/>
                <a:gd name="T2" fmla="*/ 18 w 18"/>
                <a:gd name="T3" fmla="*/ 6 h 16"/>
                <a:gd name="T4" fmla="*/ 10 w 18"/>
                <a:gd name="T5" fmla="*/ 15 h 16"/>
                <a:gd name="T6" fmla="*/ 1 w 18"/>
                <a:gd name="T7" fmla="*/ 6 h 16"/>
                <a:gd name="T8" fmla="*/ 9 w 18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8" y="11"/>
                    <a:pt x="14" y="15"/>
                    <a:pt x="10" y="15"/>
                  </a:cubicBezTo>
                  <a:cubicBezTo>
                    <a:pt x="4" y="16"/>
                    <a:pt x="0" y="12"/>
                    <a:pt x="1" y="6"/>
                  </a:cubicBezTo>
                  <a:cubicBezTo>
                    <a:pt x="1" y="0"/>
                    <a:pt x="5" y="0"/>
                    <a:pt x="9" y="2"/>
                  </a:cubicBezTo>
                  <a:close/>
                </a:path>
              </a:pathLst>
            </a:custGeom>
            <a:solidFill>
              <a:srgbClr val="F7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9820275" y="3063876"/>
              <a:ext cx="68263" cy="57150"/>
            </a:xfrm>
            <a:custGeom>
              <a:avLst/>
              <a:gdLst>
                <a:gd name="T0" fmla="*/ 9 w 18"/>
                <a:gd name="T1" fmla="*/ 1 h 15"/>
                <a:gd name="T2" fmla="*/ 18 w 18"/>
                <a:gd name="T3" fmla="*/ 6 h 15"/>
                <a:gd name="T4" fmla="*/ 9 w 18"/>
                <a:gd name="T5" fmla="*/ 14 h 15"/>
                <a:gd name="T6" fmla="*/ 0 w 18"/>
                <a:gd name="T7" fmla="*/ 6 h 15"/>
                <a:gd name="T8" fmla="*/ 9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14" y="0"/>
                    <a:pt x="18" y="1"/>
                    <a:pt x="18" y="6"/>
                  </a:cubicBezTo>
                  <a:cubicBezTo>
                    <a:pt x="18" y="11"/>
                    <a:pt x="14" y="15"/>
                    <a:pt x="9" y="14"/>
                  </a:cubicBezTo>
                  <a:cubicBezTo>
                    <a:pt x="4" y="14"/>
                    <a:pt x="0" y="11"/>
                    <a:pt x="0" y="6"/>
                  </a:cubicBezTo>
                  <a:cubicBezTo>
                    <a:pt x="1" y="1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F7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>
              <a:off x="9817100" y="2751138"/>
              <a:ext cx="44450" cy="41275"/>
            </a:xfrm>
            <a:custGeom>
              <a:avLst/>
              <a:gdLst>
                <a:gd name="T0" fmla="*/ 11 w 12"/>
                <a:gd name="T1" fmla="*/ 5 h 11"/>
                <a:gd name="T2" fmla="*/ 7 w 12"/>
                <a:gd name="T3" fmla="*/ 11 h 11"/>
                <a:gd name="T4" fmla="*/ 0 w 12"/>
                <a:gd name="T5" fmla="*/ 7 h 11"/>
                <a:gd name="T6" fmla="*/ 5 w 12"/>
                <a:gd name="T7" fmla="*/ 0 h 11"/>
                <a:gd name="T8" fmla="*/ 11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cubicBezTo>
                    <a:pt x="12" y="9"/>
                    <a:pt x="10" y="11"/>
                    <a:pt x="7" y="11"/>
                  </a:cubicBezTo>
                  <a:cubicBezTo>
                    <a:pt x="4" y="11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F0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61"/>
            <p:cNvSpPr>
              <a:spLocks/>
            </p:cNvSpPr>
            <p:nvPr/>
          </p:nvSpPr>
          <p:spPr bwMode="auto">
            <a:xfrm>
              <a:off x="10517188" y="3148013"/>
              <a:ext cx="96838" cy="71438"/>
            </a:xfrm>
            <a:custGeom>
              <a:avLst/>
              <a:gdLst>
                <a:gd name="T0" fmla="*/ 5 w 26"/>
                <a:gd name="T1" fmla="*/ 19 h 19"/>
                <a:gd name="T2" fmla="*/ 13 w 26"/>
                <a:gd name="T3" fmla="*/ 4 h 19"/>
                <a:gd name="T4" fmla="*/ 19 w 26"/>
                <a:gd name="T5" fmla="*/ 5 h 19"/>
                <a:gd name="T6" fmla="*/ 21 w 26"/>
                <a:gd name="T7" fmla="*/ 19 h 19"/>
                <a:gd name="T8" fmla="*/ 5 w 26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5" y="19"/>
                  </a:moveTo>
                  <a:cubicBezTo>
                    <a:pt x="0" y="9"/>
                    <a:pt x="10" y="8"/>
                    <a:pt x="13" y="4"/>
                  </a:cubicBezTo>
                  <a:cubicBezTo>
                    <a:pt x="16" y="0"/>
                    <a:pt x="18" y="4"/>
                    <a:pt x="19" y="5"/>
                  </a:cubicBezTo>
                  <a:cubicBezTo>
                    <a:pt x="26" y="9"/>
                    <a:pt x="24" y="14"/>
                    <a:pt x="21" y="19"/>
                  </a:cubicBezTo>
                  <a:cubicBezTo>
                    <a:pt x="16" y="16"/>
                    <a:pt x="10" y="16"/>
                    <a:pt x="5" y="19"/>
                  </a:cubicBezTo>
                  <a:close/>
                </a:path>
              </a:pathLst>
            </a:custGeom>
            <a:solidFill>
              <a:srgbClr val="DF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62"/>
            <p:cNvSpPr>
              <a:spLocks/>
            </p:cNvSpPr>
            <p:nvPr/>
          </p:nvSpPr>
          <p:spPr bwMode="auto">
            <a:xfrm>
              <a:off x="10531475" y="3238501"/>
              <a:ext cx="65088" cy="60325"/>
            </a:xfrm>
            <a:custGeom>
              <a:avLst/>
              <a:gdLst>
                <a:gd name="T0" fmla="*/ 8 w 17"/>
                <a:gd name="T1" fmla="*/ 1 h 16"/>
                <a:gd name="T2" fmla="*/ 17 w 17"/>
                <a:gd name="T3" fmla="*/ 7 h 16"/>
                <a:gd name="T4" fmla="*/ 9 w 17"/>
                <a:gd name="T5" fmla="*/ 15 h 16"/>
                <a:gd name="T6" fmla="*/ 0 w 17"/>
                <a:gd name="T7" fmla="*/ 7 h 16"/>
                <a:gd name="T8" fmla="*/ 8 w 17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1"/>
                  </a:moveTo>
                  <a:cubicBezTo>
                    <a:pt x="13" y="1"/>
                    <a:pt x="17" y="0"/>
                    <a:pt x="17" y="7"/>
                  </a:cubicBezTo>
                  <a:cubicBezTo>
                    <a:pt x="17" y="12"/>
                    <a:pt x="13" y="15"/>
                    <a:pt x="9" y="15"/>
                  </a:cubicBezTo>
                  <a:cubicBezTo>
                    <a:pt x="4" y="16"/>
                    <a:pt x="1" y="12"/>
                    <a:pt x="0" y="7"/>
                  </a:cubicBezTo>
                  <a:cubicBezTo>
                    <a:pt x="0" y="1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F9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63"/>
            <p:cNvSpPr>
              <a:spLocks/>
            </p:cNvSpPr>
            <p:nvPr/>
          </p:nvSpPr>
          <p:spPr bwMode="auto">
            <a:xfrm>
              <a:off x="10596563" y="3287713"/>
              <a:ext cx="82550" cy="71438"/>
            </a:xfrm>
            <a:custGeom>
              <a:avLst/>
              <a:gdLst>
                <a:gd name="T0" fmla="*/ 5 w 22"/>
                <a:gd name="T1" fmla="*/ 6 h 19"/>
                <a:gd name="T2" fmla="*/ 18 w 22"/>
                <a:gd name="T3" fmla="*/ 5 h 19"/>
                <a:gd name="T4" fmla="*/ 18 w 22"/>
                <a:gd name="T5" fmla="*/ 14 h 19"/>
                <a:gd name="T6" fmla="*/ 0 w 22"/>
                <a:gd name="T7" fmla="*/ 9 h 19"/>
                <a:gd name="T8" fmla="*/ 5 w 22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5" y="6"/>
                  </a:moveTo>
                  <a:cubicBezTo>
                    <a:pt x="9" y="2"/>
                    <a:pt x="14" y="0"/>
                    <a:pt x="18" y="5"/>
                  </a:cubicBezTo>
                  <a:cubicBezTo>
                    <a:pt x="22" y="8"/>
                    <a:pt x="20" y="13"/>
                    <a:pt x="18" y="14"/>
                  </a:cubicBezTo>
                  <a:cubicBezTo>
                    <a:pt x="12" y="15"/>
                    <a:pt x="4" y="19"/>
                    <a:pt x="0" y="9"/>
                  </a:cubicBezTo>
                  <a:cubicBezTo>
                    <a:pt x="2" y="8"/>
                    <a:pt x="4" y="7"/>
                    <a:pt x="5" y="6"/>
                  </a:cubicBezTo>
                  <a:close/>
                </a:path>
              </a:pathLst>
            </a:custGeom>
            <a:solidFill>
              <a:srgbClr val="E6F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64"/>
            <p:cNvSpPr>
              <a:spLocks/>
            </p:cNvSpPr>
            <p:nvPr/>
          </p:nvSpPr>
          <p:spPr bwMode="auto">
            <a:xfrm>
              <a:off x="10279063" y="3275013"/>
              <a:ext cx="68263" cy="57150"/>
            </a:xfrm>
            <a:custGeom>
              <a:avLst/>
              <a:gdLst>
                <a:gd name="T0" fmla="*/ 9 w 18"/>
                <a:gd name="T1" fmla="*/ 1 h 15"/>
                <a:gd name="T2" fmla="*/ 18 w 18"/>
                <a:gd name="T3" fmla="*/ 6 h 15"/>
                <a:gd name="T4" fmla="*/ 10 w 18"/>
                <a:gd name="T5" fmla="*/ 14 h 15"/>
                <a:gd name="T6" fmla="*/ 1 w 18"/>
                <a:gd name="T7" fmla="*/ 6 h 15"/>
                <a:gd name="T8" fmla="*/ 9 w 1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5">
                  <a:moveTo>
                    <a:pt x="9" y="1"/>
                  </a:moveTo>
                  <a:cubicBezTo>
                    <a:pt x="13" y="1"/>
                    <a:pt x="18" y="0"/>
                    <a:pt x="18" y="6"/>
                  </a:cubicBezTo>
                  <a:cubicBezTo>
                    <a:pt x="17" y="10"/>
                    <a:pt x="14" y="14"/>
                    <a:pt x="10" y="14"/>
                  </a:cubicBezTo>
                  <a:cubicBezTo>
                    <a:pt x="5" y="15"/>
                    <a:pt x="1" y="11"/>
                    <a:pt x="1" y="6"/>
                  </a:cubicBezTo>
                  <a:cubicBezTo>
                    <a:pt x="0" y="0"/>
                    <a:pt x="5" y="1"/>
                    <a:pt x="9" y="1"/>
                  </a:cubicBezTo>
                  <a:close/>
                </a:path>
              </a:pathLst>
            </a:custGeom>
            <a:solidFill>
              <a:srgbClr val="F8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65"/>
            <p:cNvSpPr>
              <a:spLocks/>
            </p:cNvSpPr>
            <p:nvPr/>
          </p:nvSpPr>
          <p:spPr bwMode="auto">
            <a:xfrm>
              <a:off x="10245725" y="3509963"/>
              <a:ext cx="63500" cy="52388"/>
            </a:xfrm>
            <a:custGeom>
              <a:avLst/>
              <a:gdLst>
                <a:gd name="T0" fmla="*/ 9 w 17"/>
                <a:gd name="T1" fmla="*/ 0 h 14"/>
                <a:gd name="T2" fmla="*/ 17 w 17"/>
                <a:gd name="T3" fmla="*/ 8 h 14"/>
                <a:gd name="T4" fmla="*/ 11 w 17"/>
                <a:gd name="T5" fmla="*/ 13 h 14"/>
                <a:gd name="T6" fmla="*/ 1 w 17"/>
                <a:gd name="T7" fmla="*/ 8 h 14"/>
                <a:gd name="T8" fmla="*/ 9 w 1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9" y="0"/>
                  </a:moveTo>
                  <a:cubicBezTo>
                    <a:pt x="12" y="3"/>
                    <a:pt x="16" y="4"/>
                    <a:pt x="17" y="8"/>
                  </a:cubicBezTo>
                  <a:cubicBezTo>
                    <a:pt x="17" y="12"/>
                    <a:pt x="14" y="13"/>
                    <a:pt x="11" y="13"/>
                  </a:cubicBezTo>
                  <a:cubicBezTo>
                    <a:pt x="7" y="12"/>
                    <a:pt x="2" y="14"/>
                    <a:pt x="1" y="8"/>
                  </a:cubicBezTo>
                  <a:cubicBezTo>
                    <a:pt x="0" y="3"/>
                    <a:pt x="8" y="5"/>
                    <a:pt x="9" y="0"/>
                  </a:cubicBezTo>
                  <a:close/>
                </a:path>
              </a:pathLst>
            </a:custGeom>
            <a:solidFill>
              <a:srgbClr val="E7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66"/>
            <p:cNvSpPr>
              <a:spLocks/>
            </p:cNvSpPr>
            <p:nvPr/>
          </p:nvSpPr>
          <p:spPr bwMode="auto">
            <a:xfrm>
              <a:off x="10023475" y="3309938"/>
              <a:ext cx="52388" cy="44450"/>
            </a:xfrm>
            <a:custGeom>
              <a:avLst/>
              <a:gdLst>
                <a:gd name="T0" fmla="*/ 7 w 14"/>
                <a:gd name="T1" fmla="*/ 0 h 12"/>
                <a:gd name="T2" fmla="*/ 14 w 14"/>
                <a:gd name="T3" fmla="*/ 4 h 12"/>
                <a:gd name="T4" fmla="*/ 7 w 14"/>
                <a:gd name="T5" fmla="*/ 12 h 12"/>
                <a:gd name="T6" fmla="*/ 0 w 14"/>
                <a:gd name="T7" fmla="*/ 5 h 12"/>
                <a:gd name="T8" fmla="*/ 7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10" y="0"/>
                    <a:pt x="13" y="0"/>
                    <a:pt x="14" y="4"/>
                  </a:cubicBezTo>
                  <a:cubicBezTo>
                    <a:pt x="14" y="8"/>
                    <a:pt x="12" y="11"/>
                    <a:pt x="7" y="12"/>
                  </a:cubicBezTo>
                  <a:cubicBezTo>
                    <a:pt x="3" y="12"/>
                    <a:pt x="1" y="9"/>
                    <a:pt x="0" y="5"/>
                  </a:cubicBezTo>
                  <a:cubicBezTo>
                    <a:pt x="0" y="0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6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67"/>
            <p:cNvSpPr>
              <a:spLocks/>
            </p:cNvSpPr>
            <p:nvPr/>
          </p:nvSpPr>
          <p:spPr bwMode="auto">
            <a:xfrm>
              <a:off x="12011025" y="3536951"/>
              <a:ext cx="63500" cy="55563"/>
            </a:xfrm>
            <a:custGeom>
              <a:avLst/>
              <a:gdLst>
                <a:gd name="T0" fmla="*/ 8 w 17"/>
                <a:gd name="T1" fmla="*/ 2 h 15"/>
                <a:gd name="T2" fmla="*/ 16 w 17"/>
                <a:gd name="T3" fmla="*/ 7 h 15"/>
                <a:gd name="T4" fmla="*/ 8 w 17"/>
                <a:gd name="T5" fmla="*/ 15 h 15"/>
                <a:gd name="T6" fmla="*/ 0 w 17"/>
                <a:gd name="T7" fmla="*/ 7 h 15"/>
                <a:gd name="T8" fmla="*/ 8 w 17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2"/>
                  </a:moveTo>
                  <a:cubicBezTo>
                    <a:pt x="13" y="1"/>
                    <a:pt x="17" y="2"/>
                    <a:pt x="16" y="7"/>
                  </a:cubicBezTo>
                  <a:cubicBezTo>
                    <a:pt x="16" y="12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0"/>
                    <a:pt x="5" y="2"/>
                    <a:pt x="8" y="2"/>
                  </a:cubicBezTo>
                  <a:close/>
                </a:path>
              </a:pathLst>
            </a:custGeom>
            <a:solidFill>
              <a:srgbClr val="FBF1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ctrTitle" idx="4294967295"/>
          </p:nvPr>
        </p:nvSpPr>
        <p:spPr>
          <a:xfrm>
            <a:off x="1973100" y="800400"/>
            <a:ext cx="5277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4294967295"/>
          </p:nvPr>
        </p:nvSpPr>
        <p:spPr>
          <a:xfrm>
            <a:off x="1973100" y="1373212"/>
            <a:ext cx="5277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ctrTitle" idx="4294967295"/>
          </p:nvPr>
        </p:nvSpPr>
        <p:spPr>
          <a:xfrm>
            <a:off x="1973100" y="3429313"/>
            <a:ext cx="5277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4294967295"/>
          </p:nvPr>
        </p:nvSpPr>
        <p:spPr>
          <a:xfrm>
            <a:off x="1973100" y="4002125"/>
            <a:ext cx="5277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58" name="Google Shape;258;p28"/>
          <p:cNvSpPr txBox="1">
            <a:spLocks noGrp="1"/>
          </p:cNvSpPr>
          <p:nvPr>
            <p:ph type="ctrTitle" idx="4294967295"/>
          </p:nvPr>
        </p:nvSpPr>
        <p:spPr>
          <a:xfrm>
            <a:off x="1973100" y="2114857"/>
            <a:ext cx="5277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4294967295"/>
          </p:nvPr>
        </p:nvSpPr>
        <p:spPr>
          <a:xfrm>
            <a:off x="1973100" y="2687668"/>
            <a:ext cx="52779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49766" y="493333"/>
            <a:ext cx="3592131" cy="542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54AB6D2B-A3DC-4383-9104-07BFAD786A38}"/>
              </a:ext>
            </a:extLst>
          </p:cNvPr>
          <p:cNvGrpSpPr/>
          <p:nvPr/>
        </p:nvGrpSpPr>
        <p:grpSpPr>
          <a:xfrm>
            <a:off x="849109" y="3155311"/>
            <a:ext cx="1411301" cy="1370501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xmlns="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xmlns="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accent3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xmlns="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xmlns="" id="{D3169048-6E4D-4D07-A442-DCD7B7F18E3B}"/>
              </a:ext>
            </a:extLst>
          </p:cNvPr>
          <p:cNvGrpSpPr/>
          <p:nvPr/>
        </p:nvGrpSpPr>
        <p:grpSpPr>
          <a:xfrm>
            <a:off x="2930520" y="3155311"/>
            <a:ext cx="1411301" cy="1370501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xmlns="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xmlns="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xmlns="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xmlns="" id="{F785D103-C8CF-4186-B674-656E5F14238B}"/>
              </a:ext>
            </a:extLst>
          </p:cNvPr>
          <p:cNvGrpSpPr/>
          <p:nvPr/>
        </p:nvGrpSpPr>
        <p:grpSpPr>
          <a:xfrm>
            <a:off x="5011932" y="3155311"/>
            <a:ext cx="1411301" cy="1370501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xmlns="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xmlns="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accent3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xmlns="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accent3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xmlns="" id="{78A159D9-2CC6-4CBC-A34B-7238B547C6B3}"/>
              </a:ext>
            </a:extLst>
          </p:cNvPr>
          <p:cNvGrpSpPr/>
          <p:nvPr/>
        </p:nvGrpSpPr>
        <p:grpSpPr>
          <a:xfrm>
            <a:off x="7093344" y="3155311"/>
            <a:ext cx="1411301" cy="1370501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xmlns="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3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3999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xmlns="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xmlns="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1074738" y="1833563"/>
            <a:ext cx="993775" cy="992187"/>
            <a:chOff x="1074738" y="1833563"/>
            <a:chExt cx="993775" cy="992187"/>
          </a:xfrm>
          <a:solidFill>
            <a:srgbClr val="0091EA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1074738" y="1833563"/>
              <a:ext cx="993775" cy="992187"/>
            </a:xfrm>
            <a:custGeom>
              <a:avLst/>
              <a:gdLst>
                <a:gd name="T0" fmla="*/ 83 w 157"/>
                <a:gd name="T1" fmla="*/ 116 h 157"/>
                <a:gd name="T2" fmla="*/ 39 w 157"/>
                <a:gd name="T3" fmla="*/ 100 h 157"/>
                <a:gd name="T4" fmla="*/ 46 w 157"/>
                <a:gd name="T5" fmla="*/ 56 h 157"/>
                <a:gd name="T6" fmla="*/ 94 w 157"/>
                <a:gd name="T7" fmla="*/ 54 h 157"/>
                <a:gd name="T8" fmla="*/ 94 w 157"/>
                <a:gd name="T9" fmla="*/ 52 h 157"/>
                <a:gd name="T10" fmla="*/ 107 w 157"/>
                <a:gd name="T11" fmla="*/ 52 h 157"/>
                <a:gd name="T12" fmla="*/ 111 w 157"/>
                <a:gd name="T13" fmla="*/ 65 h 157"/>
                <a:gd name="T14" fmla="*/ 105 w 157"/>
                <a:gd name="T15" fmla="*/ 102 h 157"/>
                <a:gd name="T16" fmla="*/ 106 w 157"/>
                <a:gd name="T17" fmla="*/ 111 h 157"/>
                <a:gd name="T18" fmla="*/ 117 w 157"/>
                <a:gd name="T19" fmla="*/ 111 h 157"/>
                <a:gd name="T20" fmla="*/ 134 w 157"/>
                <a:gd name="T21" fmla="*/ 83 h 157"/>
                <a:gd name="T22" fmla="*/ 96 w 157"/>
                <a:gd name="T23" fmla="*/ 26 h 157"/>
                <a:gd name="T24" fmla="*/ 33 w 157"/>
                <a:gd name="T25" fmla="*/ 53 h 157"/>
                <a:gd name="T26" fmla="*/ 49 w 157"/>
                <a:gd name="T27" fmla="*/ 121 h 157"/>
                <a:gd name="T28" fmla="*/ 104 w 157"/>
                <a:gd name="T29" fmla="*/ 136 h 157"/>
                <a:gd name="T30" fmla="*/ 109 w 157"/>
                <a:gd name="T31" fmla="*/ 135 h 157"/>
                <a:gd name="T32" fmla="*/ 119 w 157"/>
                <a:gd name="T33" fmla="*/ 144 h 157"/>
                <a:gd name="T34" fmla="*/ 111 w 157"/>
                <a:gd name="T35" fmla="*/ 154 h 157"/>
                <a:gd name="T36" fmla="*/ 69 w 157"/>
                <a:gd name="T37" fmla="*/ 153 h 157"/>
                <a:gd name="T38" fmla="*/ 9 w 157"/>
                <a:gd name="T39" fmla="*/ 92 h 157"/>
                <a:gd name="T40" fmla="*/ 72 w 157"/>
                <a:gd name="T41" fmla="*/ 6 h 157"/>
                <a:gd name="T42" fmla="*/ 153 w 157"/>
                <a:gd name="T43" fmla="*/ 69 h 157"/>
                <a:gd name="T44" fmla="*/ 134 w 157"/>
                <a:gd name="T45" fmla="*/ 122 h 157"/>
                <a:gd name="T46" fmla="*/ 100 w 157"/>
                <a:gd name="T47" fmla="*/ 130 h 157"/>
                <a:gd name="T48" fmla="*/ 83 w 157"/>
                <a:gd name="T49" fmla="*/ 116 h 157"/>
                <a:gd name="T50" fmla="*/ 89 w 157"/>
                <a:gd name="T51" fmla="*/ 109 h 157"/>
                <a:gd name="T52" fmla="*/ 118 w 157"/>
                <a:gd name="T53" fmla="*/ 127 h 157"/>
                <a:gd name="T54" fmla="*/ 146 w 157"/>
                <a:gd name="T55" fmla="*/ 98 h 157"/>
                <a:gd name="T56" fmla="*/ 108 w 157"/>
                <a:gd name="T57" fmla="*/ 14 h 157"/>
                <a:gd name="T58" fmla="*/ 19 w 157"/>
                <a:gd name="T59" fmla="*/ 47 h 157"/>
                <a:gd name="T60" fmla="*/ 62 w 157"/>
                <a:gd name="T61" fmla="*/ 146 h 157"/>
                <a:gd name="T62" fmla="*/ 109 w 157"/>
                <a:gd name="T63" fmla="*/ 150 h 157"/>
                <a:gd name="T64" fmla="*/ 115 w 157"/>
                <a:gd name="T65" fmla="*/ 144 h 157"/>
                <a:gd name="T66" fmla="*/ 107 w 157"/>
                <a:gd name="T67" fmla="*/ 140 h 157"/>
                <a:gd name="T68" fmla="*/ 105 w 157"/>
                <a:gd name="T69" fmla="*/ 140 h 157"/>
                <a:gd name="T70" fmla="*/ 47 w 157"/>
                <a:gd name="T71" fmla="*/ 125 h 157"/>
                <a:gd name="T72" fmla="*/ 29 w 157"/>
                <a:gd name="T73" fmla="*/ 52 h 157"/>
                <a:gd name="T74" fmla="*/ 97 w 157"/>
                <a:gd name="T75" fmla="*/ 22 h 157"/>
                <a:gd name="T76" fmla="*/ 138 w 157"/>
                <a:gd name="T77" fmla="*/ 85 h 157"/>
                <a:gd name="T78" fmla="*/ 119 w 157"/>
                <a:gd name="T79" fmla="*/ 115 h 157"/>
                <a:gd name="T80" fmla="*/ 104 w 157"/>
                <a:gd name="T81" fmla="*/ 115 h 157"/>
                <a:gd name="T82" fmla="*/ 101 w 157"/>
                <a:gd name="T83" fmla="*/ 102 h 157"/>
                <a:gd name="T84" fmla="*/ 101 w 157"/>
                <a:gd name="T85" fmla="*/ 99 h 157"/>
                <a:gd name="T86" fmla="*/ 107 w 157"/>
                <a:gd name="T87" fmla="*/ 62 h 157"/>
                <a:gd name="T88" fmla="*/ 103 w 157"/>
                <a:gd name="T89" fmla="*/ 55 h 157"/>
                <a:gd name="T90" fmla="*/ 97 w 157"/>
                <a:gd name="T91" fmla="*/ 60 h 157"/>
                <a:gd name="T92" fmla="*/ 96 w 157"/>
                <a:gd name="T93" fmla="*/ 62 h 157"/>
                <a:gd name="T94" fmla="*/ 50 w 157"/>
                <a:gd name="T95" fmla="*/ 58 h 157"/>
                <a:gd name="T96" fmla="*/ 44 w 157"/>
                <a:gd name="T97" fmla="*/ 99 h 157"/>
                <a:gd name="T98" fmla="*/ 89 w 157"/>
                <a:gd name="T99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7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1392238" y="2219325"/>
              <a:ext cx="265113" cy="271462"/>
            </a:xfrm>
            <a:custGeom>
              <a:avLst/>
              <a:gdLst>
                <a:gd name="T0" fmla="*/ 0 w 42"/>
                <a:gd name="T1" fmla="*/ 22 h 43"/>
                <a:gd name="T2" fmla="*/ 21 w 42"/>
                <a:gd name="T3" fmla="*/ 0 h 43"/>
                <a:gd name="T4" fmla="*/ 42 w 42"/>
                <a:gd name="T5" fmla="*/ 22 h 43"/>
                <a:gd name="T6" fmla="*/ 21 w 42"/>
                <a:gd name="T7" fmla="*/ 42 h 43"/>
                <a:gd name="T8" fmla="*/ 0 w 42"/>
                <a:gd name="T9" fmla="*/ 22 h 43"/>
                <a:gd name="T10" fmla="*/ 38 w 42"/>
                <a:gd name="T11" fmla="*/ 22 h 43"/>
                <a:gd name="T12" fmla="*/ 21 w 42"/>
                <a:gd name="T13" fmla="*/ 4 h 43"/>
                <a:gd name="T14" fmla="*/ 4 w 42"/>
                <a:gd name="T15" fmla="*/ 21 h 43"/>
                <a:gd name="T16" fmla="*/ 21 w 42"/>
                <a:gd name="T17" fmla="*/ 38 h 43"/>
                <a:gd name="T18" fmla="*/ 38 w 42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3139282" y="1833563"/>
            <a:ext cx="993775" cy="992187"/>
            <a:chOff x="1074738" y="1833563"/>
            <a:chExt cx="993775" cy="992187"/>
          </a:xfrm>
          <a:solidFill>
            <a:srgbClr val="0091EA"/>
          </a:solidFill>
        </p:grpSpPr>
        <p:sp>
          <p:nvSpPr>
            <p:cNvPr id="69" name="Freeform 5"/>
            <p:cNvSpPr>
              <a:spLocks noEditPoints="1"/>
            </p:cNvSpPr>
            <p:nvPr/>
          </p:nvSpPr>
          <p:spPr bwMode="auto">
            <a:xfrm>
              <a:off x="1074738" y="1833563"/>
              <a:ext cx="993775" cy="992187"/>
            </a:xfrm>
            <a:custGeom>
              <a:avLst/>
              <a:gdLst>
                <a:gd name="T0" fmla="*/ 83 w 157"/>
                <a:gd name="T1" fmla="*/ 116 h 157"/>
                <a:gd name="T2" fmla="*/ 39 w 157"/>
                <a:gd name="T3" fmla="*/ 100 h 157"/>
                <a:gd name="T4" fmla="*/ 46 w 157"/>
                <a:gd name="T5" fmla="*/ 56 h 157"/>
                <a:gd name="T6" fmla="*/ 94 w 157"/>
                <a:gd name="T7" fmla="*/ 54 h 157"/>
                <a:gd name="T8" fmla="*/ 94 w 157"/>
                <a:gd name="T9" fmla="*/ 52 h 157"/>
                <a:gd name="T10" fmla="*/ 107 w 157"/>
                <a:gd name="T11" fmla="*/ 52 h 157"/>
                <a:gd name="T12" fmla="*/ 111 w 157"/>
                <a:gd name="T13" fmla="*/ 65 h 157"/>
                <a:gd name="T14" fmla="*/ 105 w 157"/>
                <a:gd name="T15" fmla="*/ 102 h 157"/>
                <a:gd name="T16" fmla="*/ 106 w 157"/>
                <a:gd name="T17" fmla="*/ 111 h 157"/>
                <a:gd name="T18" fmla="*/ 117 w 157"/>
                <a:gd name="T19" fmla="*/ 111 h 157"/>
                <a:gd name="T20" fmla="*/ 134 w 157"/>
                <a:gd name="T21" fmla="*/ 83 h 157"/>
                <a:gd name="T22" fmla="*/ 96 w 157"/>
                <a:gd name="T23" fmla="*/ 26 h 157"/>
                <a:gd name="T24" fmla="*/ 33 w 157"/>
                <a:gd name="T25" fmla="*/ 53 h 157"/>
                <a:gd name="T26" fmla="*/ 49 w 157"/>
                <a:gd name="T27" fmla="*/ 121 h 157"/>
                <a:gd name="T28" fmla="*/ 104 w 157"/>
                <a:gd name="T29" fmla="*/ 136 h 157"/>
                <a:gd name="T30" fmla="*/ 109 w 157"/>
                <a:gd name="T31" fmla="*/ 135 h 157"/>
                <a:gd name="T32" fmla="*/ 119 w 157"/>
                <a:gd name="T33" fmla="*/ 144 h 157"/>
                <a:gd name="T34" fmla="*/ 111 w 157"/>
                <a:gd name="T35" fmla="*/ 154 h 157"/>
                <a:gd name="T36" fmla="*/ 69 w 157"/>
                <a:gd name="T37" fmla="*/ 153 h 157"/>
                <a:gd name="T38" fmla="*/ 9 w 157"/>
                <a:gd name="T39" fmla="*/ 92 h 157"/>
                <a:gd name="T40" fmla="*/ 72 w 157"/>
                <a:gd name="T41" fmla="*/ 6 h 157"/>
                <a:gd name="T42" fmla="*/ 153 w 157"/>
                <a:gd name="T43" fmla="*/ 69 h 157"/>
                <a:gd name="T44" fmla="*/ 134 w 157"/>
                <a:gd name="T45" fmla="*/ 122 h 157"/>
                <a:gd name="T46" fmla="*/ 100 w 157"/>
                <a:gd name="T47" fmla="*/ 130 h 157"/>
                <a:gd name="T48" fmla="*/ 83 w 157"/>
                <a:gd name="T49" fmla="*/ 116 h 157"/>
                <a:gd name="T50" fmla="*/ 89 w 157"/>
                <a:gd name="T51" fmla="*/ 109 h 157"/>
                <a:gd name="T52" fmla="*/ 118 w 157"/>
                <a:gd name="T53" fmla="*/ 127 h 157"/>
                <a:gd name="T54" fmla="*/ 146 w 157"/>
                <a:gd name="T55" fmla="*/ 98 h 157"/>
                <a:gd name="T56" fmla="*/ 108 w 157"/>
                <a:gd name="T57" fmla="*/ 14 h 157"/>
                <a:gd name="T58" fmla="*/ 19 w 157"/>
                <a:gd name="T59" fmla="*/ 47 h 157"/>
                <a:gd name="T60" fmla="*/ 62 w 157"/>
                <a:gd name="T61" fmla="*/ 146 h 157"/>
                <a:gd name="T62" fmla="*/ 109 w 157"/>
                <a:gd name="T63" fmla="*/ 150 h 157"/>
                <a:gd name="T64" fmla="*/ 115 w 157"/>
                <a:gd name="T65" fmla="*/ 144 h 157"/>
                <a:gd name="T66" fmla="*/ 107 w 157"/>
                <a:gd name="T67" fmla="*/ 140 h 157"/>
                <a:gd name="T68" fmla="*/ 105 w 157"/>
                <a:gd name="T69" fmla="*/ 140 h 157"/>
                <a:gd name="T70" fmla="*/ 47 w 157"/>
                <a:gd name="T71" fmla="*/ 125 h 157"/>
                <a:gd name="T72" fmla="*/ 29 w 157"/>
                <a:gd name="T73" fmla="*/ 52 h 157"/>
                <a:gd name="T74" fmla="*/ 97 w 157"/>
                <a:gd name="T75" fmla="*/ 22 h 157"/>
                <a:gd name="T76" fmla="*/ 138 w 157"/>
                <a:gd name="T77" fmla="*/ 85 h 157"/>
                <a:gd name="T78" fmla="*/ 119 w 157"/>
                <a:gd name="T79" fmla="*/ 115 h 157"/>
                <a:gd name="T80" fmla="*/ 104 w 157"/>
                <a:gd name="T81" fmla="*/ 115 h 157"/>
                <a:gd name="T82" fmla="*/ 101 w 157"/>
                <a:gd name="T83" fmla="*/ 102 h 157"/>
                <a:gd name="T84" fmla="*/ 101 w 157"/>
                <a:gd name="T85" fmla="*/ 99 h 157"/>
                <a:gd name="T86" fmla="*/ 107 w 157"/>
                <a:gd name="T87" fmla="*/ 62 h 157"/>
                <a:gd name="T88" fmla="*/ 103 w 157"/>
                <a:gd name="T89" fmla="*/ 55 h 157"/>
                <a:gd name="T90" fmla="*/ 97 w 157"/>
                <a:gd name="T91" fmla="*/ 60 h 157"/>
                <a:gd name="T92" fmla="*/ 96 w 157"/>
                <a:gd name="T93" fmla="*/ 62 h 157"/>
                <a:gd name="T94" fmla="*/ 50 w 157"/>
                <a:gd name="T95" fmla="*/ 58 h 157"/>
                <a:gd name="T96" fmla="*/ 44 w 157"/>
                <a:gd name="T97" fmla="*/ 99 h 157"/>
                <a:gd name="T98" fmla="*/ 89 w 157"/>
                <a:gd name="T99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7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1392238" y="2219325"/>
              <a:ext cx="265113" cy="271462"/>
            </a:xfrm>
            <a:custGeom>
              <a:avLst/>
              <a:gdLst>
                <a:gd name="T0" fmla="*/ 0 w 42"/>
                <a:gd name="T1" fmla="*/ 22 h 43"/>
                <a:gd name="T2" fmla="*/ 21 w 42"/>
                <a:gd name="T3" fmla="*/ 0 h 43"/>
                <a:gd name="T4" fmla="*/ 42 w 42"/>
                <a:gd name="T5" fmla="*/ 22 h 43"/>
                <a:gd name="T6" fmla="*/ 21 w 42"/>
                <a:gd name="T7" fmla="*/ 42 h 43"/>
                <a:gd name="T8" fmla="*/ 0 w 42"/>
                <a:gd name="T9" fmla="*/ 22 h 43"/>
                <a:gd name="T10" fmla="*/ 38 w 42"/>
                <a:gd name="T11" fmla="*/ 22 h 43"/>
                <a:gd name="T12" fmla="*/ 21 w 42"/>
                <a:gd name="T13" fmla="*/ 4 h 43"/>
                <a:gd name="T14" fmla="*/ 4 w 42"/>
                <a:gd name="T15" fmla="*/ 21 h 43"/>
                <a:gd name="T16" fmla="*/ 21 w 42"/>
                <a:gd name="T17" fmla="*/ 38 h 43"/>
                <a:gd name="T18" fmla="*/ 38 w 42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7383706" y="1834601"/>
            <a:ext cx="993775" cy="992187"/>
            <a:chOff x="1074738" y="1833563"/>
            <a:chExt cx="993775" cy="992187"/>
          </a:xfrm>
          <a:solidFill>
            <a:srgbClr val="0091EA"/>
          </a:solidFill>
        </p:grpSpPr>
        <p:sp>
          <p:nvSpPr>
            <p:cNvPr id="72" name="Freeform 5"/>
            <p:cNvSpPr>
              <a:spLocks noEditPoints="1"/>
            </p:cNvSpPr>
            <p:nvPr/>
          </p:nvSpPr>
          <p:spPr bwMode="auto">
            <a:xfrm>
              <a:off x="1074738" y="1833563"/>
              <a:ext cx="993775" cy="992187"/>
            </a:xfrm>
            <a:custGeom>
              <a:avLst/>
              <a:gdLst>
                <a:gd name="T0" fmla="*/ 83 w 157"/>
                <a:gd name="T1" fmla="*/ 116 h 157"/>
                <a:gd name="T2" fmla="*/ 39 w 157"/>
                <a:gd name="T3" fmla="*/ 100 h 157"/>
                <a:gd name="T4" fmla="*/ 46 w 157"/>
                <a:gd name="T5" fmla="*/ 56 h 157"/>
                <a:gd name="T6" fmla="*/ 94 w 157"/>
                <a:gd name="T7" fmla="*/ 54 h 157"/>
                <a:gd name="T8" fmla="*/ 94 w 157"/>
                <a:gd name="T9" fmla="*/ 52 h 157"/>
                <a:gd name="T10" fmla="*/ 107 w 157"/>
                <a:gd name="T11" fmla="*/ 52 h 157"/>
                <a:gd name="T12" fmla="*/ 111 w 157"/>
                <a:gd name="T13" fmla="*/ 65 h 157"/>
                <a:gd name="T14" fmla="*/ 105 w 157"/>
                <a:gd name="T15" fmla="*/ 102 h 157"/>
                <a:gd name="T16" fmla="*/ 106 w 157"/>
                <a:gd name="T17" fmla="*/ 111 h 157"/>
                <a:gd name="T18" fmla="*/ 117 w 157"/>
                <a:gd name="T19" fmla="*/ 111 h 157"/>
                <a:gd name="T20" fmla="*/ 134 w 157"/>
                <a:gd name="T21" fmla="*/ 83 h 157"/>
                <a:gd name="T22" fmla="*/ 96 w 157"/>
                <a:gd name="T23" fmla="*/ 26 h 157"/>
                <a:gd name="T24" fmla="*/ 33 w 157"/>
                <a:gd name="T25" fmla="*/ 53 h 157"/>
                <a:gd name="T26" fmla="*/ 49 w 157"/>
                <a:gd name="T27" fmla="*/ 121 h 157"/>
                <a:gd name="T28" fmla="*/ 104 w 157"/>
                <a:gd name="T29" fmla="*/ 136 h 157"/>
                <a:gd name="T30" fmla="*/ 109 w 157"/>
                <a:gd name="T31" fmla="*/ 135 h 157"/>
                <a:gd name="T32" fmla="*/ 119 w 157"/>
                <a:gd name="T33" fmla="*/ 144 h 157"/>
                <a:gd name="T34" fmla="*/ 111 w 157"/>
                <a:gd name="T35" fmla="*/ 154 h 157"/>
                <a:gd name="T36" fmla="*/ 69 w 157"/>
                <a:gd name="T37" fmla="*/ 153 h 157"/>
                <a:gd name="T38" fmla="*/ 9 w 157"/>
                <a:gd name="T39" fmla="*/ 92 h 157"/>
                <a:gd name="T40" fmla="*/ 72 w 157"/>
                <a:gd name="T41" fmla="*/ 6 h 157"/>
                <a:gd name="T42" fmla="*/ 153 w 157"/>
                <a:gd name="T43" fmla="*/ 69 h 157"/>
                <a:gd name="T44" fmla="*/ 134 w 157"/>
                <a:gd name="T45" fmla="*/ 122 h 157"/>
                <a:gd name="T46" fmla="*/ 100 w 157"/>
                <a:gd name="T47" fmla="*/ 130 h 157"/>
                <a:gd name="T48" fmla="*/ 83 w 157"/>
                <a:gd name="T49" fmla="*/ 116 h 157"/>
                <a:gd name="T50" fmla="*/ 89 w 157"/>
                <a:gd name="T51" fmla="*/ 109 h 157"/>
                <a:gd name="T52" fmla="*/ 118 w 157"/>
                <a:gd name="T53" fmla="*/ 127 h 157"/>
                <a:gd name="T54" fmla="*/ 146 w 157"/>
                <a:gd name="T55" fmla="*/ 98 h 157"/>
                <a:gd name="T56" fmla="*/ 108 w 157"/>
                <a:gd name="T57" fmla="*/ 14 h 157"/>
                <a:gd name="T58" fmla="*/ 19 w 157"/>
                <a:gd name="T59" fmla="*/ 47 h 157"/>
                <a:gd name="T60" fmla="*/ 62 w 157"/>
                <a:gd name="T61" fmla="*/ 146 h 157"/>
                <a:gd name="T62" fmla="*/ 109 w 157"/>
                <a:gd name="T63" fmla="*/ 150 h 157"/>
                <a:gd name="T64" fmla="*/ 115 w 157"/>
                <a:gd name="T65" fmla="*/ 144 h 157"/>
                <a:gd name="T66" fmla="*/ 107 w 157"/>
                <a:gd name="T67" fmla="*/ 140 h 157"/>
                <a:gd name="T68" fmla="*/ 105 w 157"/>
                <a:gd name="T69" fmla="*/ 140 h 157"/>
                <a:gd name="T70" fmla="*/ 47 w 157"/>
                <a:gd name="T71" fmla="*/ 125 h 157"/>
                <a:gd name="T72" fmla="*/ 29 w 157"/>
                <a:gd name="T73" fmla="*/ 52 h 157"/>
                <a:gd name="T74" fmla="*/ 97 w 157"/>
                <a:gd name="T75" fmla="*/ 22 h 157"/>
                <a:gd name="T76" fmla="*/ 138 w 157"/>
                <a:gd name="T77" fmla="*/ 85 h 157"/>
                <a:gd name="T78" fmla="*/ 119 w 157"/>
                <a:gd name="T79" fmla="*/ 115 h 157"/>
                <a:gd name="T80" fmla="*/ 104 w 157"/>
                <a:gd name="T81" fmla="*/ 115 h 157"/>
                <a:gd name="T82" fmla="*/ 101 w 157"/>
                <a:gd name="T83" fmla="*/ 102 h 157"/>
                <a:gd name="T84" fmla="*/ 101 w 157"/>
                <a:gd name="T85" fmla="*/ 99 h 157"/>
                <a:gd name="T86" fmla="*/ 107 w 157"/>
                <a:gd name="T87" fmla="*/ 62 h 157"/>
                <a:gd name="T88" fmla="*/ 103 w 157"/>
                <a:gd name="T89" fmla="*/ 55 h 157"/>
                <a:gd name="T90" fmla="*/ 97 w 157"/>
                <a:gd name="T91" fmla="*/ 60 h 157"/>
                <a:gd name="T92" fmla="*/ 96 w 157"/>
                <a:gd name="T93" fmla="*/ 62 h 157"/>
                <a:gd name="T94" fmla="*/ 50 w 157"/>
                <a:gd name="T95" fmla="*/ 58 h 157"/>
                <a:gd name="T96" fmla="*/ 44 w 157"/>
                <a:gd name="T97" fmla="*/ 99 h 157"/>
                <a:gd name="T98" fmla="*/ 89 w 157"/>
                <a:gd name="T99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7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"/>
            <p:cNvSpPr>
              <a:spLocks noEditPoints="1"/>
            </p:cNvSpPr>
            <p:nvPr/>
          </p:nvSpPr>
          <p:spPr bwMode="auto">
            <a:xfrm>
              <a:off x="1392238" y="2219325"/>
              <a:ext cx="265113" cy="271462"/>
            </a:xfrm>
            <a:custGeom>
              <a:avLst/>
              <a:gdLst>
                <a:gd name="T0" fmla="*/ 0 w 42"/>
                <a:gd name="T1" fmla="*/ 22 h 43"/>
                <a:gd name="T2" fmla="*/ 21 w 42"/>
                <a:gd name="T3" fmla="*/ 0 h 43"/>
                <a:gd name="T4" fmla="*/ 42 w 42"/>
                <a:gd name="T5" fmla="*/ 22 h 43"/>
                <a:gd name="T6" fmla="*/ 21 w 42"/>
                <a:gd name="T7" fmla="*/ 42 h 43"/>
                <a:gd name="T8" fmla="*/ 0 w 42"/>
                <a:gd name="T9" fmla="*/ 22 h 43"/>
                <a:gd name="T10" fmla="*/ 38 w 42"/>
                <a:gd name="T11" fmla="*/ 22 h 43"/>
                <a:gd name="T12" fmla="*/ 21 w 42"/>
                <a:gd name="T13" fmla="*/ 4 h 43"/>
                <a:gd name="T14" fmla="*/ 4 w 42"/>
                <a:gd name="T15" fmla="*/ 21 h 43"/>
                <a:gd name="T16" fmla="*/ 21 w 42"/>
                <a:gd name="T17" fmla="*/ 38 h 43"/>
                <a:gd name="T18" fmla="*/ 38 w 42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5220694" y="1833563"/>
            <a:ext cx="993775" cy="992187"/>
            <a:chOff x="1074738" y="1833563"/>
            <a:chExt cx="993775" cy="992187"/>
          </a:xfrm>
          <a:solidFill>
            <a:srgbClr val="0091EA"/>
          </a:solidFill>
        </p:grpSpPr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1074738" y="1833563"/>
              <a:ext cx="993775" cy="992187"/>
            </a:xfrm>
            <a:custGeom>
              <a:avLst/>
              <a:gdLst>
                <a:gd name="T0" fmla="*/ 83 w 157"/>
                <a:gd name="T1" fmla="*/ 116 h 157"/>
                <a:gd name="T2" fmla="*/ 39 w 157"/>
                <a:gd name="T3" fmla="*/ 100 h 157"/>
                <a:gd name="T4" fmla="*/ 46 w 157"/>
                <a:gd name="T5" fmla="*/ 56 h 157"/>
                <a:gd name="T6" fmla="*/ 94 w 157"/>
                <a:gd name="T7" fmla="*/ 54 h 157"/>
                <a:gd name="T8" fmla="*/ 94 w 157"/>
                <a:gd name="T9" fmla="*/ 52 h 157"/>
                <a:gd name="T10" fmla="*/ 107 w 157"/>
                <a:gd name="T11" fmla="*/ 52 h 157"/>
                <a:gd name="T12" fmla="*/ 111 w 157"/>
                <a:gd name="T13" fmla="*/ 65 h 157"/>
                <a:gd name="T14" fmla="*/ 105 w 157"/>
                <a:gd name="T15" fmla="*/ 102 h 157"/>
                <a:gd name="T16" fmla="*/ 106 w 157"/>
                <a:gd name="T17" fmla="*/ 111 h 157"/>
                <a:gd name="T18" fmla="*/ 117 w 157"/>
                <a:gd name="T19" fmla="*/ 111 h 157"/>
                <a:gd name="T20" fmla="*/ 134 w 157"/>
                <a:gd name="T21" fmla="*/ 83 h 157"/>
                <a:gd name="T22" fmla="*/ 96 w 157"/>
                <a:gd name="T23" fmla="*/ 26 h 157"/>
                <a:gd name="T24" fmla="*/ 33 w 157"/>
                <a:gd name="T25" fmla="*/ 53 h 157"/>
                <a:gd name="T26" fmla="*/ 49 w 157"/>
                <a:gd name="T27" fmla="*/ 121 h 157"/>
                <a:gd name="T28" fmla="*/ 104 w 157"/>
                <a:gd name="T29" fmla="*/ 136 h 157"/>
                <a:gd name="T30" fmla="*/ 109 w 157"/>
                <a:gd name="T31" fmla="*/ 135 h 157"/>
                <a:gd name="T32" fmla="*/ 119 w 157"/>
                <a:gd name="T33" fmla="*/ 144 h 157"/>
                <a:gd name="T34" fmla="*/ 111 w 157"/>
                <a:gd name="T35" fmla="*/ 154 h 157"/>
                <a:gd name="T36" fmla="*/ 69 w 157"/>
                <a:gd name="T37" fmla="*/ 153 h 157"/>
                <a:gd name="T38" fmla="*/ 9 w 157"/>
                <a:gd name="T39" fmla="*/ 92 h 157"/>
                <a:gd name="T40" fmla="*/ 72 w 157"/>
                <a:gd name="T41" fmla="*/ 6 h 157"/>
                <a:gd name="T42" fmla="*/ 153 w 157"/>
                <a:gd name="T43" fmla="*/ 69 h 157"/>
                <a:gd name="T44" fmla="*/ 134 w 157"/>
                <a:gd name="T45" fmla="*/ 122 h 157"/>
                <a:gd name="T46" fmla="*/ 100 w 157"/>
                <a:gd name="T47" fmla="*/ 130 h 157"/>
                <a:gd name="T48" fmla="*/ 83 w 157"/>
                <a:gd name="T49" fmla="*/ 116 h 157"/>
                <a:gd name="T50" fmla="*/ 89 w 157"/>
                <a:gd name="T51" fmla="*/ 109 h 157"/>
                <a:gd name="T52" fmla="*/ 118 w 157"/>
                <a:gd name="T53" fmla="*/ 127 h 157"/>
                <a:gd name="T54" fmla="*/ 146 w 157"/>
                <a:gd name="T55" fmla="*/ 98 h 157"/>
                <a:gd name="T56" fmla="*/ 108 w 157"/>
                <a:gd name="T57" fmla="*/ 14 h 157"/>
                <a:gd name="T58" fmla="*/ 19 w 157"/>
                <a:gd name="T59" fmla="*/ 47 h 157"/>
                <a:gd name="T60" fmla="*/ 62 w 157"/>
                <a:gd name="T61" fmla="*/ 146 h 157"/>
                <a:gd name="T62" fmla="*/ 109 w 157"/>
                <a:gd name="T63" fmla="*/ 150 h 157"/>
                <a:gd name="T64" fmla="*/ 115 w 157"/>
                <a:gd name="T65" fmla="*/ 144 h 157"/>
                <a:gd name="T66" fmla="*/ 107 w 157"/>
                <a:gd name="T67" fmla="*/ 140 h 157"/>
                <a:gd name="T68" fmla="*/ 105 w 157"/>
                <a:gd name="T69" fmla="*/ 140 h 157"/>
                <a:gd name="T70" fmla="*/ 47 w 157"/>
                <a:gd name="T71" fmla="*/ 125 h 157"/>
                <a:gd name="T72" fmla="*/ 29 w 157"/>
                <a:gd name="T73" fmla="*/ 52 h 157"/>
                <a:gd name="T74" fmla="*/ 97 w 157"/>
                <a:gd name="T75" fmla="*/ 22 h 157"/>
                <a:gd name="T76" fmla="*/ 138 w 157"/>
                <a:gd name="T77" fmla="*/ 85 h 157"/>
                <a:gd name="T78" fmla="*/ 119 w 157"/>
                <a:gd name="T79" fmla="*/ 115 h 157"/>
                <a:gd name="T80" fmla="*/ 104 w 157"/>
                <a:gd name="T81" fmla="*/ 115 h 157"/>
                <a:gd name="T82" fmla="*/ 101 w 157"/>
                <a:gd name="T83" fmla="*/ 102 h 157"/>
                <a:gd name="T84" fmla="*/ 101 w 157"/>
                <a:gd name="T85" fmla="*/ 99 h 157"/>
                <a:gd name="T86" fmla="*/ 107 w 157"/>
                <a:gd name="T87" fmla="*/ 62 h 157"/>
                <a:gd name="T88" fmla="*/ 103 w 157"/>
                <a:gd name="T89" fmla="*/ 55 h 157"/>
                <a:gd name="T90" fmla="*/ 97 w 157"/>
                <a:gd name="T91" fmla="*/ 60 h 157"/>
                <a:gd name="T92" fmla="*/ 96 w 157"/>
                <a:gd name="T93" fmla="*/ 62 h 157"/>
                <a:gd name="T94" fmla="*/ 50 w 157"/>
                <a:gd name="T95" fmla="*/ 58 h 157"/>
                <a:gd name="T96" fmla="*/ 44 w 157"/>
                <a:gd name="T97" fmla="*/ 99 h 157"/>
                <a:gd name="T98" fmla="*/ 89 w 157"/>
                <a:gd name="T99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7" h="157">
                  <a:moveTo>
                    <a:pt x="83" y="116"/>
                  </a:moveTo>
                  <a:cubicBezTo>
                    <a:pt x="65" y="122"/>
                    <a:pt x="48" y="116"/>
                    <a:pt x="39" y="100"/>
                  </a:cubicBezTo>
                  <a:cubicBezTo>
                    <a:pt x="31" y="86"/>
                    <a:pt x="34" y="68"/>
                    <a:pt x="46" y="56"/>
                  </a:cubicBezTo>
                  <a:cubicBezTo>
                    <a:pt x="58" y="44"/>
                    <a:pt x="76" y="43"/>
                    <a:pt x="94" y="54"/>
                  </a:cubicBezTo>
                  <a:cubicBezTo>
                    <a:pt x="94" y="53"/>
                    <a:pt x="94" y="53"/>
                    <a:pt x="94" y="52"/>
                  </a:cubicBezTo>
                  <a:cubicBezTo>
                    <a:pt x="98" y="52"/>
                    <a:pt x="103" y="51"/>
                    <a:pt x="107" y="52"/>
                  </a:cubicBezTo>
                  <a:cubicBezTo>
                    <a:pt x="113" y="55"/>
                    <a:pt x="112" y="60"/>
                    <a:pt x="111" y="65"/>
                  </a:cubicBezTo>
                  <a:cubicBezTo>
                    <a:pt x="109" y="78"/>
                    <a:pt x="107" y="90"/>
                    <a:pt x="105" y="102"/>
                  </a:cubicBezTo>
                  <a:cubicBezTo>
                    <a:pt x="105" y="105"/>
                    <a:pt x="105" y="110"/>
                    <a:pt x="106" y="111"/>
                  </a:cubicBezTo>
                  <a:cubicBezTo>
                    <a:pt x="110" y="112"/>
                    <a:pt x="114" y="112"/>
                    <a:pt x="117" y="111"/>
                  </a:cubicBezTo>
                  <a:cubicBezTo>
                    <a:pt x="128" y="105"/>
                    <a:pt x="133" y="95"/>
                    <a:pt x="134" y="83"/>
                  </a:cubicBezTo>
                  <a:cubicBezTo>
                    <a:pt x="136" y="56"/>
                    <a:pt x="120" y="33"/>
                    <a:pt x="96" y="26"/>
                  </a:cubicBezTo>
                  <a:cubicBezTo>
                    <a:pt x="72" y="19"/>
                    <a:pt x="45" y="31"/>
                    <a:pt x="33" y="53"/>
                  </a:cubicBezTo>
                  <a:cubicBezTo>
                    <a:pt x="21" y="76"/>
                    <a:pt x="27" y="104"/>
                    <a:pt x="49" y="121"/>
                  </a:cubicBezTo>
                  <a:cubicBezTo>
                    <a:pt x="65" y="134"/>
                    <a:pt x="83" y="139"/>
                    <a:pt x="104" y="136"/>
                  </a:cubicBezTo>
                  <a:cubicBezTo>
                    <a:pt x="105" y="136"/>
                    <a:pt x="107" y="135"/>
                    <a:pt x="109" y="135"/>
                  </a:cubicBezTo>
                  <a:cubicBezTo>
                    <a:pt x="115" y="135"/>
                    <a:pt x="118" y="138"/>
                    <a:pt x="119" y="144"/>
                  </a:cubicBezTo>
                  <a:cubicBezTo>
                    <a:pt x="120" y="149"/>
                    <a:pt x="117" y="153"/>
                    <a:pt x="111" y="154"/>
                  </a:cubicBezTo>
                  <a:cubicBezTo>
                    <a:pt x="97" y="157"/>
                    <a:pt x="83" y="157"/>
                    <a:pt x="69" y="153"/>
                  </a:cubicBezTo>
                  <a:cubicBezTo>
                    <a:pt x="38" y="143"/>
                    <a:pt x="16" y="125"/>
                    <a:pt x="9" y="92"/>
                  </a:cubicBezTo>
                  <a:cubicBezTo>
                    <a:pt x="1" y="50"/>
                    <a:pt x="28" y="12"/>
                    <a:pt x="72" y="6"/>
                  </a:cubicBezTo>
                  <a:cubicBezTo>
                    <a:pt x="111" y="0"/>
                    <a:pt x="148" y="29"/>
                    <a:pt x="153" y="69"/>
                  </a:cubicBezTo>
                  <a:cubicBezTo>
                    <a:pt x="155" y="90"/>
                    <a:pt x="150" y="108"/>
                    <a:pt x="134" y="122"/>
                  </a:cubicBezTo>
                  <a:cubicBezTo>
                    <a:pt x="125" y="131"/>
                    <a:pt x="113" y="135"/>
                    <a:pt x="100" y="130"/>
                  </a:cubicBezTo>
                  <a:cubicBezTo>
                    <a:pt x="95" y="127"/>
                    <a:pt x="90" y="122"/>
                    <a:pt x="83" y="116"/>
                  </a:cubicBezTo>
                  <a:close/>
                  <a:moveTo>
                    <a:pt x="89" y="109"/>
                  </a:moveTo>
                  <a:cubicBezTo>
                    <a:pt x="92" y="124"/>
                    <a:pt x="104" y="131"/>
                    <a:pt x="118" y="127"/>
                  </a:cubicBezTo>
                  <a:cubicBezTo>
                    <a:pt x="133" y="122"/>
                    <a:pt x="141" y="112"/>
                    <a:pt x="146" y="98"/>
                  </a:cubicBezTo>
                  <a:cubicBezTo>
                    <a:pt x="157" y="66"/>
                    <a:pt x="140" y="28"/>
                    <a:pt x="108" y="14"/>
                  </a:cubicBezTo>
                  <a:cubicBezTo>
                    <a:pt x="75" y="0"/>
                    <a:pt x="35" y="15"/>
                    <a:pt x="19" y="47"/>
                  </a:cubicBezTo>
                  <a:cubicBezTo>
                    <a:pt x="0" y="85"/>
                    <a:pt x="20" y="130"/>
                    <a:pt x="62" y="146"/>
                  </a:cubicBezTo>
                  <a:cubicBezTo>
                    <a:pt x="77" y="152"/>
                    <a:pt x="93" y="153"/>
                    <a:pt x="109" y="150"/>
                  </a:cubicBezTo>
                  <a:cubicBezTo>
                    <a:pt x="113" y="150"/>
                    <a:pt x="116" y="148"/>
                    <a:pt x="115" y="144"/>
                  </a:cubicBezTo>
                  <a:cubicBezTo>
                    <a:pt x="114" y="140"/>
                    <a:pt x="111" y="139"/>
                    <a:pt x="107" y="140"/>
                  </a:cubicBezTo>
                  <a:cubicBezTo>
                    <a:pt x="106" y="140"/>
                    <a:pt x="106" y="140"/>
                    <a:pt x="105" y="140"/>
                  </a:cubicBezTo>
                  <a:cubicBezTo>
                    <a:pt x="84" y="143"/>
                    <a:pt x="64" y="138"/>
                    <a:pt x="47" y="125"/>
                  </a:cubicBezTo>
                  <a:cubicBezTo>
                    <a:pt x="24" y="108"/>
                    <a:pt x="16" y="77"/>
                    <a:pt x="29" y="52"/>
                  </a:cubicBezTo>
                  <a:cubicBezTo>
                    <a:pt x="41" y="28"/>
                    <a:pt x="70" y="15"/>
                    <a:pt x="97" y="22"/>
                  </a:cubicBezTo>
                  <a:cubicBezTo>
                    <a:pt x="124" y="29"/>
                    <a:pt x="141" y="55"/>
                    <a:pt x="138" y="85"/>
                  </a:cubicBezTo>
                  <a:cubicBezTo>
                    <a:pt x="137" y="97"/>
                    <a:pt x="131" y="108"/>
                    <a:pt x="119" y="115"/>
                  </a:cubicBezTo>
                  <a:cubicBezTo>
                    <a:pt x="114" y="117"/>
                    <a:pt x="108" y="119"/>
                    <a:pt x="104" y="115"/>
                  </a:cubicBezTo>
                  <a:cubicBezTo>
                    <a:pt x="101" y="112"/>
                    <a:pt x="102" y="106"/>
                    <a:pt x="101" y="102"/>
                  </a:cubicBezTo>
                  <a:cubicBezTo>
                    <a:pt x="101" y="101"/>
                    <a:pt x="101" y="100"/>
                    <a:pt x="101" y="99"/>
                  </a:cubicBezTo>
                  <a:cubicBezTo>
                    <a:pt x="103" y="86"/>
                    <a:pt x="106" y="74"/>
                    <a:pt x="107" y="62"/>
                  </a:cubicBezTo>
                  <a:cubicBezTo>
                    <a:pt x="107" y="60"/>
                    <a:pt x="104" y="57"/>
                    <a:pt x="103" y="55"/>
                  </a:cubicBezTo>
                  <a:cubicBezTo>
                    <a:pt x="101" y="56"/>
                    <a:pt x="99" y="58"/>
                    <a:pt x="97" y="60"/>
                  </a:cubicBezTo>
                  <a:cubicBezTo>
                    <a:pt x="96" y="60"/>
                    <a:pt x="96" y="61"/>
                    <a:pt x="96" y="62"/>
                  </a:cubicBezTo>
                  <a:cubicBezTo>
                    <a:pt x="80" y="48"/>
                    <a:pt x="63" y="47"/>
                    <a:pt x="50" y="58"/>
                  </a:cubicBezTo>
                  <a:cubicBezTo>
                    <a:pt x="38" y="68"/>
                    <a:pt x="35" y="86"/>
                    <a:pt x="44" y="99"/>
                  </a:cubicBezTo>
                  <a:cubicBezTo>
                    <a:pt x="53" y="114"/>
                    <a:pt x="69" y="118"/>
                    <a:pt x="89" y="10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"/>
            <p:cNvSpPr>
              <a:spLocks noEditPoints="1"/>
            </p:cNvSpPr>
            <p:nvPr/>
          </p:nvSpPr>
          <p:spPr bwMode="auto">
            <a:xfrm>
              <a:off x="1392238" y="2219325"/>
              <a:ext cx="265113" cy="271462"/>
            </a:xfrm>
            <a:custGeom>
              <a:avLst/>
              <a:gdLst>
                <a:gd name="T0" fmla="*/ 0 w 42"/>
                <a:gd name="T1" fmla="*/ 22 h 43"/>
                <a:gd name="T2" fmla="*/ 21 w 42"/>
                <a:gd name="T3" fmla="*/ 0 h 43"/>
                <a:gd name="T4" fmla="*/ 42 w 42"/>
                <a:gd name="T5" fmla="*/ 22 h 43"/>
                <a:gd name="T6" fmla="*/ 21 w 42"/>
                <a:gd name="T7" fmla="*/ 42 h 43"/>
                <a:gd name="T8" fmla="*/ 0 w 42"/>
                <a:gd name="T9" fmla="*/ 22 h 43"/>
                <a:gd name="T10" fmla="*/ 38 w 42"/>
                <a:gd name="T11" fmla="*/ 22 h 43"/>
                <a:gd name="T12" fmla="*/ 21 w 42"/>
                <a:gd name="T13" fmla="*/ 4 h 43"/>
                <a:gd name="T14" fmla="*/ 4 w 42"/>
                <a:gd name="T15" fmla="*/ 21 h 43"/>
                <a:gd name="T16" fmla="*/ 21 w 42"/>
                <a:gd name="T17" fmla="*/ 38 h 43"/>
                <a:gd name="T18" fmla="*/ 38 w 42"/>
                <a:gd name="T1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3">
                  <a:moveTo>
                    <a:pt x="0" y="22"/>
                  </a:move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2" y="10"/>
                    <a:pt x="42" y="22"/>
                  </a:cubicBezTo>
                  <a:cubicBezTo>
                    <a:pt x="42" y="33"/>
                    <a:pt x="32" y="43"/>
                    <a:pt x="21" y="42"/>
                  </a:cubicBezTo>
                  <a:cubicBezTo>
                    <a:pt x="9" y="42"/>
                    <a:pt x="0" y="33"/>
                    <a:pt x="0" y="22"/>
                  </a:cubicBezTo>
                  <a:close/>
                  <a:moveTo>
                    <a:pt x="38" y="22"/>
                  </a:moveTo>
                  <a:cubicBezTo>
                    <a:pt x="38" y="12"/>
                    <a:pt x="30" y="5"/>
                    <a:pt x="21" y="4"/>
                  </a:cubicBezTo>
                  <a:cubicBezTo>
                    <a:pt x="12" y="4"/>
                    <a:pt x="4" y="12"/>
                    <a:pt x="4" y="21"/>
                  </a:cubicBezTo>
                  <a:cubicBezTo>
                    <a:pt x="4" y="30"/>
                    <a:pt x="12" y="38"/>
                    <a:pt x="21" y="38"/>
                  </a:cubicBezTo>
                  <a:cubicBezTo>
                    <a:pt x="30" y="38"/>
                    <a:pt x="38" y="31"/>
                    <a:pt x="38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64591" y="279484"/>
            <a:ext cx="8679656" cy="5429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3FD3E-E16E-419E-9534-83C33F024FDF}"/>
              </a:ext>
            </a:extLst>
          </p:cNvPr>
          <p:cNvSpPr txBox="1"/>
          <p:nvPr/>
        </p:nvSpPr>
        <p:spPr>
          <a:xfrm flipH="1">
            <a:off x="4461254" y="1469137"/>
            <a:ext cx="443456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xmlns="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900000" flipH="1">
            <a:off x="5311197" y="2200757"/>
            <a:ext cx="483856" cy="39303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xmlns="" id="{1B28850B-A10B-4ED3-AB10-31B2F37BCED2}"/>
              </a:ext>
            </a:extLst>
          </p:cNvPr>
          <p:cNvSpPr>
            <a:spLocks noChangeAspect="1"/>
          </p:cNvSpPr>
          <p:nvPr/>
        </p:nvSpPr>
        <p:spPr>
          <a:xfrm flipH="1">
            <a:off x="7627157" y="2208968"/>
            <a:ext cx="531130" cy="376620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2CAA0BA2-DF81-4E23-8DBC-1A0197FB73D2}"/>
              </a:ext>
            </a:extLst>
          </p:cNvPr>
          <p:cNvSpPr>
            <a:spLocks noChangeAspect="1"/>
          </p:cNvSpPr>
          <p:nvPr/>
        </p:nvSpPr>
        <p:spPr>
          <a:xfrm flipH="1">
            <a:off x="7665149" y="3573051"/>
            <a:ext cx="455139" cy="454801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xmlns="" id="{79370D58-A87B-427C-B584-D3F31782DF4F}"/>
              </a:ext>
            </a:extLst>
          </p:cNvPr>
          <p:cNvSpPr/>
          <p:nvPr/>
        </p:nvSpPr>
        <p:spPr>
          <a:xfrm flipH="1">
            <a:off x="5302158" y="3553688"/>
            <a:ext cx="501935" cy="493531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C670019-F876-46FC-9BB9-DDE106B8ACF4}"/>
              </a:ext>
            </a:extLst>
          </p:cNvPr>
          <p:cNvGrpSpPr/>
          <p:nvPr/>
        </p:nvGrpSpPr>
        <p:grpSpPr>
          <a:xfrm flipH="1">
            <a:off x="6889626" y="2660766"/>
            <a:ext cx="2006190" cy="638637"/>
            <a:chOff x="2079598" y="4324401"/>
            <a:chExt cx="3303211" cy="8657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B6220F3-022E-4525-B322-B1B4962F7FC7}"/>
              </a:ext>
            </a:extLst>
          </p:cNvPr>
          <p:cNvGrpSpPr/>
          <p:nvPr/>
        </p:nvGrpSpPr>
        <p:grpSpPr>
          <a:xfrm flipH="1">
            <a:off x="4550030" y="2660766"/>
            <a:ext cx="2006190" cy="638637"/>
            <a:chOff x="2079598" y="4324401"/>
            <a:chExt cx="3303211" cy="8657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B3FC9E6-CA3C-4BE9-9523-15FE974872C7}"/>
              </a:ext>
            </a:extLst>
          </p:cNvPr>
          <p:cNvGrpSpPr/>
          <p:nvPr/>
        </p:nvGrpSpPr>
        <p:grpSpPr>
          <a:xfrm flipH="1">
            <a:off x="6889626" y="4107313"/>
            <a:ext cx="2006190" cy="638637"/>
            <a:chOff x="2079598" y="4324401"/>
            <a:chExt cx="3303211" cy="8657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6802C16-BAB1-4336-B508-501F70E1D815}"/>
              </a:ext>
            </a:extLst>
          </p:cNvPr>
          <p:cNvGrpSpPr/>
          <p:nvPr/>
        </p:nvGrpSpPr>
        <p:grpSpPr>
          <a:xfrm flipH="1">
            <a:off x="4550030" y="4107313"/>
            <a:ext cx="2006190" cy="638637"/>
            <a:chOff x="2079598" y="4324401"/>
            <a:chExt cx="3303211" cy="86573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1"/>
              <a:ext cx="3255729" cy="68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9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312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b="1" dirty="0">
                  <a:cs typeface="Arial" pitchFamily="34" charset="0"/>
                </a:rPr>
                <a:t>Content  Here</a:t>
              </a:r>
              <a:endParaRPr lang="ko-KR" altLang="en-US" sz="900" b="1" dirty="0">
                <a:cs typeface="Arial" pitchFamily="34" charset="0"/>
              </a:endParaRPr>
            </a:p>
          </p:txBody>
        </p:sp>
      </p:grp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679575" y="1697038"/>
            <a:ext cx="1793875" cy="1741488"/>
          </a:xfrm>
          <a:custGeom>
            <a:avLst/>
            <a:gdLst>
              <a:gd name="T0" fmla="*/ 59 w 110"/>
              <a:gd name="T1" fmla="*/ 1 h 107"/>
              <a:gd name="T2" fmla="*/ 87 w 110"/>
              <a:gd name="T3" fmla="*/ 1 h 107"/>
              <a:gd name="T4" fmla="*/ 109 w 110"/>
              <a:gd name="T5" fmla="*/ 22 h 107"/>
              <a:gd name="T6" fmla="*/ 109 w 110"/>
              <a:gd name="T7" fmla="*/ 86 h 107"/>
              <a:gd name="T8" fmla="*/ 87 w 110"/>
              <a:gd name="T9" fmla="*/ 106 h 107"/>
              <a:gd name="T10" fmla="*/ 41 w 110"/>
              <a:gd name="T11" fmla="*/ 107 h 107"/>
              <a:gd name="T12" fmla="*/ 15 w 110"/>
              <a:gd name="T13" fmla="*/ 103 h 107"/>
              <a:gd name="T14" fmla="*/ 1 w 110"/>
              <a:gd name="T15" fmla="*/ 84 h 107"/>
              <a:gd name="T16" fmla="*/ 1 w 110"/>
              <a:gd name="T17" fmla="*/ 25 h 107"/>
              <a:gd name="T18" fmla="*/ 20 w 110"/>
              <a:gd name="T19" fmla="*/ 3 h 107"/>
              <a:gd name="T20" fmla="*/ 52 w 110"/>
              <a:gd name="T21" fmla="*/ 0 h 107"/>
              <a:gd name="T22" fmla="*/ 59 w 110"/>
              <a:gd name="T23" fmla="*/ 0 h 107"/>
              <a:gd name="T24" fmla="*/ 59 w 110"/>
              <a:gd name="T25" fmla="*/ 1 h 107"/>
              <a:gd name="T26" fmla="*/ 51 w 110"/>
              <a:gd name="T27" fmla="*/ 11 h 107"/>
              <a:gd name="T28" fmla="*/ 51 w 110"/>
              <a:gd name="T29" fmla="*/ 11 h 107"/>
              <a:gd name="T30" fmla="*/ 27 w 110"/>
              <a:gd name="T31" fmla="*/ 11 h 107"/>
              <a:gd name="T32" fmla="*/ 4 w 110"/>
              <a:gd name="T33" fmla="*/ 32 h 107"/>
              <a:gd name="T34" fmla="*/ 4 w 110"/>
              <a:gd name="T35" fmla="*/ 81 h 107"/>
              <a:gd name="T36" fmla="*/ 24 w 110"/>
              <a:gd name="T37" fmla="*/ 103 h 107"/>
              <a:gd name="T38" fmla="*/ 82 w 110"/>
              <a:gd name="T39" fmla="*/ 102 h 107"/>
              <a:gd name="T40" fmla="*/ 98 w 110"/>
              <a:gd name="T41" fmla="*/ 84 h 107"/>
              <a:gd name="T42" fmla="*/ 96 w 110"/>
              <a:gd name="T43" fmla="*/ 28 h 107"/>
              <a:gd name="T44" fmla="*/ 96 w 110"/>
              <a:gd name="T45" fmla="*/ 24 h 107"/>
              <a:gd name="T46" fmla="*/ 80 w 110"/>
              <a:gd name="T47" fmla="*/ 12 h 107"/>
              <a:gd name="T48" fmla="*/ 51 w 110"/>
              <a:gd name="T49" fmla="*/ 11 h 107"/>
              <a:gd name="T50" fmla="*/ 61 w 110"/>
              <a:gd name="T51" fmla="*/ 4 h 107"/>
              <a:gd name="T52" fmla="*/ 49 w 110"/>
              <a:gd name="T53" fmla="*/ 7 h 107"/>
              <a:gd name="T54" fmla="*/ 61 w 110"/>
              <a:gd name="T55" fmla="*/ 4 h 107"/>
              <a:gd name="T56" fmla="*/ 77 w 110"/>
              <a:gd name="T57" fmla="*/ 6 h 107"/>
              <a:gd name="T58" fmla="*/ 77 w 110"/>
              <a:gd name="T59" fmla="*/ 4 h 107"/>
              <a:gd name="T60" fmla="*/ 64 w 110"/>
              <a:gd name="T61" fmla="*/ 8 h 107"/>
              <a:gd name="T62" fmla="*/ 77 w 110"/>
              <a:gd name="T63" fmla="*/ 6 h 107"/>
              <a:gd name="T64" fmla="*/ 106 w 110"/>
              <a:gd name="T65" fmla="*/ 48 h 107"/>
              <a:gd name="T66" fmla="*/ 104 w 110"/>
              <a:gd name="T67" fmla="*/ 47 h 107"/>
              <a:gd name="T68" fmla="*/ 100 w 110"/>
              <a:gd name="T69" fmla="*/ 58 h 107"/>
              <a:gd name="T70" fmla="*/ 106 w 110"/>
              <a:gd name="T71" fmla="*/ 48 h 107"/>
              <a:gd name="T72" fmla="*/ 92 w 110"/>
              <a:gd name="T73" fmla="*/ 7 h 107"/>
              <a:gd name="T74" fmla="*/ 91 w 110"/>
              <a:gd name="T75" fmla="*/ 5 h 107"/>
              <a:gd name="T76" fmla="*/ 79 w 110"/>
              <a:gd name="T77" fmla="*/ 9 h 107"/>
              <a:gd name="T78" fmla="*/ 92 w 110"/>
              <a:gd name="T79" fmla="*/ 7 h 107"/>
              <a:gd name="T80" fmla="*/ 35 w 110"/>
              <a:gd name="T81" fmla="*/ 5 h 107"/>
              <a:gd name="T82" fmla="*/ 36 w 110"/>
              <a:gd name="T83" fmla="*/ 9 h 107"/>
              <a:gd name="T84" fmla="*/ 45 w 110"/>
              <a:gd name="T85" fmla="*/ 5 h 107"/>
              <a:gd name="T86" fmla="*/ 44 w 110"/>
              <a:gd name="T87" fmla="*/ 2 h 107"/>
              <a:gd name="T88" fmla="*/ 35 w 110"/>
              <a:gd name="T89" fmla="*/ 5 h 107"/>
              <a:gd name="T90" fmla="*/ 100 w 110"/>
              <a:gd name="T91" fmla="*/ 32 h 107"/>
              <a:gd name="T92" fmla="*/ 104 w 110"/>
              <a:gd name="T93" fmla="*/ 33 h 107"/>
              <a:gd name="T94" fmla="*/ 106 w 110"/>
              <a:gd name="T95" fmla="*/ 24 h 107"/>
              <a:gd name="T96" fmla="*/ 103 w 110"/>
              <a:gd name="T97" fmla="*/ 23 h 107"/>
              <a:gd name="T98" fmla="*/ 100 w 110"/>
              <a:gd name="T99" fmla="*/ 3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07">
                <a:moveTo>
                  <a:pt x="59" y="1"/>
                </a:moveTo>
                <a:cubicBezTo>
                  <a:pt x="69" y="1"/>
                  <a:pt x="78" y="1"/>
                  <a:pt x="87" y="1"/>
                </a:cubicBezTo>
                <a:cubicBezTo>
                  <a:pt x="101" y="2"/>
                  <a:pt x="108" y="9"/>
                  <a:pt x="109" y="22"/>
                </a:cubicBezTo>
                <a:cubicBezTo>
                  <a:pt x="110" y="43"/>
                  <a:pt x="110" y="65"/>
                  <a:pt x="109" y="86"/>
                </a:cubicBezTo>
                <a:cubicBezTo>
                  <a:pt x="108" y="99"/>
                  <a:pt x="101" y="105"/>
                  <a:pt x="87" y="106"/>
                </a:cubicBezTo>
                <a:cubicBezTo>
                  <a:pt x="72" y="106"/>
                  <a:pt x="56" y="107"/>
                  <a:pt x="41" y="107"/>
                </a:cubicBezTo>
                <a:cubicBezTo>
                  <a:pt x="32" y="107"/>
                  <a:pt x="23" y="105"/>
                  <a:pt x="15" y="103"/>
                </a:cubicBezTo>
                <a:cubicBezTo>
                  <a:pt x="6" y="100"/>
                  <a:pt x="1" y="94"/>
                  <a:pt x="1" y="84"/>
                </a:cubicBezTo>
                <a:cubicBezTo>
                  <a:pt x="1" y="65"/>
                  <a:pt x="0" y="45"/>
                  <a:pt x="1" y="25"/>
                </a:cubicBezTo>
                <a:cubicBezTo>
                  <a:pt x="1" y="13"/>
                  <a:pt x="9" y="5"/>
                  <a:pt x="20" y="3"/>
                </a:cubicBezTo>
                <a:cubicBezTo>
                  <a:pt x="31" y="1"/>
                  <a:pt x="41" y="1"/>
                  <a:pt x="52" y="0"/>
                </a:cubicBezTo>
                <a:cubicBezTo>
                  <a:pt x="54" y="0"/>
                  <a:pt x="57" y="0"/>
                  <a:pt x="59" y="0"/>
                </a:cubicBezTo>
                <a:cubicBezTo>
                  <a:pt x="59" y="1"/>
                  <a:pt x="59" y="1"/>
                  <a:pt x="59" y="1"/>
                </a:cubicBezTo>
                <a:close/>
                <a:moveTo>
                  <a:pt x="51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43" y="11"/>
                  <a:pt x="35" y="11"/>
                  <a:pt x="27" y="11"/>
                </a:cubicBezTo>
                <a:cubicBezTo>
                  <a:pt x="11" y="11"/>
                  <a:pt x="5" y="16"/>
                  <a:pt x="4" y="32"/>
                </a:cubicBezTo>
                <a:cubicBezTo>
                  <a:pt x="3" y="48"/>
                  <a:pt x="4" y="64"/>
                  <a:pt x="4" y="81"/>
                </a:cubicBezTo>
                <a:cubicBezTo>
                  <a:pt x="5" y="94"/>
                  <a:pt x="11" y="102"/>
                  <a:pt x="24" y="103"/>
                </a:cubicBezTo>
                <a:cubicBezTo>
                  <a:pt x="43" y="104"/>
                  <a:pt x="62" y="103"/>
                  <a:pt x="82" y="102"/>
                </a:cubicBezTo>
                <a:cubicBezTo>
                  <a:pt x="92" y="101"/>
                  <a:pt x="98" y="94"/>
                  <a:pt x="98" y="84"/>
                </a:cubicBezTo>
                <a:cubicBezTo>
                  <a:pt x="98" y="65"/>
                  <a:pt x="97" y="46"/>
                  <a:pt x="96" y="28"/>
                </a:cubicBezTo>
                <a:cubicBezTo>
                  <a:pt x="96" y="26"/>
                  <a:pt x="96" y="25"/>
                  <a:pt x="96" y="24"/>
                </a:cubicBezTo>
                <a:cubicBezTo>
                  <a:pt x="93" y="17"/>
                  <a:pt x="88" y="13"/>
                  <a:pt x="80" y="12"/>
                </a:cubicBezTo>
                <a:cubicBezTo>
                  <a:pt x="70" y="12"/>
                  <a:pt x="60" y="11"/>
                  <a:pt x="51" y="11"/>
                </a:cubicBezTo>
                <a:close/>
                <a:moveTo>
                  <a:pt x="61" y="4"/>
                </a:moveTo>
                <a:cubicBezTo>
                  <a:pt x="51" y="2"/>
                  <a:pt x="51" y="2"/>
                  <a:pt x="49" y="7"/>
                </a:cubicBezTo>
                <a:cubicBezTo>
                  <a:pt x="58" y="8"/>
                  <a:pt x="58" y="8"/>
                  <a:pt x="61" y="4"/>
                </a:cubicBezTo>
                <a:close/>
                <a:moveTo>
                  <a:pt x="77" y="6"/>
                </a:moveTo>
                <a:cubicBezTo>
                  <a:pt x="77" y="5"/>
                  <a:pt x="77" y="5"/>
                  <a:pt x="77" y="4"/>
                </a:cubicBezTo>
                <a:cubicBezTo>
                  <a:pt x="67" y="2"/>
                  <a:pt x="66" y="2"/>
                  <a:pt x="64" y="8"/>
                </a:cubicBezTo>
                <a:cubicBezTo>
                  <a:pt x="69" y="7"/>
                  <a:pt x="73" y="7"/>
                  <a:pt x="77" y="6"/>
                </a:cubicBezTo>
                <a:close/>
                <a:moveTo>
                  <a:pt x="106" y="48"/>
                </a:moveTo>
                <a:cubicBezTo>
                  <a:pt x="106" y="47"/>
                  <a:pt x="105" y="47"/>
                  <a:pt x="104" y="47"/>
                </a:cubicBezTo>
                <a:cubicBezTo>
                  <a:pt x="103" y="50"/>
                  <a:pt x="102" y="54"/>
                  <a:pt x="100" y="58"/>
                </a:cubicBezTo>
                <a:cubicBezTo>
                  <a:pt x="107" y="55"/>
                  <a:pt x="107" y="55"/>
                  <a:pt x="106" y="48"/>
                </a:cubicBezTo>
                <a:close/>
                <a:moveTo>
                  <a:pt x="92" y="7"/>
                </a:moveTo>
                <a:cubicBezTo>
                  <a:pt x="91" y="6"/>
                  <a:pt x="91" y="5"/>
                  <a:pt x="91" y="5"/>
                </a:cubicBezTo>
                <a:cubicBezTo>
                  <a:pt x="87" y="5"/>
                  <a:pt x="83" y="1"/>
                  <a:pt x="79" y="9"/>
                </a:cubicBezTo>
                <a:cubicBezTo>
                  <a:pt x="84" y="8"/>
                  <a:pt x="88" y="8"/>
                  <a:pt x="92" y="7"/>
                </a:cubicBezTo>
                <a:close/>
                <a:moveTo>
                  <a:pt x="35" y="5"/>
                </a:moveTo>
                <a:cubicBezTo>
                  <a:pt x="35" y="7"/>
                  <a:pt x="36" y="8"/>
                  <a:pt x="36" y="9"/>
                </a:cubicBezTo>
                <a:cubicBezTo>
                  <a:pt x="39" y="8"/>
                  <a:pt x="42" y="6"/>
                  <a:pt x="45" y="5"/>
                </a:cubicBezTo>
                <a:cubicBezTo>
                  <a:pt x="45" y="4"/>
                  <a:pt x="45" y="3"/>
                  <a:pt x="44" y="2"/>
                </a:cubicBezTo>
                <a:cubicBezTo>
                  <a:pt x="41" y="3"/>
                  <a:pt x="38" y="4"/>
                  <a:pt x="35" y="5"/>
                </a:cubicBezTo>
                <a:close/>
                <a:moveTo>
                  <a:pt x="100" y="32"/>
                </a:moveTo>
                <a:cubicBezTo>
                  <a:pt x="101" y="32"/>
                  <a:pt x="103" y="33"/>
                  <a:pt x="104" y="33"/>
                </a:cubicBezTo>
                <a:cubicBezTo>
                  <a:pt x="105" y="30"/>
                  <a:pt x="105" y="27"/>
                  <a:pt x="106" y="24"/>
                </a:cubicBezTo>
                <a:cubicBezTo>
                  <a:pt x="105" y="23"/>
                  <a:pt x="104" y="23"/>
                  <a:pt x="103" y="23"/>
                </a:cubicBezTo>
                <a:cubicBezTo>
                  <a:pt x="102" y="26"/>
                  <a:pt x="101" y="29"/>
                  <a:pt x="100" y="3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722563" y="3927476"/>
            <a:ext cx="914400" cy="684213"/>
          </a:xfrm>
          <a:custGeom>
            <a:avLst/>
            <a:gdLst>
              <a:gd name="T0" fmla="*/ 31 w 56"/>
              <a:gd name="T1" fmla="*/ 7 h 42"/>
              <a:gd name="T2" fmla="*/ 37 w 56"/>
              <a:gd name="T3" fmla="*/ 3 h 42"/>
              <a:gd name="T4" fmla="*/ 51 w 56"/>
              <a:gd name="T5" fmla="*/ 8 h 42"/>
              <a:gd name="T6" fmla="*/ 53 w 56"/>
              <a:gd name="T7" fmla="*/ 39 h 42"/>
              <a:gd name="T8" fmla="*/ 48 w 56"/>
              <a:gd name="T9" fmla="*/ 42 h 42"/>
              <a:gd name="T10" fmla="*/ 44 w 56"/>
              <a:gd name="T11" fmla="*/ 37 h 42"/>
              <a:gd name="T12" fmla="*/ 44 w 56"/>
              <a:gd name="T13" fmla="*/ 19 h 42"/>
              <a:gd name="T14" fmla="*/ 40 w 56"/>
              <a:gd name="T15" fmla="*/ 13 h 42"/>
              <a:gd name="T16" fmla="*/ 34 w 56"/>
              <a:gd name="T17" fmla="*/ 18 h 42"/>
              <a:gd name="T18" fmla="*/ 32 w 56"/>
              <a:gd name="T19" fmla="*/ 29 h 42"/>
              <a:gd name="T20" fmla="*/ 31 w 56"/>
              <a:gd name="T21" fmla="*/ 37 h 42"/>
              <a:gd name="T22" fmla="*/ 25 w 56"/>
              <a:gd name="T23" fmla="*/ 41 h 42"/>
              <a:gd name="T24" fmla="*/ 22 w 56"/>
              <a:gd name="T25" fmla="*/ 36 h 42"/>
              <a:gd name="T26" fmla="*/ 22 w 56"/>
              <a:gd name="T27" fmla="*/ 20 h 42"/>
              <a:gd name="T28" fmla="*/ 18 w 56"/>
              <a:gd name="T29" fmla="*/ 12 h 42"/>
              <a:gd name="T30" fmla="*/ 10 w 56"/>
              <a:gd name="T31" fmla="*/ 19 h 42"/>
              <a:gd name="T32" fmla="*/ 9 w 56"/>
              <a:gd name="T33" fmla="*/ 34 h 42"/>
              <a:gd name="T34" fmla="*/ 8 w 56"/>
              <a:gd name="T35" fmla="*/ 41 h 42"/>
              <a:gd name="T36" fmla="*/ 0 w 56"/>
              <a:gd name="T37" fmla="*/ 41 h 42"/>
              <a:gd name="T38" fmla="*/ 0 w 56"/>
              <a:gd name="T39" fmla="*/ 6 h 42"/>
              <a:gd name="T40" fmla="*/ 4 w 56"/>
              <a:gd name="T41" fmla="*/ 2 h 42"/>
              <a:gd name="T42" fmla="*/ 10 w 56"/>
              <a:gd name="T43" fmla="*/ 6 h 42"/>
              <a:gd name="T44" fmla="*/ 20 w 56"/>
              <a:gd name="T45" fmla="*/ 2 h 42"/>
              <a:gd name="T46" fmla="*/ 31 w 56"/>
              <a:gd name="T47" fmla="*/ 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" h="42">
                <a:moveTo>
                  <a:pt x="31" y="7"/>
                </a:moveTo>
                <a:cubicBezTo>
                  <a:pt x="33" y="6"/>
                  <a:pt x="35" y="4"/>
                  <a:pt x="37" y="3"/>
                </a:cubicBezTo>
                <a:cubicBezTo>
                  <a:pt x="43" y="0"/>
                  <a:pt x="49" y="2"/>
                  <a:pt x="51" y="8"/>
                </a:cubicBezTo>
                <a:cubicBezTo>
                  <a:pt x="56" y="18"/>
                  <a:pt x="55" y="29"/>
                  <a:pt x="53" y="39"/>
                </a:cubicBezTo>
                <a:cubicBezTo>
                  <a:pt x="53" y="40"/>
                  <a:pt x="49" y="42"/>
                  <a:pt x="48" y="42"/>
                </a:cubicBezTo>
                <a:cubicBezTo>
                  <a:pt x="46" y="41"/>
                  <a:pt x="44" y="39"/>
                  <a:pt x="44" y="37"/>
                </a:cubicBezTo>
                <a:cubicBezTo>
                  <a:pt x="44" y="31"/>
                  <a:pt x="45" y="25"/>
                  <a:pt x="44" y="19"/>
                </a:cubicBezTo>
                <a:cubicBezTo>
                  <a:pt x="44" y="17"/>
                  <a:pt x="42" y="15"/>
                  <a:pt x="40" y="13"/>
                </a:cubicBezTo>
                <a:cubicBezTo>
                  <a:pt x="38" y="14"/>
                  <a:pt x="35" y="16"/>
                  <a:pt x="34" y="18"/>
                </a:cubicBezTo>
                <a:cubicBezTo>
                  <a:pt x="33" y="21"/>
                  <a:pt x="33" y="25"/>
                  <a:pt x="32" y="29"/>
                </a:cubicBezTo>
                <a:cubicBezTo>
                  <a:pt x="32" y="32"/>
                  <a:pt x="32" y="35"/>
                  <a:pt x="31" y="37"/>
                </a:cubicBezTo>
                <a:cubicBezTo>
                  <a:pt x="30" y="39"/>
                  <a:pt x="27" y="40"/>
                  <a:pt x="25" y="41"/>
                </a:cubicBezTo>
                <a:cubicBezTo>
                  <a:pt x="24" y="40"/>
                  <a:pt x="22" y="38"/>
                  <a:pt x="22" y="36"/>
                </a:cubicBezTo>
                <a:cubicBezTo>
                  <a:pt x="22" y="31"/>
                  <a:pt x="23" y="25"/>
                  <a:pt x="22" y="20"/>
                </a:cubicBezTo>
                <a:cubicBezTo>
                  <a:pt x="22" y="17"/>
                  <a:pt x="19" y="14"/>
                  <a:pt x="18" y="12"/>
                </a:cubicBezTo>
                <a:cubicBezTo>
                  <a:pt x="15" y="14"/>
                  <a:pt x="11" y="16"/>
                  <a:pt x="10" y="19"/>
                </a:cubicBezTo>
                <a:cubicBezTo>
                  <a:pt x="9" y="24"/>
                  <a:pt x="9" y="29"/>
                  <a:pt x="9" y="34"/>
                </a:cubicBezTo>
                <a:cubicBezTo>
                  <a:pt x="8" y="36"/>
                  <a:pt x="8" y="38"/>
                  <a:pt x="8" y="41"/>
                </a:cubicBezTo>
                <a:cubicBezTo>
                  <a:pt x="5" y="41"/>
                  <a:pt x="3" y="41"/>
                  <a:pt x="0" y="41"/>
                </a:cubicBezTo>
                <a:cubicBezTo>
                  <a:pt x="0" y="29"/>
                  <a:pt x="0" y="17"/>
                  <a:pt x="0" y="6"/>
                </a:cubicBezTo>
                <a:cubicBezTo>
                  <a:pt x="0" y="4"/>
                  <a:pt x="3" y="2"/>
                  <a:pt x="4" y="2"/>
                </a:cubicBezTo>
                <a:cubicBezTo>
                  <a:pt x="6" y="2"/>
                  <a:pt x="8" y="4"/>
                  <a:pt x="10" y="6"/>
                </a:cubicBezTo>
                <a:cubicBezTo>
                  <a:pt x="12" y="5"/>
                  <a:pt x="16" y="2"/>
                  <a:pt x="20" y="2"/>
                </a:cubicBezTo>
                <a:cubicBezTo>
                  <a:pt x="23" y="2"/>
                  <a:pt x="27" y="5"/>
                  <a:pt x="31" y="7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1939925" y="3927476"/>
            <a:ext cx="668337" cy="700088"/>
          </a:xfrm>
          <a:custGeom>
            <a:avLst/>
            <a:gdLst>
              <a:gd name="T0" fmla="*/ 20 w 41"/>
              <a:gd name="T1" fmla="*/ 43 h 43"/>
              <a:gd name="T2" fmla="*/ 0 w 41"/>
              <a:gd name="T3" fmla="*/ 24 h 43"/>
              <a:gd name="T4" fmla="*/ 22 w 41"/>
              <a:gd name="T5" fmla="*/ 0 h 43"/>
              <a:gd name="T6" fmla="*/ 41 w 41"/>
              <a:gd name="T7" fmla="*/ 20 h 43"/>
              <a:gd name="T8" fmla="*/ 20 w 41"/>
              <a:gd name="T9" fmla="*/ 43 h 43"/>
              <a:gd name="T10" fmla="*/ 9 w 41"/>
              <a:gd name="T11" fmla="*/ 23 h 43"/>
              <a:gd name="T12" fmla="*/ 18 w 41"/>
              <a:gd name="T13" fmla="*/ 33 h 43"/>
              <a:gd name="T14" fmla="*/ 32 w 41"/>
              <a:gd name="T15" fmla="*/ 20 h 43"/>
              <a:gd name="T16" fmla="*/ 22 w 41"/>
              <a:gd name="T17" fmla="*/ 9 h 43"/>
              <a:gd name="T18" fmla="*/ 9 w 41"/>
              <a:gd name="T19" fmla="*/ 2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3">
                <a:moveTo>
                  <a:pt x="20" y="43"/>
                </a:moveTo>
                <a:cubicBezTo>
                  <a:pt x="9" y="43"/>
                  <a:pt x="0" y="35"/>
                  <a:pt x="0" y="24"/>
                </a:cubicBezTo>
                <a:cubicBezTo>
                  <a:pt x="0" y="11"/>
                  <a:pt x="10" y="0"/>
                  <a:pt x="22" y="0"/>
                </a:cubicBezTo>
                <a:cubicBezTo>
                  <a:pt x="33" y="0"/>
                  <a:pt x="41" y="9"/>
                  <a:pt x="41" y="20"/>
                </a:cubicBezTo>
                <a:cubicBezTo>
                  <a:pt x="41" y="33"/>
                  <a:pt x="32" y="43"/>
                  <a:pt x="20" y="43"/>
                </a:cubicBezTo>
                <a:close/>
                <a:moveTo>
                  <a:pt x="9" y="23"/>
                </a:moveTo>
                <a:cubicBezTo>
                  <a:pt x="9" y="30"/>
                  <a:pt x="12" y="33"/>
                  <a:pt x="18" y="33"/>
                </a:cubicBezTo>
                <a:cubicBezTo>
                  <a:pt x="25" y="34"/>
                  <a:pt x="32" y="27"/>
                  <a:pt x="32" y="20"/>
                </a:cubicBezTo>
                <a:cubicBezTo>
                  <a:pt x="32" y="14"/>
                  <a:pt x="28" y="9"/>
                  <a:pt x="22" y="9"/>
                </a:cubicBezTo>
                <a:cubicBezTo>
                  <a:pt x="15" y="9"/>
                  <a:pt x="9" y="16"/>
                  <a:pt x="9" y="2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238250" y="3976688"/>
            <a:ext cx="652462" cy="684213"/>
          </a:xfrm>
          <a:custGeom>
            <a:avLst/>
            <a:gdLst>
              <a:gd name="T0" fmla="*/ 37 w 40"/>
              <a:gd name="T1" fmla="*/ 25 h 42"/>
              <a:gd name="T2" fmla="*/ 36 w 40"/>
              <a:gd name="T3" fmla="*/ 34 h 42"/>
              <a:gd name="T4" fmla="*/ 24 w 40"/>
              <a:gd name="T5" fmla="*/ 40 h 42"/>
              <a:gd name="T6" fmla="*/ 5 w 40"/>
              <a:gd name="T7" fmla="*/ 35 h 42"/>
              <a:gd name="T8" fmla="*/ 4 w 40"/>
              <a:gd name="T9" fmla="*/ 14 h 42"/>
              <a:gd name="T10" fmla="*/ 30 w 40"/>
              <a:gd name="T11" fmla="*/ 0 h 42"/>
              <a:gd name="T12" fmla="*/ 36 w 40"/>
              <a:gd name="T13" fmla="*/ 6 h 42"/>
              <a:gd name="T14" fmla="*/ 29 w 40"/>
              <a:gd name="T15" fmla="*/ 10 h 42"/>
              <a:gd name="T16" fmla="*/ 12 w 40"/>
              <a:gd name="T17" fmla="*/ 20 h 42"/>
              <a:gd name="T18" fmla="*/ 20 w 40"/>
              <a:gd name="T19" fmla="*/ 31 h 42"/>
              <a:gd name="T20" fmla="*/ 37 w 40"/>
              <a:gd name="T21" fmla="*/ 2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37" y="25"/>
                </a:moveTo>
                <a:cubicBezTo>
                  <a:pt x="40" y="28"/>
                  <a:pt x="40" y="31"/>
                  <a:pt x="36" y="34"/>
                </a:cubicBezTo>
                <a:cubicBezTo>
                  <a:pt x="32" y="36"/>
                  <a:pt x="28" y="39"/>
                  <a:pt x="24" y="40"/>
                </a:cubicBezTo>
                <a:cubicBezTo>
                  <a:pt x="17" y="42"/>
                  <a:pt x="10" y="41"/>
                  <a:pt x="5" y="35"/>
                </a:cubicBezTo>
                <a:cubicBezTo>
                  <a:pt x="1" y="29"/>
                  <a:pt x="0" y="20"/>
                  <a:pt x="4" y="14"/>
                </a:cubicBezTo>
                <a:cubicBezTo>
                  <a:pt x="10" y="4"/>
                  <a:pt x="19" y="0"/>
                  <a:pt x="30" y="0"/>
                </a:cubicBezTo>
                <a:cubicBezTo>
                  <a:pt x="34" y="1"/>
                  <a:pt x="36" y="2"/>
                  <a:pt x="36" y="6"/>
                </a:cubicBezTo>
                <a:cubicBezTo>
                  <a:pt x="35" y="10"/>
                  <a:pt x="34" y="11"/>
                  <a:pt x="29" y="10"/>
                </a:cubicBezTo>
                <a:cubicBezTo>
                  <a:pt x="21" y="9"/>
                  <a:pt x="14" y="13"/>
                  <a:pt x="12" y="20"/>
                </a:cubicBezTo>
                <a:cubicBezTo>
                  <a:pt x="10" y="27"/>
                  <a:pt x="13" y="32"/>
                  <a:pt x="20" y="31"/>
                </a:cubicBezTo>
                <a:cubicBezTo>
                  <a:pt x="25" y="30"/>
                  <a:pt x="31" y="27"/>
                  <a:pt x="37" y="25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944563" y="4416426"/>
            <a:ext cx="228600" cy="195263"/>
          </a:xfrm>
          <a:custGeom>
            <a:avLst/>
            <a:gdLst>
              <a:gd name="T0" fmla="*/ 14 w 14"/>
              <a:gd name="T1" fmla="*/ 6 h 12"/>
              <a:gd name="T2" fmla="*/ 5 w 14"/>
              <a:gd name="T3" fmla="*/ 12 h 12"/>
              <a:gd name="T4" fmla="*/ 0 w 14"/>
              <a:gd name="T5" fmla="*/ 6 h 12"/>
              <a:gd name="T6" fmla="*/ 5 w 14"/>
              <a:gd name="T7" fmla="*/ 0 h 12"/>
              <a:gd name="T8" fmla="*/ 14 w 14"/>
              <a:gd name="T9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2">
                <a:moveTo>
                  <a:pt x="14" y="6"/>
                </a:moveTo>
                <a:cubicBezTo>
                  <a:pt x="10" y="9"/>
                  <a:pt x="8" y="12"/>
                  <a:pt x="5" y="12"/>
                </a:cubicBezTo>
                <a:cubicBezTo>
                  <a:pt x="3" y="12"/>
                  <a:pt x="0" y="8"/>
                  <a:pt x="0" y="6"/>
                </a:cubicBezTo>
                <a:cubicBezTo>
                  <a:pt x="0" y="4"/>
                  <a:pt x="3" y="1"/>
                  <a:pt x="5" y="0"/>
                </a:cubicBezTo>
                <a:cubicBezTo>
                  <a:pt x="7" y="0"/>
                  <a:pt x="10" y="3"/>
                  <a:pt x="14" y="6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2119313" y="2103438"/>
            <a:ext cx="914400" cy="1058863"/>
          </a:xfrm>
          <a:custGeom>
            <a:avLst/>
            <a:gdLst>
              <a:gd name="T0" fmla="*/ 1 w 56"/>
              <a:gd name="T1" fmla="*/ 29 h 65"/>
              <a:gd name="T2" fmla="*/ 1 w 56"/>
              <a:gd name="T3" fmla="*/ 13 h 65"/>
              <a:gd name="T4" fmla="*/ 15 w 56"/>
              <a:gd name="T5" fmla="*/ 4 h 65"/>
              <a:gd name="T6" fmla="*/ 51 w 56"/>
              <a:gd name="T7" fmla="*/ 27 h 65"/>
              <a:gd name="T8" fmla="*/ 51 w 56"/>
              <a:gd name="T9" fmla="*/ 41 h 65"/>
              <a:gd name="T10" fmla="*/ 16 w 56"/>
              <a:gd name="T11" fmla="*/ 61 h 65"/>
              <a:gd name="T12" fmla="*/ 2 w 56"/>
              <a:gd name="T13" fmla="*/ 51 h 65"/>
              <a:gd name="T14" fmla="*/ 1 w 56"/>
              <a:gd name="T15" fmla="*/ 29 h 65"/>
              <a:gd name="T16" fmla="*/ 11 w 56"/>
              <a:gd name="T17" fmla="*/ 58 h 65"/>
              <a:gd name="T18" fmla="*/ 15 w 56"/>
              <a:gd name="T19" fmla="*/ 58 h 65"/>
              <a:gd name="T20" fmla="*/ 48 w 56"/>
              <a:gd name="T21" fmla="*/ 38 h 65"/>
              <a:gd name="T22" fmla="*/ 46 w 56"/>
              <a:gd name="T23" fmla="*/ 28 h 65"/>
              <a:gd name="T24" fmla="*/ 16 w 56"/>
              <a:gd name="T25" fmla="*/ 8 h 65"/>
              <a:gd name="T26" fmla="*/ 5 w 56"/>
              <a:gd name="T27" fmla="*/ 13 h 65"/>
              <a:gd name="T28" fmla="*/ 6 w 56"/>
              <a:gd name="T29" fmla="*/ 53 h 65"/>
              <a:gd name="T30" fmla="*/ 11 w 56"/>
              <a:gd name="T31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65">
                <a:moveTo>
                  <a:pt x="1" y="29"/>
                </a:moveTo>
                <a:cubicBezTo>
                  <a:pt x="1" y="24"/>
                  <a:pt x="0" y="18"/>
                  <a:pt x="1" y="13"/>
                </a:cubicBezTo>
                <a:cubicBezTo>
                  <a:pt x="2" y="4"/>
                  <a:pt x="7" y="0"/>
                  <a:pt x="15" y="4"/>
                </a:cubicBezTo>
                <a:cubicBezTo>
                  <a:pt x="27" y="11"/>
                  <a:pt x="39" y="19"/>
                  <a:pt x="51" y="27"/>
                </a:cubicBezTo>
                <a:cubicBezTo>
                  <a:pt x="56" y="31"/>
                  <a:pt x="56" y="37"/>
                  <a:pt x="51" y="41"/>
                </a:cubicBezTo>
                <a:cubicBezTo>
                  <a:pt x="40" y="48"/>
                  <a:pt x="28" y="56"/>
                  <a:pt x="16" y="61"/>
                </a:cubicBezTo>
                <a:cubicBezTo>
                  <a:pt x="7" y="65"/>
                  <a:pt x="3" y="61"/>
                  <a:pt x="2" y="51"/>
                </a:cubicBezTo>
                <a:cubicBezTo>
                  <a:pt x="2" y="44"/>
                  <a:pt x="1" y="37"/>
                  <a:pt x="1" y="29"/>
                </a:cubicBezTo>
                <a:close/>
                <a:moveTo>
                  <a:pt x="11" y="58"/>
                </a:moveTo>
                <a:cubicBezTo>
                  <a:pt x="13" y="58"/>
                  <a:pt x="14" y="58"/>
                  <a:pt x="15" y="58"/>
                </a:cubicBezTo>
                <a:cubicBezTo>
                  <a:pt x="27" y="55"/>
                  <a:pt x="39" y="48"/>
                  <a:pt x="48" y="38"/>
                </a:cubicBezTo>
                <a:cubicBezTo>
                  <a:pt x="52" y="35"/>
                  <a:pt x="50" y="30"/>
                  <a:pt x="46" y="28"/>
                </a:cubicBezTo>
                <a:cubicBezTo>
                  <a:pt x="36" y="21"/>
                  <a:pt x="26" y="14"/>
                  <a:pt x="16" y="8"/>
                </a:cubicBezTo>
                <a:cubicBezTo>
                  <a:pt x="10" y="4"/>
                  <a:pt x="5" y="6"/>
                  <a:pt x="5" y="13"/>
                </a:cubicBezTo>
                <a:cubicBezTo>
                  <a:pt x="5" y="26"/>
                  <a:pt x="5" y="40"/>
                  <a:pt x="6" y="53"/>
                </a:cubicBezTo>
                <a:cubicBezTo>
                  <a:pt x="6" y="55"/>
                  <a:pt x="10" y="57"/>
                  <a:pt x="11" y="58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841500" y="2998788"/>
            <a:ext cx="392112" cy="342900"/>
          </a:xfrm>
          <a:custGeom>
            <a:avLst/>
            <a:gdLst>
              <a:gd name="T0" fmla="*/ 2 w 24"/>
              <a:gd name="T1" fmla="*/ 0 h 21"/>
              <a:gd name="T2" fmla="*/ 24 w 24"/>
              <a:gd name="T3" fmla="*/ 18 h 21"/>
              <a:gd name="T4" fmla="*/ 8 w 24"/>
              <a:gd name="T5" fmla="*/ 16 h 21"/>
              <a:gd name="T6" fmla="*/ 2 w 24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21">
                <a:moveTo>
                  <a:pt x="2" y="0"/>
                </a:moveTo>
                <a:cubicBezTo>
                  <a:pt x="5" y="11"/>
                  <a:pt x="11" y="18"/>
                  <a:pt x="24" y="18"/>
                </a:cubicBezTo>
                <a:cubicBezTo>
                  <a:pt x="18" y="21"/>
                  <a:pt x="13" y="20"/>
                  <a:pt x="8" y="16"/>
                </a:cubicBezTo>
                <a:cubicBezTo>
                  <a:pt x="3" y="12"/>
                  <a:pt x="0" y="7"/>
                  <a:pt x="2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>
            <a:off x="1809750" y="1908176"/>
            <a:ext cx="358775" cy="374650"/>
          </a:xfrm>
          <a:custGeom>
            <a:avLst/>
            <a:gdLst>
              <a:gd name="T0" fmla="*/ 4 w 22"/>
              <a:gd name="T1" fmla="*/ 23 h 23"/>
              <a:gd name="T2" fmla="*/ 3 w 22"/>
              <a:gd name="T3" fmla="*/ 9 h 23"/>
              <a:gd name="T4" fmla="*/ 22 w 22"/>
              <a:gd name="T5" fmla="*/ 3 h 23"/>
              <a:gd name="T6" fmla="*/ 4 w 22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3">
                <a:moveTo>
                  <a:pt x="4" y="23"/>
                </a:moveTo>
                <a:cubicBezTo>
                  <a:pt x="0" y="19"/>
                  <a:pt x="0" y="15"/>
                  <a:pt x="3" y="9"/>
                </a:cubicBezTo>
                <a:cubicBezTo>
                  <a:pt x="7" y="3"/>
                  <a:pt x="14" y="0"/>
                  <a:pt x="22" y="3"/>
                </a:cubicBezTo>
                <a:cubicBezTo>
                  <a:pt x="9" y="3"/>
                  <a:pt x="4" y="11"/>
                  <a:pt x="4" y="23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2608263" y="2185988"/>
            <a:ext cx="376237" cy="276225"/>
          </a:xfrm>
          <a:custGeom>
            <a:avLst/>
            <a:gdLst>
              <a:gd name="T0" fmla="*/ 2 w 23"/>
              <a:gd name="T1" fmla="*/ 0 h 17"/>
              <a:gd name="T2" fmla="*/ 23 w 23"/>
              <a:gd name="T3" fmla="*/ 14 h 17"/>
              <a:gd name="T4" fmla="*/ 21 w 23"/>
              <a:gd name="T5" fmla="*/ 17 h 17"/>
              <a:gd name="T6" fmla="*/ 0 w 23"/>
              <a:gd name="T7" fmla="*/ 2 h 17"/>
              <a:gd name="T8" fmla="*/ 2 w 23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7">
                <a:moveTo>
                  <a:pt x="2" y="0"/>
                </a:moveTo>
                <a:cubicBezTo>
                  <a:pt x="9" y="4"/>
                  <a:pt x="16" y="9"/>
                  <a:pt x="23" y="14"/>
                </a:cubicBezTo>
                <a:cubicBezTo>
                  <a:pt x="22" y="15"/>
                  <a:pt x="22" y="16"/>
                  <a:pt x="21" y="17"/>
                </a:cubicBezTo>
                <a:cubicBezTo>
                  <a:pt x="14" y="12"/>
                  <a:pt x="7" y="7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1939925" y="2998788"/>
            <a:ext cx="195262" cy="196850"/>
          </a:xfrm>
          <a:custGeom>
            <a:avLst/>
            <a:gdLst>
              <a:gd name="T0" fmla="*/ 12 w 12"/>
              <a:gd name="T1" fmla="*/ 12 h 12"/>
              <a:gd name="T2" fmla="*/ 2 w 12"/>
              <a:gd name="T3" fmla="*/ 0 h 12"/>
              <a:gd name="T4" fmla="*/ 12 w 12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12">
                <a:moveTo>
                  <a:pt x="12" y="12"/>
                </a:moveTo>
                <a:cubicBezTo>
                  <a:pt x="4" y="12"/>
                  <a:pt x="0" y="7"/>
                  <a:pt x="2" y="0"/>
                </a:cubicBezTo>
                <a:cubicBezTo>
                  <a:pt x="5" y="4"/>
                  <a:pt x="9" y="8"/>
                  <a:pt x="12" y="12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3855829"/>
            <a:ext cx="9144000" cy="1295770"/>
          </a:xfrm>
          <a:custGeom>
            <a:avLst/>
            <a:gdLst>
              <a:gd name="T0" fmla="*/ 3063 w 3841"/>
              <a:gd name="T1" fmla="*/ 0 h 601"/>
              <a:gd name="T2" fmla="*/ 2762 w 3841"/>
              <a:gd name="T3" fmla="*/ 300 h 601"/>
              <a:gd name="T4" fmla="*/ 2762 w 3841"/>
              <a:gd name="T5" fmla="*/ 300 h 601"/>
              <a:gd name="T6" fmla="*/ 0 w 3841"/>
              <a:gd name="T7" fmla="*/ 300 h 601"/>
              <a:gd name="T8" fmla="*/ 0 w 3841"/>
              <a:gd name="T9" fmla="*/ 601 h 601"/>
              <a:gd name="T10" fmla="*/ 3841 w 3841"/>
              <a:gd name="T11" fmla="*/ 601 h 601"/>
              <a:gd name="T12" fmla="*/ 3841 w 3841"/>
              <a:gd name="T13" fmla="*/ 300 h 601"/>
              <a:gd name="T14" fmla="*/ 3841 w 3841"/>
              <a:gd name="T15" fmla="*/ 0 h 601"/>
              <a:gd name="T16" fmla="*/ 3063 w 3841"/>
              <a:gd name="T17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41" h="601">
                <a:moveTo>
                  <a:pt x="3063" y="0"/>
                </a:moveTo>
                <a:cubicBezTo>
                  <a:pt x="2897" y="0"/>
                  <a:pt x="2762" y="134"/>
                  <a:pt x="2762" y="300"/>
                </a:cubicBezTo>
                <a:cubicBezTo>
                  <a:pt x="2762" y="300"/>
                  <a:pt x="2762" y="300"/>
                  <a:pt x="2762" y="30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601"/>
                  <a:pt x="0" y="601"/>
                  <a:pt x="0" y="601"/>
                </a:cubicBezTo>
                <a:cubicBezTo>
                  <a:pt x="3841" y="601"/>
                  <a:pt x="3841" y="601"/>
                  <a:pt x="3841" y="601"/>
                </a:cubicBezTo>
                <a:cubicBezTo>
                  <a:pt x="3841" y="300"/>
                  <a:pt x="3841" y="300"/>
                  <a:pt x="3841" y="300"/>
                </a:cubicBezTo>
                <a:cubicBezTo>
                  <a:pt x="3841" y="0"/>
                  <a:pt x="3841" y="0"/>
                  <a:pt x="3841" y="0"/>
                </a:cubicBezTo>
                <a:lnTo>
                  <a:pt x="3063" y="0"/>
                </a:lnTo>
                <a:close/>
              </a:path>
            </a:pathLst>
          </a:custGeom>
          <a:solidFill>
            <a:srgbClr val="45AF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56" name="Google Shape;1956;p55"/>
          <p:cNvSpPr txBox="1">
            <a:spLocks noGrp="1"/>
          </p:cNvSpPr>
          <p:nvPr>
            <p:ph type="subTitle" idx="1"/>
          </p:nvPr>
        </p:nvSpPr>
        <p:spPr>
          <a:xfrm>
            <a:off x="287132" y="3439773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45AFF0"/>
                </a:solidFill>
              </a:rPr>
              <a:t>Heidi Johnson</a:t>
            </a:r>
            <a:endParaRPr dirty="0">
              <a:solidFill>
                <a:srgbClr val="45AFF0"/>
              </a:solidFill>
            </a:endParaRPr>
          </a:p>
        </p:txBody>
      </p:sp>
      <p:sp>
        <p:nvSpPr>
          <p:cNvPr id="1957" name="Google Shape;1957;p55"/>
          <p:cNvSpPr txBox="1">
            <a:spLocks noGrp="1"/>
          </p:cNvSpPr>
          <p:nvPr>
            <p:ph type="subTitle" idx="2"/>
          </p:nvPr>
        </p:nvSpPr>
        <p:spPr>
          <a:xfrm>
            <a:off x="296276" y="3796389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dirty="0">
                <a:solidFill>
                  <a:srgbClr val="45AFF0"/>
                </a:solidFill>
              </a:rPr>
              <a:t>Mars is actually a cold place</a:t>
            </a:r>
            <a:endParaRPr sz="1400" b="0" dirty="0">
              <a:solidFill>
                <a:srgbClr val="45AFF0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 b="0" dirty="0">
              <a:solidFill>
                <a:srgbClr val="45AFF0"/>
              </a:solidFill>
            </a:endParaRPr>
          </a:p>
        </p:txBody>
      </p:sp>
      <p:sp>
        <p:nvSpPr>
          <p:cNvPr id="1958" name="Google Shape;1958;p55"/>
          <p:cNvSpPr txBox="1">
            <a:spLocks noGrp="1"/>
          </p:cNvSpPr>
          <p:nvPr>
            <p:ph type="subTitle" idx="3"/>
          </p:nvPr>
        </p:nvSpPr>
        <p:spPr>
          <a:xfrm>
            <a:off x="2334456" y="2599806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0091EA"/>
                </a:solidFill>
              </a:rPr>
              <a:t>Susan Bones</a:t>
            </a:r>
            <a:endParaRPr dirty="0">
              <a:solidFill>
                <a:srgbClr val="0091EA"/>
              </a:solidFill>
            </a:endParaRPr>
          </a:p>
        </p:txBody>
      </p:sp>
      <p:sp>
        <p:nvSpPr>
          <p:cNvPr id="1959" name="Google Shape;1959;p55"/>
          <p:cNvSpPr txBox="1">
            <a:spLocks noGrp="1"/>
          </p:cNvSpPr>
          <p:nvPr>
            <p:ph type="subTitle" idx="4"/>
          </p:nvPr>
        </p:nvSpPr>
        <p:spPr>
          <a:xfrm>
            <a:off x="2343600" y="2956422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dirty="0">
                <a:solidFill>
                  <a:srgbClr val="0091EA"/>
                </a:solidFill>
              </a:rPr>
              <a:t>It’s a gas giant and the biggest planet</a:t>
            </a:r>
            <a:endParaRPr sz="1400" b="0" dirty="0">
              <a:solidFill>
                <a:srgbClr val="0091EA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 b="0" dirty="0">
              <a:solidFill>
                <a:srgbClr val="0091EA"/>
              </a:solidFill>
            </a:endParaRPr>
          </a:p>
        </p:txBody>
      </p:sp>
      <p:sp>
        <p:nvSpPr>
          <p:cNvPr id="1960" name="Google Shape;1960;p55"/>
          <p:cNvSpPr txBox="1">
            <a:spLocks noGrp="1"/>
          </p:cNvSpPr>
          <p:nvPr>
            <p:ph type="subTitle" idx="5"/>
          </p:nvPr>
        </p:nvSpPr>
        <p:spPr>
          <a:xfrm>
            <a:off x="4327956" y="3435680"/>
            <a:ext cx="1993500" cy="4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45AFF0"/>
                </a:solidFill>
              </a:rPr>
              <a:t>Arthur Nielsen</a:t>
            </a:r>
            <a:endParaRPr dirty="0">
              <a:solidFill>
                <a:srgbClr val="45AFF0"/>
              </a:solidFill>
            </a:endParaRPr>
          </a:p>
        </p:txBody>
      </p:sp>
      <p:sp>
        <p:nvSpPr>
          <p:cNvPr id="1961" name="Google Shape;1961;p55"/>
          <p:cNvSpPr txBox="1">
            <a:spLocks noGrp="1"/>
          </p:cNvSpPr>
          <p:nvPr>
            <p:ph type="subTitle" idx="6"/>
          </p:nvPr>
        </p:nvSpPr>
        <p:spPr>
          <a:xfrm>
            <a:off x="4337100" y="3792296"/>
            <a:ext cx="19842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 b="0" dirty="0">
                <a:solidFill>
                  <a:srgbClr val="45AFF0"/>
                </a:solidFill>
              </a:rPr>
              <a:t>Saturn is composed mostly of hydrogen</a:t>
            </a:r>
            <a:endParaRPr sz="1400" b="0" dirty="0">
              <a:solidFill>
                <a:srgbClr val="45AFF0"/>
              </a:solidFill>
            </a:endParaRPr>
          </a:p>
        </p:txBody>
      </p:sp>
      <p:sp>
        <p:nvSpPr>
          <p:cNvPr id="1964" name="Google Shape;1964;p55"/>
          <p:cNvSpPr/>
          <p:nvPr/>
        </p:nvSpPr>
        <p:spPr>
          <a:xfrm>
            <a:off x="2414856" y="858307"/>
            <a:ext cx="1832700" cy="1832700"/>
          </a:xfrm>
          <a:prstGeom prst="ellipse">
            <a:avLst/>
          </a:prstGeom>
          <a:noFill/>
          <a:ln w="2857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55"/>
          <p:cNvSpPr txBox="1">
            <a:spLocks noGrp="1"/>
          </p:cNvSpPr>
          <p:nvPr>
            <p:ph type="title"/>
          </p:nvPr>
        </p:nvSpPr>
        <p:spPr>
          <a:xfrm>
            <a:off x="649616" y="118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#RecyclingHeroes</a:t>
            </a:r>
            <a:endParaRPr sz="3600"/>
          </a:p>
        </p:txBody>
      </p:sp>
      <p:grpSp>
        <p:nvGrpSpPr>
          <p:cNvPr id="11" name="Grupo 10"/>
          <p:cNvGrpSpPr/>
          <p:nvPr/>
        </p:nvGrpSpPr>
        <p:grpSpPr>
          <a:xfrm>
            <a:off x="6900733" y="1642767"/>
            <a:ext cx="1983222" cy="1792913"/>
            <a:chOff x="7140575" y="1781175"/>
            <a:chExt cx="1571625" cy="1420813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7140575" y="1781175"/>
              <a:ext cx="1571625" cy="1420813"/>
            </a:xfrm>
            <a:custGeom>
              <a:avLst/>
              <a:gdLst>
                <a:gd name="T0" fmla="*/ 112 w 119"/>
                <a:gd name="T1" fmla="*/ 24 h 107"/>
                <a:gd name="T2" fmla="*/ 115 w 119"/>
                <a:gd name="T3" fmla="*/ 34 h 107"/>
                <a:gd name="T4" fmla="*/ 107 w 119"/>
                <a:gd name="T5" fmla="*/ 36 h 107"/>
                <a:gd name="T6" fmla="*/ 104 w 119"/>
                <a:gd name="T7" fmla="*/ 48 h 107"/>
                <a:gd name="T8" fmla="*/ 15 w 119"/>
                <a:gd name="T9" fmla="*/ 103 h 107"/>
                <a:gd name="T10" fmla="*/ 13 w 119"/>
                <a:gd name="T11" fmla="*/ 103 h 107"/>
                <a:gd name="T12" fmla="*/ 6 w 119"/>
                <a:gd name="T13" fmla="*/ 97 h 107"/>
                <a:gd name="T14" fmla="*/ 12 w 119"/>
                <a:gd name="T15" fmla="*/ 89 h 107"/>
                <a:gd name="T16" fmla="*/ 32 w 119"/>
                <a:gd name="T17" fmla="*/ 79 h 107"/>
                <a:gd name="T18" fmla="*/ 27 w 119"/>
                <a:gd name="T19" fmla="*/ 76 h 107"/>
                <a:gd name="T20" fmla="*/ 0 w 119"/>
                <a:gd name="T21" fmla="*/ 25 h 107"/>
                <a:gd name="T22" fmla="*/ 3 w 119"/>
                <a:gd name="T23" fmla="*/ 9 h 107"/>
                <a:gd name="T24" fmla="*/ 14 w 119"/>
                <a:gd name="T25" fmla="*/ 8 h 107"/>
                <a:gd name="T26" fmla="*/ 48 w 119"/>
                <a:gd name="T27" fmla="*/ 30 h 107"/>
                <a:gd name="T28" fmla="*/ 54 w 119"/>
                <a:gd name="T29" fmla="*/ 31 h 107"/>
                <a:gd name="T30" fmla="*/ 57 w 119"/>
                <a:gd name="T31" fmla="*/ 30 h 107"/>
                <a:gd name="T32" fmla="*/ 76 w 119"/>
                <a:gd name="T33" fmla="*/ 3 h 107"/>
                <a:gd name="T34" fmla="*/ 106 w 119"/>
                <a:gd name="T35" fmla="*/ 18 h 107"/>
                <a:gd name="T36" fmla="*/ 110 w 119"/>
                <a:gd name="T37" fmla="*/ 15 h 107"/>
                <a:gd name="T38" fmla="*/ 117 w 119"/>
                <a:gd name="T39" fmla="*/ 15 h 107"/>
                <a:gd name="T40" fmla="*/ 115 w 119"/>
                <a:gd name="T41" fmla="*/ 22 h 107"/>
                <a:gd name="T42" fmla="*/ 112 w 119"/>
                <a:gd name="T43" fmla="*/ 24 h 107"/>
                <a:gd name="T44" fmla="*/ 20 w 119"/>
                <a:gd name="T45" fmla="*/ 95 h 107"/>
                <a:gd name="T46" fmla="*/ 21 w 119"/>
                <a:gd name="T47" fmla="*/ 96 h 107"/>
                <a:gd name="T48" fmla="*/ 34 w 119"/>
                <a:gd name="T49" fmla="*/ 95 h 107"/>
                <a:gd name="T50" fmla="*/ 99 w 119"/>
                <a:gd name="T51" fmla="*/ 31 h 107"/>
                <a:gd name="T52" fmla="*/ 83 w 119"/>
                <a:gd name="T53" fmla="*/ 11 h 107"/>
                <a:gd name="T54" fmla="*/ 65 w 119"/>
                <a:gd name="T55" fmla="*/ 29 h 107"/>
                <a:gd name="T56" fmla="*/ 34 w 119"/>
                <a:gd name="T57" fmla="*/ 87 h 107"/>
                <a:gd name="T58" fmla="*/ 20 w 119"/>
                <a:gd name="T59" fmla="*/ 95 h 107"/>
                <a:gd name="T60" fmla="*/ 39 w 119"/>
                <a:gd name="T61" fmla="*/ 73 h 107"/>
                <a:gd name="T62" fmla="*/ 57 w 119"/>
                <a:gd name="T63" fmla="*/ 41 h 107"/>
                <a:gd name="T64" fmla="*/ 30 w 119"/>
                <a:gd name="T65" fmla="*/ 32 h 107"/>
                <a:gd name="T66" fmla="*/ 9 w 119"/>
                <a:gd name="T67" fmla="*/ 17 h 107"/>
                <a:gd name="T68" fmla="*/ 39 w 119"/>
                <a:gd name="T69" fmla="*/ 7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9" h="107">
                  <a:moveTo>
                    <a:pt x="112" y="24"/>
                  </a:moveTo>
                  <a:cubicBezTo>
                    <a:pt x="113" y="28"/>
                    <a:pt x="114" y="31"/>
                    <a:pt x="115" y="34"/>
                  </a:cubicBezTo>
                  <a:cubicBezTo>
                    <a:pt x="113" y="35"/>
                    <a:pt x="110" y="35"/>
                    <a:pt x="107" y="36"/>
                  </a:cubicBezTo>
                  <a:cubicBezTo>
                    <a:pt x="106" y="39"/>
                    <a:pt x="105" y="44"/>
                    <a:pt x="104" y="48"/>
                  </a:cubicBezTo>
                  <a:cubicBezTo>
                    <a:pt x="89" y="93"/>
                    <a:pt x="46" y="107"/>
                    <a:pt x="15" y="103"/>
                  </a:cubicBezTo>
                  <a:cubicBezTo>
                    <a:pt x="15" y="103"/>
                    <a:pt x="14" y="103"/>
                    <a:pt x="13" y="103"/>
                  </a:cubicBezTo>
                  <a:cubicBezTo>
                    <a:pt x="10" y="102"/>
                    <a:pt x="6" y="101"/>
                    <a:pt x="6" y="97"/>
                  </a:cubicBezTo>
                  <a:cubicBezTo>
                    <a:pt x="5" y="92"/>
                    <a:pt x="9" y="91"/>
                    <a:pt x="12" y="89"/>
                  </a:cubicBezTo>
                  <a:cubicBezTo>
                    <a:pt x="18" y="86"/>
                    <a:pt x="25" y="83"/>
                    <a:pt x="32" y="79"/>
                  </a:cubicBezTo>
                  <a:cubicBezTo>
                    <a:pt x="30" y="78"/>
                    <a:pt x="29" y="77"/>
                    <a:pt x="27" y="76"/>
                  </a:cubicBezTo>
                  <a:cubicBezTo>
                    <a:pt x="11" y="63"/>
                    <a:pt x="2" y="46"/>
                    <a:pt x="0" y="25"/>
                  </a:cubicBezTo>
                  <a:cubicBezTo>
                    <a:pt x="0" y="20"/>
                    <a:pt x="1" y="14"/>
                    <a:pt x="3" y="9"/>
                  </a:cubicBezTo>
                  <a:cubicBezTo>
                    <a:pt x="5" y="3"/>
                    <a:pt x="10" y="3"/>
                    <a:pt x="14" y="8"/>
                  </a:cubicBezTo>
                  <a:cubicBezTo>
                    <a:pt x="23" y="20"/>
                    <a:pt x="34" y="27"/>
                    <a:pt x="48" y="30"/>
                  </a:cubicBezTo>
                  <a:cubicBezTo>
                    <a:pt x="50" y="30"/>
                    <a:pt x="52" y="31"/>
                    <a:pt x="54" y="31"/>
                  </a:cubicBezTo>
                  <a:cubicBezTo>
                    <a:pt x="55" y="31"/>
                    <a:pt x="56" y="31"/>
                    <a:pt x="57" y="30"/>
                  </a:cubicBezTo>
                  <a:cubicBezTo>
                    <a:pt x="57" y="17"/>
                    <a:pt x="63" y="7"/>
                    <a:pt x="76" y="3"/>
                  </a:cubicBezTo>
                  <a:cubicBezTo>
                    <a:pt x="87" y="0"/>
                    <a:pt x="96" y="5"/>
                    <a:pt x="106" y="18"/>
                  </a:cubicBezTo>
                  <a:cubicBezTo>
                    <a:pt x="107" y="17"/>
                    <a:pt x="109" y="16"/>
                    <a:pt x="110" y="15"/>
                  </a:cubicBezTo>
                  <a:cubicBezTo>
                    <a:pt x="112" y="13"/>
                    <a:pt x="115" y="12"/>
                    <a:pt x="117" y="15"/>
                  </a:cubicBezTo>
                  <a:cubicBezTo>
                    <a:pt x="119" y="18"/>
                    <a:pt x="117" y="20"/>
                    <a:pt x="115" y="22"/>
                  </a:cubicBezTo>
                  <a:cubicBezTo>
                    <a:pt x="113" y="23"/>
                    <a:pt x="112" y="24"/>
                    <a:pt x="112" y="24"/>
                  </a:cubicBezTo>
                  <a:close/>
                  <a:moveTo>
                    <a:pt x="20" y="95"/>
                  </a:moveTo>
                  <a:cubicBezTo>
                    <a:pt x="20" y="95"/>
                    <a:pt x="21" y="95"/>
                    <a:pt x="21" y="96"/>
                  </a:cubicBezTo>
                  <a:cubicBezTo>
                    <a:pt x="25" y="96"/>
                    <a:pt x="29" y="96"/>
                    <a:pt x="34" y="95"/>
                  </a:cubicBezTo>
                  <a:cubicBezTo>
                    <a:pt x="68" y="92"/>
                    <a:pt x="96" y="64"/>
                    <a:pt x="99" y="31"/>
                  </a:cubicBezTo>
                  <a:cubicBezTo>
                    <a:pt x="100" y="20"/>
                    <a:pt x="93" y="11"/>
                    <a:pt x="83" y="11"/>
                  </a:cubicBezTo>
                  <a:cubicBezTo>
                    <a:pt x="72" y="11"/>
                    <a:pt x="65" y="19"/>
                    <a:pt x="65" y="29"/>
                  </a:cubicBezTo>
                  <a:cubicBezTo>
                    <a:pt x="66" y="55"/>
                    <a:pt x="55" y="74"/>
                    <a:pt x="34" y="87"/>
                  </a:cubicBezTo>
                  <a:cubicBezTo>
                    <a:pt x="30" y="90"/>
                    <a:pt x="25" y="92"/>
                    <a:pt x="20" y="95"/>
                  </a:cubicBezTo>
                  <a:close/>
                  <a:moveTo>
                    <a:pt x="39" y="73"/>
                  </a:moveTo>
                  <a:cubicBezTo>
                    <a:pt x="49" y="64"/>
                    <a:pt x="55" y="53"/>
                    <a:pt x="57" y="41"/>
                  </a:cubicBezTo>
                  <a:cubicBezTo>
                    <a:pt x="47" y="38"/>
                    <a:pt x="38" y="36"/>
                    <a:pt x="30" y="32"/>
                  </a:cubicBezTo>
                  <a:cubicBezTo>
                    <a:pt x="23" y="28"/>
                    <a:pt x="16" y="22"/>
                    <a:pt x="9" y="17"/>
                  </a:cubicBezTo>
                  <a:cubicBezTo>
                    <a:pt x="4" y="34"/>
                    <a:pt x="18" y="62"/>
                    <a:pt x="39" y="73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8210550" y="2058988"/>
              <a:ext cx="92075" cy="120650"/>
            </a:xfrm>
            <a:custGeom>
              <a:avLst/>
              <a:gdLst>
                <a:gd name="T0" fmla="*/ 3 w 7"/>
                <a:gd name="T1" fmla="*/ 9 h 9"/>
                <a:gd name="T2" fmla="*/ 0 w 7"/>
                <a:gd name="T3" fmla="*/ 4 h 9"/>
                <a:gd name="T4" fmla="*/ 3 w 7"/>
                <a:gd name="T5" fmla="*/ 0 h 9"/>
                <a:gd name="T6" fmla="*/ 7 w 7"/>
                <a:gd name="T7" fmla="*/ 4 h 9"/>
                <a:gd name="T8" fmla="*/ 3 w 7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cubicBezTo>
                    <a:pt x="1" y="7"/>
                    <a:pt x="0" y="5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7" y="5"/>
                    <a:pt x="5" y="7"/>
                    <a:pt x="3" y="9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2959019" y="1369757"/>
            <a:ext cx="885825" cy="839787"/>
          </a:xfrm>
          <a:custGeom>
            <a:avLst/>
            <a:gdLst>
              <a:gd name="T0" fmla="*/ 30 w 128"/>
              <a:gd name="T1" fmla="*/ 112 h 121"/>
              <a:gd name="T2" fmla="*/ 35 w 128"/>
              <a:gd name="T3" fmla="*/ 112 h 121"/>
              <a:gd name="T4" fmla="*/ 120 w 128"/>
              <a:gd name="T5" fmla="*/ 112 h 121"/>
              <a:gd name="T6" fmla="*/ 125 w 128"/>
              <a:gd name="T7" fmla="*/ 112 h 121"/>
              <a:gd name="T8" fmla="*/ 128 w 128"/>
              <a:gd name="T9" fmla="*/ 116 h 121"/>
              <a:gd name="T10" fmla="*/ 125 w 128"/>
              <a:gd name="T11" fmla="*/ 120 h 121"/>
              <a:gd name="T12" fmla="*/ 120 w 128"/>
              <a:gd name="T13" fmla="*/ 120 h 121"/>
              <a:gd name="T14" fmla="*/ 8 w 128"/>
              <a:gd name="T15" fmla="*/ 120 h 121"/>
              <a:gd name="T16" fmla="*/ 1 w 128"/>
              <a:gd name="T17" fmla="*/ 112 h 121"/>
              <a:gd name="T18" fmla="*/ 7 w 128"/>
              <a:gd name="T19" fmla="*/ 79 h 121"/>
              <a:gd name="T20" fmla="*/ 9 w 128"/>
              <a:gd name="T21" fmla="*/ 73 h 121"/>
              <a:gd name="T22" fmla="*/ 65 w 128"/>
              <a:gd name="T23" fmla="*/ 5 h 121"/>
              <a:gd name="T24" fmla="*/ 75 w 128"/>
              <a:gd name="T25" fmla="*/ 4 h 121"/>
              <a:gd name="T26" fmla="*/ 101 w 128"/>
              <a:gd name="T27" fmla="*/ 26 h 121"/>
              <a:gd name="T28" fmla="*/ 102 w 128"/>
              <a:gd name="T29" fmla="*/ 35 h 121"/>
              <a:gd name="T30" fmla="*/ 45 w 128"/>
              <a:gd name="T31" fmla="*/ 104 h 121"/>
              <a:gd name="T32" fmla="*/ 41 w 128"/>
              <a:gd name="T33" fmla="*/ 107 h 121"/>
              <a:gd name="T34" fmla="*/ 30 w 128"/>
              <a:gd name="T35" fmla="*/ 111 h 121"/>
              <a:gd name="T36" fmla="*/ 30 w 128"/>
              <a:gd name="T37" fmla="*/ 112 h 121"/>
              <a:gd name="T38" fmla="*/ 41 w 128"/>
              <a:gd name="T39" fmla="*/ 97 h 121"/>
              <a:gd name="T40" fmla="*/ 77 w 128"/>
              <a:gd name="T41" fmla="*/ 52 h 121"/>
              <a:gd name="T42" fmla="*/ 68 w 128"/>
              <a:gd name="T43" fmla="*/ 45 h 121"/>
              <a:gd name="T44" fmla="*/ 32 w 128"/>
              <a:gd name="T45" fmla="*/ 90 h 121"/>
              <a:gd name="T46" fmla="*/ 41 w 128"/>
              <a:gd name="T47" fmla="*/ 97 h 121"/>
              <a:gd name="T48" fmla="*/ 17 w 128"/>
              <a:gd name="T49" fmla="*/ 77 h 121"/>
              <a:gd name="T50" fmla="*/ 25 w 128"/>
              <a:gd name="T51" fmla="*/ 84 h 121"/>
              <a:gd name="T52" fmla="*/ 62 w 128"/>
              <a:gd name="T53" fmla="*/ 40 h 121"/>
              <a:gd name="T54" fmla="*/ 53 w 128"/>
              <a:gd name="T55" fmla="*/ 32 h 121"/>
              <a:gd name="T56" fmla="*/ 17 w 128"/>
              <a:gd name="T57" fmla="*/ 77 h 121"/>
              <a:gd name="T58" fmla="*/ 59 w 128"/>
              <a:gd name="T59" fmla="*/ 26 h 121"/>
              <a:gd name="T60" fmla="*/ 83 w 128"/>
              <a:gd name="T61" fmla="*/ 45 h 121"/>
              <a:gd name="T62" fmla="*/ 94 w 128"/>
              <a:gd name="T63" fmla="*/ 31 h 121"/>
              <a:gd name="T64" fmla="*/ 70 w 128"/>
              <a:gd name="T65" fmla="*/ 11 h 121"/>
              <a:gd name="T66" fmla="*/ 59 w 128"/>
              <a:gd name="T67" fmla="*/ 26 h 121"/>
              <a:gd name="T68" fmla="*/ 14 w 128"/>
              <a:gd name="T69" fmla="*/ 86 h 121"/>
              <a:gd name="T70" fmla="*/ 10 w 128"/>
              <a:gd name="T71" fmla="*/ 110 h 121"/>
              <a:gd name="T72" fmla="*/ 33 w 128"/>
              <a:gd name="T73" fmla="*/ 101 h 121"/>
              <a:gd name="T74" fmla="*/ 14 w 128"/>
              <a:gd name="T75" fmla="*/ 8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1">
                <a:moveTo>
                  <a:pt x="30" y="112"/>
                </a:moveTo>
                <a:cubicBezTo>
                  <a:pt x="32" y="112"/>
                  <a:pt x="34" y="112"/>
                  <a:pt x="35" y="112"/>
                </a:cubicBezTo>
                <a:cubicBezTo>
                  <a:pt x="63" y="112"/>
                  <a:pt x="91" y="112"/>
                  <a:pt x="120" y="112"/>
                </a:cubicBezTo>
                <a:cubicBezTo>
                  <a:pt x="121" y="112"/>
                  <a:pt x="123" y="112"/>
                  <a:pt x="125" y="112"/>
                </a:cubicBezTo>
                <a:cubicBezTo>
                  <a:pt x="126" y="113"/>
                  <a:pt x="128" y="115"/>
                  <a:pt x="128" y="116"/>
                </a:cubicBezTo>
                <a:cubicBezTo>
                  <a:pt x="128" y="118"/>
                  <a:pt x="126" y="119"/>
                  <a:pt x="125" y="120"/>
                </a:cubicBezTo>
                <a:cubicBezTo>
                  <a:pt x="123" y="121"/>
                  <a:pt x="122" y="120"/>
                  <a:pt x="120" y="120"/>
                </a:cubicBezTo>
                <a:cubicBezTo>
                  <a:pt x="83" y="120"/>
                  <a:pt x="45" y="120"/>
                  <a:pt x="8" y="120"/>
                </a:cubicBezTo>
                <a:cubicBezTo>
                  <a:pt x="1" y="120"/>
                  <a:pt x="0" y="120"/>
                  <a:pt x="1" y="112"/>
                </a:cubicBezTo>
                <a:cubicBezTo>
                  <a:pt x="3" y="101"/>
                  <a:pt x="5" y="90"/>
                  <a:pt x="7" y="79"/>
                </a:cubicBezTo>
                <a:cubicBezTo>
                  <a:pt x="7" y="77"/>
                  <a:pt x="8" y="75"/>
                  <a:pt x="9" y="73"/>
                </a:cubicBezTo>
                <a:cubicBezTo>
                  <a:pt x="28" y="50"/>
                  <a:pt x="46" y="28"/>
                  <a:pt x="65" y="5"/>
                </a:cubicBezTo>
                <a:cubicBezTo>
                  <a:pt x="69" y="1"/>
                  <a:pt x="70" y="0"/>
                  <a:pt x="75" y="4"/>
                </a:cubicBezTo>
                <a:cubicBezTo>
                  <a:pt x="84" y="12"/>
                  <a:pt x="92" y="19"/>
                  <a:pt x="101" y="26"/>
                </a:cubicBezTo>
                <a:cubicBezTo>
                  <a:pt x="105" y="29"/>
                  <a:pt x="105" y="31"/>
                  <a:pt x="102" y="35"/>
                </a:cubicBezTo>
                <a:cubicBezTo>
                  <a:pt x="83" y="58"/>
                  <a:pt x="64" y="81"/>
                  <a:pt x="45" y="104"/>
                </a:cubicBezTo>
                <a:cubicBezTo>
                  <a:pt x="44" y="105"/>
                  <a:pt x="42" y="106"/>
                  <a:pt x="41" y="107"/>
                </a:cubicBezTo>
                <a:cubicBezTo>
                  <a:pt x="37" y="108"/>
                  <a:pt x="34" y="110"/>
                  <a:pt x="30" y="111"/>
                </a:cubicBezTo>
                <a:cubicBezTo>
                  <a:pt x="30" y="111"/>
                  <a:pt x="30" y="112"/>
                  <a:pt x="30" y="112"/>
                </a:cubicBezTo>
                <a:close/>
                <a:moveTo>
                  <a:pt x="41" y="97"/>
                </a:moveTo>
                <a:cubicBezTo>
                  <a:pt x="53" y="82"/>
                  <a:pt x="65" y="67"/>
                  <a:pt x="77" y="52"/>
                </a:cubicBezTo>
                <a:cubicBezTo>
                  <a:pt x="74" y="49"/>
                  <a:pt x="71" y="47"/>
                  <a:pt x="68" y="45"/>
                </a:cubicBezTo>
                <a:cubicBezTo>
                  <a:pt x="56" y="60"/>
                  <a:pt x="44" y="75"/>
                  <a:pt x="32" y="90"/>
                </a:cubicBezTo>
                <a:cubicBezTo>
                  <a:pt x="35" y="92"/>
                  <a:pt x="38" y="94"/>
                  <a:pt x="41" y="97"/>
                </a:cubicBezTo>
                <a:close/>
                <a:moveTo>
                  <a:pt x="17" y="77"/>
                </a:moveTo>
                <a:cubicBezTo>
                  <a:pt x="20" y="80"/>
                  <a:pt x="22" y="82"/>
                  <a:pt x="25" y="84"/>
                </a:cubicBezTo>
                <a:cubicBezTo>
                  <a:pt x="38" y="69"/>
                  <a:pt x="50" y="55"/>
                  <a:pt x="62" y="40"/>
                </a:cubicBezTo>
                <a:cubicBezTo>
                  <a:pt x="59" y="37"/>
                  <a:pt x="56" y="35"/>
                  <a:pt x="53" y="32"/>
                </a:cubicBezTo>
                <a:cubicBezTo>
                  <a:pt x="41" y="47"/>
                  <a:pt x="29" y="62"/>
                  <a:pt x="17" y="77"/>
                </a:cubicBezTo>
                <a:close/>
                <a:moveTo>
                  <a:pt x="59" y="26"/>
                </a:moveTo>
                <a:cubicBezTo>
                  <a:pt x="67" y="33"/>
                  <a:pt x="75" y="39"/>
                  <a:pt x="83" y="45"/>
                </a:cubicBezTo>
                <a:cubicBezTo>
                  <a:pt x="87" y="41"/>
                  <a:pt x="90" y="36"/>
                  <a:pt x="94" y="31"/>
                </a:cubicBezTo>
                <a:cubicBezTo>
                  <a:pt x="86" y="24"/>
                  <a:pt x="78" y="18"/>
                  <a:pt x="70" y="11"/>
                </a:cubicBezTo>
                <a:cubicBezTo>
                  <a:pt x="66" y="16"/>
                  <a:pt x="63" y="21"/>
                  <a:pt x="59" y="26"/>
                </a:cubicBezTo>
                <a:close/>
                <a:moveTo>
                  <a:pt x="14" y="86"/>
                </a:moveTo>
                <a:cubicBezTo>
                  <a:pt x="12" y="94"/>
                  <a:pt x="11" y="102"/>
                  <a:pt x="10" y="110"/>
                </a:cubicBezTo>
                <a:cubicBezTo>
                  <a:pt x="18" y="107"/>
                  <a:pt x="25" y="104"/>
                  <a:pt x="33" y="101"/>
                </a:cubicBezTo>
                <a:cubicBezTo>
                  <a:pt x="26" y="96"/>
                  <a:pt x="20" y="91"/>
                  <a:pt x="14" y="86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Google Shape;1964;p55"/>
          <p:cNvSpPr/>
          <p:nvPr/>
        </p:nvSpPr>
        <p:spPr>
          <a:xfrm>
            <a:off x="4488600" y="1504941"/>
            <a:ext cx="1832700" cy="1832700"/>
          </a:xfrm>
          <a:prstGeom prst="ellipse">
            <a:avLst/>
          </a:prstGeom>
          <a:noFill/>
          <a:ln w="2857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964;p55"/>
          <p:cNvSpPr/>
          <p:nvPr/>
        </p:nvSpPr>
        <p:spPr>
          <a:xfrm>
            <a:off x="390378" y="1602980"/>
            <a:ext cx="1832700" cy="1832700"/>
          </a:xfrm>
          <a:prstGeom prst="ellipse">
            <a:avLst/>
          </a:prstGeom>
          <a:noFill/>
          <a:ln w="28575" cap="flat" cmpd="sng">
            <a:solidFill>
              <a:srgbClr val="0091E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Freeform 14"/>
          <p:cNvSpPr>
            <a:spLocks noEditPoints="1"/>
          </p:cNvSpPr>
          <p:nvPr/>
        </p:nvSpPr>
        <p:spPr bwMode="auto">
          <a:xfrm>
            <a:off x="892176" y="2124075"/>
            <a:ext cx="790574" cy="1019176"/>
          </a:xfrm>
          <a:custGeom>
            <a:avLst/>
            <a:gdLst>
              <a:gd name="T0" fmla="*/ 57 w 118"/>
              <a:gd name="T1" fmla="*/ 45 h 153"/>
              <a:gd name="T2" fmla="*/ 62 w 118"/>
              <a:gd name="T3" fmla="*/ 40 h 153"/>
              <a:gd name="T4" fmla="*/ 67 w 118"/>
              <a:gd name="T5" fmla="*/ 25 h 153"/>
              <a:gd name="T6" fmla="*/ 78 w 118"/>
              <a:gd name="T7" fmla="*/ 4 h 153"/>
              <a:gd name="T8" fmla="*/ 100 w 118"/>
              <a:gd name="T9" fmla="*/ 8 h 153"/>
              <a:gd name="T10" fmla="*/ 102 w 118"/>
              <a:gd name="T11" fmla="*/ 32 h 153"/>
              <a:gd name="T12" fmla="*/ 80 w 118"/>
              <a:gd name="T13" fmla="*/ 39 h 153"/>
              <a:gd name="T14" fmla="*/ 72 w 118"/>
              <a:gd name="T15" fmla="*/ 42 h 153"/>
              <a:gd name="T16" fmla="*/ 62 w 118"/>
              <a:gd name="T17" fmla="*/ 51 h 153"/>
              <a:gd name="T18" fmla="*/ 63 w 118"/>
              <a:gd name="T19" fmla="*/ 92 h 153"/>
              <a:gd name="T20" fmla="*/ 75 w 118"/>
              <a:gd name="T21" fmla="*/ 103 h 153"/>
              <a:gd name="T22" fmla="*/ 80 w 118"/>
              <a:gd name="T23" fmla="*/ 103 h 153"/>
              <a:gd name="T24" fmla="*/ 115 w 118"/>
              <a:gd name="T25" fmla="*/ 120 h 153"/>
              <a:gd name="T26" fmla="*/ 103 w 118"/>
              <a:gd name="T27" fmla="*/ 147 h 153"/>
              <a:gd name="T28" fmla="*/ 74 w 118"/>
              <a:gd name="T29" fmla="*/ 145 h 153"/>
              <a:gd name="T30" fmla="*/ 68 w 118"/>
              <a:gd name="T31" fmla="*/ 116 h 153"/>
              <a:gd name="T32" fmla="*/ 70 w 118"/>
              <a:gd name="T33" fmla="*/ 112 h 153"/>
              <a:gd name="T34" fmla="*/ 57 w 118"/>
              <a:gd name="T35" fmla="*/ 98 h 153"/>
              <a:gd name="T36" fmla="*/ 10 w 118"/>
              <a:gd name="T37" fmla="*/ 92 h 153"/>
              <a:gd name="T38" fmla="*/ 11 w 118"/>
              <a:gd name="T39" fmla="*/ 50 h 153"/>
              <a:gd name="T40" fmla="*/ 57 w 118"/>
              <a:gd name="T41" fmla="*/ 45 h 153"/>
              <a:gd name="T42" fmla="*/ 61 w 118"/>
              <a:gd name="T43" fmla="*/ 72 h 153"/>
              <a:gd name="T44" fmla="*/ 36 w 118"/>
              <a:gd name="T45" fmla="*/ 46 h 153"/>
              <a:gd name="T46" fmla="*/ 11 w 118"/>
              <a:gd name="T47" fmla="*/ 71 h 153"/>
              <a:gd name="T48" fmla="*/ 36 w 118"/>
              <a:gd name="T49" fmla="*/ 96 h 153"/>
              <a:gd name="T50" fmla="*/ 61 w 118"/>
              <a:gd name="T51" fmla="*/ 72 h 153"/>
              <a:gd name="T52" fmla="*/ 74 w 118"/>
              <a:gd name="T53" fmla="*/ 126 h 153"/>
              <a:gd name="T54" fmla="*/ 91 w 118"/>
              <a:gd name="T55" fmla="*/ 143 h 153"/>
              <a:gd name="T56" fmla="*/ 108 w 118"/>
              <a:gd name="T57" fmla="*/ 126 h 153"/>
              <a:gd name="T58" fmla="*/ 91 w 118"/>
              <a:gd name="T59" fmla="*/ 109 h 153"/>
              <a:gd name="T60" fmla="*/ 74 w 118"/>
              <a:gd name="T61" fmla="*/ 126 h 153"/>
              <a:gd name="T62" fmla="*/ 97 w 118"/>
              <a:gd name="T63" fmla="*/ 21 h 153"/>
              <a:gd name="T64" fmla="*/ 86 w 118"/>
              <a:gd name="T65" fmla="*/ 10 h 153"/>
              <a:gd name="T66" fmla="*/ 75 w 118"/>
              <a:gd name="T67" fmla="*/ 22 h 153"/>
              <a:gd name="T68" fmla="*/ 86 w 118"/>
              <a:gd name="T69" fmla="*/ 32 h 153"/>
              <a:gd name="T70" fmla="*/ 97 w 118"/>
              <a:gd name="T71" fmla="*/ 2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53">
                <a:moveTo>
                  <a:pt x="57" y="45"/>
                </a:moveTo>
                <a:cubicBezTo>
                  <a:pt x="59" y="43"/>
                  <a:pt x="60" y="41"/>
                  <a:pt x="62" y="40"/>
                </a:cubicBezTo>
                <a:cubicBezTo>
                  <a:pt x="67" y="36"/>
                  <a:pt x="70" y="32"/>
                  <a:pt x="67" y="25"/>
                </a:cubicBezTo>
                <a:cubicBezTo>
                  <a:pt x="64" y="16"/>
                  <a:pt x="70" y="7"/>
                  <a:pt x="78" y="4"/>
                </a:cubicBezTo>
                <a:cubicBezTo>
                  <a:pt x="85" y="0"/>
                  <a:pt x="95" y="2"/>
                  <a:pt x="100" y="8"/>
                </a:cubicBezTo>
                <a:cubicBezTo>
                  <a:pt x="106" y="15"/>
                  <a:pt x="107" y="25"/>
                  <a:pt x="102" y="32"/>
                </a:cubicBezTo>
                <a:cubicBezTo>
                  <a:pt x="97" y="39"/>
                  <a:pt x="88" y="43"/>
                  <a:pt x="80" y="39"/>
                </a:cubicBezTo>
                <a:cubicBezTo>
                  <a:pt x="76" y="38"/>
                  <a:pt x="74" y="39"/>
                  <a:pt x="72" y="42"/>
                </a:cubicBezTo>
                <a:cubicBezTo>
                  <a:pt x="69" y="45"/>
                  <a:pt x="66" y="48"/>
                  <a:pt x="62" y="51"/>
                </a:cubicBezTo>
                <a:cubicBezTo>
                  <a:pt x="71" y="64"/>
                  <a:pt x="71" y="78"/>
                  <a:pt x="63" y="92"/>
                </a:cubicBezTo>
                <a:cubicBezTo>
                  <a:pt x="67" y="96"/>
                  <a:pt x="70" y="100"/>
                  <a:pt x="75" y="103"/>
                </a:cubicBezTo>
                <a:cubicBezTo>
                  <a:pt x="76" y="104"/>
                  <a:pt x="78" y="104"/>
                  <a:pt x="80" y="103"/>
                </a:cubicBezTo>
                <a:cubicBezTo>
                  <a:pt x="95" y="96"/>
                  <a:pt x="112" y="104"/>
                  <a:pt x="115" y="120"/>
                </a:cubicBezTo>
                <a:cubicBezTo>
                  <a:pt x="118" y="131"/>
                  <a:pt x="113" y="142"/>
                  <a:pt x="103" y="147"/>
                </a:cubicBezTo>
                <a:cubicBezTo>
                  <a:pt x="94" y="153"/>
                  <a:pt x="83" y="152"/>
                  <a:pt x="74" y="145"/>
                </a:cubicBezTo>
                <a:cubicBezTo>
                  <a:pt x="66" y="137"/>
                  <a:pt x="64" y="126"/>
                  <a:pt x="68" y="116"/>
                </a:cubicBezTo>
                <a:cubicBezTo>
                  <a:pt x="68" y="114"/>
                  <a:pt x="69" y="113"/>
                  <a:pt x="70" y="112"/>
                </a:cubicBezTo>
                <a:cubicBezTo>
                  <a:pt x="65" y="107"/>
                  <a:pt x="61" y="103"/>
                  <a:pt x="57" y="98"/>
                </a:cubicBezTo>
                <a:cubicBezTo>
                  <a:pt x="38" y="108"/>
                  <a:pt x="21" y="106"/>
                  <a:pt x="10" y="92"/>
                </a:cubicBezTo>
                <a:cubicBezTo>
                  <a:pt x="0" y="80"/>
                  <a:pt x="0" y="62"/>
                  <a:pt x="11" y="50"/>
                </a:cubicBezTo>
                <a:cubicBezTo>
                  <a:pt x="22" y="37"/>
                  <a:pt x="39" y="35"/>
                  <a:pt x="57" y="45"/>
                </a:cubicBezTo>
                <a:close/>
                <a:moveTo>
                  <a:pt x="61" y="72"/>
                </a:moveTo>
                <a:cubicBezTo>
                  <a:pt x="61" y="58"/>
                  <a:pt x="50" y="46"/>
                  <a:pt x="36" y="46"/>
                </a:cubicBezTo>
                <a:cubicBezTo>
                  <a:pt x="22" y="46"/>
                  <a:pt x="11" y="58"/>
                  <a:pt x="11" y="71"/>
                </a:cubicBezTo>
                <a:cubicBezTo>
                  <a:pt x="11" y="85"/>
                  <a:pt x="22" y="96"/>
                  <a:pt x="36" y="96"/>
                </a:cubicBezTo>
                <a:cubicBezTo>
                  <a:pt x="49" y="97"/>
                  <a:pt x="61" y="85"/>
                  <a:pt x="61" y="72"/>
                </a:cubicBezTo>
                <a:close/>
                <a:moveTo>
                  <a:pt x="74" y="126"/>
                </a:moveTo>
                <a:cubicBezTo>
                  <a:pt x="74" y="135"/>
                  <a:pt x="82" y="143"/>
                  <a:pt x="91" y="143"/>
                </a:cubicBezTo>
                <a:cubicBezTo>
                  <a:pt x="100" y="142"/>
                  <a:pt x="108" y="135"/>
                  <a:pt x="108" y="126"/>
                </a:cubicBezTo>
                <a:cubicBezTo>
                  <a:pt x="108" y="117"/>
                  <a:pt x="100" y="109"/>
                  <a:pt x="91" y="109"/>
                </a:cubicBezTo>
                <a:cubicBezTo>
                  <a:pt x="82" y="109"/>
                  <a:pt x="74" y="116"/>
                  <a:pt x="74" y="126"/>
                </a:cubicBezTo>
                <a:close/>
                <a:moveTo>
                  <a:pt x="97" y="21"/>
                </a:moveTo>
                <a:cubicBezTo>
                  <a:pt x="97" y="15"/>
                  <a:pt x="92" y="10"/>
                  <a:pt x="86" y="10"/>
                </a:cubicBezTo>
                <a:cubicBezTo>
                  <a:pt x="79" y="10"/>
                  <a:pt x="75" y="15"/>
                  <a:pt x="75" y="22"/>
                </a:cubicBezTo>
                <a:cubicBezTo>
                  <a:pt x="75" y="28"/>
                  <a:pt x="80" y="32"/>
                  <a:pt x="86" y="32"/>
                </a:cubicBezTo>
                <a:cubicBezTo>
                  <a:pt x="92" y="32"/>
                  <a:pt x="97" y="27"/>
                  <a:pt x="97" y="21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8"/>
          <p:cNvSpPr>
            <a:spLocks/>
          </p:cNvSpPr>
          <p:nvPr/>
        </p:nvSpPr>
        <p:spPr bwMode="auto">
          <a:xfrm>
            <a:off x="4900613" y="2124075"/>
            <a:ext cx="1033462" cy="657225"/>
          </a:xfrm>
          <a:custGeom>
            <a:avLst/>
            <a:gdLst>
              <a:gd name="T0" fmla="*/ 65 w 142"/>
              <a:gd name="T1" fmla="*/ 0 h 90"/>
              <a:gd name="T2" fmla="*/ 72 w 142"/>
              <a:gd name="T3" fmla="*/ 1 h 90"/>
              <a:gd name="T4" fmla="*/ 97 w 142"/>
              <a:gd name="T5" fmla="*/ 6 h 90"/>
              <a:gd name="T6" fmla="*/ 111 w 142"/>
              <a:gd name="T7" fmla="*/ 15 h 90"/>
              <a:gd name="T8" fmla="*/ 117 w 142"/>
              <a:gd name="T9" fmla="*/ 20 h 90"/>
              <a:gd name="T10" fmla="*/ 136 w 142"/>
              <a:gd name="T11" fmla="*/ 63 h 90"/>
              <a:gd name="T12" fmla="*/ 95 w 142"/>
              <a:gd name="T13" fmla="*/ 86 h 90"/>
              <a:gd name="T14" fmla="*/ 90 w 142"/>
              <a:gd name="T15" fmla="*/ 80 h 90"/>
              <a:gd name="T16" fmla="*/ 97 w 142"/>
              <a:gd name="T17" fmla="*/ 78 h 90"/>
              <a:gd name="T18" fmla="*/ 129 w 142"/>
              <a:gd name="T19" fmla="*/ 59 h 90"/>
              <a:gd name="T20" fmla="*/ 111 w 142"/>
              <a:gd name="T21" fmla="*/ 26 h 90"/>
              <a:gd name="T22" fmla="*/ 105 w 142"/>
              <a:gd name="T23" fmla="*/ 21 h 90"/>
              <a:gd name="T24" fmla="*/ 89 w 142"/>
              <a:gd name="T25" fmla="*/ 13 h 90"/>
              <a:gd name="T26" fmla="*/ 82 w 142"/>
              <a:gd name="T27" fmla="*/ 12 h 90"/>
              <a:gd name="T28" fmla="*/ 25 w 142"/>
              <a:gd name="T29" fmla="*/ 44 h 90"/>
              <a:gd name="T30" fmla="*/ 18 w 142"/>
              <a:gd name="T31" fmla="*/ 54 h 90"/>
              <a:gd name="T32" fmla="*/ 11 w 142"/>
              <a:gd name="T33" fmla="*/ 70 h 90"/>
              <a:gd name="T34" fmla="*/ 28 w 142"/>
              <a:gd name="T35" fmla="*/ 78 h 90"/>
              <a:gd name="T36" fmla="*/ 30 w 142"/>
              <a:gd name="T37" fmla="*/ 77 h 90"/>
              <a:gd name="T38" fmla="*/ 37 w 142"/>
              <a:gd name="T39" fmla="*/ 78 h 90"/>
              <a:gd name="T40" fmla="*/ 34 w 142"/>
              <a:gd name="T41" fmla="*/ 84 h 90"/>
              <a:gd name="T42" fmla="*/ 9 w 142"/>
              <a:gd name="T43" fmla="*/ 81 h 90"/>
              <a:gd name="T44" fmla="*/ 5 w 142"/>
              <a:gd name="T45" fmla="*/ 56 h 90"/>
              <a:gd name="T46" fmla="*/ 12 w 142"/>
              <a:gd name="T47" fmla="*/ 48 h 90"/>
              <a:gd name="T48" fmla="*/ 17 w 142"/>
              <a:gd name="T49" fmla="*/ 40 h 90"/>
              <a:gd name="T50" fmla="*/ 65 w 142"/>
              <a:gd name="T5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2" h="90">
                <a:moveTo>
                  <a:pt x="65" y="0"/>
                </a:moveTo>
                <a:cubicBezTo>
                  <a:pt x="67" y="0"/>
                  <a:pt x="70" y="0"/>
                  <a:pt x="72" y="1"/>
                </a:cubicBezTo>
                <a:cubicBezTo>
                  <a:pt x="80" y="3"/>
                  <a:pt x="88" y="6"/>
                  <a:pt x="97" y="6"/>
                </a:cubicBezTo>
                <a:cubicBezTo>
                  <a:pt x="103" y="5"/>
                  <a:pt x="107" y="10"/>
                  <a:pt x="111" y="15"/>
                </a:cubicBezTo>
                <a:cubicBezTo>
                  <a:pt x="113" y="17"/>
                  <a:pt x="115" y="19"/>
                  <a:pt x="117" y="20"/>
                </a:cubicBezTo>
                <a:cubicBezTo>
                  <a:pt x="134" y="27"/>
                  <a:pt x="142" y="46"/>
                  <a:pt x="136" y="63"/>
                </a:cubicBezTo>
                <a:cubicBezTo>
                  <a:pt x="130" y="80"/>
                  <a:pt x="112" y="90"/>
                  <a:pt x="95" y="86"/>
                </a:cubicBezTo>
                <a:cubicBezTo>
                  <a:pt x="92" y="85"/>
                  <a:pt x="89" y="84"/>
                  <a:pt x="90" y="80"/>
                </a:cubicBezTo>
                <a:cubicBezTo>
                  <a:pt x="91" y="76"/>
                  <a:pt x="94" y="77"/>
                  <a:pt x="97" y="78"/>
                </a:cubicBezTo>
                <a:cubicBezTo>
                  <a:pt x="112" y="81"/>
                  <a:pt x="125" y="73"/>
                  <a:pt x="129" y="59"/>
                </a:cubicBezTo>
                <a:cubicBezTo>
                  <a:pt x="132" y="45"/>
                  <a:pt x="125" y="32"/>
                  <a:pt x="111" y="26"/>
                </a:cubicBezTo>
                <a:cubicBezTo>
                  <a:pt x="109" y="26"/>
                  <a:pt x="107" y="23"/>
                  <a:pt x="105" y="21"/>
                </a:cubicBezTo>
                <a:cubicBezTo>
                  <a:pt x="102" y="15"/>
                  <a:pt x="96" y="12"/>
                  <a:pt x="89" y="13"/>
                </a:cubicBezTo>
                <a:cubicBezTo>
                  <a:pt x="87" y="14"/>
                  <a:pt x="84" y="13"/>
                  <a:pt x="82" y="12"/>
                </a:cubicBezTo>
                <a:cubicBezTo>
                  <a:pt x="56" y="1"/>
                  <a:pt x="28" y="16"/>
                  <a:pt x="25" y="44"/>
                </a:cubicBezTo>
                <a:cubicBezTo>
                  <a:pt x="24" y="49"/>
                  <a:pt x="23" y="52"/>
                  <a:pt x="18" y="54"/>
                </a:cubicBezTo>
                <a:cubicBezTo>
                  <a:pt x="11" y="56"/>
                  <a:pt x="8" y="64"/>
                  <a:pt x="11" y="70"/>
                </a:cubicBezTo>
                <a:cubicBezTo>
                  <a:pt x="14" y="77"/>
                  <a:pt x="21" y="80"/>
                  <a:pt x="28" y="78"/>
                </a:cubicBezTo>
                <a:cubicBezTo>
                  <a:pt x="29" y="77"/>
                  <a:pt x="30" y="76"/>
                  <a:pt x="30" y="77"/>
                </a:cubicBezTo>
                <a:cubicBezTo>
                  <a:pt x="32" y="77"/>
                  <a:pt x="34" y="77"/>
                  <a:pt x="37" y="78"/>
                </a:cubicBezTo>
                <a:cubicBezTo>
                  <a:pt x="36" y="80"/>
                  <a:pt x="35" y="83"/>
                  <a:pt x="34" y="84"/>
                </a:cubicBezTo>
                <a:cubicBezTo>
                  <a:pt x="26" y="89"/>
                  <a:pt x="15" y="87"/>
                  <a:pt x="9" y="81"/>
                </a:cubicBezTo>
                <a:cubicBezTo>
                  <a:pt x="2" y="74"/>
                  <a:pt x="0" y="64"/>
                  <a:pt x="5" y="56"/>
                </a:cubicBezTo>
                <a:cubicBezTo>
                  <a:pt x="6" y="52"/>
                  <a:pt x="9" y="49"/>
                  <a:pt x="12" y="48"/>
                </a:cubicBezTo>
                <a:cubicBezTo>
                  <a:pt x="15" y="46"/>
                  <a:pt x="16" y="44"/>
                  <a:pt x="17" y="40"/>
                </a:cubicBezTo>
                <a:cubicBezTo>
                  <a:pt x="20" y="17"/>
                  <a:pt x="41" y="0"/>
                  <a:pt x="65" y="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9"/>
          <p:cNvSpPr>
            <a:spLocks/>
          </p:cNvSpPr>
          <p:nvPr/>
        </p:nvSpPr>
        <p:spPr bwMode="auto">
          <a:xfrm>
            <a:off x="5264150" y="2351088"/>
            <a:ext cx="320675" cy="481013"/>
          </a:xfrm>
          <a:custGeom>
            <a:avLst/>
            <a:gdLst>
              <a:gd name="T0" fmla="*/ 17 w 44"/>
              <a:gd name="T1" fmla="*/ 16 h 66"/>
              <a:gd name="T2" fmla="*/ 9 w 44"/>
              <a:gd name="T3" fmla="*/ 24 h 66"/>
              <a:gd name="T4" fmla="*/ 3 w 44"/>
              <a:gd name="T5" fmla="*/ 25 h 66"/>
              <a:gd name="T6" fmla="*/ 3 w 44"/>
              <a:gd name="T7" fmla="*/ 18 h 66"/>
              <a:gd name="T8" fmla="*/ 19 w 44"/>
              <a:gd name="T9" fmla="*/ 3 h 66"/>
              <a:gd name="T10" fmla="*/ 26 w 44"/>
              <a:gd name="T11" fmla="*/ 3 h 66"/>
              <a:gd name="T12" fmla="*/ 41 w 44"/>
              <a:gd name="T13" fmla="*/ 18 h 66"/>
              <a:gd name="T14" fmla="*/ 42 w 44"/>
              <a:gd name="T15" fmla="*/ 25 h 66"/>
              <a:gd name="T16" fmla="*/ 36 w 44"/>
              <a:gd name="T17" fmla="*/ 24 h 66"/>
              <a:gd name="T18" fmla="*/ 28 w 44"/>
              <a:gd name="T19" fmla="*/ 15 h 66"/>
              <a:gd name="T20" fmla="*/ 26 w 44"/>
              <a:gd name="T21" fmla="*/ 16 h 66"/>
              <a:gd name="T22" fmla="*/ 26 w 44"/>
              <a:gd name="T23" fmla="*/ 27 h 66"/>
              <a:gd name="T24" fmla="*/ 26 w 44"/>
              <a:gd name="T25" fmla="*/ 56 h 66"/>
              <a:gd name="T26" fmla="*/ 22 w 44"/>
              <a:gd name="T27" fmla="*/ 66 h 66"/>
              <a:gd name="T28" fmla="*/ 18 w 44"/>
              <a:gd name="T29" fmla="*/ 56 h 66"/>
              <a:gd name="T30" fmla="*/ 18 w 44"/>
              <a:gd name="T31" fmla="*/ 21 h 66"/>
              <a:gd name="T32" fmla="*/ 18 w 44"/>
              <a:gd name="T33" fmla="*/ 16 h 66"/>
              <a:gd name="T34" fmla="*/ 17 w 44"/>
              <a:gd name="T35" fmla="*/ 1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" h="66">
                <a:moveTo>
                  <a:pt x="17" y="16"/>
                </a:moveTo>
                <a:cubicBezTo>
                  <a:pt x="14" y="18"/>
                  <a:pt x="12" y="22"/>
                  <a:pt x="9" y="24"/>
                </a:cubicBezTo>
                <a:cubicBezTo>
                  <a:pt x="8" y="25"/>
                  <a:pt x="4" y="26"/>
                  <a:pt x="3" y="25"/>
                </a:cubicBezTo>
                <a:cubicBezTo>
                  <a:pt x="0" y="23"/>
                  <a:pt x="1" y="20"/>
                  <a:pt x="3" y="18"/>
                </a:cubicBezTo>
                <a:cubicBezTo>
                  <a:pt x="8" y="13"/>
                  <a:pt x="13" y="8"/>
                  <a:pt x="19" y="3"/>
                </a:cubicBezTo>
                <a:cubicBezTo>
                  <a:pt x="21" y="0"/>
                  <a:pt x="23" y="0"/>
                  <a:pt x="26" y="3"/>
                </a:cubicBezTo>
                <a:cubicBezTo>
                  <a:pt x="31" y="8"/>
                  <a:pt x="36" y="13"/>
                  <a:pt x="41" y="18"/>
                </a:cubicBezTo>
                <a:cubicBezTo>
                  <a:pt x="43" y="20"/>
                  <a:pt x="44" y="23"/>
                  <a:pt x="42" y="25"/>
                </a:cubicBezTo>
                <a:cubicBezTo>
                  <a:pt x="40" y="26"/>
                  <a:pt x="37" y="25"/>
                  <a:pt x="36" y="24"/>
                </a:cubicBezTo>
                <a:cubicBezTo>
                  <a:pt x="33" y="21"/>
                  <a:pt x="30" y="18"/>
                  <a:pt x="28" y="15"/>
                </a:cubicBezTo>
                <a:cubicBezTo>
                  <a:pt x="27" y="16"/>
                  <a:pt x="27" y="16"/>
                  <a:pt x="26" y="16"/>
                </a:cubicBezTo>
                <a:cubicBezTo>
                  <a:pt x="26" y="20"/>
                  <a:pt x="26" y="24"/>
                  <a:pt x="26" y="27"/>
                </a:cubicBezTo>
                <a:cubicBezTo>
                  <a:pt x="26" y="37"/>
                  <a:pt x="26" y="47"/>
                  <a:pt x="26" y="56"/>
                </a:cubicBezTo>
                <a:cubicBezTo>
                  <a:pt x="26" y="60"/>
                  <a:pt x="29" y="66"/>
                  <a:pt x="22" y="66"/>
                </a:cubicBezTo>
                <a:cubicBezTo>
                  <a:pt x="16" y="66"/>
                  <a:pt x="18" y="60"/>
                  <a:pt x="18" y="56"/>
                </a:cubicBezTo>
                <a:cubicBezTo>
                  <a:pt x="18" y="44"/>
                  <a:pt x="18" y="33"/>
                  <a:pt x="18" y="21"/>
                </a:cubicBezTo>
                <a:cubicBezTo>
                  <a:pt x="18" y="19"/>
                  <a:pt x="18" y="18"/>
                  <a:pt x="18" y="16"/>
                </a:cubicBezTo>
                <a:cubicBezTo>
                  <a:pt x="18" y="16"/>
                  <a:pt x="17" y="16"/>
                  <a:pt x="17" y="16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5140325" y="2620963"/>
            <a:ext cx="312737" cy="481013"/>
          </a:xfrm>
          <a:custGeom>
            <a:avLst/>
            <a:gdLst>
              <a:gd name="T0" fmla="*/ 18 w 43"/>
              <a:gd name="T1" fmla="*/ 50 h 66"/>
              <a:gd name="T2" fmla="*/ 18 w 43"/>
              <a:gd name="T3" fmla="*/ 9 h 66"/>
              <a:gd name="T4" fmla="*/ 22 w 43"/>
              <a:gd name="T5" fmla="*/ 0 h 66"/>
              <a:gd name="T6" fmla="*/ 26 w 43"/>
              <a:gd name="T7" fmla="*/ 9 h 66"/>
              <a:gd name="T8" fmla="*/ 26 w 43"/>
              <a:gd name="T9" fmla="*/ 51 h 66"/>
              <a:gd name="T10" fmla="*/ 35 w 43"/>
              <a:gd name="T11" fmla="*/ 43 h 66"/>
              <a:gd name="T12" fmla="*/ 42 w 43"/>
              <a:gd name="T13" fmla="*/ 42 h 66"/>
              <a:gd name="T14" fmla="*/ 41 w 43"/>
              <a:gd name="T15" fmla="*/ 48 h 66"/>
              <a:gd name="T16" fmla="*/ 26 w 43"/>
              <a:gd name="T17" fmla="*/ 63 h 66"/>
              <a:gd name="T18" fmla="*/ 19 w 43"/>
              <a:gd name="T19" fmla="*/ 63 h 66"/>
              <a:gd name="T20" fmla="*/ 4 w 43"/>
              <a:gd name="T21" fmla="*/ 48 h 66"/>
              <a:gd name="T22" fmla="*/ 3 w 43"/>
              <a:gd name="T23" fmla="*/ 42 h 66"/>
              <a:gd name="T24" fmla="*/ 9 w 43"/>
              <a:gd name="T25" fmla="*/ 42 h 66"/>
              <a:gd name="T26" fmla="*/ 17 w 43"/>
              <a:gd name="T27" fmla="*/ 50 h 66"/>
              <a:gd name="T28" fmla="*/ 18 w 43"/>
              <a:gd name="T29" fmla="*/ 5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" h="66">
                <a:moveTo>
                  <a:pt x="18" y="50"/>
                </a:moveTo>
                <a:cubicBezTo>
                  <a:pt x="18" y="36"/>
                  <a:pt x="18" y="23"/>
                  <a:pt x="18" y="9"/>
                </a:cubicBezTo>
                <a:cubicBezTo>
                  <a:pt x="19" y="6"/>
                  <a:pt x="17" y="0"/>
                  <a:pt x="22" y="0"/>
                </a:cubicBezTo>
                <a:cubicBezTo>
                  <a:pt x="28" y="0"/>
                  <a:pt x="26" y="5"/>
                  <a:pt x="26" y="9"/>
                </a:cubicBezTo>
                <a:cubicBezTo>
                  <a:pt x="27" y="22"/>
                  <a:pt x="26" y="36"/>
                  <a:pt x="26" y="51"/>
                </a:cubicBezTo>
                <a:cubicBezTo>
                  <a:pt x="30" y="48"/>
                  <a:pt x="33" y="45"/>
                  <a:pt x="35" y="43"/>
                </a:cubicBezTo>
                <a:cubicBezTo>
                  <a:pt x="37" y="41"/>
                  <a:pt x="40" y="39"/>
                  <a:pt x="42" y="42"/>
                </a:cubicBezTo>
                <a:cubicBezTo>
                  <a:pt x="43" y="43"/>
                  <a:pt x="42" y="47"/>
                  <a:pt x="41" y="48"/>
                </a:cubicBezTo>
                <a:cubicBezTo>
                  <a:pt x="36" y="53"/>
                  <a:pt x="31" y="58"/>
                  <a:pt x="26" y="63"/>
                </a:cubicBezTo>
                <a:cubicBezTo>
                  <a:pt x="24" y="66"/>
                  <a:pt x="21" y="66"/>
                  <a:pt x="19" y="63"/>
                </a:cubicBezTo>
                <a:cubicBezTo>
                  <a:pt x="14" y="58"/>
                  <a:pt x="9" y="53"/>
                  <a:pt x="4" y="48"/>
                </a:cubicBezTo>
                <a:cubicBezTo>
                  <a:pt x="2" y="46"/>
                  <a:pt x="0" y="44"/>
                  <a:pt x="3" y="42"/>
                </a:cubicBezTo>
                <a:cubicBezTo>
                  <a:pt x="5" y="39"/>
                  <a:pt x="7" y="40"/>
                  <a:pt x="9" y="42"/>
                </a:cubicBezTo>
                <a:cubicBezTo>
                  <a:pt x="12" y="45"/>
                  <a:pt x="15" y="48"/>
                  <a:pt x="17" y="50"/>
                </a:cubicBezTo>
                <a:cubicBezTo>
                  <a:pt x="18" y="50"/>
                  <a:pt x="18" y="50"/>
                  <a:pt x="18" y="50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45"/>
          <p:cNvSpPr txBox="1">
            <a:spLocks noGrp="1"/>
          </p:cNvSpPr>
          <p:nvPr>
            <p:ph type="title" idx="4294967295"/>
          </p:nvPr>
        </p:nvSpPr>
        <p:spPr>
          <a:xfrm>
            <a:off x="380011" y="178358"/>
            <a:ext cx="7718425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Use a Bar Chart to Explain it Better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85" name="Google Shape;1385;p45"/>
          <p:cNvSpPr txBox="1"/>
          <p:nvPr/>
        </p:nvSpPr>
        <p:spPr>
          <a:xfrm>
            <a:off x="6353299" y="3658575"/>
            <a:ext cx="2508167" cy="148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want to modify this graph, click on it, change the data and replace it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1385;p45"/>
          <p:cNvSpPr txBox="1"/>
          <p:nvPr/>
        </p:nvSpPr>
        <p:spPr>
          <a:xfrm>
            <a:off x="3136138" y="3658574"/>
            <a:ext cx="2886075" cy="148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want to modify this graph, click on it, change the data and replace it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1385;p45"/>
          <p:cNvSpPr txBox="1"/>
          <p:nvPr/>
        </p:nvSpPr>
        <p:spPr>
          <a:xfrm>
            <a:off x="296885" y="3658574"/>
            <a:ext cx="2208810" cy="148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want to modify this graph, click on it, change the data and replace it</a:t>
            </a:r>
            <a:endParaRPr sz="16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3686176" y="1585912"/>
            <a:ext cx="1785937" cy="1774826"/>
          </a:xfrm>
          <a:custGeom>
            <a:avLst/>
            <a:gdLst>
              <a:gd name="T0" fmla="*/ 56 w 151"/>
              <a:gd name="T1" fmla="*/ 78 h 150"/>
              <a:gd name="T2" fmla="*/ 56 w 151"/>
              <a:gd name="T3" fmla="*/ 111 h 150"/>
              <a:gd name="T4" fmla="*/ 67 w 151"/>
              <a:gd name="T5" fmla="*/ 140 h 150"/>
              <a:gd name="T6" fmla="*/ 38 w 151"/>
              <a:gd name="T7" fmla="*/ 139 h 150"/>
              <a:gd name="T8" fmla="*/ 50 w 151"/>
              <a:gd name="T9" fmla="*/ 112 h 150"/>
              <a:gd name="T10" fmla="*/ 21 w 151"/>
              <a:gd name="T11" fmla="*/ 78 h 150"/>
              <a:gd name="T12" fmla="*/ 25 w 151"/>
              <a:gd name="T13" fmla="*/ 99 h 150"/>
              <a:gd name="T14" fmla="*/ 19 w 151"/>
              <a:gd name="T15" fmla="*/ 127 h 150"/>
              <a:gd name="T16" fmla="*/ 10 w 151"/>
              <a:gd name="T17" fmla="*/ 99 h 150"/>
              <a:gd name="T18" fmla="*/ 14 w 151"/>
              <a:gd name="T19" fmla="*/ 78 h 150"/>
              <a:gd name="T20" fmla="*/ 67 w 151"/>
              <a:gd name="T21" fmla="*/ 71 h 150"/>
              <a:gd name="T22" fmla="*/ 73 w 151"/>
              <a:gd name="T23" fmla="*/ 54 h 150"/>
              <a:gd name="T24" fmla="*/ 51 w 151"/>
              <a:gd name="T25" fmla="*/ 28 h 150"/>
              <a:gd name="T26" fmla="*/ 93 w 151"/>
              <a:gd name="T27" fmla="*/ 8 h 150"/>
              <a:gd name="T28" fmla="*/ 80 w 151"/>
              <a:gd name="T29" fmla="*/ 52 h 150"/>
              <a:gd name="T30" fmla="*/ 95 w 151"/>
              <a:gd name="T31" fmla="*/ 71 h 150"/>
              <a:gd name="T32" fmla="*/ 138 w 151"/>
              <a:gd name="T33" fmla="*/ 78 h 150"/>
              <a:gd name="T34" fmla="*/ 144 w 151"/>
              <a:gd name="T35" fmla="*/ 101 h 150"/>
              <a:gd name="T36" fmla="*/ 134 w 151"/>
              <a:gd name="T37" fmla="*/ 127 h 150"/>
              <a:gd name="T38" fmla="*/ 126 w 151"/>
              <a:gd name="T39" fmla="*/ 99 h 150"/>
              <a:gd name="T40" fmla="*/ 132 w 151"/>
              <a:gd name="T41" fmla="*/ 78 h 150"/>
              <a:gd name="T42" fmla="*/ 103 w 151"/>
              <a:gd name="T43" fmla="*/ 117 h 150"/>
              <a:gd name="T44" fmla="*/ 114 w 151"/>
              <a:gd name="T45" fmla="*/ 138 h 150"/>
              <a:gd name="T46" fmla="*/ 86 w 151"/>
              <a:gd name="T47" fmla="*/ 141 h 150"/>
              <a:gd name="T48" fmla="*/ 96 w 151"/>
              <a:gd name="T49" fmla="*/ 115 h 150"/>
              <a:gd name="T50" fmla="*/ 93 w 151"/>
              <a:gd name="T51" fmla="*/ 27 h 150"/>
              <a:gd name="T52" fmla="*/ 59 w 151"/>
              <a:gd name="T53" fmla="*/ 27 h 150"/>
              <a:gd name="T54" fmla="*/ 93 w 151"/>
              <a:gd name="T55" fmla="*/ 27 h 150"/>
              <a:gd name="T56" fmla="*/ 46 w 151"/>
              <a:gd name="T57" fmla="*/ 134 h 150"/>
              <a:gd name="T58" fmla="*/ 60 w 151"/>
              <a:gd name="T59" fmla="*/ 134 h 150"/>
              <a:gd name="T60" fmla="*/ 135 w 151"/>
              <a:gd name="T61" fmla="*/ 119 h 150"/>
              <a:gd name="T62" fmla="*/ 135 w 151"/>
              <a:gd name="T63" fmla="*/ 105 h 150"/>
              <a:gd name="T64" fmla="*/ 135 w 151"/>
              <a:gd name="T65" fmla="*/ 119 h 150"/>
              <a:gd name="T66" fmla="*/ 18 w 151"/>
              <a:gd name="T67" fmla="*/ 105 h 150"/>
              <a:gd name="T68" fmla="*/ 18 w 151"/>
              <a:gd name="T69" fmla="*/ 119 h 150"/>
              <a:gd name="T70" fmla="*/ 99 w 151"/>
              <a:gd name="T71" fmla="*/ 128 h 150"/>
              <a:gd name="T72" fmla="*/ 99 w 151"/>
              <a:gd name="T73" fmla="*/ 141 h 150"/>
              <a:gd name="T74" fmla="*/ 99 w 151"/>
              <a:gd name="T75" fmla="*/ 12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50">
                <a:moveTo>
                  <a:pt x="96" y="78"/>
                </a:moveTo>
                <a:cubicBezTo>
                  <a:pt x="82" y="78"/>
                  <a:pt x="70" y="78"/>
                  <a:pt x="56" y="78"/>
                </a:cubicBezTo>
                <a:cubicBezTo>
                  <a:pt x="56" y="82"/>
                  <a:pt x="56" y="86"/>
                  <a:pt x="56" y="90"/>
                </a:cubicBezTo>
                <a:cubicBezTo>
                  <a:pt x="56" y="97"/>
                  <a:pt x="56" y="104"/>
                  <a:pt x="56" y="111"/>
                </a:cubicBezTo>
                <a:cubicBezTo>
                  <a:pt x="56" y="116"/>
                  <a:pt x="56" y="120"/>
                  <a:pt x="62" y="122"/>
                </a:cubicBezTo>
                <a:cubicBezTo>
                  <a:pt x="68" y="125"/>
                  <a:pt x="69" y="133"/>
                  <a:pt x="67" y="140"/>
                </a:cubicBezTo>
                <a:cubicBezTo>
                  <a:pt x="65" y="146"/>
                  <a:pt x="59" y="150"/>
                  <a:pt x="52" y="149"/>
                </a:cubicBezTo>
                <a:cubicBezTo>
                  <a:pt x="46" y="149"/>
                  <a:pt x="40" y="145"/>
                  <a:pt x="38" y="139"/>
                </a:cubicBezTo>
                <a:cubicBezTo>
                  <a:pt x="37" y="132"/>
                  <a:pt x="39" y="125"/>
                  <a:pt x="45" y="122"/>
                </a:cubicBezTo>
                <a:cubicBezTo>
                  <a:pt x="50" y="120"/>
                  <a:pt x="50" y="116"/>
                  <a:pt x="50" y="112"/>
                </a:cubicBezTo>
                <a:cubicBezTo>
                  <a:pt x="50" y="101"/>
                  <a:pt x="50" y="90"/>
                  <a:pt x="50" y="78"/>
                </a:cubicBezTo>
                <a:cubicBezTo>
                  <a:pt x="40" y="78"/>
                  <a:pt x="31" y="78"/>
                  <a:pt x="21" y="78"/>
                </a:cubicBezTo>
                <a:cubicBezTo>
                  <a:pt x="21" y="84"/>
                  <a:pt x="21" y="90"/>
                  <a:pt x="21" y="95"/>
                </a:cubicBezTo>
                <a:cubicBezTo>
                  <a:pt x="21" y="97"/>
                  <a:pt x="24" y="98"/>
                  <a:pt x="25" y="99"/>
                </a:cubicBezTo>
                <a:cubicBezTo>
                  <a:pt x="31" y="102"/>
                  <a:pt x="34" y="109"/>
                  <a:pt x="32" y="115"/>
                </a:cubicBezTo>
                <a:cubicBezTo>
                  <a:pt x="31" y="121"/>
                  <a:pt x="26" y="126"/>
                  <a:pt x="19" y="127"/>
                </a:cubicBezTo>
                <a:cubicBezTo>
                  <a:pt x="13" y="128"/>
                  <a:pt x="7" y="124"/>
                  <a:pt x="4" y="118"/>
                </a:cubicBezTo>
                <a:cubicBezTo>
                  <a:pt x="0" y="111"/>
                  <a:pt x="3" y="102"/>
                  <a:pt x="10" y="99"/>
                </a:cubicBezTo>
                <a:cubicBezTo>
                  <a:pt x="14" y="97"/>
                  <a:pt x="14" y="95"/>
                  <a:pt x="14" y="92"/>
                </a:cubicBezTo>
                <a:cubicBezTo>
                  <a:pt x="14" y="87"/>
                  <a:pt x="14" y="82"/>
                  <a:pt x="14" y="78"/>
                </a:cubicBezTo>
                <a:cubicBezTo>
                  <a:pt x="14" y="71"/>
                  <a:pt x="15" y="71"/>
                  <a:pt x="21" y="71"/>
                </a:cubicBezTo>
                <a:cubicBezTo>
                  <a:pt x="36" y="71"/>
                  <a:pt x="51" y="71"/>
                  <a:pt x="67" y="71"/>
                </a:cubicBezTo>
                <a:cubicBezTo>
                  <a:pt x="68" y="71"/>
                  <a:pt x="70" y="71"/>
                  <a:pt x="73" y="71"/>
                </a:cubicBezTo>
                <a:cubicBezTo>
                  <a:pt x="73" y="65"/>
                  <a:pt x="73" y="59"/>
                  <a:pt x="73" y="54"/>
                </a:cubicBezTo>
                <a:cubicBezTo>
                  <a:pt x="73" y="53"/>
                  <a:pt x="70" y="51"/>
                  <a:pt x="68" y="51"/>
                </a:cubicBezTo>
                <a:cubicBezTo>
                  <a:pt x="58" y="47"/>
                  <a:pt x="51" y="39"/>
                  <a:pt x="51" y="28"/>
                </a:cubicBezTo>
                <a:cubicBezTo>
                  <a:pt x="51" y="18"/>
                  <a:pt x="55" y="10"/>
                  <a:pt x="65" y="5"/>
                </a:cubicBezTo>
                <a:cubicBezTo>
                  <a:pt x="74" y="0"/>
                  <a:pt x="85" y="2"/>
                  <a:pt x="93" y="8"/>
                </a:cubicBezTo>
                <a:cubicBezTo>
                  <a:pt x="107" y="21"/>
                  <a:pt x="102" y="44"/>
                  <a:pt x="84" y="51"/>
                </a:cubicBezTo>
                <a:cubicBezTo>
                  <a:pt x="83" y="51"/>
                  <a:pt x="81" y="52"/>
                  <a:pt x="80" y="52"/>
                </a:cubicBezTo>
                <a:cubicBezTo>
                  <a:pt x="80" y="58"/>
                  <a:pt x="80" y="64"/>
                  <a:pt x="80" y="71"/>
                </a:cubicBezTo>
                <a:cubicBezTo>
                  <a:pt x="85" y="71"/>
                  <a:pt x="90" y="71"/>
                  <a:pt x="95" y="71"/>
                </a:cubicBezTo>
                <a:cubicBezTo>
                  <a:pt x="107" y="71"/>
                  <a:pt x="119" y="71"/>
                  <a:pt x="131" y="71"/>
                </a:cubicBezTo>
                <a:cubicBezTo>
                  <a:pt x="138" y="71"/>
                  <a:pt x="138" y="71"/>
                  <a:pt x="138" y="78"/>
                </a:cubicBezTo>
                <a:cubicBezTo>
                  <a:pt x="138" y="81"/>
                  <a:pt x="138" y="84"/>
                  <a:pt x="138" y="87"/>
                </a:cubicBezTo>
                <a:cubicBezTo>
                  <a:pt x="138" y="92"/>
                  <a:pt x="137" y="97"/>
                  <a:pt x="144" y="101"/>
                </a:cubicBezTo>
                <a:cubicBezTo>
                  <a:pt x="150" y="103"/>
                  <a:pt x="151" y="111"/>
                  <a:pt x="149" y="118"/>
                </a:cubicBezTo>
                <a:cubicBezTo>
                  <a:pt x="146" y="124"/>
                  <a:pt x="140" y="127"/>
                  <a:pt x="134" y="127"/>
                </a:cubicBezTo>
                <a:cubicBezTo>
                  <a:pt x="127" y="127"/>
                  <a:pt x="122" y="122"/>
                  <a:pt x="120" y="116"/>
                </a:cubicBezTo>
                <a:cubicBezTo>
                  <a:pt x="118" y="110"/>
                  <a:pt x="121" y="102"/>
                  <a:pt x="126" y="99"/>
                </a:cubicBezTo>
                <a:cubicBezTo>
                  <a:pt x="131" y="97"/>
                  <a:pt x="132" y="94"/>
                  <a:pt x="132" y="90"/>
                </a:cubicBezTo>
                <a:cubicBezTo>
                  <a:pt x="131" y="86"/>
                  <a:pt x="132" y="82"/>
                  <a:pt x="132" y="78"/>
                </a:cubicBezTo>
                <a:cubicBezTo>
                  <a:pt x="122" y="78"/>
                  <a:pt x="113" y="78"/>
                  <a:pt x="103" y="78"/>
                </a:cubicBezTo>
                <a:cubicBezTo>
                  <a:pt x="103" y="91"/>
                  <a:pt x="103" y="104"/>
                  <a:pt x="103" y="117"/>
                </a:cubicBezTo>
                <a:cubicBezTo>
                  <a:pt x="103" y="119"/>
                  <a:pt x="105" y="120"/>
                  <a:pt x="107" y="121"/>
                </a:cubicBezTo>
                <a:cubicBezTo>
                  <a:pt x="113" y="125"/>
                  <a:pt x="115" y="131"/>
                  <a:pt x="114" y="138"/>
                </a:cubicBezTo>
                <a:cubicBezTo>
                  <a:pt x="113" y="144"/>
                  <a:pt x="108" y="148"/>
                  <a:pt x="102" y="149"/>
                </a:cubicBezTo>
                <a:cubicBezTo>
                  <a:pt x="95" y="150"/>
                  <a:pt x="89" y="147"/>
                  <a:pt x="86" y="141"/>
                </a:cubicBezTo>
                <a:cubicBezTo>
                  <a:pt x="82" y="134"/>
                  <a:pt x="85" y="125"/>
                  <a:pt x="92" y="121"/>
                </a:cubicBezTo>
                <a:cubicBezTo>
                  <a:pt x="95" y="120"/>
                  <a:pt x="96" y="118"/>
                  <a:pt x="96" y="115"/>
                </a:cubicBezTo>
                <a:cubicBezTo>
                  <a:pt x="96" y="103"/>
                  <a:pt x="96" y="90"/>
                  <a:pt x="96" y="78"/>
                </a:cubicBezTo>
                <a:close/>
                <a:moveTo>
                  <a:pt x="93" y="27"/>
                </a:moveTo>
                <a:cubicBezTo>
                  <a:pt x="93" y="18"/>
                  <a:pt x="85" y="10"/>
                  <a:pt x="76" y="10"/>
                </a:cubicBezTo>
                <a:cubicBezTo>
                  <a:pt x="67" y="10"/>
                  <a:pt x="59" y="18"/>
                  <a:pt x="59" y="27"/>
                </a:cubicBezTo>
                <a:cubicBezTo>
                  <a:pt x="59" y="36"/>
                  <a:pt x="67" y="44"/>
                  <a:pt x="76" y="44"/>
                </a:cubicBezTo>
                <a:cubicBezTo>
                  <a:pt x="85" y="44"/>
                  <a:pt x="93" y="37"/>
                  <a:pt x="93" y="27"/>
                </a:cubicBezTo>
                <a:close/>
                <a:moveTo>
                  <a:pt x="53" y="128"/>
                </a:moveTo>
                <a:cubicBezTo>
                  <a:pt x="49" y="128"/>
                  <a:pt x="46" y="131"/>
                  <a:pt x="46" y="134"/>
                </a:cubicBezTo>
                <a:cubicBezTo>
                  <a:pt x="46" y="138"/>
                  <a:pt x="49" y="141"/>
                  <a:pt x="53" y="141"/>
                </a:cubicBezTo>
                <a:cubicBezTo>
                  <a:pt x="56" y="141"/>
                  <a:pt x="60" y="138"/>
                  <a:pt x="60" y="134"/>
                </a:cubicBezTo>
                <a:cubicBezTo>
                  <a:pt x="60" y="131"/>
                  <a:pt x="57" y="128"/>
                  <a:pt x="53" y="128"/>
                </a:cubicBezTo>
                <a:close/>
                <a:moveTo>
                  <a:pt x="135" y="119"/>
                </a:moveTo>
                <a:cubicBezTo>
                  <a:pt x="139" y="119"/>
                  <a:pt x="142" y="116"/>
                  <a:pt x="142" y="112"/>
                </a:cubicBezTo>
                <a:cubicBezTo>
                  <a:pt x="142" y="108"/>
                  <a:pt x="138" y="105"/>
                  <a:pt x="135" y="105"/>
                </a:cubicBezTo>
                <a:cubicBezTo>
                  <a:pt x="131" y="105"/>
                  <a:pt x="127" y="108"/>
                  <a:pt x="128" y="112"/>
                </a:cubicBezTo>
                <a:cubicBezTo>
                  <a:pt x="128" y="116"/>
                  <a:pt x="131" y="119"/>
                  <a:pt x="135" y="119"/>
                </a:cubicBezTo>
                <a:close/>
                <a:moveTo>
                  <a:pt x="24" y="112"/>
                </a:moveTo>
                <a:cubicBezTo>
                  <a:pt x="24" y="108"/>
                  <a:pt x="22" y="105"/>
                  <a:pt x="18" y="105"/>
                </a:cubicBezTo>
                <a:cubicBezTo>
                  <a:pt x="14" y="105"/>
                  <a:pt x="11" y="108"/>
                  <a:pt x="11" y="112"/>
                </a:cubicBezTo>
                <a:cubicBezTo>
                  <a:pt x="11" y="116"/>
                  <a:pt x="14" y="119"/>
                  <a:pt x="18" y="119"/>
                </a:cubicBezTo>
                <a:cubicBezTo>
                  <a:pt x="21" y="119"/>
                  <a:pt x="24" y="116"/>
                  <a:pt x="24" y="112"/>
                </a:cubicBezTo>
                <a:close/>
                <a:moveTo>
                  <a:pt x="99" y="128"/>
                </a:moveTo>
                <a:cubicBezTo>
                  <a:pt x="96" y="128"/>
                  <a:pt x="93" y="130"/>
                  <a:pt x="93" y="134"/>
                </a:cubicBezTo>
                <a:cubicBezTo>
                  <a:pt x="92" y="138"/>
                  <a:pt x="95" y="141"/>
                  <a:pt x="99" y="141"/>
                </a:cubicBezTo>
                <a:cubicBezTo>
                  <a:pt x="103" y="141"/>
                  <a:pt x="106" y="138"/>
                  <a:pt x="106" y="134"/>
                </a:cubicBezTo>
                <a:cubicBezTo>
                  <a:pt x="106" y="131"/>
                  <a:pt x="103" y="128"/>
                  <a:pt x="99" y="128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7029902" y="2435975"/>
            <a:ext cx="1154959" cy="1147773"/>
          </a:xfrm>
          <a:custGeom>
            <a:avLst/>
            <a:gdLst>
              <a:gd name="T0" fmla="*/ 56 w 151"/>
              <a:gd name="T1" fmla="*/ 78 h 150"/>
              <a:gd name="T2" fmla="*/ 56 w 151"/>
              <a:gd name="T3" fmla="*/ 111 h 150"/>
              <a:gd name="T4" fmla="*/ 67 w 151"/>
              <a:gd name="T5" fmla="*/ 140 h 150"/>
              <a:gd name="T6" fmla="*/ 38 w 151"/>
              <a:gd name="T7" fmla="*/ 139 h 150"/>
              <a:gd name="T8" fmla="*/ 50 w 151"/>
              <a:gd name="T9" fmla="*/ 112 h 150"/>
              <a:gd name="T10" fmla="*/ 21 w 151"/>
              <a:gd name="T11" fmla="*/ 78 h 150"/>
              <a:gd name="T12" fmla="*/ 25 w 151"/>
              <a:gd name="T13" fmla="*/ 99 h 150"/>
              <a:gd name="T14" fmla="*/ 19 w 151"/>
              <a:gd name="T15" fmla="*/ 127 h 150"/>
              <a:gd name="T16" fmla="*/ 10 w 151"/>
              <a:gd name="T17" fmla="*/ 99 h 150"/>
              <a:gd name="T18" fmla="*/ 14 w 151"/>
              <a:gd name="T19" fmla="*/ 78 h 150"/>
              <a:gd name="T20" fmla="*/ 67 w 151"/>
              <a:gd name="T21" fmla="*/ 71 h 150"/>
              <a:gd name="T22" fmla="*/ 73 w 151"/>
              <a:gd name="T23" fmla="*/ 54 h 150"/>
              <a:gd name="T24" fmla="*/ 51 w 151"/>
              <a:gd name="T25" fmla="*/ 28 h 150"/>
              <a:gd name="T26" fmla="*/ 93 w 151"/>
              <a:gd name="T27" fmla="*/ 8 h 150"/>
              <a:gd name="T28" fmla="*/ 80 w 151"/>
              <a:gd name="T29" fmla="*/ 52 h 150"/>
              <a:gd name="T30" fmla="*/ 95 w 151"/>
              <a:gd name="T31" fmla="*/ 71 h 150"/>
              <a:gd name="T32" fmla="*/ 138 w 151"/>
              <a:gd name="T33" fmla="*/ 78 h 150"/>
              <a:gd name="T34" fmla="*/ 144 w 151"/>
              <a:gd name="T35" fmla="*/ 101 h 150"/>
              <a:gd name="T36" fmla="*/ 134 w 151"/>
              <a:gd name="T37" fmla="*/ 127 h 150"/>
              <a:gd name="T38" fmla="*/ 126 w 151"/>
              <a:gd name="T39" fmla="*/ 99 h 150"/>
              <a:gd name="T40" fmla="*/ 132 w 151"/>
              <a:gd name="T41" fmla="*/ 78 h 150"/>
              <a:gd name="T42" fmla="*/ 103 w 151"/>
              <a:gd name="T43" fmla="*/ 117 h 150"/>
              <a:gd name="T44" fmla="*/ 114 w 151"/>
              <a:gd name="T45" fmla="*/ 138 h 150"/>
              <a:gd name="T46" fmla="*/ 86 w 151"/>
              <a:gd name="T47" fmla="*/ 141 h 150"/>
              <a:gd name="T48" fmla="*/ 96 w 151"/>
              <a:gd name="T49" fmla="*/ 115 h 150"/>
              <a:gd name="T50" fmla="*/ 93 w 151"/>
              <a:gd name="T51" fmla="*/ 27 h 150"/>
              <a:gd name="T52" fmla="*/ 59 w 151"/>
              <a:gd name="T53" fmla="*/ 27 h 150"/>
              <a:gd name="T54" fmla="*/ 93 w 151"/>
              <a:gd name="T55" fmla="*/ 27 h 150"/>
              <a:gd name="T56" fmla="*/ 46 w 151"/>
              <a:gd name="T57" fmla="*/ 134 h 150"/>
              <a:gd name="T58" fmla="*/ 60 w 151"/>
              <a:gd name="T59" fmla="*/ 134 h 150"/>
              <a:gd name="T60" fmla="*/ 135 w 151"/>
              <a:gd name="T61" fmla="*/ 119 h 150"/>
              <a:gd name="T62" fmla="*/ 135 w 151"/>
              <a:gd name="T63" fmla="*/ 105 h 150"/>
              <a:gd name="T64" fmla="*/ 135 w 151"/>
              <a:gd name="T65" fmla="*/ 119 h 150"/>
              <a:gd name="T66" fmla="*/ 18 w 151"/>
              <a:gd name="T67" fmla="*/ 105 h 150"/>
              <a:gd name="T68" fmla="*/ 18 w 151"/>
              <a:gd name="T69" fmla="*/ 119 h 150"/>
              <a:gd name="T70" fmla="*/ 99 w 151"/>
              <a:gd name="T71" fmla="*/ 128 h 150"/>
              <a:gd name="T72" fmla="*/ 99 w 151"/>
              <a:gd name="T73" fmla="*/ 141 h 150"/>
              <a:gd name="T74" fmla="*/ 99 w 151"/>
              <a:gd name="T75" fmla="*/ 12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50">
                <a:moveTo>
                  <a:pt x="96" y="78"/>
                </a:moveTo>
                <a:cubicBezTo>
                  <a:pt x="82" y="78"/>
                  <a:pt x="70" y="78"/>
                  <a:pt x="56" y="78"/>
                </a:cubicBezTo>
                <a:cubicBezTo>
                  <a:pt x="56" y="82"/>
                  <a:pt x="56" y="86"/>
                  <a:pt x="56" y="90"/>
                </a:cubicBezTo>
                <a:cubicBezTo>
                  <a:pt x="56" y="97"/>
                  <a:pt x="56" y="104"/>
                  <a:pt x="56" y="111"/>
                </a:cubicBezTo>
                <a:cubicBezTo>
                  <a:pt x="56" y="116"/>
                  <a:pt x="56" y="120"/>
                  <a:pt x="62" y="122"/>
                </a:cubicBezTo>
                <a:cubicBezTo>
                  <a:pt x="68" y="125"/>
                  <a:pt x="69" y="133"/>
                  <a:pt x="67" y="140"/>
                </a:cubicBezTo>
                <a:cubicBezTo>
                  <a:pt x="65" y="146"/>
                  <a:pt x="59" y="150"/>
                  <a:pt x="52" y="149"/>
                </a:cubicBezTo>
                <a:cubicBezTo>
                  <a:pt x="46" y="149"/>
                  <a:pt x="40" y="145"/>
                  <a:pt x="38" y="139"/>
                </a:cubicBezTo>
                <a:cubicBezTo>
                  <a:pt x="37" y="132"/>
                  <a:pt x="39" y="125"/>
                  <a:pt x="45" y="122"/>
                </a:cubicBezTo>
                <a:cubicBezTo>
                  <a:pt x="50" y="120"/>
                  <a:pt x="50" y="116"/>
                  <a:pt x="50" y="112"/>
                </a:cubicBezTo>
                <a:cubicBezTo>
                  <a:pt x="50" y="101"/>
                  <a:pt x="50" y="90"/>
                  <a:pt x="50" y="78"/>
                </a:cubicBezTo>
                <a:cubicBezTo>
                  <a:pt x="40" y="78"/>
                  <a:pt x="31" y="78"/>
                  <a:pt x="21" y="78"/>
                </a:cubicBezTo>
                <a:cubicBezTo>
                  <a:pt x="21" y="84"/>
                  <a:pt x="21" y="90"/>
                  <a:pt x="21" y="95"/>
                </a:cubicBezTo>
                <a:cubicBezTo>
                  <a:pt x="21" y="97"/>
                  <a:pt x="24" y="98"/>
                  <a:pt x="25" y="99"/>
                </a:cubicBezTo>
                <a:cubicBezTo>
                  <a:pt x="31" y="102"/>
                  <a:pt x="34" y="109"/>
                  <a:pt x="32" y="115"/>
                </a:cubicBezTo>
                <a:cubicBezTo>
                  <a:pt x="31" y="121"/>
                  <a:pt x="26" y="126"/>
                  <a:pt x="19" y="127"/>
                </a:cubicBezTo>
                <a:cubicBezTo>
                  <a:pt x="13" y="128"/>
                  <a:pt x="7" y="124"/>
                  <a:pt x="4" y="118"/>
                </a:cubicBezTo>
                <a:cubicBezTo>
                  <a:pt x="0" y="111"/>
                  <a:pt x="3" y="102"/>
                  <a:pt x="10" y="99"/>
                </a:cubicBezTo>
                <a:cubicBezTo>
                  <a:pt x="14" y="97"/>
                  <a:pt x="14" y="95"/>
                  <a:pt x="14" y="92"/>
                </a:cubicBezTo>
                <a:cubicBezTo>
                  <a:pt x="14" y="87"/>
                  <a:pt x="14" y="82"/>
                  <a:pt x="14" y="78"/>
                </a:cubicBezTo>
                <a:cubicBezTo>
                  <a:pt x="14" y="71"/>
                  <a:pt x="15" y="71"/>
                  <a:pt x="21" y="71"/>
                </a:cubicBezTo>
                <a:cubicBezTo>
                  <a:pt x="36" y="71"/>
                  <a:pt x="51" y="71"/>
                  <a:pt x="67" y="71"/>
                </a:cubicBezTo>
                <a:cubicBezTo>
                  <a:pt x="68" y="71"/>
                  <a:pt x="70" y="71"/>
                  <a:pt x="73" y="71"/>
                </a:cubicBezTo>
                <a:cubicBezTo>
                  <a:pt x="73" y="65"/>
                  <a:pt x="73" y="59"/>
                  <a:pt x="73" y="54"/>
                </a:cubicBezTo>
                <a:cubicBezTo>
                  <a:pt x="73" y="53"/>
                  <a:pt x="70" y="51"/>
                  <a:pt x="68" y="51"/>
                </a:cubicBezTo>
                <a:cubicBezTo>
                  <a:pt x="58" y="47"/>
                  <a:pt x="51" y="39"/>
                  <a:pt x="51" y="28"/>
                </a:cubicBezTo>
                <a:cubicBezTo>
                  <a:pt x="51" y="18"/>
                  <a:pt x="55" y="10"/>
                  <a:pt x="65" y="5"/>
                </a:cubicBezTo>
                <a:cubicBezTo>
                  <a:pt x="74" y="0"/>
                  <a:pt x="85" y="2"/>
                  <a:pt x="93" y="8"/>
                </a:cubicBezTo>
                <a:cubicBezTo>
                  <a:pt x="107" y="21"/>
                  <a:pt x="102" y="44"/>
                  <a:pt x="84" y="51"/>
                </a:cubicBezTo>
                <a:cubicBezTo>
                  <a:pt x="83" y="51"/>
                  <a:pt x="81" y="52"/>
                  <a:pt x="80" y="52"/>
                </a:cubicBezTo>
                <a:cubicBezTo>
                  <a:pt x="80" y="58"/>
                  <a:pt x="80" y="64"/>
                  <a:pt x="80" y="71"/>
                </a:cubicBezTo>
                <a:cubicBezTo>
                  <a:pt x="85" y="71"/>
                  <a:pt x="90" y="71"/>
                  <a:pt x="95" y="71"/>
                </a:cubicBezTo>
                <a:cubicBezTo>
                  <a:pt x="107" y="71"/>
                  <a:pt x="119" y="71"/>
                  <a:pt x="131" y="71"/>
                </a:cubicBezTo>
                <a:cubicBezTo>
                  <a:pt x="138" y="71"/>
                  <a:pt x="138" y="71"/>
                  <a:pt x="138" y="78"/>
                </a:cubicBezTo>
                <a:cubicBezTo>
                  <a:pt x="138" y="81"/>
                  <a:pt x="138" y="84"/>
                  <a:pt x="138" y="87"/>
                </a:cubicBezTo>
                <a:cubicBezTo>
                  <a:pt x="138" y="92"/>
                  <a:pt x="137" y="97"/>
                  <a:pt x="144" y="101"/>
                </a:cubicBezTo>
                <a:cubicBezTo>
                  <a:pt x="150" y="103"/>
                  <a:pt x="151" y="111"/>
                  <a:pt x="149" y="118"/>
                </a:cubicBezTo>
                <a:cubicBezTo>
                  <a:pt x="146" y="124"/>
                  <a:pt x="140" y="127"/>
                  <a:pt x="134" y="127"/>
                </a:cubicBezTo>
                <a:cubicBezTo>
                  <a:pt x="127" y="127"/>
                  <a:pt x="122" y="122"/>
                  <a:pt x="120" y="116"/>
                </a:cubicBezTo>
                <a:cubicBezTo>
                  <a:pt x="118" y="110"/>
                  <a:pt x="121" y="102"/>
                  <a:pt x="126" y="99"/>
                </a:cubicBezTo>
                <a:cubicBezTo>
                  <a:pt x="131" y="97"/>
                  <a:pt x="132" y="94"/>
                  <a:pt x="132" y="90"/>
                </a:cubicBezTo>
                <a:cubicBezTo>
                  <a:pt x="131" y="86"/>
                  <a:pt x="132" y="82"/>
                  <a:pt x="132" y="78"/>
                </a:cubicBezTo>
                <a:cubicBezTo>
                  <a:pt x="122" y="78"/>
                  <a:pt x="113" y="78"/>
                  <a:pt x="103" y="78"/>
                </a:cubicBezTo>
                <a:cubicBezTo>
                  <a:pt x="103" y="91"/>
                  <a:pt x="103" y="104"/>
                  <a:pt x="103" y="117"/>
                </a:cubicBezTo>
                <a:cubicBezTo>
                  <a:pt x="103" y="119"/>
                  <a:pt x="105" y="120"/>
                  <a:pt x="107" y="121"/>
                </a:cubicBezTo>
                <a:cubicBezTo>
                  <a:pt x="113" y="125"/>
                  <a:pt x="115" y="131"/>
                  <a:pt x="114" y="138"/>
                </a:cubicBezTo>
                <a:cubicBezTo>
                  <a:pt x="113" y="144"/>
                  <a:pt x="108" y="148"/>
                  <a:pt x="102" y="149"/>
                </a:cubicBezTo>
                <a:cubicBezTo>
                  <a:pt x="95" y="150"/>
                  <a:pt x="89" y="147"/>
                  <a:pt x="86" y="141"/>
                </a:cubicBezTo>
                <a:cubicBezTo>
                  <a:pt x="82" y="134"/>
                  <a:pt x="85" y="125"/>
                  <a:pt x="92" y="121"/>
                </a:cubicBezTo>
                <a:cubicBezTo>
                  <a:pt x="95" y="120"/>
                  <a:pt x="96" y="118"/>
                  <a:pt x="96" y="115"/>
                </a:cubicBezTo>
                <a:cubicBezTo>
                  <a:pt x="96" y="103"/>
                  <a:pt x="96" y="90"/>
                  <a:pt x="96" y="78"/>
                </a:cubicBezTo>
                <a:close/>
                <a:moveTo>
                  <a:pt x="93" y="27"/>
                </a:moveTo>
                <a:cubicBezTo>
                  <a:pt x="93" y="18"/>
                  <a:pt x="85" y="10"/>
                  <a:pt x="76" y="10"/>
                </a:cubicBezTo>
                <a:cubicBezTo>
                  <a:pt x="67" y="10"/>
                  <a:pt x="59" y="18"/>
                  <a:pt x="59" y="27"/>
                </a:cubicBezTo>
                <a:cubicBezTo>
                  <a:pt x="59" y="36"/>
                  <a:pt x="67" y="44"/>
                  <a:pt x="76" y="44"/>
                </a:cubicBezTo>
                <a:cubicBezTo>
                  <a:pt x="85" y="44"/>
                  <a:pt x="93" y="37"/>
                  <a:pt x="93" y="27"/>
                </a:cubicBezTo>
                <a:close/>
                <a:moveTo>
                  <a:pt x="53" y="128"/>
                </a:moveTo>
                <a:cubicBezTo>
                  <a:pt x="49" y="128"/>
                  <a:pt x="46" y="131"/>
                  <a:pt x="46" y="134"/>
                </a:cubicBezTo>
                <a:cubicBezTo>
                  <a:pt x="46" y="138"/>
                  <a:pt x="49" y="141"/>
                  <a:pt x="53" y="141"/>
                </a:cubicBezTo>
                <a:cubicBezTo>
                  <a:pt x="56" y="141"/>
                  <a:pt x="60" y="138"/>
                  <a:pt x="60" y="134"/>
                </a:cubicBezTo>
                <a:cubicBezTo>
                  <a:pt x="60" y="131"/>
                  <a:pt x="57" y="128"/>
                  <a:pt x="53" y="128"/>
                </a:cubicBezTo>
                <a:close/>
                <a:moveTo>
                  <a:pt x="135" y="119"/>
                </a:moveTo>
                <a:cubicBezTo>
                  <a:pt x="139" y="119"/>
                  <a:pt x="142" y="116"/>
                  <a:pt x="142" y="112"/>
                </a:cubicBezTo>
                <a:cubicBezTo>
                  <a:pt x="142" y="108"/>
                  <a:pt x="138" y="105"/>
                  <a:pt x="135" y="105"/>
                </a:cubicBezTo>
                <a:cubicBezTo>
                  <a:pt x="131" y="105"/>
                  <a:pt x="127" y="108"/>
                  <a:pt x="128" y="112"/>
                </a:cubicBezTo>
                <a:cubicBezTo>
                  <a:pt x="128" y="116"/>
                  <a:pt x="131" y="119"/>
                  <a:pt x="135" y="119"/>
                </a:cubicBezTo>
                <a:close/>
                <a:moveTo>
                  <a:pt x="24" y="112"/>
                </a:moveTo>
                <a:cubicBezTo>
                  <a:pt x="24" y="108"/>
                  <a:pt x="22" y="105"/>
                  <a:pt x="18" y="105"/>
                </a:cubicBezTo>
                <a:cubicBezTo>
                  <a:pt x="14" y="105"/>
                  <a:pt x="11" y="108"/>
                  <a:pt x="11" y="112"/>
                </a:cubicBezTo>
                <a:cubicBezTo>
                  <a:pt x="11" y="116"/>
                  <a:pt x="14" y="119"/>
                  <a:pt x="18" y="119"/>
                </a:cubicBezTo>
                <a:cubicBezTo>
                  <a:pt x="21" y="119"/>
                  <a:pt x="24" y="116"/>
                  <a:pt x="24" y="112"/>
                </a:cubicBezTo>
                <a:close/>
                <a:moveTo>
                  <a:pt x="99" y="128"/>
                </a:moveTo>
                <a:cubicBezTo>
                  <a:pt x="96" y="128"/>
                  <a:pt x="93" y="130"/>
                  <a:pt x="93" y="134"/>
                </a:cubicBezTo>
                <a:cubicBezTo>
                  <a:pt x="92" y="138"/>
                  <a:pt x="95" y="141"/>
                  <a:pt x="99" y="141"/>
                </a:cubicBezTo>
                <a:cubicBezTo>
                  <a:pt x="103" y="141"/>
                  <a:pt x="106" y="138"/>
                  <a:pt x="106" y="134"/>
                </a:cubicBezTo>
                <a:cubicBezTo>
                  <a:pt x="106" y="131"/>
                  <a:pt x="103" y="128"/>
                  <a:pt x="99" y="128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23810" y="2449787"/>
            <a:ext cx="1154959" cy="1147773"/>
          </a:xfrm>
          <a:custGeom>
            <a:avLst/>
            <a:gdLst>
              <a:gd name="T0" fmla="*/ 56 w 151"/>
              <a:gd name="T1" fmla="*/ 78 h 150"/>
              <a:gd name="T2" fmla="*/ 56 w 151"/>
              <a:gd name="T3" fmla="*/ 111 h 150"/>
              <a:gd name="T4" fmla="*/ 67 w 151"/>
              <a:gd name="T5" fmla="*/ 140 h 150"/>
              <a:gd name="T6" fmla="*/ 38 w 151"/>
              <a:gd name="T7" fmla="*/ 139 h 150"/>
              <a:gd name="T8" fmla="*/ 50 w 151"/>
              <a:gd name="T9" fmla="*/ 112 h 150"/>
              <a:gd name="T10" fmla="*/ 21 w 151"/>
              <a:gd name="T11" fmla="*/ 78 h 150"/>
              <a:gd name="T12" fmla="*/ 25 w 151"/>
              <a:gd name="T13" fmla="*/ 99 h 150"/>
              <a:gd name="T14" fmla="*/ 19 w 151"/>
              <a:gd name="T15" fmla="*/ 127 h 150"/>
              <a:gd name="T16" fmla="*/ 10 w 151"/>
              <a:gd name="T17" fmla="*/ 99 h 150"/>
              <a:gd name="T18" fmla="*/ 14 w 151"/>
              <a:gd name="T19" fmla="*/ 78 h 150"/>
              <a:gd name="T20" fmla="*/ 67 w 151"/>
              <a:gd name="T21" fmla="*/ 71 h 150"/>
              <a:gd name="T22" fmla="*/ 73 w 151"/>
              <a:gd name="T23" fmla="*/ 54 h 150"/>
              <a:gd name="T24" fmla="*/ 51 w 151"/>
              <a:gd name="T25" fmla="*/ 28 h 150"/>
              <a:gd name="T26" fmla="*/ 93 w 151"/>
              <a:gd name="T27" fmla="*/ 8 h 150"/>
              <a:gd name="T28" fmla="*/ 80 w 151"/>
              <a:gd name="T29" fmla="*/ 52 h 150"/>
              <a:gd name="T30" fmla="*/ 95 w 151"/>
              <a:gd name="T31" fmla="*/ 71 h 150"/>
              <a:gd name="T32" fmla="*/ 138 w 151"/>
              <a:gd name="T33" fmla="*/ 78 h 150"/>
              <a:gd name="T34" fmla="*/ 144 w 151"/>
              <a:gd name="T35" fmla="*/ 101 h 150"/>
              <a:gd name="T36" fmla="*/ 134 w 151"/>
              <a:gd name="T37" fmla="*/ 127 h 150"/>
              <a:gd name="T38" fmla="*/ 126 w 151"/>
              <a:gd name="T39" fmla="*/ 99 h 150"/>
              <a:gd name="T40" fmla="*/ 132 w 151"/>
              <a:gd name="T41" fmla="*/ 78 h 150"/>
              <a:gd name="T42" fmla="*/ 103 w 151"/>
              <a:gd name="T43" fmla="*/ 117 h 150"/>
              <a:gd name="T44" fmla="*/ 114 w 151"/>
              <a:gd name="T45" fmla="*/ 138 h 150"/>
              <a:gd name="T46" fmla="*/ 86 w 151"/>
              <a:gd name="T47" fmla="*/ 141 h 150"/>
              <a:gd name="T48" fmla="*/ 96 w 151"/>
              <a:gd name="T49" fmla="*/ 115 h 150"/>
              <a:gd name="T50" fmla="*/ 93 w 151"/>
              <a:gd name="T51" fmla="*/ 27 h 150"/>
              <a:gd name="T52" fmla="*/ 59 w 151"/>
              <a:gd name="T53" fmla="*/ 27 h 150"/>
              <a:gd name="T54" fmla="*/ 93 w 151"/>
              <a:gd name="T55" fmla="*/ 27 h 150"/>
              <a:gd name="T56" fmla="*/ 46 w 151"/>
              <a:gd name="T57" fmla="*/ 134 h 150"/>
              <a:gd name="T58" fmla="*/ 60 w 151"/>
              <a:gd name="T59" fmla="*/ 134 h 150"/>
              <a:gd name="T60" fmla="*/ 135 w 151"/>
              <a:gd name="T61" fmla="*/ 119 h 150"/>
              <a:gd name="T62" fmla="*/ 135 w 151"/>
              <a:gd name="T63" fmla="*/ 105 h 150"/>
              <a:gd name="T64" fmla="*/ 135 w 151"/>
              <a:gd name="T65" fmla="*/ 119 h 150"/>
              <a:gd name="T66" fmla="*/ 18 w 151"/>
              <a:gd name="T67" fmla="*/ 105 h 150"/>
              <a:gd name="T68" fmla="*/ 18 w 151"/>
              <a:gd name="T69" fmla="*/ 119 h 150"/>
              <a:gd name="T70" fmla="*/ 99 w 151"/>
              <a:gd name="T71" fmla="*/ 128 h 150"/>
              <a:gd name="T72" fmla="*/ 99 w 151"/>
              <a:gd name="T73" fmla="*/ 141 h 150"/>
              <a:gd name="T74" fmla="*/ 99 w 151"/>
              <a:gd name="T75" fmla="*/ 12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50">
                <a:moveTo>
                  <a:pt x="96" y="78"/>
                </a:moveTo>
                <a:cubicBezTo>
                  <a:pt x="82" y="78"/>
                  <a:pt x="70" y="78"/>
                  <a:pt x="56" y="78"/>
                </a:cubicBezTo>
                <a:cubicBezTo>
                  <a:pt x="56" y="82"/>
                  <a:pt x="56" y="86"/>
                  <a:pt x="56" y="90"/>
                </a:cubicBezTo>
                <a:cubicBezTo>
                  <a:pt x="56" y="97"/>
                  <a:pt x="56" y="104"/>
                  <a:pt x="56" y="111"/>
                </a:cubicBezTo>
                <a:cubicBezTo>
                  <a:pt x="56" y="116"/>
                  <a:pt x="56" y="120"/>
                  <a:pt x="62" y="122"/>
                </a:cubicBezTo>
                <a:cubicBezTo>
                  <a:pt x="68" y="125"/>
                  <a:pt x="69" y="133"/>
                  <a:pt x="67" y="140"/>
                </a:cubicBezTo>
                <a:cubicBezTo>
                  <a:pt x="65" y="146"/>
                  <a:pt x="59" y="150"/>
                  <a:pt x="52" y="149"/>
                </a:cubicBezTo>
                <a:cubicBezTo>
                  <a:pt x="46" y="149"/>
                  <a:pt x="40" y="145"/>
                  <a:pt x="38" y="139"/>
                </a:cubicBezTo>
                <a:cubicBezTo>
                  <a:pt x="37" y="132"/>
                  <a:pt x="39" y="125"/>
                  <a:pt x="45" y="122"/>
                </a:cubicBezTo>
                <a:cubicBezTo>
                  <a:pt x="50" y="120"/>
                  <a:pt x="50" y="116"/>
                  <a:pt x="50" y="112"/>
                </a:cubicBezTo>
                <a:cubicBezTo>
                  <a:pt x="50" y="101"/>
                  <a:pt x="50" y="90"/>
                  <a:pt x="50" y="78"/>
                </a:cubicBezTo>
                <a:cubicBezTo>
                  <a:pt x="40" y="78"/>
                  <a:pt x="31" y="78"/>
                  <a:pt x="21" y="78"/>
                </a:cubicBezTo>
                <a:cubicBezTo>
                  <a:pt x="21" y="84"/>
                  <a:pt x="21" y="90"/>
                  <a:pt x="21" y="95"/>
                </a:cubicBezTo>
                <a:cubicBezTo>
                  <a:pt x="21" y="97"/>
                  <a:pt x="24" y="98"/>
                  <a:pt x="25" y="99"/>
                </a:cubicBezTo>
                <a:cubicBezTo>
                  <a:pt x="31" y="102"/>
                  <a:pt x="34" y="109"/>
                  <a:pt x="32" y="115"/>
                </a:cubicBezTo>
                <a:cubicBezTo>
                  <a:pt x="31" y="121"/>
                  <a:pt x="26" y="126"/>
                  <a:pt x="19" y="127"/>
                </a:cubicBezTo>
                <a:cubicBezTo>
                  <a:pt x="13" y="128"/>
                  <a:pt x="7" y="124"/>
                  <a:pt x="4" y="118"/>
                </a:cubicBezTo>
                <a:cubicBezTo>
                  <a:pt x="0" y="111"/>
                  <a:pt x="3" y="102"/>
                  <a:pt x="10" y="99"/>
                </a:cubicBezTo>
                <a:cubicBezTo>
                  <a:pt x="14" y="97"/>
                  <a:pt x="14" y="95"/>
                  <a:pt x="14" y="92"/>
                </a:cubicBezTo>
                <a:cubicBezTo>
                  <a:pt x="14" y="87"/>
                  <a:pt x="14" y="82"/>
                  <a:pt x="14" y="78"/>
                </a:cubicBezTo>
                <a:cubicBezTo>
                  <a:pt x="14" y="71"/>
                  <a:pt x="15" y="71"/>
                  <a:pt x="21" y="71"/>
                </a:cubicBezTo>
                <a:cubicBezTo>
                  <a:pt x="36" y="71"/>
                  <a:pt x="51" y="71"/>
                  <a:pt x="67" y="71"/>
                </a:cubicBezTo>
                <a:cubicBezTo>
                  <a:pt x="68" y="71"/>
                  <a:pt x="70" y="71"/>
                  <a:pt x="73" y="71"/>
                </a:cubicBezTo>
                <a:cubicBezTo>
                  <a:pt x="73" y="65"/>
                  <a:pt x="73" y="59"/>
                  <a:pt x="73" y="54"/>
                </a:cubicBezTo>
                <a:cubicBezTo>
                  <a:pt x="73" y="53"/>
                  <a:pt x="70" y="51"/>
                  <a:pt x="68" y="51"/>
                </a:cubicBezTo>
                <a:cubicBezTo>
                  <a:pt x="58" y="47"/>
                  <a:pt x="51" y="39"/>
                  <a:pt x="51" y="28"/>
                </a:cubicBezTo>
                <a:cubicBezTo>
                  <a:pt x="51" y="18"/>
                  <a:pt x="55" y="10"/>
                  <a:pt x="65" y="5"/>
                </a:cubicBezTo>
                <a:cubicBezTo>
                  <a:pt x="74" y="0"/>
                  <a:pt x="85" y="2"/>
                  <a:pt x="93" y="8"/>
                </a:cubicBezTo>
                <a:cubicBezTo>
                  <a:pt x="107" y="21"/>
                  <a:pt x="102" y="44"/>
                  <a:pt x="84" y="51"/>
                </a:cubicBezTo>
                <a:cubicBezTo>
                  <a:pt x="83" y="51"/>
                  <a:pt x="81" y="52"/>
                  <a:pt x="80" y="52"/>
                </a:cubicBezTo>
                <a:cubicBezTo>
                  <a:pt x="80" y="58"/>
                  <a:pt x="80" y="64"/>
                  <a:pt x="80" y="71"/>
                </a:cubicBezTo>
                <a:cubicBezTo>
                  <a:pt x="85" y="71"/>
                  <a:pt x="90" y="71"/>
                  <a:pt x="95" y="71"/>
                </a:cubicBezTo>
                <a:cubicBezTo>
                  <a:pt x="107" y="71"/>
                  <a:pt x="119" y="71"/>
                  <a:pt x="131" y="71"/>
                </a:cubicBezTo>
                <a:cubicBezTo>
                  <a:pt x="138" y="71"/>
                  <a:pt x="138" y="71"/>
                  <a:pt x="138" y="78"/>
                </a:cubicBezTo>
                <a:cubicBezTo>
                  <a:pt x="138" y="81"/>
                  <a:pt x="138" y="84"/>
                  <a:pt x="138" y="87"/>
                </a:cubicBezTo>
                <a:cubicBezTo>
                  <a:pt x="138" y="92"/>
                  <a:pt x="137" y="97"/>
                  <a:pt x="144" y="101"/>
                </a:cubicBezTo>
                <a:cubicBezTo>
                  <a:pt x="150" y="103"/>
                  <a:pt x="151" y="111"/>
                  <a:pt x="149" y="118"/>
                </a:cubicBezTo>
                <a:cubicBezTo>
                  <a:pt x="146" y="124"/>
                  <a:pt x="140" y="127"/>
                  <a:pt x="134" y="127"/>
                </a:cubicBezTo>
                <a:cubicBezTo>
                  <a:pt x="127" y="127"/>
                  <a:pt x="122" y="122"/>
                  <a:pt x="120" y="116"/>
                </a:cubicBezTo>
                <a:cubicBezTo>
                  <a:pt x="118" y="110"/>
                  <a:pt x="121" y="102"/>
                  <a:pt x="126" y="99"/>
                </a:cubicBezTo>
                <a:cubicBezTo>
                  <a:pt x="131" y="97"/>
                  <a:pt x="132" y="94"/>
                  <a:pt x="132" y="90"/>
                </a:cubicBezTo>
                <a:cubicBezTo>
                  <a:pt x="131" y="86"/>
                  <a:pt x="132" y="82"/>
                  <a:pt x="132" y="78"/>
                </a:cubicBezTo>
                <a:cubicBezTo>
                  <a:pt x="122" y="78"/>
                  <a:pt x="113" y="78"/>
                  <a:pt x="103" y="78"/>
                </a:cubicBezTo>
                <a:cubicBezTo>
                  <a:pt x="103" y="91"/>
                  <a:pt x="103" y="104"/>
                  <a:pt x="103" y="117"/>
                </a:cubicBezTo>
                <a:cubicBezTo>
                  <a:pt x="103" y="119"/>
                  <a:pt x="105" y="120"/>
                  <a:pt x="107" y="121"/>
                </a:cubicBezTo>
                <a:cubicBezTo>
                  <a:pt x="113" y="125"/>
                  <a:pt x="115" y="131"/>
                  <a:pt x="114" y="138"/>
                </a:cubicBezTo>
                <a:cubicBezTo>
                  <a:pt x="113" y="144"/>
                  <a:pt x="108" y="148"/>
                  <a:pt x="102" y="149"/>
                </a:cubicBezTo>
                <a:cubicBezTo>
                  <a:pt x="95" y="150"/>
                  <a:pt x="89" y="147"/>
                  <a:pt x="86" y="141"/>
                </a:cubicBezTo>
                <a:cubicBezTo>
                  <a:pt x="82" y="134"/>
                  <a:pt x="85" y="125"/>
                  <a:pt x="92" y="121"/>
                </a:cubicBezTo>
                <a:cubicBezTo>
                  <a:pt x="95" y="120"/>
                  <a:pt x="96" y="118"/>
                  <a:pt x="96" y="115"/>
                </a:cubicBezTo>
                <a:cubicBezTo>
                  <a:pt x="96" y="103"/>
                  <a:pt x="96" y="90"/>
                  <a:pt x="96" y="78"/>
                </a:cubicBezTo>
                <a:close/>
                <a:moveTo>
                  <a:pt x="93" y="27"/>
                </a:moveTo>
                <a:cubicBezTo>
                  <a:pt x="93" y="18"/>
                  <a:pt x="85" y="10"/>
                  <a:pt x="76" y="10"/>
                </a:cubicBezTo>
                <a:cubicBezTo>
                  <a:pt x="67" y="10"/>
                  <a:pt x="59" y="18"/>
                  <a:pt x="59" y="27"/>
                </a:cubicBezTo>
                <a:cubicBezTo>
                  <a:pt x="59" y="36"/>
                  <a:pt x="67" y="44"/>
                  <a:pt x="76" y="44"/>
                </a:cubicBezTo>
                <a:cubicBezTo>
                  <a:pt x="85" y="44"/>
                  <a:pt x="93" y="37"/>
                  <a:pt x="93" y="27"/>
                </a:cubicBezTo>
                <a:close/>
                <a:moveTo>
                  <a:pt x="53" y="128"/>
                </a:moveTo>
                <a:cubicBezTo>
                  <a:pt x="49" y="128"/>
                  <a:pt x="46" y="131"/>
                  <a:pt x="46" y="134"/>
                </a:cubicBezTo>
                <a:cubicBezTo>
                  <a:pt x="46" y="138"/>
                  <a:pt x="49" y="141"/>
                  <a:pt x="53" y="141"/>
                </a:cubicBezTo>
                <a:cubicBezTo>
                  <a:pt x="56" y="141"/>
                  <a:pt x="60" y="138"/>
                  <a:pt x="60" y="134"/>
                </a:cubicBezTo>
                <a:cubicBezTo>
                  <a:pt x="60" y="131"/>
                  <a:pt x="57" y="128"/>
                  <a:pt x="53" y="128"/>
                </a:cubicBezTo>
                <a:close/>
                <a:moveTo>
                  <a:pt x="135" y="119"/>
                </a:moveTo>
                <a:cubicBezTo>
                  <a:pt x="139" y="119"/>
                  <a:pt x="142" y="116"/>
                  <a:pt x="142" y="112"/>
                </a:cubicBezTo>
                <a:cubicBezTo>
                  <a:pt x="142" y="108"/>
                  <a:pt x="138" y="105"/>
                  <a:pt x="135" y="105"/>
                </a:cubicBezTo>
                <a:cubicBezTo>
                  <a:pt x="131" y="105"/>
                  <a:pt x="127" y="108"/>
                  <a:pt x="128" y="112"/>
                </a:cubicBezTo>
                <a:cubicBezTo>
                  <a:pt x="128" y="116"/>
                  <a:pt x="131" y="119"/>
                  <a:pt x="135" y="119"/>
                </a:cubicBezTo>
                <a:close/>
                <a:moveTo>
                  <a:pt x="24" y="112"/>
                </a:moveTo>
                <a:cubicBezTo>
                  <a:pt x="24" y="108"/>
                  <a:pt x="22" y="105"/>
                  <a:pt x="18" y="105"/>
                </a:cubicBezTo>
                <a:cubicBezTo>
                  <a:pt x="14" y="105"/>
                  <a:pt x="11" y="108"/>
                  <a:pt x="11" y="112"/>
                </a:cubicBezTo>
                <a:cubicBezTo>
                  <a:pt x="11" y="116"/>
                  <a:pt x="14" y="119"/>
                  <a:pt x="18" y="119"/>
                </a:cubicBezTo>
                <a:cubicBezTo>
                  <a:pt x="21" y="119"/>
                  <a:pt x="24" y="116"/>
                  <a:pt x="24" y="112"/>
                </a:cubicBezTo>
                <a:close/>
                <a:moveTo>
                  <a:pt x="99" y="128"/>
                </a:moveTo>
                <a:cubicBezTo>
                  <a:pt x="96" y="128"/>
                  <a:pt x="93" y="130"/>
                  <a:pt x="93" y="134"/>
                </a:cubicBezTo>
                <a:cubicBezTo>
                  <a:pt x="92" y="138"/>
                  <a:pt x="95" y="141"/>
                  <a:pt x="99" y="141"/>
                </a:cubicBezTo>
                <a:cubicBezTo>
                  <a:pt x="103" y="141"/>
                  <a:pt x="106" y="138"/>
                  <a:pt x="106" y="134"/>
                </a:cubicBezTo>
                <a:cubicBezTo>
                  <a:pt x="106" y="131"/>
                  <a:pt x="103" y="128"/>
                  <a:pt x="99" y="128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48"/>
          <p:cNvSpPr/>
          <p:nvPr/>
        </p:nvSpPr>
        <p:spPr>
          <a:xfrm>
            <a:off x="2817450" y="803549"/>
            <a:ext cx="3536400" cy="3536400"/>
          </a:xfrm>
          <a:prstGeom prst="blockArc">
            <a:avLst>
              <a:gd name="adj1" fmla="val 21590350"/>
              <a:gd name="adj2" fmla="val 5410414"/>
              <a:gd name="adj3" fmla="val 2519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4" name="Google Shape;1474;p48"/>
          <p:cNvSpPr/>
          <p:nvPr/>
        </p:nvSpPr>
        <p:spPr>
          <a:xfrm>
            <a:off x="3200388" y="1202313"/>
            <a:ext cx="2743200" cy="2743200"/>
          </a:xfrm>
          <a:prstGeom prst="blockArc">
            <a:avLst>
              <a:gd name="adj1" fmla="val 21588030"/>
              <a:gd name="adj2" fmla="val 10777873"/>
              <a:gd name="adj3" fmla="val 2689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5" name="Google Shape;1475;p48"/>
          <p:cNvSpPr/>
          <p:nvPr/>
        </p:nvSpPr>
        <p:spPr>
          <a:xfrm>
            <a:off x="3635225" y="1639993"/>
            <a:ext cx="1873500" cy="1873500"/>
          </a:xfrm>
          <a:prstGeom prst="pie">
            <a:avLst>
              <a:gd name="adj1" fmla="val 0"/>
              <a:gd name="adj2" fmla="val 1620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6" name="Google Shape;1476;p48"/>
          <p:cNvSpPr txBox="1">
            <a:spLocks noGrp="1"/>
          </p:cNvSpPr>
          <p:nvPr>
            <p:ph type="title"/>
          </p:nvPr>
        </p:nvSpPr>
        <p:spPr>
          <a:xfrm>
            <a:off x="713225" y="5366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About the Percentages?</a:t>
            </a:r>
            <a:endParaRPr/>
          </a:p>
        </p:txBody>
      </p:sp>
      <p:sp>
        <p:nvSpPr>
          <p:cNvPr id="1477" name="Google Shape;1477;p48"/>
          <p:cNvSpPr txBox="1"/>
          <p:nvPr/>
        </p:nvSpPr>
        <p:spPr>
          <a:xfrm>
            <a:off x="1025677" y="3456299"/>
            <a:ext cx="1932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Saturn is composed of hydrogen and is the ringed one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8" name="Google Shape;1478;p48"/>
          <p:cNvSpPr txBox="1"/>
          <p:nvPr/>
        </p:nvSpPr>
        <p:spPr>
          <a:xfrm>
            <a:off x="1025677" y="1715267"/>
            <a:ext cx="1932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Mars is actually a cold place. It’s full of iron oxide dust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9" name="Google Shape;1479;p48"/>
          <p:cNvSpPr txBox="1"/>
          <p:nvPr/>
        </p:nvSpPr>
        <p:spPr>
          <a:xfrm>
            <a:off x="6432025" y="3456299"/>
            <a:ext cx="17037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Mercury is the closest planet to the Sun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0" name="Google Shape;1480;p48"/>
          <p:cNvSpPr txBox="1"/>
          <p:nvPr/>
        </p:nvSpPr>
        <p:spPr>
          <a:xfrm>
            <a:off x="6431951" y="3109131"/>
            <a:ext cx="1703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Mercury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1" name="Google Shape;1481;p48"/>
          <p:cNvSpPr txBox="1"/>
          <p:nvPr/>
        </p:nvSpPr>
        <p:spPr>
          <a:xfrm>
            <a:off x="1025696" y="3109131"/>
            <a:ext cx="193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Saturn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2" name="Google Shape;1482;p48"/>
          <p:cNvSpPr txBox="1"/>
          <p:nvPr/>
        </p:nvSpPr>
        <p:spPr>
          <a:xfrm>
            <a:off x="1025696" y="1382475"/>
            <a:ext cx="19329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Mars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84" name="Google Shape;1484;p48"/>
          <p:cNvCxnSpPr/>
          <p:nvPr/>
        </p:nvCxnSpPr>
        <p:spPr>
          <a:xfrm>
            <a:off x="2080550" y="1632825"/>
            <a:ext cx="2152500" cy="363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none" w="med" len="med"/>
          </a:ln>
        </p:spPr>
      </p:cxnSp>
      <p:cxnSp>
        <p:nvCxnSpPr>
          <p:cNvPr id="1485" name="Google Shape;1485;p48"/>
          <p:cNvCxnSpPr/>
          <p:nvPr/>
        </p:nvCxnSpPr>
        <p:spPr>
          <a:xfrm>
            <a:off x="6185400" y="2740550"/>
            <a:ext cx="672600" cy="648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486" name="Google Shape;1486;p48"/>
          <p:cNvCxnSpPr/>
          <p:nvPr/>
        </p:nvCxnSpPr>
        <p:spPr>
          <a:xfrm>
            <a:off x="2080550" y="3389425"/>
            <a:ext cx="2152500" cy="363900"/>
          </a:xfrm>
          <a:prstGeom prst="bentConnector3">
            <a:avLst>
              <a:gd name="adj1" fmla="val 50636"/>
            </a:avLst>
          </a:prstGeom>
          <a:noFill/>
          <a:ln w="19050" cap="flat" cmpd="sng">
            <a:solidFill>
              <a:srgbClr val="CFD8DC"/>
            </a:solidFill>
            <a:prstDash val="dash"/>
            <a:round/>
            <a:headEnd type="oval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50" y="3891924"/>
            <a:ext cx="1178814" cy="10609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725" y="417573"/>
            <a:ext cx="1169402" cy="10420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176" y="1359882"/>
            <a:ext cx="1271250" cy="159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45" y="140843"/>
            <a:ext cx="9057343" cy="48719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022" y="799000"/>
            <a:ext cx="3667955" cy="304221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1"/>
          <p:cNvSpPr txBox="1">
            <a:spLocks noGrp="1"/>
          </p:cNvSpPr>
          <p:nvPr>
            <p:ph type="sldNum" idx="4294967295"/>
          </p:nvPr>
        </p:nvSpPr>
        <p:spPr>
          <a:xfrm>
            <a:off x="0" y="4749800"/>
            <a:ext cx="9144000" cy="3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5" name="Google Shape;1680;p51"/>
          <p:cNvSpPr txBox="1">
            <a:spLocks/>
          </p:cNvSpPr>
          <p:nvPr/>
        </p:nvSpPr>
        <p:spPr>
          <a:xfrm>
            <a:off x="1069799" y="138558"/>
            <a:ext cx="7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smtClean="0">
                <a:solidFill>
                  <a:schemeClr val="bg1"/>
                </a:solidFill>
              </a:rPr>
              <a:t>Reviewing Concepts is a Good Idea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Google Shape;280;p30"/>
          <p:cNvSpPr txBox="1">
            <a:spLocks/>
          </p:cNvSpPr>
          <p:nvPr/>
        </p:nvSpPr>
        <p:spPr>
          <a:xfrm>
            <a:off x="712919" y="2540958"/>
            <a:ext cx="2419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n-US" b="1" smtClean="0"/>
              <a:t>Yellow</a:t>
            </a:r>
          </a:p>
          <a:p>
            <a:pPr marL="0" indent="0">
              <a:buFont typeface="Source Sans Pro"/>
              <a:buNone/>
            </a:pPr>
            <a:r>
              <a:rPr lang="en-US" sz="1200" smtClean="0"/>
              <a:t>Is the color of gold, butter and ripe lemons. In the spectrum of visible light, yellow is found between green and orange.</a:t>
            </a:r>
            <a:endParaRPr lang="en-US" sz="1200" dirty="0"/>
          </a:p>
        </p:txBody>
      </p:sp>
      <p:sp>
        <p:nvSpPr>
          <p:cNvPr id="7" name="Google Shape;280;p30"/>
          <p:cNvSpPr txBox="1">
            <a:spLocks/>
          </p:cNvSpPr>
          <p:nvPr/>
        </p:nvSpPr>
        <p:spPr>
          <a:xfrm>
            <a:off x="6322850" y="2564347"/>
            <a:ext cx="2419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◎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Source Sans Pro"/>
              <a:buChar char="◉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r">
              <a:buFont typeface="Source Sans Pro"/>
              <a:buNone/>
            </a:pPr>
            <a:r>
              <a:rPr lang="en-US" b="1" smtClean="0"/>
              <a:t>Yellow</a:t>
            </a:r>
          </a:p>
          <a:p>
            <a:pPr marL="0" indent="0" algn="r">
              <a:buFont typeface="Source Sans Pro"/>
              <a:buNone/>
            </a:pPr>
            <a:r>
              <a:rPr lang="en-US" sz="1200" smtClean="0"/>
              <a:t>Is the color of gold, butter and ripe lemons. In the spectrum of visible light, yellow is found between green and orange.</a:t>
            </a:r>
            <a:endParaRPr lang="en-US" sz="1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50"/>
          <p:cNvSpPr txBox="1">
            <a:spLocks noGrp="1"/>
          </p:cNvSpPr>
          <p:nvPr>
            <p:ph type="title"/>
          </p:nvPr>
        </p:nvSpPr>
        <p:spPr>
          <a:xfrm>
            <a:off x="1069950" y="539500"/>
            <a:ext cx="700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Recycling</a:t>
            </a:r>
            <a:endParaRPr/>
          </a:p>
        </p:txBody>
      </p:sp>
      <p:sp>
        <p:nvSpPr>
          <p:cNvPr id="1668" name="Google Shape;1668;p50"/>
          <p:cNvSpPr txBox="1">
            <a:spLocks noGrp="1"/>
          </p:cNvSpPr>
          <p:nvPr>
            <p:ph type="body" idx="1"/>
          </p:nvPr>
        </p:nvSpPr>
        <p:spPr>
          <a:xfrm>
            <a:off x="721525" y="1786000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closest planet to the Sun and the smallest one in the System</a:t>
            </a:r>
            <a:endParaRPr sz="1400"/>
          </a:p>
        </p:txBody>
      </p:sp>
      <p:sp>
        <p:nvSpPr>
          <p:cNvPr id="1669" name="Google Shape;1669;p50"/>
          <p:cNvSpPr txBox="1">
            <a:spLocks noGrp="1"/>
          </p:cNvSpPr>
          <p:nvPr>
            <p:ph type="body" idx="2"/>
          </p:nvPr>
        </p:nvSpPr>
        <p:spPr>
          <a:xfrm>
            <a:off x="5992175" y="1786000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Venus has a beautiful name and is the second planet from the Sun</a:t>
            </a:r>
            <a:endParaRPr sz="1400"/>
          </a:p>
        </p:txBody>
      </p:sp>
      <p:sp>
        <p:nvSpPr>
          <p:cNvPr id="1670" name="Google Shape;1670;p50"/>
          <p:cNvSpPr txBox="1">
            <a:spLocks noGrp="1"/>
          </p:cNvSpPr>
          <p:nvPr>
            <p:ph type="subTitle" idx="3"/>
          </p:nvPr>
        </p:nvSpPr>
        <p:spPr>
          <a:xfrm>
            <a:off x="721525" y="1351475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50"/>
              <a:t>Mercury</a:t>
            </a:r>
            <a:endParaRPr sz="1050"/>
          </a:p>
        </p:txBody>
      </p:sp>
      <p:sp>
        <p:nvSpPr>
          <p:cNvPr id="1671" name="Google Shape;1671;p50"/>
          <p:cNvSpPr txBox="1">
            <a:spLocks noGrp="1"/>
          </p:cNvSpPr>
          <p:nvPr>
            <p:ph type="subTitle" idx="4"/>
          </p:nvPr>
        </p:nvSpPr>
        <p:spPr>
          <a:xfrm>
            <a:off x="6064777" y="1351475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50"/>
              <a:t>Venus</a:t>
            </a:r>
            <a:endParaRPr sz="1050"/>
          </a:p>
        </p:txBody>
      </p:sp>
      <p:sp>
        <p:nvSpPr>
          <p:cNvPr id="1672" name="Google Shape;1672;p50"/>
          <p:cNvSpPr txBox="1">
            <a:spLocks noGrp="1"/>
          </p:cNvSpPr>
          <p:nvPr>
            <p:ph type="body" idx="5"/>
          </p:nvPr>
        </p:nvSpPr>
        <p:spPr>
          <a:xfrm>
            <a:off x="721525" y="3514676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Earth is the third planet from the Sun and the only one that harbors life</a:t>
            </a:r>
            <a:endParaRPr sz="1400"/>
          </a:p>
        </p:txBody>
      </p:sp>
      <p:sp>
        <p:nvSpPr>
          <p:cNvPr id="1673" name="Google Shape;1673;p50"/>
          <p:cNvSpPr txBox="1">
            <a:spLocks noGrp="1"/>
          </p:cNvSpPr>
          <p:nvPr>
            <p:ph type="body" idx="6"/>
          </p:nvPr>
        </p:nvSpPr>
        <p:spPr>
          <a:xfrm>
            <a:off x="5992175" y="3514676"/>
            <a:ext cx="24327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Mars is full of iron oxide dust, which gives the planet its reddish cast</a:t>
            </a:r>
            <a:endParaRPr sz="1400"/>
          </a:p>
        </p:txBody>
      </p:sp>
      <p:sp>
        <p:nvSpPr>
          <p:cNvPr id="1674" name="Google Shape;1674;p50"/>
          <p:cNvSpPr txBox="1">
            <a:spLocks noGrp="1"/>
          </p:cNvSpPr>
          <p:nvPr>
            <p:ph type="subTitle" idx="7"/>
          </p:nvPr>
        </p:nvSpPr>
        <p:spPr>
          <a:xfrm>
            <a:off x="721525" y="3080159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50"/>
              <a:t>Earth</a:t>
            </a:r>
            <a:endParaRPr sz="1050"/>
          </a:p>
        </p:txBody>
      </p:sp>
      <p:sp>
        <p:nvSpPr>
          <p:cNvPr id="1675" name="Google Shape;1675;p50"/>
          <p:cNvSpPr txBox="1">
            <a:spLocks noGrp="1"/>
          </p:cNvSpPr>
          <p:nvPr>
            <p:ph type="subTitle" idx="8"/>
          </p:nvPr>
        </p:nvSpPr>
        <p:spPr>
          <a:xfrm>
            <a:off x="6064777" y="3080157"/>
            <a:ext cx="23601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50"/>
              <a:t>Mars</a:t>
            </a:r>
            <a:endParaRPr sz="1050"/>
          </a:p>
        </p:txBody>
      </p:sp>
      <p:sp>
        <p:nvSpPr>
          <p:cNvPr id="91" name="Rectángulo 90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009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758" y="1736406"/>
            <a:ext cx="3117510" cy="317005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8" y="189853"/>
            <a:ext cx="9057343" cy="4871974"/>
          </a:xfrm>
          <a:prstGeom prst="rect">
            <a:avLst/>
          </a:prstGeom>
        </p:spPr>
      </p:pic>
      <p:sp>
        <p:nvSpPr>
          <p:cNvPr id="279" name="Google Shape;279;p30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body" idx="1"/>
          </p:nvPr>
        </p:nvSpPr>
        <p:spPr>
          <a:xfrm>
            <a:off x="786150" y="1543050"/>
            <a:ext cx="2419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Yellow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Is the color of gold, butter and ripe lemons. In the spectrum of visible light, yellow is found between green and orange.</a:t>
            </a:r>
            <a:endParaRPr sz="1200" dirty="0"/>
          </a:p>
        </p:txBody>
      </p:sp>
      <p:sp>
        <p:nvSpPr>
          <p:cNvPr id="281" name="Google Shape;281;p30"/>
          <p:cNvSpPr txBox="1">
            <a:spLocks noGrp="1"/>
          </p:cNvSpPr>
          <p:nvPr>
            <p:ph type="body" idx="2"/>
          </p:nvPr>
        </p:nvSpPr>
        <p:spPr>
          <a:xfrm>
            <a:off x="3329989" y="1543050"/>
            <a:ext cx="2419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2" name="Google Shape;282;p30"/>
          <p:cNvSpPr txBox="1">
            <a:spLocks noGrp="1"/>
          </p:cNvSpPr>
          <p:nvPr>
            <p:ph type="body" idx="3"/>
          </p:nvPr>
        </p:nvSpPr>
        <p:spPr>
          <a:xfrm>
            <a:off x="5873827" y="1543050"/>
            <a:ext cx="24198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83" name="Google Shape;283;p30"/>
          <p:cNvSpPr txBox="1">
            <a:spLocks noGrp="1"/>
          </p:cNvSpPr>
          <p:nvPr>
            <p:ph type="body" idx="1"/>
          </p:nvPr>
        </p:nvSpPr>
        <p:spPr>
          <a:xfrm>
            <a:off x="786150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84" name="Google Shape;284;p30"/>
          <p:cNvSpPr txBox="1">
            <a:spLocks noGrp="1"/>
          </p:cNvSpPr>
          <p:nvPr>
            <p:ph type="body" idx="2"/>
          </p:nvPr>
        </p:nvSpPr>
        <p:spPr>
          <a:xfrm>
            <a:off x="3329989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85" name="Google Shape;285;p30"/>
          <p:cNvSpPr txBox="1">
            <a:spLocks noGrp="1"/>
          </p:cNvSpPr>
          <p:nvPr>
            <p:ph type="body" idx="3"/>
          </p:nvPr>
        </p:nvSpPr>
        <p:spPr>
          <a:xfrm>
            <a:off x="5873827" y="3200400"/>
            <a:ext cx="2419800" cy="11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286" name="Google Shape;286;p30"/>
          <p:cNvGrpSpPr/>
          <p:nvPr/>
        </p:nvGrpSpPr>
        <p:grpSpPr>
          <a:xfrm>
            <a:off x="867597" y="1347992"/>
            <a:ext cx="251128" cy="244895"/>
            <a:chOff x="616425" y="2329600"/>
            <a:chExt cx="361700" cy="388475"/>
          </a:xfrm>
        </p:grpSpPr>
        <p:sp>
          <p:nvSpPr>
            <p:cNvPr id="287" name="Google Shape;287;p30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295" name="Google Shape;295;p30"/>
          <p:cNvGrpSpPr/>
          <p:nvPr/>
        </p:nvGrpSpPr>
        <p:grpSpPr>
          <a:xfrm>
            <a:off x="5988512" y="2998476"/>
            <a:ext cx="359352" cy="242594"/>
            <a:chOff x="5247525" y="3007275"/>
            <a:chExt cx="517575" cy="384825"/>
          </a:xfrm>
        </p:grpSpPr>
        <p:sp>
          <p:nvSpPr>
            <p:cNvPr id="296" name="Google Shape;296;p30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904185" y="2991348"/>
            <a:ext cx="178400" cy="256809"/>
            <a:chOff x="6718575" y="2318625"/>
            <a:chExt cx="256950" cy="407375"/>
          </a:xfrm>
        </p:grpSpPr>
        <p:sp>
          <p:nvSpPr>
            <p:cNvPr id="299" name="Google Shape;299;p3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2" name="Google Shape;302;p3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3443182" y="2957059"/>
            <a:ext cx="373724" cy="325507"/>
            <a:chOff x="5233525" y="4954450"/>
            <a:chExt cx="538275" cy="516350"/>
          </a:xfrm>
        </p:grpSpPr>
        <p:sp>
          <p:nvSpPr>
            <p:cNvPr id="308" name="Google Shape;308;p30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19" name="Google Shape;319;p30"/>
          <p:cNvGrpSpPr/>
          <p:nvPr/>
        </p:nvGrpSpPr>
        <p:grpSpPr>
          <a:xfrm>
            <a:off x="3481679" y="1347984"/>
            <a:ext cx="296779" cy="282530"/>
            <a:chOff x="5961125" y="1623900"/>
            <a:chExt cx="427450" cy="448175"/>
          </a:xfrm>
        </p:grpSpPr>
        <p:sp>
          <p:nvSpPr>
            <p:cNvPr id="320" name="Google Shape;320;p3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3" name="Google Shape;323;p30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grpSp>
        <p:nvGrpSpPr>
          <p:cNvPr id="327" name="Google Shape;327;p30"/>
          <p:cNvGrpSpPr/>
          <p:nvPr/>
        </p:nvGrpSpPr>
        <p:grpSpPr>
          <a:xfrm>
            <a:off x="6038252" y="1367195"/>
            <a:ext cx="285791" cy="244138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91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91EA"/>
                </a:solidFill>
              </a:endParaRPr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293627" y="459285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B6FFFE06-B842-4A48-B654-32531C150C27}"/>
              </a:ext>
            </a:extLst>
          </p:cNvPr>
          <p:cNvSpPr/>
          <p:nvPr/>
        </p:nvSpPr>
        <p:spPr>
          <a:xfrm>
            <a:off x="1" y="2409732"/>
            <a:ext cx="4355976" cy="486054"/>
          </a:xfrm>
          <a:prstGeom prst="rect">
            <a:avLst/>
          </a:prstGeom>
          <a:solidFill>
            <a:srgbClr val="45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7D9C1902-3DA6-45C8-A747-9D34854FBE3D}"/>
              </a:ext>
            </a:extLst>
          </p:cNvPr>
          <p:cNvSpPr/>
          <p:nvPr/>
        </p:nvSpPr>
        <p:spPr>
          <a:xfrm>
            <a:off x="567582" y="3054992"/>
            <a:ext cx="3205832" cy="1566174"/>
          </a:xfrm>
          <a:prstGeom prst="rect">
            <a:avLst/>
          </a:prstGeom>
          <a:noFill/>
          <a:ln w="38100">
            <a:solidFill>
              <a:srgbClr val="45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TextBox 8"/>
          <p:cNvSpPr txBox="1"/>
          <p:nvPr/>
        </p:nvSpPr>
        <p:spPr>
          <a:xfrm>
            <a:off x="760810" y="3133369"/>
            <a:ext cx="283435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785" y="2537344"/>
            <a:ext cx="2715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0E15FA-B00E-4676-8DD9-64B2BBAC0B23}"/>
              </a:ext>
            </a:extLst>
          </p:cNvPr>
          <p:cNvSpPr txBox="1"/>
          <p:nvPr/>
        </p:nvSpPr>
        <p:spPr>
          <a:xfrm>
            <a:off x="575418" y="52130"/>
            <a:ext cx="66254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9A586B0-F632-4F26-8FE8-DCEE60C401A9}"/>
              </a:ext>
            </a:extLst>
          </p:cNvPr>
          <p:cNvSpPr txBox="1"/>
          <p:nvPr/>
        </p:nvSpPr>
        <p:spPr>
          <a:xfrm>
            <a:off x="567582" y="1172321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BCB635-0A6A-492B-9081-8ABCCA073597}"/>
              </a:ext>
            </a:extLst>
          </p:cNvPr>
          <p:cNvSpPr txBox="1"/>
          <p:nvPr/>
        </p:nvSpPr>
        <p:spPr>
          <a:xfrm>
            <a:off x="567583" y="1607213"/>
            <a:ext cx="3190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352" y="2046527"/>
            <a:ext cx="4630645" cy="25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51"/>
          <p:cNvSpPr txBox="1">
            <a:spLocks noGrp="1"/>
          </p:cNvSpPr>
          <p:nvPr>
            <p:ph type="title"/>
          </p:nvPr>
        </p:nvSpPr>
        <p:spPr>
          <a:xfrm>
            <a:off x="1069850" y="445025"/>
            <a:ext cx="700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Concepts is a Good Idea</a:t>
            </a:r>
            <a:endParaRPr/>
          </a:p>
        </p:txBody>
      </p:sp>
      <p:sp>
        <p:nvSpPr>
          <p:cNvPr id="1681" name="Google Shape;1681;p51"/>
          <p:cNvSpPr txBox="1">
            <a:spLocks noGrp="1"/>
          </p:cNvSpPr>
          <p:nvPr>
            <p:ph type="title" idx="2"/>
          </p:nvPr>
        </p:nvSpPr>
        <p:spPr>
          <a:xfrm>
            <a:off x="720000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682" name="Google Shape;1682;p51"/>
          <p:cNvSpPr txBox="1">
            <a:spLocks noGrp="1"/>
          </p:cNvSpPr>
          <p:nvPr>
            <p:ph type="subTitle" idx="1"/>
          </p:nvPr>
        </p:nvSpPr>
        <p:spPr>
          <a:xfrm>
            <a:off x="720000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683" name="Google Shape;1683;p51"/>
          <p:cNvSpPr txBox="1">
            <a:spLocks noGrp="1"/>
          </p:cNvSpPr>
          <p:nvPr>
            <p:ph type="title" idx="3"/>
          </p:nvPr>
        </p:nvSpPr>
        <p:spPr>
          <a:xfrm>
            <a:off x="3419269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684" name="Google Shape;1684;p51"/>
          <p:cNvSpPr txBox="1">
            <a:spLocks noGrp="1"/>
          </p:cNvSpPr>
          <p:nvPr>
            <p:ph type="subTitle" idx="4"/>
          </p:nvPr>
        </p:nvSpPr>
        <p:spPr>
          <a:xfrm>
            <a:off x="3419269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685" name="Google Shape;1685;p51"/>
          <p:cNvSpPr txBox="1">
            <a:spLocks noGrp="1"/>
          </p:cNvSpPr>
          <p:nvPr>
            <p:ph type="title" idx="5"/>
          </p:nvPr>
        </p:nvSpPr>
        <p:spPr>
          <a:xfrm>
            <a:off x="720000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686" name="Google Shape;1686;p51"/>
          <p:cNvSpPr txBox="1">
            <a:spLocks noGrp="1"/>
          </p:cNvSpPr>
          <p:nvPr>
            <p:ph type="subTitle" idx="6"/>
          </p:nvPr>
        </p:nvSpPr>
        <p:spPr>
          <a:xfrm>
            <a:off x="720000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 is a gas giant and the biggest planet </a:t>
            </a:r>
            <a:endParaRPr/>
          </a:p>
        </p:txBody>
      </p:sp>
      <p:sp>
        <p:nvSpPr>
          <p:cNvPr id="1687" name="Google Shape;1687;p51"/>
          <p:cNvSpPr txBox="1">
            <a:spLocks noGrp="1"/>
          </p:cNvSpPr>
          <p:nvPr>
            <p:ph type="title" idx="7"/>
          </p:nvPr>
        </p:nvSpPr>
        <p:spPr>
          <a:xfrm>
            <a:off x="3419269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688" name="Google Shape;1688;p51"/>
          <p:cNvSpPr txBox="1">
            <a:spLocks noGrp="1"/>
          </p:cNvSpPr>
          <p:nvPr>
            <p:ph type="subTitle" idx="8"/>
          </p:nvPr>
        </p:nvSpPr>
        <p:spPr>
          <a:xfrm>
            <a:off x="3419269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sp>
        <p:nvSpPr>
          <p:cNvPr id="1689" name="Google Shape;1689;p51"/>
          <p:cNvSpPr txBox="1">
            <a:spLocks noGrp="1"/>
          </p:cNvSpPr>
          <p:nvPr>
            <p:ph type="title" idx="9"/>
          </p:nvPr>
        </p:nvSpPr>
        <p:spPr>
          <a:xfrm>
            <a:off x="6118545" y="18597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690" name="Google Shape;1690;p51"/>
          <p:cNvSpPr txBox="1">
            <a:spLocks noGrp="1"/>
          </p:cNvSpPr>
          <p:nvPr>
            <p:ph type="subTitle" idx="13"/>
          </p:nvPr>
        </p:nvSpPr>
        <p:spPr>
          <a:xfrm>
            <a:off x="6118545" y="22557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691" name="Google Shape;1691;p51"/>
          <p:cNvSpPr txBox="1">
            <a:spLocks noGrp="1"/>
          </p:cNvSpPr>
          <p:nvPr>
            <p:ph type="title" idx="14"/>
          </p:nvPr>
        </p:nvSpPr>
        <p:spPr>
          <a:xfrm>
            <a:off x="6118545" y="36741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692" name="Google Shape;1692;p51"/>
          <p:cNvSpPr txBox="1">
            <a:spLocks noGrp="1"/>
          </p:cNvSpPr>
          <p:nvPr>
            <p:ph type="subTitle" idx="15"/>
          </p:nvPr>
        </p:nvSpPr>
        <p:spPr>
          <a:xfrm>
            <a:off x="6118545" y="40701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Neptune is the farthest planet from the Sun</a:t>
            </a:r>
            <a:endParaRPr dirty="0"/>
          </a:p>
        </p:txBody>
      </p:sp>
      <p:grpSp>
        <p:nvGrpSpPr>
          <p:cNvPr id="1693" name="Google Shape;1693;p51"/>
          <p:cNvGrpSpPr/>
          <p:nvPr/>
        </p:nvGrpSpPr>
        <p:grpSpPr>
          <a:xfrm>
            <a:off x="1633084" y="1453741"/>
            <a:ext cx="399401" cy="475461"/>
            <a:chOff x="1533950" y="613150"/>
            <a:chExt cx="479300" cy="560025"/>
          </a:xfrm>
        </p:grpSpPr>
        <p:sp>
          <p:nvSpPr>
            <p:cNvPr id="1694" name="Google Shape;1694;p51"/>
            <p:cNvSpPr/>
            <p:nvPr/>
          </p:nvSpPr>
          <p:spPr>
            <a:xfrm>
              <a:off x="1700125" y="1127225"/>
              <a:ext cx="147650" cy="38350"/>
            </a:xfrm>
            <a:custGeom>
              <a:avLst/>
              <a:gdLst/>
              <a:ahLst/>
              <a:cxnLst/>
              <a:rect l="l" t="t" r="r" b="b"/>
              <a:pathLst>
                <a:path w="5906" h="1534" extrusionOk="0">
                  <a:moveTo>
                    <a:pt x="802" y="0"/>
                  </a:moveTo>
                  <a:cubicBezTo>
                    <a:pt x="358" y="0"/>
                    <a:pt x="1" y="361"/>
                    <a:pt x="1" y="805"/>
                  </a:cubicBezTo>
                  <a:lnTo>
                    <a:pt x="1" y="1533"/>
                  </a:lnTo>
                  <a:lnTo>
                    <a:pt x="5906" y="1533"/>
                  </a:lnTo>
                  <a:lnTo>
                    <a:pt x="5906" y="805"/>
                  </a:lnTo>
                  <a:cubicBezTo>
                    <a:pt x="5906" y="361"/>
                    <a:pt x="5549" y="0"/>
                    <a:pt x="5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1699000" y="1127225"/>
              <a:ext cx="74750" cy="38350"/>
            </a:xfrm>
            <a:custGeom>
              <a:avLst/>
              <a:gdLst/>
              <a:ahLst/>
              <a:cxnLst/>
              <a:rect l="l" t="t" r="r" b="b"/>
              <a:pathLst>
                <a:path w="2990" h="1534" extrusionOk="0">
                  <a:moveTo>
                    <a:pt x="802" y="0"/>
                  </a:moveTo>
                  <a:cubicBezTo>
                    <a:pt x="361" y="0"/>
                    <a:pt x="0" y="361"/>
                    <a:pt x="0" y="802"/>
                  </a:cubicBezTo>
                  <a:lnTo>
                    <a:pt x="0" y="1533"/>
                  </a:lnTo>
                  <a:lnTo>
                    <a:pt x="2188" y="1533"/>
                  </a:lnTo>
                  <a:lnTo>
                    <a:pt x="2188" y="809"/>
                  </a:lnTo>
                  <a:cubicBezTo>
                    <a:pt x="2188" y="364"/>
                    <a:pt x="2545" y="4"/>
                    <a:pt x="2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1751500" y="1062725"/>
              <a:ext cx="43775" cy="64525"/>
            </a:xfrm>
            <a:custGeom>
              <a:avLst/>
              <a:gdLst/>
              <a:ahLst/>
              <a:cxnLst/>
              <a:rect l="l" t="t" r="r" b="b"/>
              <a:pathLst>
                <a:path w="1751" h="2581" extrusionOk="0">
                  <a:moveTo>
                    <a:pt x="0" y="0"/>
                  </a:moveTo>
                  <a:lnTo>
                    <a:pt x="0" y="2580"/>
                  </a:lnTo>
                  <a:lnTo>
                    <a:pt x="1750" y="2580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1672050" y="681300"/>
              <a:ext cx="202950" cy="202950"/>
            </a:xfrm>
            <a:custGeom>
              <a:avLst/>
              <a:gdLst/>
              <a:ahLst/>
              <a:cxnLst/>
              <a:rect l="l" t="t" r="r" b="b"/>
              <a:pathLst>
                <a:path w="8118" h="8118" extrusionOk="0">
                  <a:moveTo>
                    <a:pt x="4060" y="0"/>
                  </a:moveTo>
                  <a:cubicBezTo>
                    <a:pt x="1817" y="0"/>
                    <a:pt x="0" y="1817"/>
                    <a:pt x="0" y="4060"/>
                  </a:cubicBezTo>
                  <a:cubicBezTo>
                    <a:pt x="0" y="6300"/>
                    <a:pt x="1817" y="8117"/>
                    <a:pt x="4060" y="8117"/>
                  </a:cubicBezTo>
                  <a:cubicBezTo>
                    <a:pt x="6301" y="8117"/>
                    <a:pt x="8117" y="6300"/>
                    <a:pt x="8117" y="4060"/>
                  </a:cubicBezTo>
                  <a:cubicBezTo>
                    <a:pt x="8117" y="1817"/>
                    <a:pt x="6301" y="0"/>
                    <a:pt x="40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1672125" y="681275"/>
              <a:ext cx="128750" cy="203025"/>
            </a:xfrm>
            <a:custGeom>
              <a:avLst/>
              <a:gdLst/>
              <a:ahLst/>
              <a:cxnLst/>
              <a:rect l="l" t="t" r="r" b="b"/>
              <a:pathLst>
                <a:path w="5150" h="8121" extrusionOk="0">
                  <a:moveTo>
                    <a:pt x="4051" y="0"/>
                  </a:moveTo>
                  <a:cubicBezTo>
                    <a:pt x="1884" y="0"/>
                    <a:pt x="1" y="1757"/>
                    <a:pt x="1" y="4061"/>
                  </a:cubicBezTo>
                  <a:cubicBezTo>
                    <a:pt x="1" y="6362"/>
                    <a:pt x="1882" y="8120"/>
                    <a:pt x="4048" y="8120"/>
                  </a:cubicBezTo>
                  <a:cubicBezTo>
                    <a:pt x="4410" y="8120"/>
                    <a:pt x="4779" y="8071"/>
                    <a:pt x="5149" y="7968"/>
                  </a:cubicBezTo>
                  <a:cubicBezTo>
                    <a:pt x="3396" y="7478"/>
                    <a:pt x="2185" y="5881"/>
                    <a:pt x="2185" y="4061"/>
                  </a:cubicBezTo>
                  <a:cubicBezTo>
                    <a:pt x="2185" y="2241"/>
                    <a:pt x="3396" y="642"/>
                    <a:pt x="5149" y="152"/>
                  </a:cubicBezTo>
                  <a:cubicBezTo>
                    <a:pt x="4780" y="49"/>
                    <a:pt x="4412" y="0"/>
                    <a:pt x="40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1542700" y="769575"/>
              <a:ext cx="461625" cy="293175"/>
            </a:xfrm>
            <a:custGeom>
              <a:avLst/>
              <a:gdLst/>
              <a:ahLst/>
              <a:cxnLst/>
              <a:rect l="l" t="t" r="r" b="b"/>
              <a:pathLst>
                <a:path w="18465" h="11727" extrusionOk="0">
                  <a:moveTo>
                    <a:pt x="2248" y="1"/>
                  </a:moveTo>
                  <a:cubicBezTo>
                    <a:pt x="1821" y="1"/>
                    <a:pt x="1461" y="316"/>
                    <a:pt x="1405" y="739"/>
                  </a:cubicBezTo>
                  <a:lnTo>
                    <a:pt x="67" y="10764"/>
                  </a:lnTo>
                  <a:cubicBezTo>
                    <a:pt x="1" y="11271"/>
                    <a:pt x="396" y="11726"/>
                    <a:pt x="911" y="11726"/>
                  </a:cubicBezTo>
                  <a:lnTo>
                    <a:pt x="17554" y="11726"/>
                  </a:lnTo>
                  <a:cubicBezTo>
                    <a:pt x="18069" y="11726"/>
                    <a:pt x="18464" y="11271"/>
                    <a:pt x="18398" y="10764"/>
                  </a:cubicBezTo>
                  <a:lnTo>
                    <a:pt x="17061" y="739"/>
                  </a:lnTo>
                  <a:cubicBezTo>
                    <a:pt x="17005" y="316"/>
                    <a:pt x="16644" y="1"/>
                    <a:pt x="16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1542975" y="769575"/>
              <a:ext cx="78075" cy="293175"/>
            </a:xfrm>
            <a:custGeom>
              <a:avLst/>
              <a:gdLst/>
              <a:ahLst/>
              <a:cxnLst/>
              <a:rect l="l" t="t" r="r" b="b"/>
              <a:pathLst>
                <a:path w="3123" h="11727" extrusionOk="0">
                  <a:moveTo>
                    <a:pt x="2244" y="1"/>
                  </a:moveTo>
                  <a:cubicBezTo>
                    <a:pt x="1821" y="1"/>
                    <a:pt x="1460" y="316"/>
                    <a:pt x="1404" y="739"/>
                  </a:cubicBezTo>
                  <a:lnTo>
                    <a:pt x="70" y="10764"/>
                  </a:lnTo>
                  <a:cubicBezTo>
                    <a:pt x="0" y="11275"/>
                    <a:pt x="396" y="11726"/>
                    <a:pt x="911" y="11726"/>
                  </a:cubicBezTo>
                  <a:lnTo>
                    <a:pt x="1786" y="11726"/>
                  </a:lnTo>
                  <a:cubicBezTo>
                    <a:pt x="1271" y="11726"/>
                    <a:pt x="876" y="11275"/>
                    <a:pt x="946" y="10764"/>
                  </a:cubicBezTo>
                  <a:lnTo>
                    <a:pt x="2279" y="739"/>
                  </a:lnTo>
                  <a:cubicBezTo>
                    <a:pt x="2335" y="316"/>
                    <a:pt x="2696" y="1"/>
                    <a:pt x="3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1592500" y="814375"/>
              <a:ext cx="362025" cy="203475"/>
            </a:xfrm>
            <a:custGeom>
              <a:avLst/>
              <a:gdLst/>
              <a:ahLst/>
              <a:cxnLst/>
              <a:rect l="l" t="t" r="r" b="b"/>
              <a:pathLst>
                <a:path w="14481" h="8139" extrusionOk="0">
                  <a:moveTo>
                    <a:pt x="1086" y="1"/>
                  </a:moveTo>
                  <a:lnTo>
                    <a:pt x="1" y="8139"/>
                  </a:lnTo>
                  <a:lnTo>
                    <a:pt x="14481" y="8139"/>
                  </a:lnTo>
                  <a:lnTo>
                    <a:pt x="133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1592500" y="814375"/>
              <a:ext cx="59975" cy="203475"/>
            </a:xfrm>
            <a:custGeom>
              <a:avLst/>
              <a:gdLst/>
              <a:ahLst/>
              <a:cxnLst/>
              <a:rect l="l" t="t" r="r" b="b"/>
              <a:pathLst>
                <a:path w="2399" h="8139" extrusionOk="0">
                  <a:moveTo>
                    <a:pt x="1086" y="1"/>
                  </a:moveTo>
                  <a:lnTo>
                    <a:pt x="1" y="8139"/>
                  </a:lnTo>
                  <a:lnTo>
                    <a:pt x="1313" y="8139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1882850" y="693850"/>
              <a:ext cx="39825" cy="28550"/>
            </a:xfrm>
            <a:custGeom>
              <a:avLst/>
              <a:gdLst/>
              <a:ahLst/>
              <a:cxnLst/>
              <a:rect l="l" t="t" r="r" b="b"/>
              <a:pathLst>
                <a:path w="1593" h="1142" extrusionOk="0">
                  <a:moveTo>
                    <a:pt x="1216" y="1"/>
                  </a:moveTo>
                  <a:cubicBezTo>
                    <a:pt x="1161" y="1"/>
                    <a:pt x="1105" y="15"/>
                    <a:pt x="1054" y="44"/>
                  </a:cubicBezTo>
                  <a:lnTo>
                    <a:pt x="214" y="531"/>
                  </a:lnTo>
                  <a:cubicBezTo>
                    <a:pt x="56" y="622"/>
                    <a:pt x="0" y="821"/>
                    <a:pt x="91" y="979"/>
                  </a:cubicBezTo>
                  <a:cubicBezTo>
                    <a:pt x="155" y="1083"/>
                    <a:pt x="266" y="1141"/>
                    <a:pt x="380" y="1141"/>
                  </a:cubicBezTo>
                  <a:cubicBezTo>
                    <a:pt x="434" y="1141"/>
                    <a:pt x="489" y="1128"/>
                    <a:pt x="539" y="1101"/>
                  </a:cubicBezTo>
                  <a:lnTo>
                    <a:pt x="1383" y="615"/>
                  </a:lnTo>
                  <a:cubicBezTo>
                    <a:pt x="1540" y="524"/>
                    <a:pt x="1593" y="324"/>
                    <a:pt x="1502" y="167"/>
                  </a:cubicBezTo>
                  <a:cubicBezTo>
                    <a:pt x="1440" y="61"/>
                    <a:pt x="1330" y="1"/>
                    <a:pt x="1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1832700" y="634775"/>
              <a:ext cx="30925" cy="37600"/>
            </a:xfrm>
            <a:custGeom>
              <a:avLst/>
              <a:gdLst/>
              <a:ahLst/>
              <a:cxnLst/>
              <a:rect l="l" t="t" r="r" b="b"/>
              <a:pathLst>
                <a:path w="1237" h="1504" extrusionOk="0">
                  <a:moveTo>
                    <a:pt x="861" y="1"/>
                  </a:moveTo>
                  <a:cubicBezTo>
                    <a:pt x="748" y="1"/>
                    <a:pt x="636" y="60"/>
                    <a:pt x="575" y="164"/>
                  </a:cubicBezTo>
                  <a:lnTo>
                    <a:pt x="88" y="1007"/>
                  </a:lnTo>
                  <a:cubicBezTo>
                    <a:pt x="1" y="1165"/>
                    <a:pt x="53" y="1364"/>
                    <a:pt x="211" y="1455"/>
                  </a:cubicBezTo>
                  <a:cubicBezTo>
                    <a:pt x="262" y="1488"/>
                    <a:pt x="320" y="1504"/>
                    <a:pt x="377" y="1504"/>
                  </a:cubicBezTo>
                  <a:cubicBezTo>
                    <a:pt x="490" y="1504"/>
                    <a:pt x="600" y="1443"/>
                    <a:pt x="659" y="1336"/>
                  </a:cubicBezTo>
                  <a:lnTo>
                    <a:pt x="1145" y="493"/>
                  </a:lnTo>
                  <a:cubicBezTo>
                    <a:pt x="1236" y="335"/>
                    <a:pt x="1180" y="136"/>
                    <a:pt x="1023" y="45"/>
                  </a:cubicBezTo>
                  <a:cubicBezTo>
                    <a:pt x="972" y="15"/>
                    <a:pt x="916" y="1"/>
                    <a:pt x="8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1765675" y="613150"/>
              <a:ext cx="16475" cy="40750"/>
            </a:xfrm>
            <a:custGeom>
              <a:avLst/>
              <a:gdLst/>
              <a:ahLst/>
              <a:cxnLst/>
              <a:rect l="l" t="t" r="r" b="b"/>
              <a:pathLst>
                <a:path w="659" h="1630" extrusionOk="0">
                  <a:moveTo>
                    <a:pt x="332" y="1"/>
                  </a:moveTo>
                  <a:cubicBezTo>
                    <a:pt x="318" y="1"/>
                    <a:pt x="305" y="1"/>
                    <a:pt x="291" y="3"/>
                  </a:cubicBezTo>
                  <a:cubicBezTo>
                    <a:pt x="123" y="28"/>
                    <a:pt x="0" y="171"/>
                    <a:pt x="4" y="343"/>
                  </a:cubicBezTo>
                  <a:lnTo>
                    <a:pt x="4" y="1288"/>
                  </a:lnTo>
                  <a:cubicBezTo>
                    <a:pt x="0" y="1456"/>
                    <a:pt x="123" y="1603"/>
                    <a:pt x="291" y="1627"/>
                  </a:cubicBezTo>
                  <a:cubicBezTo>
                    <a:pt x="305" y="1629"/>
                    <a:pt x="318" y="1630"/>
                    <a:pt x="332" y="1630"/>
                  </a:cubicBezTo>
                  <a:cubicBezTo>
                    <a:pt x="510" y="1630"/>
                    <a:pt x="658" y="1484"/>
                    <a:pt x="658" y="1302"/>
                  </a:cubicBezTo>
                  <a:lnTo>
                    <a:pt x="658" y="329"/>
                  </a:lnTo>
                  <a:cubicBezTo>
                    <a:pt x="658" y="146"/>
                    <a:pt x="510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1683425" y="634775"/>
              <a:ext cx="31000" cy="37675"/>
            </a:xfrm>
            <a:custGeom>
              <a:avLst/>
              <a:gdLst/>
              <a:ahLst/>
              <a:cxnLst/>
              <a:rect l="l" t="t" r="r" b="b"/>
              <a:pathLst>
                <a:path w="1240" h="1507" extrusionOk="0">
                  <a:moveTo>
                    <a:pt x="377" y="0"/>
                  </a:moveTo>
                  <a:cubicBezTo>
                    <a:pt x="321" y="0"/>
                    <a:pt x="265" y="14"/>
                    <a:pt x="214" y="45"/>
                  </a:cubicBezTo>
                  <a:cubicBezTo>
                    <a:pt x="56" y="136"/>
                    <a:pt x="0" y="335"/>
                    <a:pt x="91" y="493"/>
                  </a:cubicBezTo>
                  <a:lnTo>
                    <a:pt x="578" y="1336"/>
                  </a:lnTo>
                  <a:cubicBezTo>
                    <a:pt x="643" y="1451"/>
                    <a:pt x="740" y="1506"/>
                    <a:pt x="845" y="1506"/>
                  </a:cubicBezTo>
                  <a:cubicBezTo>
                    <a:pt x="904" y="1506"/>
                    <a:pt x="966" y="1489"/>
                    <a:pt x="1026" y="1455"/>
                  </a:cubicBezTo>
                  <a:cubicBezTo>
                    <a:pt x="1183" y="1364"/>
                    <a:pt x="1239" y="1161"/>
                    <a:pt x="1148" y="1007"/>
                  </a:cubicBezTo>
                  <a:lnTo>
                    <a:pt x="662" y="164"/>
                  </a:lnTo>
                  <a:cubicBezTo>
                    <a:pt x="601" y="58"/>
                    <a:pt x="490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1624350" y="693850"/>
              <a:ext cx="39750" cy="28775"/>
            </a:xfrm>
            <a:custGeom>
              <a:avLst/>
              <a:gdLst/>
              <a:ahLst/>
              <a:cxnLst/>
              <a:rect l="l" t="t" r="r" b="b"/>
              <a:pathLst>
                <a:path w="1590" h="1151" extrusionOk="0">
                  <a:moveTo>
                    <a:pt x="377" y="0"/>
                  </a:moveTo>
                  <a:cubicBezTo>
                    <a:pt x="263" y="0"/>
                    <a:pt x="153" y="60"/>
                    <a:pt x="92" y="163"/>
                  </a:cubicBezTo>
                  <a:cubicBezTo>
                    <a:pt x="1" y="321"/>
                    <a:pt x="53" y="524"/>
                    <a:pt x="211" y="611"/>
                  </a:cubicBezTo>
                  <a:lnTo>
                    <a:pt x="1054" y="1098"/>
                  </a:lnTo>
                  <a:cubicBezTo>
                    <a:pt x="1107" y="1134"/>
                    <a:pt x="1167" y="1151"/>
                    <a:pt x="1226" y="1151"/>
                  </a:cubicBezTo>
                  <a:cubicBezTo>
                    <a:pt x="1338" y="1151"/>
                    <a:pt x="1447" y="1089"/>
                    <a:pt x="1502" y="979"/>
                  </a:cubicBezTo>
                  <a:cubicBezTo>
                    <a:pt x="1590" y="821"/>
                    <a:pt x="1537" y="622"/>
                    <a:pt x="1383" y="531"/>
                  </a:cubicBezTo>
                  <a:lnTo>
                    <a:pt x="540" y="44"/>
                  </a:lnTo>
                  <a:cubicBezTo>
                    <a:pt x="488" y="14"/>
                    <a:pt x="432" y="0"/>
                    <a:pt x="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1533950" y="672550"/>
              <a:ext cx="479300" cy="500625"/>
            </a:xfrm>
            <a:custGeom>
              <a:avLst/>
              <a:gdLst/>
              <a:ahLst/>
              <a:cxnLst/>
              <a:rect l="l" t="t" r="r" b="b"/>
              <a:pathLst>
                <a:path w="19172" h="20025" extrusionOk="0">
                  <a:moveTo>
                    <a:pt x="9584" y="662"/>
                  </a:moveTo>
                  <a:cubicBezTo>
                    <a:pt x="11310" y="665"/>
                    <a:pt x="12812" y="1852"/>
                    <a:pt x="13214" y="3532"/>
                  </a:cubicBezTo>
                  <a:lnTo>
                    <a:pt x="5955" y="3532"/>
                  </a:lnTo>
                  <a:cubicBezTo>
                    <a:pt x="6354" y="1852"/>
                    <a:pt x="7855" y="665"/>
                    <a:pt x="9584" y="662"/>
                  </a:cubicBezTo>
                  <a:close/>
                  <a:moveTo>
                    <a:pt x="10148" y="15912"/>
                  </a:moveTo>
                  <a:lnTo>
                    <a:pt x="10148" y="17837"/>
                  </a:lnTo>
                  <a:lnTo>
                    <a:pt x="9052" y="17837"/>
                  </a:lnTo>
                  <a:lnTo>
                    <a:pt x="9052" y="15912"/>
                  </a:lnTo>
                  <a:close/>
                  <a:moveTo>
                    <a:pt x="9588" y="0"/>
                  </a:moveTo>
                  <a:cubicBezTo>
                    <a:pt x="7495" y="0"/>
                    <a:pt x="5692" y="1477"/>
                    <a:pt x="5283" y="3532"/>
                  </a:cubicBezTo>
                  <a:lnTo>
                    <a:pt x="2602" y="3532"/>
                  </a:lnTo>
                  <a:cubicBezTo>
                    <a:pt x="2010" y="3532"/>
                    <a:pt x="1510" y="3969"/>
                    <a:pt x="1433" y="4554"/>
                  </a:cubicBezTo>
                  <a:lnTo>
                    <a:pt x="99" y="14578"/>
                  </a:lnTo>
                  <a:cubicBezTo>
                    <a:pt x="1" y="15289"/>
                    <a:pt x="592" y="15912"/>
                    <a:pt x="1265" y="15912"/>
                  </a:cubicBezTo>
                  <a:lnTo>
                    <a:pt x="8398" y="15912"/>
                  </a:lnTo>
                  <a:lnTo>
                    <a:pt x="8398" y="17837"/>
                  </a:lnTo>
                  <a:lnTo>
                    <a:pt x="7428" y="17837"/>
                  </a:lnTo>
                  <a:cubicBezTo>
                    <a:pt x="6802" y="17837"/>
                    <a:pt x="6298" y="18345"/>
                    <a:pt x="6298" y="18968"/>
                  </a:cubicBezTo>
                  <a:lnTo>
                    <a:pt x="6298" y="19699"/>
                  </a:lnTo>
                  <a:cubicBezTo>
                    <a:pt x="6298" y="19878"/>
                    <a:pt x="6445" y="20025"/>
                    <a:pt x="6627" y="20025"/>
                  </a:cubicBezTo>
                  <a:lnTo>
                    <a:pt x="9955" y="20025"/>
                  </a:lnTo>
                  <a:cubicBezTo>
                    <a:pt x="9958" y="20025"/>
                    <a:pt x="9960" y="20025"/>
                    <a:pt x="9962" y="20025"/>
                  </a:cubicBezTo>
                  <a:cubicBezTo>
                    <a:pt x="10127" y="20025"/>
                    <a:pt x="10267" y="19903"/>
                    <a:pt x="10291" y="19738"/>
                  </a:cubicBezTo>
                  <a:cubicBezTo>
                    <a:pt x="10319" y="19542"/>
                    <a:pt x="10165" y="19370"/>
                    <a:pt x="9966" y="19370"/>
                  </a:cubicBezTo>
                  <a:lnTo>
                    <a:pt x="6952" y="19370"/>
                  </a:lnTo>
                  <a:lnTo>
                    <a:pt x="6952" y="18968"/>
                  </a:lnTo>
                  <a:cubicBezTo>
                    <a:pt x="6952" y="18705"/>
                    <a:pt x="7166" y="18495"/>
                    <a:pt x="7428" y="18495"/>
                  </a:cubicBezTo>
                  <a:lnTo>
                    <a:pt x="11730" y="18495"/>
                  </a:lnTo>
                  <a:cubicBezTo>
                    <a:pt x="11993" y="18495"/>
                    <a:pt x="12203" y="18705"/>
                    <a:pt x="12203" y="18968"/>
                  </a:cubicBezTo>
                  <a:lnTo>
                    <a:pt x="12203" y="19370"/>
                  </a:lnTo>
                  <a:lnTo>
                    <a:pt x="11390" y="19370"/>
                  </a:lnTo>
                  <a:cubicBezTo>
                    <a:pt x="11388" y="19370"/>
                    <a:pt x="11386" y="19370"/>
                    <a:pt x="11383" y="19370"/>
                  </a:cubicBezTo>
                  <a:cubicBezTo>
                    <a:pt x="11215" y="19370"/>
                    <a:pt x="11075" y="19491"/>
                    <a:pt x="11051" y="19657"/>
                  </a:cubicBezTo>
                  <a:cubicBezTo>
                    <a:pt x="11026" y="19853"/>
                    <a:pt x="11180" y="20025"/>
                    <a:pt x="11376" y="20025"/>
                  </a:cubicBezTo>
                  <a:lnTo>
                    <a:pt x="12577" y="20025"/>
                  </a:lnTo>
                  <a:cubicBezTo>
                    <a:pt x="12756" y="20025"/>
                    <a:pt x="12903" y="19878"/>
                    <a:pt x="12903" y="19699"/>
                  </a:cubicBezTo>
                  <a:lnTo>
                    <a:pt x="12903" y="18968"/>
                  </a:lnTo>
                  <a:cubicBezTo>
                    <a:pt x="12903" y="18345"/>
                    <a:pt x="12399" y="17837"/>
                    <a:pt x="11772" y="17837"/>
                  </a:cubicBezTo>
                  <a:lnTo>
                    <a:pt x="10802" y="17837"/>
                  </a:lnTo>
                  <a:lnTo>
                    <a:pt x="10802" y="15912"/>
                  </a:lnTo>
                  <a:lnTo>
                    <a:pt x="17911" y="15912"/>
                  </a:lnTo>
                  <a:cubicBezTo>
                    <a:pt x="18580" y="15912"/>
                    <a:pt x="19171" y="15289"/>
                    <a:pt x="19077" y="14582"/>
                  </a:cubicBezTo>
                  <a:lnTo>
                    <a:pt x="18097" y="7218"/>
                  </a:lnTo>
                  <a:cubicBezTo>
                    <a:pt x="18074" y="7052"/>
                    <a:pt x="17931" y="6932"/>
                    <a:pt x="17768" y="6932"/>
                  </a:cubicBezTo>
                  <a:cubicBezTo>
                    <a:pt x="17755" y="6932"/>
                    <a:pt x="17742" y="6932"/>
                    <a:pt x="17729" y="6934"/>
                  </a:cubicBezTo>
                  <a:cubicBezTo>
                    <a:pt x="17547" y="6959"/>
                    <a:pt x="17421" y="7127"/>
                    <a:pt x="17446" y="7305"/>
                  </a:cubicBezTo>
                  <a:lnTo>
                    <a:pt x="18426" y="14669"/>
                  </a:lnTo>
                  <a:cubicBezTo>
                    <a:pt x="18433" y="15019"/>
                    <a:pt x="18261" y="15219"/>
                    <a:pt x="17911" y="15257"/>
                  </a:cubicBezTo>
                  <a:lnTo>
                    <a:pt x="1272" y="15257"/>
                  </a:lnTo>
                  <a:cubicBezTo>
                    <a:pt x="921" y="15219"/>
                    <a:pt x="750" y="15019"/>
                    <a:pt x="753" y="14666"/>
                  </a:cubicBezTo>
                  <a:lnTo>
                    <a:pt x="2091" y="4641"/>
                  </a:lnTo>
                  <a:cubicBezTo>
                    <a:pt x="2126" y="4382"/>
                    <a:pt x="2346" y="4190"/>
                    <a:pt x="2605" y="4186"/>
                  </a:cubicBezTo>
                  <a:lnTo>
                    <a:pt x="16560" y="4186"/>
                  </a:lnTo>
                  <a:cubicBezTo>
                    <a:pt x="16823" y="4190"/>
                    <a:pt x="17040" y="4382"/>
                    <a:pt x="17078" y="4641"/>
                  </a:cubicBezTo>
                  <a:lnTo>
                    <a:pt x="17239" y="5849"/>
                  </a:lnTo>
                  <a:cubicBezTo>
                    <a:pt x="17257" y="6017"/>
                    <a:pt x="17400" y="6146"/>
                    <a:pt x="17568" y="6146"/>
                  </a:cubicBezTo>
                  <a:cubicBezTo>
                    <a:pt x="17764" y="6146"/>
                    <a:pt x="17915" y="5971"/>
                    <a:pt x="17890" y="5775"/>
                  </a:cubicBezTo>
                  <a:lnTo>
                    <a:pt x="17729" y="4554"/>
                  </a:lnTo>
                  <a:cubicBezTo>
                    <a:pt x="17649" y="3969"/>
                    <a:pt x="17152" y="3532"/>
                    <a:pt x="16560" y="3532"/>
                  </a:cubicBezTo>
                  <a:lnTo>
                    <a:pt x="13893" y="3532"/>
                  </a:lnTo>
                  <a:cubicBezTo>
                    <a:pt x="13480" y="1477"/>
                    <a:pt x="11681" y="0"/>
                    <a:pt x="9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1584275" y="805625"/>
              <a:ext cx="378475" cy="219925"/>
            </a:xfrm>
            <a:custGeom>
              <a:avLst/>
              <a:gdLst/>
              <a:ahLst/>
              <a:cxnLst/>
              <a:rect l="l" t="t" r="r" b="b"/>
              <a:pathLst>
                <a:path w="15139" h="8797" extrusionOk="0">
                  <a:moveTo>
                    <a:pt x="3714" y="659"/>
                  </a:moveTo>
                  <a:lnTo>
                    <a:pt x="3490" y="2714"/>
                  </a:lnTo>
                  <a:lnTo>
                    <a:pt x="1425" y="2714"/>
                  </a:lnTo>
                  <a:lnTo>
                    <a:pt x="1698" y="659"/>
                  </a:lnTo>
                  <a:close/>
                  <a:moveTo>
                    <a:pt x="6070" y="659"/>
                  </a:moveTo>
                  <a:lnTo>
                    <a:pt x="5996" y="2714"/>
                  </a:lnTo>
                  <a:lnTo>
                    <a:pt x="4138" y="2714"/>
                  </a:lnTo>
                  <a:lnTo>
                    <a:pt x="4365" y="659"/>
                  </a:lnTo>
                  <a:close/>
                  <a:moveTo>
                    <a:pt x="8422" y="659"/>
                  </a:moveTo>
                  <a:lnTo>
                    <a:pt x="8499" y="2714"/>
                  </a:lnTo>
                  <a:lnTo>
                    <a:pt x="6640" y="2714"/>
                  </a:lnTo>
                  <a:lnTo>
                    <a:pt x="6714" y="659"/>
                  </a:lnTo>
                  <a:close/>
                  <a:moveTo>
                    <a:pt x="10778" y="659"/>
                  </a:moveTo>
                  <a:lnTo>
                    <a:pt x="11002" y="2714"/>
                  </a:lnTo>
                  <a:lnTo>
                    <a:pt x="9146" y="2714"/>
                  </a:lnTo>
                  <a:lnTo>
                    <a:pt x="9069" y="659"/>
                  </a:lnTo>
                  <a:close/>
                  <a:moveTo>
                    <a:pt x="13441" y="659"/>
                  </a:moveTo>
                  <a:lnTo>
                    <a:pt x="13718" y="2714"/>
                  </a:lnTo>
                  <a:lnTo>
                    <a:pt x="11649" y="2714"/>
                  </a:lnTo>
                  <a:lnTo>
                    <a:pt x="11425" y="659"/>
                  </a:lnTo>
                  <a:close/>
                  <a:moveTo>
                    <a:pt x="3420" y="3372"/>
                  </a:moveTo>
                  <a:lnTo>
                    <a:pt x="3193" y="5426"/>
                  </a:lnTo>
                  <a:lnTo>
                    <a:pt x="1065" y="5426"/>
                  </a:lnTo>
                  <a:lnTo>
                    <a:pt x="1338" y="3372"/>
                  </a:lnTo>
                  <a:close/>
                  <a:moveTo>
                    <a:pt x="5972" y="3372"/>
                  </a:moveTo>
                  <a:lnTo>
                    <a:pt x="5895" y="5426"/>
                  </a:lnTo>
                  <a:lnTo>
                    <a:pt x="3840" y="5426"/>
                  </a:lnTo>
                  <a:lnTo>
                    <a:pt x="4068" y="3372"/>
                  </a:lnTo>
                  <a:close/>
                  <a:moveTo>
                    <a:pt x="8520" y="3372"/>
                  </a:moveTo>
                  <a:lnTo>
                    <a:pt x="8597" y="5426"/>
                  </a:lnTo>
                  <a:lnTo>
                    <a:pt x="6539" y="5426"/>
                  </a:lnTo>
                  <a:lnTo>
                    <a:pt x="6616" y="3372"/>
                  </a:lnTo>
                  <a:close/>
                  <a:moveTo>
                    <a:pt x="11072" y="3372"/>
                  </a:moveTo>
                  <a:lnTo>
                    <a:pt x="11299" y="5426"/>
                  </a:lnTo>
                  <a:lnTo>
                    <a:pt x="9244" y="5426"/>
                  </a:lnTo>
                  <a:lnTo>
                    <a:pt x="9167" y="3372"/>
                  </a:lnTo>
                  <a:close/>
                  <a:moveTo>
                    <a:pt x="13802" y="3372"/>
                  </a:moveTo>
                  <a:lnTo>
                    <a:pt x="14078" y="5426"/>
                  </a:lnTo>
                  <a:lnTo>
                    <a:pt x="11947" y="5426"/>
                  </a:lnTo>
                  <a:lnTo>
                    <a:pt x="11723" y="3372"/>
                  </a:lnTo>
                  <a:close/>
                  <a:moveTo>
                    <a:pt x="3102" y="6084"/>
                  </a:moveTo>
                  <a:lnTo>
                    <a:pt x="2881" y="8139"/>
                  </a:lnTo>
                  <a:lnTo>
                    <a:pt x="718" y="8139"/>
                  </a:lnTo>
                  <a:lnTo>
                    <a:pt x="991" y="6084"/>
                  </a:lnTo>
                  <a:close/>
                  <a:moveTo>
                    <a:pt x="8607" y="6084"/>
                  </a:moveTo>
                  <a:lnTo>
                    <a:pt x="8681" y="8139"/>
                  </a:lnTo>
                  <a:lnTo>
                    <a:pt x="6462" y="8139"/>
                  </a:lnTo>
                  <a:lnTo>
                    <a:pt x="6535" y="6084"/>
                  </a:lnTo>
                  <a:close/>
                  <a:moveTo>
                    <a:pt x="11355" y="6084"/>
                  </a:moveTo>
                  <a:lnTo>
                    <a:pt x="11579" y="8139"/>
                  </a:lnTo>
                  <a:lnTo>
                    <a:pt x="9360" y="8139"/>
                  </a:lnTo>
                  <a:lnTo>
                    <a:pt x="9283" y="6084"/>
                  </a:lnTo>
                  <a:close/>
                  <a:moveTo>
                    <a:pt x="14152" y="6084"/>
                  </a:moveTo>
                  <a:lnTo>
                    <a:pt x="14425" y="8139"/>
                  </a:lnTo>
                  <a:lnTo>
                    <a:pt x="12262" y="8139"/>
                  </a:lnTo>
                  <a:lnTo>
                    <a:pt x="12038" y="6084"/>
                  </a:lnTo>
                  <a:close/>
                  <a:moveTo>
                    <a:pt x="1415" y="1"/>
                  </a:moveTo>
                  <a:cubicBezTo>
                    <a:pt x="1250" y="1"/>
                    <a:pt x="1110" y="123"/>
                    <a:pt x="1089" y="288"/>
                  </a:cubicBezTo>
                  <a:lnTo>
                    <a:pt x="4" y="8426"/>
                  </a:lnTo>
                  <a:cubicBezTo>
                    <a:pt x="1" y="8646"/>
                    <a:pt x="109" y="8772"/>
                    <a:pt x="330" y="8797"/>
                  </a:cubicBezTo>
                  <a:lnTo>
                    <a:pt x="4099" y="8797"/>
                  </a:lnTo>
                  <a:cubicBezTo>
                    <a:pt x="4102" y="8797"/>
                    <a:pt x="4104" y="8797"/>
                    <a:pt x="4106" y="8797"/>
                  </a:cubicBezTo>
                  <a:cubicBezTo>
                    <a:pt x="4275" y="8797"/>
                    <a:pt x="4415" y="8675"/>
                    <a:pt x="4439" y="8510"/>
                  </a:cubicBezTo>
                  <a:cubicBezTo>
                    <a:pt x="4463" y="8314"/>
                    <a:pt x="4309" y="8139"/>
                    <a:pt x="4113" y="8139"/>
                  </a:cubicBezTo>
                  <a:lnTo>
                    <a:pt x="3560" y="8139"/>
                  </a:lnTo>
                  <a:lnTo>
                    <a:pt x="3784" y="6084"/>
                  </a:lnTo>
                  <a:lnTo>
                    <a:pt x="5856" y="6084"/>
                  </a:lnTo>
                  <a:lnTo>
                    <a:pt x="5779" y="8139"/>
                  </a:lnTo>
                  <a:lnTo>
                    <a:pt x="5555" y="8139"/>
                  </a:lnTo>
                  <a:cubicBezTo>
                    <a:pt x="5387" y="8139"/>
                    <a:pt x="5240" y="8261"/>
                    <a:pt x="5216" y="8426"/>
                  </a:cubicBezTo>
                  <a:cubicBezTo>
                    <a:pt x="5191" y="8622"/>
                    <a:pt x="5345" y="8797"/>
                    <a:pt x="5541" y="8797"/>
                  </a:cubicBezTo>
                  <a:lnTo>
                    <a:pt x="14810" y="8797"/>
                  </a:lnTo>
                  <a:cubicBezTo>
                    <a:pt x="15030" y="8772"/>
                    <a:pt x="15139" y="8646"/>
                    <a:pt x="15135" y="8426"/>
                  </a:cubicBezTo>
                  <a:lnTo>
                    <a:pt x="14050" y="288"/>
                  </a:lnTo>
                  <a:cubicBezTo>
                    <a:pt x="14029" y="123"/>
                    <a:pt x="13889" y="1"/>
                    <a:pt x="13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51"/>
          <p:cNvGrpSpPr/>
          <p:nvPr/>
        </p:nvGrpSpPr>
        <p:grpSpPr>
          <a:xfrm>
            <a:off x="4404100" y="1453731"/>
            <a:ext cx="335850" cy="475482"/>
            <a:chOff x="2665925" y="2373100"/>
            <a:chExt cx="335850" cy="560050"/>
          </a:xfrm>
        </p:grpSpPr>
        <p:sp>
          <p:nvSpPr>
            <p:cNvPr id="1711" name="Google Shape;1711;p51"/>
            <p:cNvSpPr/>
            <p:nvPr/>
          </p:nvSpPr>
          <p:spPr>
            <a:xfrm>
              <a:off x="2673625" y="2435400"/>
              <a:ext cx="319400" cy="489000"/>
            </a:xfrm>
            <a:custGeom>
              <a:avLst/>
              <a:gdLst/>
              <a:ahLst/>
              <a:cxnLst/>
              <a:rect l="l" t="t" r="r" b="b"/>
              <a:pathLst>
                <a:path w="12776" h="19560" extrusionOk="0">
                  <a:moveTo>
                    <a:pt x="1313" y="0"/>
                  </a:moveTo>
                  <a:cubicBezTo>
                    <a:pt x="588" y="0"/>
                    <a:pt x="0" y="588"/>
                    <a:pt x="0" y="1313"/>
                  </a:cubicBezTo>
                  <a:lnTo>
                    <a:pt x="0" y="18247"/>
                  </a:lnTo>
                  <a:cubicBezTo>
                    <a:pt x="0" y="18971"/>
                    <a:pt x="588" y="19559"/>
                    <a:pt x="1313" y="19559"/>
                  </a:cubicBezTo>
                  <a:lnTo>
                    <a:pt x="11463" y="19559"/>
                  </a:lnTo>
                  <a:cubicBezTo>
                    <a:pt x="12188" y="19559"/>
                    <a:pt x="12776" y="18971"/>
                    <a:pt x="12776" y="18247"/>
                  </a:cubicBezTo>
                  <a:lnTo>
                    <a:pt x="12776" y="1313"/>
                  </a:lnTo>
                  <a:cubicBezTo>
                    <a:pt x="12776" y="588"/>
                    <a:pt x="12188" y="0"/>
                    <a:pt x="1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2673625" y="2435400"/>
              <a:ext cx="54700" cy="489000"/>
            </a:xfrm>
            <a:custGeom>
              <a:avLst/>
              <a:gdLst/>
              <a:ahLst/>
              <a:cxnLst/>
              <a:rect l="l" t="t" r="r" b="b"/>
              <a:pathLst>
                <a:path w="2188" h="19560" extrusionOk="0">
                  <a:moveTo>
                    <a:pt x="1320" y="0"/>
                  </a:moveTo>
                  <a:cubicBezTo>
                    <a:pt x="592" y="0"/>
                    <a:pt x="0" y="592"/>
                    <a:pt x="0" y="1324"/>
                  </a:cubicBezTo>
                  <a:lnTo>
                    <a:pt x="0" y="18240"/>
                  </a:lnTo>
                  <a:cubicBezTo>
                    <a:pt x="0" y="18968"/>
                    <a:pt x="592" y="19559"/>
                    <a:pt x="1320" y="19559"/>
                  </a:cubicBezTo>
                  <a:lnTo>
                    <a:pt x="2188" y="19559"/>
                  </a:lnTo>
                  <a:cubicBezTo>
                    <a:pt x="1460" y="19556"/>
                    <a:pt x="872" y="18964"/>
                    <a:pt x="875" y="18236"/>
                  </a:cubicBezTo>
                  <a:lnTo>
                    <a:pt x="875" y="1324"/>
                  </a:lnTo>
                  <a:cubicBezTo>
                    <a:pt x="872" y="595"/>
                    <a:pt x="1460" y="4"/>
                    <a:pt x="2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2717375" y="2480300"/>
              <a:ext cx="231900" cy="400350"/>
            </a:xfrm>
            <a:custGeom>
              <a:avLst/>
              <a:gdLst/>
              <a:ahLst/>
              <a:cxnLst/>
              <a:rect l="l" t="t" r="r" b="b"/>
              <a:pathLst>
                <a:path w="9276" h="16014" extrusionOk="0">
                  <a:moveTo>
                    <a:pt x="0" y="0"/>
                  </a:moveTo>
                  <a:lnTo>
                    <a:pt x="0" y="16013"/>
                  </a:lnTo>
                  <a:lnTo>
                    <a:pt x="9276" y="16013"/>
                  </a:lnTo>
                  <a:lnTo>
                    <a:pt x="927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2717375" y="2480300"/>
              <a:ext cx="32825" cy="400350"/>
            </a:xfrm>
            <a:custGeom>
              <a:avLst/>
              <a:gdLst/>
              <a:ahLst/>
              <a:cxnLst/>
              <a:rect l="l" t="t" r="r" b="b"/>
              <a:pathLst>
                <a:path w="1313" h="16014" extrusionOk="0">
                  <a:moveTo>
                    <a:pt x="0" y="0"/>
                  </a:moveTo>
                  <a:lnTo>
                    <a:pt x="0" y="16013"/>
                  </a:lnTo>
                  <a:lnTo>
                    <a:pt x="1313" y="16013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2717375" y="2808425"/>
              <a:ext cx="32825" cy="72225"/>
            </a:xfrm>
            <a:custGeom>
              <a:avLst/>
              <a:gdLst/>
              <a:ahLst/>
              <a:cxnLst/>
              <a:rect l="l" t="t" r="r" b="b"/>
              <a:pathLst>
                <a:path w="1313" h="2889" extrusionOk="0">
                  <a:moveTo>
                    <a:pt x="0" y="1"/>
                  </a:moveTo>
                  <a:lnTo>
                    <a:pt x="0" y="2888"/>
                  </a:lnTo>
                  <a:lnTo>
                    <a:pt x="1313" y="2888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FEC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2717375" y="2808425"/>
              <a:ext cx="231900" cy="72225"/>
            </a:xfrm>
            <a:custGeom>
              <a:avLst/>
              <a:gdLst/>
              <a:ahLst/>
              <a:cxnLst/>
              <a:rect l="l" t="t" r="r" b="b"/>
              <a:pathLst>
                <a:path w="9276" h="2889" extrusionOk="0">
                  <a:moveTo>
                    <a:pt x="0" y="1"/>
                  </a:moveTo>
                  <a:lnTo>
                    <a:pt x="0" y="2888"/>
                  </a:lnTo>
                  <a:lnTo>
                    <a:pt x="9276" y="2888"/>
                  </a:lnTo>
                  <a:lnTo>
                    <a:pt x="92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2717375" y="2808425"/>
              <a:ext cx="32825" cy="72225"/>
            </a:xfrm>
            <a:custGeom>
              <a:avLst/>
              <a:gdLst/>
              <a:ahLst/>
              <a:cxnLst/>
              <a:rect l="l" t="t" r="r" b="b"/>
              <a:pathLst>
                <a:path w="1313" h="2889" extrusionOk="0">
                  <a:moveTo>
                    <a:pt x="0" y="1"/>
                  </a:moveTo>
                  <a:lnTo>
                    <a:pt x="0" y="2888"/>
                  </a:lnTo>
                  <a:lnTo>
                    <a:pt x="1313" y="2888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2765500" y="2380700"/>
              <a:ext cx="135650" cy="54725"/>
            </a:xfrm>
            <a:custGeom>
              <a:avLst/>
              <a:gdLst/>
              <a:ahLst/>
              <a:cxnLst/>
              <a:rect l="l" t="t" r="r" b="b"/>
              <a:pathLst>
                <a:path w="5426" h="2189" extrusionOk="0">
                  <a:moveTo>
                    <a:pt x="0" y="1"/>
                  </a:moveTo>
                  <a:lnTo>
                    <a:pt x="0" y="2188"/>
                  </a:lnTo>
                  <a:lnTo>
                    <a:pt x="5426" y="2188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2765500" y="2380700"/>
              <a:ext cx="54700" cy="54725"/>
            </a:xfrm>
            <a:custGeom>
              <a:avLst/>
              <a:gdLst/>
              <a:ahLst/>
              <a:cxnLst/>
              <a:rect l="l" t="t" r="r" b="b"/>
              <a:pathLst>
                <a:path w="2188" h="2189" extrusionOk="0">
                  <a:moveTo>
                    <a:pt x="0" y="1"/>
                  </a:moveTo>
                  <a:lnTo>
                    <a:pt x="0" y="2188"/>
                  </a:lnTo>
                  <a:lnTo>
                    <a:pt x="2188" y="2188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2665925" y="2373100"/>
              <a:ext cx="335850" cy="560050"/>
            </a:xfrm>
            <a:custGeom>
              <a:avLst/>
              <a:gdLst/>
              <a:ahLst/>
              <a:cxnLst/>
              <a:rect l="l" t="t" r="r" b="b"/>
              <a:pathLst>
                <a:path w="13434" h="22402" extrusionOk="0">
                  <a:moveTo>
                    <a:pt x="9101" y="655"/>
                  </a:moveTo>
                  <a:lnTo>
                    <a:pt x="9101" y="2188"/>
                  </a:lnTo>
                  <a:lnTo>
                    <a:pt x="4333" y="2188"/>
                  </a:lnTo>
                  <a:lnTo>
                    <a:pt x="4333" y="655"/>
                  </a:lnTo>
                  <a:close/>
                  <a:moveTo>
                    <a:pt x="4008" y="0"/>
                  </a:moveTo>
                  <a:cubicBezTo>
                    <a:pt x="3822" y="0"/>
                    <a:pt x="3675" y="147"/>
                    <a:pt x="3675" y="329"/>
                  </a:cubicBezTo>
                  <a:lnTo>
                    <a:pt x="3675" y="2188"/>
                  </a:lnTo>
                  <a:lnTo>
                    <a:pt x="1652" y="2188"/>
                  </a:lnTo>
                  <a:cubicBezTo>
                    <a:pt x="739" y="2188"/>
                    <a:pt x="0" y="2926"/>
                    <a:pt x="0" y="3837"/>
                  </a:cubicBezTo>
                  <a:lnTo>
                    <a:pt x="0" y="20749"/>
                  </a:lnTo>
                  <a:cubicBezTo>
                    <a:pt x="0" y="21663"/>
                    <a:pt x="739" y="22401"/>
                    <a:pt x="1652" y="22401"/>
                  </a:cubicBezTo>
                  <a:lnTo>
                    <a:pt x="13087" y="22401"/>
                  </a:lnTo>
                  <a:cubicBezTo>
                    <a:pt x="13280" y="22401"/>
                    <a:pt x="13434" y="22247"/>
                    <a:pt x="13434" y="22055"/>
                  </a:cubicBezTo>
                  <a:lnTo>
                    <a:pt x="13434" y="7575"/>
                  </a:lnTo>
                  <a:cubicBezTo>
                    <a:pt x="13434" y="7557"/>
                    <a:pt x="13427" y="7540"/>
                    <a:pt x="13413" y="7526"/>
                  </a:cubicBezTo>
                  <a:cubicBezTo>
                    <a:pt x="13311" y="7419"/>
                    <a:pt x="13202" y="7376"/>
                    <a:pt x="13103" y="7376"/>
                  </a:cubicBezTo>
                  <a:cubicBezTo>
                    <a:pt x="12922" y="7376"/>
                    <a:pt x="12776" y="7523"/>
                    <a:pt x="12776" y="7704"/>
                  </a:cubicBezTo>
                  <a:lnTo>
                    <a:pt x="12776" y="20756"/>
                  </a:lnTo>
                  <a:cubicBezTo>
                    <a:pt x="12776" y="21302"/>
                    <a:pt x="12335" y="21747"/>
                    <a:pt x="11785" y="21747"/>
                  </a:cubicBezTo>
                  <a:lnTo>
                    <a:pt x="1649" y="21747"/>
                  </a:lnTo>
                  <a:cubicBezTo>
                    <a:pt x="1099" y="21747"/>
                    <a:pt x="658" y="21302"/>
                    <a:pt x="658" y="20756"/>
                  </a:cubicBezTo>
                  <a:lnTo>
                    <a:pt x="658" y="3833"/>
                  </a:lnTo>
                  <a:cubicBezTo>
                    <a:pt x="658" y="3287"/>
                    <a:pt x="1099" y="2842"/>
                    <a:pt x="1649" y="2842"/>
                  </a:cubicBezTo>
                  <a:lnTo>
                    <a:pt x="11785" y="2842"/>
                  </a:lnTo>
                  <a:cubicBezTo>
                    <a:pt x="12335" y="2842"/>
                    <a:pt x="12776" y="3287"/>
                    <a:pt x="12776" y="3833"/>
                  </a:cubicBezTo>
                  <a:lnTo>
                    <a:pt x="12776" y="6231"/>
                  </a:lnTo>
                  <a:cubicBezTo>
                    <a:pt x="12776" y="6409"/>
                    <a:pt x="12923" y="6556"/>
                    <a:pt x="13105" y="6556"/>
                  </a:cubicBezTo>
                  <a:cubicBezTo>
                    <a:pt x="13287" y="6556"/>
                    <a:pt x="13434" y="6409"/>
                    <a:pt x="13434" y="6231"/>
                  </a:cubicBezTo>
                  <a:lnTo>
                    <a:pt x="13434" y="3837"/>
                  </a:lnTo>
                  <a:cubicBezTo>
                    <a:pt x="13434" y="2926"/>
                    <a:pt x="12695" y="2188"/>
                    <a:pt x="11782" y="2188"/>
                  </a:cubicBezTo>
                  <a:lnTo>
                    <a:pt x="9759" y="2188"/>
                  </a:lnTo>
                  <a:lnTo>
                    <a:pt x="9759" y="329"/>
                  </a:lnTo>
                  <a:cubicBezTo>
                    <a:pt x="9759" y="147"/>
                    <a:pt x="9612" y="0"/>
                    <a:pt x="9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2759450" y="2531300"/>
              <a:ext cx="148000" cy="209250"/>
            </a:xfrm>
            <a:custGeom>
              <a:avLst/>
              <a:gdLst/>
              <a:ahLst/>
              <a:cxnLst/>
              <a:rect l="l" t="t" r="r" b="b"/>
              <a:pathLst>
                <a:path w="5920" h="8370" extrusionOk="0">
                  <a:moveTo>
                    <a:pt x="2958" y="1"/>
                  </a:moveTo>
                  <a:cubicBezTo>
                    <a:pt x="2958" y="1"/>
                    <a:pt x="2815" y="99"/>
                    <a:pt x="2591" y="291"/>
                  </a:cubicBezTo>
                  <a:cubicBezTo>
                    <a:pt x="1915" y="869"/>
                    <a:pt x="1338" y="1551"/>
                    <a:pt x="883" y="2314"/>
                  </a:cubicBezTo>
                  <a:cubicBezTo>
                    <a:pt x="442" y="3049"/>
                    <a:pt x="155" y="3865"/>
                    <a:pt x="43" y="4715"/>
                  </a:cubicBezTo>
                  <a:cubicBezTo>
                    <a:pt x="15" y="4953"/>
                    <a:pt x="1" y="5191"/>
                    <a:pt x="1" y="5429"/>
                  </a:cubicBezTo>
                  <a:cubicBezTo>
                    <a:pt x="1" y="6924"/>
                    <a:pt x="1110" y="8184"/>
                    <a:pt x="2594" y="8370"/>
                  </a:cubicBezTo>
                  <a:lnTo>
                    <a:pt x="3326" y="8370"/>
                  </a:lnTo>
                  <a:cubicBezTo>
                    <a:pt x="4806" y="8184"/>
                    <a:pt x="5916" y="6924"/>
                    <a:pt x="5920" y="5429"/>
                  </a:cubicBezTo>
                  <a:cubicBezTo>
                    <a:pt x="5920" y="5191"/>
                    <a:pt x="5906" y="4953"/>
                    <a:pt x="5874" y="4715"/>
                  </a:cubicBezTo>
                  <a:cubicBezTo>
                    <a:pt x="5762" y="3865"/>
                    <a:pt x="5475" y="3049"/>
                    <a:pt x="5034" y="2314"/>
                  </a:cubicBezTo>
                  <a:cubicBezTo>
                    <a:pt x="4579" y="1551"/>
                    <a:pt x="4001" y="869"/>
                    <a:pt x="3329" y="291"/>
                  </a:cubicBezTo>
                  <a:cubicBezTo>
                    <a:pt x="3102" y="99"/>
                    <a:pt x="2958" y="1"/>
                    <a:pt x="29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2759275" y="2531400"/>
              <a:ext cx="85000" cy="209250"/>
            </a:xfrm>
            <a:custGeom>
              <a:avLst/>
              <a:gdLst/>
              <a:ahLst/>
              <a:cxnLst/>
              <a:rect l="l" t="t" r="r" b="b"/>
              <a:pathLst>
                <a:path w="3400" h="8370" extrusionOk="0">
                  <a:moveTo>
                    <a:pt x="2962" y="0"/>
                  </a:moveTo>
                  <a:cubicBezTo>
                    <a:pt x="2962" y="0"/>
                    <a:pt x="2818" y="98"/>
                    <a:pt x="2591" y="291"/>
                  </a:cubicBezTo>
                  <a:cubicBezTo>
                    <a:pt x="1915" y="868"/>
                    <a:pt x="1341" y="1551"/>
                    <a:pt x="883" y="2314"/>
                  </a:cubicBezTo>
                  <a:cubicBezTo>
                    <a:pt x="442" y="3049"/>
                    <a:pt x="155" y="3864"/>
                    <a:pt x="43" y="4715"/>
                  </a:cubicBezTo>
                  <a:cubicBezTo>
                    <a:pt x="15" y="4953"/>
                    <a:pt x="1" y="5191"/>
                    <a:pt x="1" y="5429"/>
                  </a:cubicBezTo>
                  <a:cubicBezTo>
                    <a:pt x="1" y="6923"/>
                    <a:pt x="1110" y="8184"/>
                    <a:pt x="2594" y="8369"/>
                  </a:cubicBezTo>
                  <a:lnTo>
                    <a:pt x="3329" y="8369"/>
                  </a:lnTo>
                  <a:cubicBezTo>
                    <a:pt x="3350" y="8366"/>
                    <a:pt x="3368" y="8363"/>
                    <a:pt x="3388" y="8360"/>
                  </a:cubicBezTo>
                  <a:lnTo>
                    <a:pt x="3388" y="8360"/>
                  </a:lnTo>
                  <a:cubicBezTo>
                    <a:pt x="3392" y="8361"/>
                    <a:pt x="3396" y="8361"/>
                    <a:pt x="3399" y="8362"/>
                  </a:cubicBezTo>
                  <a:lnTo>
                    <a:pt x="3399" y="8359"/>
                  </a:lnTo>
                  <a:cubicBezTo>
                    <a:pt x="3395" y="8359"/>
                    <a:pt x="3392" y="8360"/>
                    <a:pt x="3388" y="8360"/>
                  </a:cubicBezTo>
                  <a:lnTo>
                    <a:pt x="3388" y="8360"/>
                  </a:lnTo>
                  <a:cubicBezTo>
                    <a:pt x="1941" y="8138"/>
                    <a:pt x="876" y="6892"/>
                    <a:pt x="876" y="5429"/>
                  </a:cubicBezTo>
                  <a:cubicBezTo>
                    <a:pt x="876" y="5191"/>
                    <a:pt x="890" y="4953"/>
                    <a:pt x="918" y="4715"/>
                  </a:cubicBezTo>
                  <a:cubicBezTo>
                    <a:pt x="1030" y="3864"/>
                    <a:pt x="1317" y="3049"/>
                    <a:pt x="1758" y="2314"/>
                  </a:cubicBezTo>
                  <a:cubicBezTo>
                    <a:pt x="2199" y="1579"/>
                    <a:pt x="2752" y="914"/>
                    <a:pt x="3399" y="350"/>
                  </a:cubicBezTo>
                  <a:cubicBezTo>
                    <a:pt x="3375" y="329"/>
                    <a:pt x="3350" y="308"/>
                    <a:pt x="3329" y="291"/>
                  </a:cubicBezTo>
                  <a:cubicBezTo>
                    <a:pt x="3105" y="98"/>
                    <a:pt x="2962" y="0"/>
                    <a:pt x="29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2709575" y="2469800"/>
              <a:ext cx="248450" cy="418450"/>
            </a:xfrm>
            <a:custGeom>
              <a:avLst/>
              <a:gdLst/>
              <a:ahLst/>
              <a:cxnLst/>
              <a:rect l="l" t="t" r="r" b="b"/>
              <a:pathLst>
                <a:path w="9938" h="16738" extrusionOk="0">
                  <a:moveTo>
                    <a:pt x="4971" y="2853"/>
                  </a:moveTo>
                  <a:cubicBezTo>
                    <a:pt x="5688" y="3427"/>
                    <a:pt x="6297" y="4127"/>
                    <a:pt x="6766" y="4921"/>
                  </a:cubicBezTo>
                  <a:cubicBezTo>
                    <a:pt x="7292" y="5814"/>
                    <a:pt x="7603" y="6829"/>
                    <a:pt x="7603" y="7868"/>
                  </a:cubicBezTo>
                  <a:cubicBezTo>
                    <a:pt x="7603" y="9195"/>
                    <a:pt x="6616" y="10315"/>
                    <a:pt x="5300" y="10483"/>
                  </a:cubicBezTo>
                  <a:lnTo>
                    <a:pt x="5300" y="9163"/>
                  </a:lnTo>
                  <a:lnTo>
                    <a:pt x="6346" y="8509"/>
                  </a:lnTo>
                  <a:cubicBezTo>
                    <a:pt x="6497" y="8411"/>
                    <a:pt x="6546" y="8208"/>
                    <a:pt x="6448" y="8054"/>
                  </a:cubicBezTo>
                  <a:cubicBezTo>
                    <a:pt x="6385" y="7955"/>
                    <a:pt x="6279" y="7901"/>
                    <a:pt x="6171" y="7901"/>
                  </a:cubicBezTo>
                  <a:cubicBezTo>
                    <a:pt x="6111" y="7901"/>
                    <a:pt x="6050" y="7917"/>
                    <a:pt x="5996" y="7952"/>
                  </a:cubicBezTo>
                  <a:lnTo>
                    <a:pt x="5296" y="8390"/>
                  </a:lnTo>
                  <a:lnTo>
                    <a:pt x="5296" y="6808"/>
                  </a:lnTo>
                  <a:lnTo>
                    <a:pt x="6171" y="6262"/>
                  </a:lnTo>
                  <a:cubicBezTo>
                    <a:pt x="6315" y="6174"/>
                    <a:pt x="6374" y="5992"/>
                    <a:pt x="6308" y="5838"/>
                  </a:cubicBezTo>
                  <a:cubicBezTo>
                    <a:pt x="6251" y="5718"/>
                    <a:pt x="6132" y="5648"/>
                    <a:pt x="6009" y="5648"/>
                  </a:cubicBezTo>
                  <a:cubicBezTo>
                    <a:pt x="5950" y="5648"/>
                    <a:pt x="5890" y="5664"/>
                    <a:pt x="5835" y="5698"/>
                  </a:cubicBezTo>
                  <a:lnTo>
                    <a:pt x="5300" y="6034"/>
                  </a:lnTo>
                  <a:lnTo>
                    <a:pt x="5300" y="4533"/>
                  </a:lnTo>
                  <a:cubicBezTo>
                    <a:pt x="5300" y="4365"/>
                    <a:pt x="5177" y="4218"/>
                    <a:pt x="5013" y="4193"/>
                  </a:cubicBezTo>
                  <a:cubicBezTo>
                    <a:pt x="4999" y="4191"/>
                    <a:pt x="4985" y="4191"/>
                    <a:pt x="4972" y="4191"/>
                  </a:cubicBezTo>
                  <a:cubicBezTo>
                    <a:pt x="4793" y="4191"/>
                    <a:pt x="4642" y="4337"/>
                    <a:pt x="4642" y="4519"/>
                  </a:cubicBezTo>
                  <a:lnTo>
                    <a:pt x="4642" y="6031"/>
                  </a:lnTo>
                  <a:lnTo>
                    <a:pt x="4117" y="5702"/>
                  </a:lnTo>
                  <a:cubicBezTo>
                    <a:pt x="4061" y="5666"/>
                    <a:pt x="3998" y="5648"/>
                    <a:pt x="3935" y="5648"/>
                  </a:cubicBezTo>
                  <a:cubicBezTo>
                    <a:pt x="3840" y="5648"/>
                    <a:pt x="3745" y="5689"/>
                    <a:pt x="3679" y="5765"/>
                  </a:cubicBezTo>
                  <a:cubicBezTo>
                    <a:pt x="3553" y="5919"/>
                    <a:pt x="3592" y="6146"/>
                    <a:pt x="3760" y="6251"/>
                  </a:cubicBezTo>
                  <a:lnTo>
                    <a:pt x="4642" y="6808"/>
                  </a:lnTo>
                  <a:lnTo>
                    <a:pt x="4642" y="8390"/>
                  </a:lnTo>
                  <a:lnTo>
                    <a:pt x="3945" y="7952"/>
                  </a:lnTo>
                  <a:cubicBezTo>
                    <a:pt x="3890" y="7917"/>
                    <a:pt x="3829" y="7901"/>
                    <a:pt x="3769" y="7901"/>
                  </a:cubicBezTo>
                  <a:cubicBezTo>
                    <a:pt x="3660" y="7901"/>
                    <a:pt x="3553" y="7955"/>
                    <a:pt x="3490" y="8054"/>
                  </a:cubicBezTo>
                  <a:cubicBezTo>
                    <a:pt x="3396" y="8208"/>
                    <a:pt x="3441" y="8411"/>
                    <a:pt x="3595" y="8509"/>
                  </a:cubicBezTo>
                  <a:lnTo>
                    <a:pt x="4642" y="9163"/>
                  </a:lnTo>
                  <a:lnTo>
                    <a:pt x="4642" y="10483"/>
                  </a:lnTo>
                  <a:cubicBezTo>
                    <a:pt x="3326" y="10315"/>
                    <a:pt x="2339" y="9195"/>
                    <a:pt x="2339" y="7868"/>
                  </a:cubicBezTo>
                  <a:cubicBezTo>
                    <a:pt x="2339" y="6829"/>
                    <a:pt x="2650" y="5814"/>
                    <a:pt x="3179" y="4921"/>
                  </a:cubicBezTo>
                  <a:cubicBezTo>
                    <a:pt x="3644" y="4127"/>
                    <a:pt x="4253" y="3427"/>
                    <a:pt x="4971" y="2853"/>
                  </a:cubicBezTo>
                  <a:close/>
                  <a:moveTo>
                    <a:pt x="9780" y="1"/>
                  </a:moveTo>
                  <a:cubicBezTo>
                    <a:pt x="9757" y="1"/>
                    <a:pt x="9733" y="6"/>
                    <a:pt x="9710" y="18"/>
                  </a:cubicBezTo>
                  <a:lnTo>
                    <a:pt x="9605" y="70"/>
                  </a:lnTo>
                  <a:lnTo>
                    <a:pt x="337" y="70"/>
                  </a:lnTo>
                  <a:cubicBezTo>
                    <a:pt x="151" y="70"/>
                    <a:pt x="4" y="217"/>
                    <a:pt x="4" y="399"/>
                  </a:cubicBezTo>
                  <a:lnTo>
                    <a:pt x="4" y="5460"/>
                  </a:lnTo>
                  <a:cubicBezTo>
                    <a:pt x="1" y="5628"/>
                    <a:pt x="127" y="5775"/>
                    <a:pt x="295" y="5800"/>
                  </a:cubicBezTo>
                  <a:cubicBezTo>
                    <a:pt x="309" y="5802"/>
                    <a:pt x="322" y="5802"/>
                    <a:pt x="336" y="5802"/>
                  </a:cubicBezTo>
                  <a:cubicBezTo>
                    <a:pt x="514" y="5802"/>
                    <a:pt x="662" y="5656"/>
                    <a:pt x="662" y="5471"/>
                  </a:cubicBezTo>
                  <a:lnTo>
                    <a:pt x="662" y="725"/>
                  </a:lnTo>
                  <a:lnTo>
                    <a:pt x="9238" y="725"/>
                  </a:lnTo>
                  <a:lnTo>
                    <a:pt x="9238" y="13196"/>
                  </a:lnTo>
                  <a:lnTo>
                    <a:pt x="7771" y="13196"/>
                  </a:lnTo>
                  <a:cubicBezTo>
                    <a:pt x="7769" y="13196"/>
                    <a:pt x="7767" y="13196"/>
                    <a:pt x="7764" y="13196"/>
                  </a:cubicBezTo>
                  <a:cubicBezTo>
                    <a:pt x="7585" y="13196"/>
                    <a:pt x="7438" y="13334"/>
                    <a:pt x="7428" y="13514"/>
                  </a:cubicBezTo>
                  <a:cubicBezTo>
                    <a:pt x="7425" y="13700"/>
                    <a:pt x="7572" y="13850"/>
                    <a:pt x="7757" y="13850"/>
                  </a:cubicBezTo>
                  <a:lnTo>
                    <a:pt x="9238" y="13850"/>
                  </a:lnTo>
                  <a:lnTo>
                    <a:pt x="9238" y="16083"/>
                  </a:lnTo>
                  <a:lnTo>
                    <a:pt x="662" y="16083"/>
                  </a:lnTo>
                  <a:lnTo>
                    <a:pt x="662" y="13850"/>
                  </a:lnTo>
                  <a:lnTo>
                    <a:pt x="6329" y="13850"/>
                  </a:lnTo>
                  <a:cubicBezTo>
                    <a:pt x="6331" y="13850"/>
                    <a:pt x="6334" y="13850"/>
                    <a:pt x="6336" y="13850"/>
                  </a:cubicBezTo>
                  <a:cubicBezTo>
                    <a:pt x="6501" y="13850"/>
                    <a:pt x="6644" y="13729"/>
                    <a:pt x="6668" y="13563"/>
                  </a:cubicBezTo>
                  <a:cubicBezTo>
                    <a:pt x="6693" y="13367"/>
                    <a:pt x="6539" y="13196"/>
                    <a:pt x="6339" y="13196"/>
                  </a:cubicBezTo>
                  <a:lnTo>
                    <a:pt x="5300" y="13196"/>
                  </a:lnTo>
                  <a:lnTo>
                    <a:pt x="5300" y="11176"/>
                  </a:lnTo>
                  <a:cubicBezTo>
                    <a:pt x="7225" y="11117"/>
                    <a:pt x="8261" y="9317"/>
                    <a:pt x="8261" y="7928"/>
                  </a:cubicBezTo>
                  <a:cubicBezTo>
                    <a:pt x="8261" y="7679"/>
                    <a:pt x="8244" y="7427"/>
                    <a:pt x="8212" y="7179"/>
                  </a:cubicBezTo>
                  <a:cubicBezTo>
                    <a:pt x="8104" y="6318"/>
                    <a:pt x="7810" y="5471"/>
                    <a:pt x="7330" y="4666"/>
                  </a:cubicBezTo>
                  <a:cubicBezTo>
                    <a:pt x="6857" y="3875"/>
                    <a:pt x="6255" y="3168"/>
                    <a:pt x="5552" y="2573"/>
                  </a:cubicBezTo>
                  <a:cubicBezTo>
                    <a:pt x="5317" y="2373"/>
                    <a:pt x="5163" y="2265"/>
                    <a:pt x="5160" y="2261"/>
                  </a:cubicBezTo>
                  <a:cubicBezTo>
                    <a:pt x="5104" y="2223"/>
                    <a:pt x="5038" y="2203"/>
                    <a:pt x="4973" y="2203"/>
                  </a:cubicBezTo>
                  <a:cubicBezTo>
                    <a:pt x="4907" y="2203"/>
                    <a:pt x="4841" y="2223"/>
                    <a:pt x="4785" y="2261"/>
                  </a:cubicBezTo>
                  <a:cubicBezTo>
                    <a:pt x="4778" y="2265"/>
                    <a:pt x="4624" y="2373"/>
                    <a:pt x="4393" y="2573"/>
                  </a:cubicBezTo>
                  <a:cubicBezTo>
                    <a:pt x="3690" y="3168"/>
                    <a:pt x="3088" y="3875"/>
                    <a:pt x="2615" y="4666"/>
                  </a:cubicBezTo>
                  <a:cubicBezTo>
                    <a:pt x="2136" y="5471"/>
                    <a:pt x="1838" y="6314"/>
                    <a:pt x="1730" y="7179"/>
                  </a:cubicBezTo>
                  <a:cubicBezTo>
                    <a:pt x="1698" y="7427"/>
                    <a:pt x="1684" y="7679"/>
                    <a:pt x="1684" y="7928"/>
                  </a:cubicBezTo>
                  <a:cubicBezTo>
                    <a:pt x="1684" y="9286"/>
                    <a:pt x="2654" y="11096"/>
                    <a:pt x="4645" y="11173"/>
                  </a:cubicBezTo>
                  <a:lnTo>
                    <a:pt x="4645" y="13196"/>
                  </a:lnTo>
                  <a:lnTo>
                    <a:pt x="662" y="13196"/>
                  </a:lnTo>
                  <a:lnTo>
                    <a:pt x="662" y="6934"/>
                  </a:lnTo>
                  <a:cubicBezTo>
                    <a:pt x="666" y="6762"/>
                    <a:pt x="543" y="6619"/>
                    <a:pt x="375" y="6594"/>
                  </a:cubicBezTo>
                  <a:cubicBezTo>
                    <a:pt x="361" y="6593"/>
                    <a:pt x="348" y="6592"/>
                    <a:pt x="334" y="6592"/>
                  </a:cubicBezTo>
                  <a:cubicBezTo>
                    <a:pt x="156" y="6592"/>
                    <a:pt x="8" y="6738"/>
                    <a:pt x="8" y="6920"/>
                  </a:cubicBezTo>
                  <a:lnTo>
                    <a:pt x="8" y="16510"/>
                  </a:lnTo>
                  <a:cubicBezTo>
                    <a:pt x="8" y="16636"/>
                    <a:pt x="109" y="16738"/>
                    <a:pt x="235" y="16738"/>
                  </a:cubicBezTo>
                  <a:lnTo>
                    <a:pt x="9710" y="16738"/>
                  </a:lnTo>
                  <a:cubicBezTo>
                    <a:pt x="9836" y="16738"/>
                    <a:pt x="9938" y="16636"/>
                    <a:pt x="9938" y="16510"/>
                  </a:cubicBezTo>
                  <a:lnTo>
                    <a:pt x="9938" y="161"/>
                  </a:lnTo>
                  <a:cubicBezTo>
                    <a:pt x="9938" y="68"/>
                    <a:pt x="9863" y="1"/>
                    <a:pt x="9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" name="Google Shape;1724;p51"/>
          <p:cNvGrpSpPr/>
          <p:nvPr/>
        </p:nvGrpSpPr>
        <p:grpSpPr>
          <a:xfrm>
            <a:off x="7031650" y="1452247"/>
            <a:ext cx="575000" cy="478450"/>
            <a:chOff x="7031650" y="1472650"/>
            <a:chExt cx="575000" cy="478450"/>
          </a:xfrm>
        </p:grpSpPr>
        <p:sp>
          <p:nvSpPr>
            <p:cNvPr id="1725" name="Google Shape;1725;p51"/>
            <p:cNvSpPr/>
            <p:nvPr/>
          </p:nvSpPr>
          <p:spPr>
            <a:xfrm>
              <a:off x="7140925" y="1566675"/>
              <a:ext cx="350050" cy="376725"/>
            </a:xfrm>
            <a:custGeom>
              <a:avLst/>
              <a:gdLst/>
              <a:ahLst/>
              <a:cxnLst/>
              <a:rect l="l" t="t" r="r" b="b"/>
              <a:pathLst>
                <a:path w="14002" h="15069" extrusionOk="0">
                  <a:moveTo>
                    <a:pt x="7001" y="0"/>
                  </a:moveTo>
                  <a:lnTo>
                    <a:pt x="1" y="6287"/>
                  </a:lnTo>
                  <a:lnTo>
                    <a:pt x="1" y="15068"/>
                  </a:lnTo>
                  <a:lnTo>
                    <a:pt x="14002" y="15068"/>
                  </a:lnTo>
                  <a:lnTo>
                    <a:pt x="14002" y="6287"/>
                  </a:lnTo>
                  <a:lnTo>
                    <a:pt x="70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7140925" y="1566675"/>
              <a:ext cx="202425" cy="376725"/>
            </a:xfrm>
            <a:custGeom>
              <a:avLst/>
              <a:gdLst/>
              <a:ahLst/>
              <a:cxnLst/>
              <a:rect l="l" t="t" r="r" b="b"/>
              <a:pathLst>
                <a:path w="8097" h="15069" extrusionOk="0">
                  <a:moveTo>
                    <a:pt x="7001" y="0"/>
                  </a:moveTo>
                  <a:lnTo>
                    <a:pt x="1" y="6287"/>
                  </a:lnTo>
                  <a:lnTo>
                    <a:pt x="1" y="15068"/>
                  </a:lnTo>
                  <a:lnTo>
                    <a:pt x="2189" y="15068"/>
                  </a:lnTo>
                  <a:lnTo>
                    <a:pt x="2189" y="6287"/>
                  </a:lnTo>
                  <a:lnTo>
                    <a:pt x="8097" y="980"/>
                  </a:lnTo>
                  <a:lnTo>
                    <a:pt x="7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7039525" y="1480900"/>
              <a:ext cx="551300" cy="284575"/>
            </a:xfrm>
            <a:custGeom>
              <a:avLst/>
              <a:gdLst/>
              <a:ahLst/>
              <a:cxnLst/>
              <a:rect l="l" t="t" r="r" b="b"/>
              <a:pathLst>
                <a:path w="22052" h="11383" extrusionOk="0">
                  <a:moveTo>
                    <a:pt x="11057" y="0"/>
                  </a:moveTo>
                  <a:cubicBezTo>
                    <a:pt x="10709" y="0"/>
                    <a:pt x="10361" y="125"/>
                    <a:pt x="10084" y="376"/>
                  </a:cubicBezTo>
                  <a:lnTo>
                    <a:pt x="669" y="8829"/>
                  </a:lnTo>
                  <a:cubicBezTo>
                    <a:pt x="56" y="9364"/>
                    <a:pt x="0" y="10295"/>
                    <a:pt x="543" y="10897"/>
                  </a:cubicBezTo>
                  <a:cubicBezTo>
                    <a:pt x="831" y="11219"/>
                    <a:pt x="1229" y="11382"/>
                    <a:pt x="1629" y="11382"/>
                  </a:cubicBezTo>
                  <a:cubicBezTo>
                    <a:pt x="1983" y="11382"/>
                    <a:pt x="2338" y="11255"/>
                    <a:pt x="2618" y="10995"/>
                  </a:cubicBezTo>
                  <a:lnTo>
                    <a:pt x="11057" y="3417"/>
                  </a:lnTo>
                  <a:lnTo>
                    <a:pt x="19500" y="10995"/>
                  </a:lnTo>
                  <a:cubicBezTo>
                    <a:pt x="19769" y="11237"/>
                    <a:pt x="20116" y="11370"/>
                    <a:pt x="20473" y="11370"/>
                  </a:cubicBezTo>
                  <a:cubicBezTo>
                    <a:pt x="21078" y="11370"/>
                    <a:pt x="21617" y="10995"/>
                    <a:pt x="21834" y="10432"/>
                  </a:cubicBezTo>
                  <a:cubicBezTo>
                    <a:pt x="22051" y="9868"/>
                    <a:pt x="21897" y="9231"/>
                    <a:pt x="21446" y="8829"/>
                  </a:cubicBezTo>
                  <a:lnTo>
                    <a:pt x="12030" y="376"/>
                  </a:lnTo>
                  <a:cubicBezTo>
                    <a:pt x="11754" y="125"/>
                    <a:pt x="11406" y="0"/>
                    <a:pt x="110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7039525" y="1475650"/>
              <a:ext cx="303300" cy="284250"/>
            </a:xfrm>
            <a:custGeom>
              <a:avLst/>
              <a:gdLst/>
              <a:ahLst/>
              <a:cxnLst/>
              <a:rect l="l" t="t" r="r" b="b"/>
              <a:pathLst>
                <a:path w="12132" h="11370" extrusionOk="0">
                  <a:moveTo>
                    <a:pt x="11036" y="0"/>
                  </a:moveTo>
                  <a:cubicBezTo>
                    <a:pt x="10688" y="0"/>
                    <a:pt x="10340" y="125"/>
                    <a:pt x="10063" y="376"/>
                  </a:cubicBezTo>
                  <a:lnTo>
                    <a:pt x="648" y="8829"/>
                  </a:lnTo>
                  <a:cubicBezTo>
                    <a:pt x="49" y="9364"/>
                    <a:pt x="0" y="10288"/>
                    <a:pt x="539" y="10887"/>
                  </a:cubicBezTo>
                  <a:cubicBezTo>
                    <a:pt x="826" y="11207"/>
                    <a:pt x="1222" y="11369"/>
                    <a:pt x="1621" y="11369"/>
                  </a:cubicBezTo>
                  <a:cubicBezTo>
                    <a:pt x="1968" y="11369"/>
                    <a:pt x="2317" y="11246"/>
                    <a:pt x="2597" y="10995"/>
                  </a:cubicBezTo>
                  <a:lnTo>
                    <a:pt x="2723" y="10883"/>
                  </a:lnTo>
                  <a:cubicBezTo>
                    <a:pt x="2188" y="10285"/>
                    <a:pt x="2237" y="9364"/>
                    <a:pt x="2835" y="8825"/>
                  </a:cubicBezTo>
                  <a:lnTo>
                    <a:pt x="12132" y="481"/>
                  </a:lnTo>
                  <a:lnTo>
                    <a:pt x="12009" y="376"/>
                  </a:lnTo>
                  <a:cubicBezTo>
                    <a:pt x="11733" y="125"/>
                    <a:pt x="11385" y="0"/>
                    <a:pt x="1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7261250" y="1756375"/>
              <a:ext cx="114925" cy="114825"/>
            </a:xfrm>
            <a:custGeom>
              <a:avLst/>
              <a:gdLst/>
              <a:ahLst/>
              <a:cxnLst/>
              <a:rect l="l" t="t" r="r" b="b"/>
              <a:pathLst>
                <a:path w="4597" h="4593" extrusionOk="0">
                  <a:moveTo>
                    <a:pt x="1" y="1"/>
                  </a:moveTo>
                  <a:lnTo>
                    <a:pt x="1" y="3280"/>
                  </a:lnTo>
                  <a:cubicBezTo>
                    <a:pt x="1" y="4005"/>
                    <a:pt x="589" y="4593"/>
                    <a:pt x="1313" y="4593"/>
                  </a:cubicBezTo>
                  <a:lnTo>
                    <a:pt x="3284" y="4593"/>
                  </a:lnTo>
                  <a:cubicBezTo>
                    <a:pt x="4008" y="4593"/>
                    <a:pt x="4596" y="4005"/>
                    <a:pt x="4596" y="3280"/>
                  </a:cubicBezTo>
                  <a:lnTo>
                    <a:pt x="45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7261250" y="1756375"/>
              <a:ext cx="65650" cy="114825"/>
            </a:xfrm>
            <a:custGeom>
              <a:avLst/>
              <a:gdLst/>
              <a:ahLst/>
              <a:cxnLst/>
              <a:rect l="l" t="t" r="r" b="b"/>
              <a:pathLst>
                <a:path w="2626" h="4593" extrusionOk="0">
                  <a:moveTo>
                    <a:pt x="1" y="1"/>
                  </a:moveTo>
                  <a:lnTo>
                    <a:pt x="1" y="3280"/>
                  </a:lnTo>
                  <a:cubicBezTo>
                    <a:pt x="1" y="4005"/>
                    <a:pt x="589" y="4593"/>
                    <a:pt x="1313" y="4593"/>
                  </a:cubicBezTo>
                  <a:lnTo>
                    <a:pt x="2626" y="4593"/>
                  </a:lnTo>
                  <a:cubicBezTo>
                    <a:pt x="1901" y="4593"/>
                    <a:pt x="1313" y="4005"/>
                    <a:pt x="1313" y="3280"/>
                  </a:cubicBezTo>
                  <a:lnTo>
                    <a:pt x="13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7031650" y="1472650"/>
              <a:ext cx="575000" cy="478450"/>
            </a:xfrm>
            <a:custGeom>
              <a:avLst/>
              <a:gdLst/>
              <a:ahLst/>
              <a:cxnLst/>
              <a:rect l="l" t="t" r="r" b="b"/>
              <a:pathLst>
                <a:path w="23000" h="19138" extrusionOk="0">
                  <a:moveTo>
                    <a:pt x="11395" y="0"/>
                  </a:moveTo>
                  <a:cubicBezTo>
                    <a:pt x="10968" y="0"/>
                    <a:pt x="10541" y="153"/>
                    <a:pt x="10203" y="457"/>
                  </a:cubicBezTo>
                  <a:lnTo>
                    <a:pt x="791" y="8914"/>
                  </a:lnTo>
                  <a:cubicBezTo>
                    <a:pt x="63" y="9575"/>
                    <a:pt x="0" y="10699"/>
                    <a:pt x="655" y="11437"/>
                  </a:cubicBezTo>
                  <a:cubicBezTo>
                    <a:pt x="1002" y="11826"/>
                    <a:pt x="1493" y="12024"/>
                    <a:pt x="1986" y="12024"/>
                  </a:cubicBezTo>
                  <a:cubicBezTo>
                    <a:pt x="2412" y="12024"/>
                    <a:pt x="2839" y="11876"/>
                    <a:pt x="3175" y="11574"/>
                  </a:cubicBezTo>
                  <a:lnTo>
                    <a:pt x="4067" y="10772"/>
                  </a:lnTo>
                  <a:lnTo>
                    <a:pt x="4067" y="14230"/>
                  </a:lnTo>
                  <a:cubicBezTo>
                    <a:pt x="4064" y="14398"/>
                    <a:pt x="4186" y="14542"/>
                    <a:pt x="4354" y="14570"/>
                  </a:cubicBezTo>
                  <a:cubicBezTo>
                    <a:pt x="4367" y="14571"/>
                    <a:pt x="4379" y="14572"/>
                    <a:pt x="4391" y="14572"/>
                  </a:cubicBezTo>
                  <a:cubicBezTo>
                    <a:pt x="4571" y="14572"/>
                    <a:pt x="4722" y="14428"/>
                    <a:pt x="4722" y="14241"/>
                  </a:cubicBezTo>
                  <a:lnTo>
                    <a:pt x="4722" y="10198"/>
                  </a:lnTo>
                  <a:lnTo>
                    <a:pt x="11393" y="4206"/>
                  </a:lnTo>
                  <a:lnTo>
                    <a:pt x="18068" y="10198"/>
                  </a:lnTo>
                  <a:lnTo>
                    <a:pt x="18068" y="18479"/>
                  </a:lnTo>
                  <a:lnTo>
                    <a:pt x="11810" y="18479"/>
                  </a:lnTo>
                  <a:lnTo>
                    <a:pt x="11810" y="16250"/>
                  </a:lnTo>
                  <a:lnTo>
                    <a:pt x="13784" y="16250"/>
                  </a:lnTo>
                  <a:cubicBezTo>
                    <a:pt x="13976" y="16250"/>
                    <a:pt x="14130" y="16096"/>
                    <a:pt x="14130" y="15907"/>
                  </a:cubicBezTo>
                  <a:lnTo>
                    <a:pt x="14130" y="13667"/>
                  </a:lnTo>
                  <a:cubicBezTo>
                    <a:pt x="14130" y="13646"/>
                    <a:pt x="14123" y="13628"/>
                    <a:pt x="14109" y="13618"/>
                  </a:cubicBezTo>
                  <a:cubicBezTo>
                    <a:pt x="14009" y="13511"/>
                    <a:pt x="13901" y="13468"/>
                    <a:pt x="13802" y="13468"/>
                  </a:cubicBezTo>
                  <a:cubicBezTo>
                    <a:pt x="13620" y="13468"/>
                    <a:pt x="13472" y="13615"/>
                    <a:pt x="13472" y="13796"/>
                  </a:cubicBezTo>
                  <a:lnTo>
                    <a:pt x="13472" y="14608"/>
                  </a:lnTo>
                  <a:cubicBezTo>
                    <a:pt x="13472" y="15151"/>
                    <a:pt x="13031" y="15592"/>
                    <a:pt x="12489" y="15592"/>
                  </a:cubicBezTo>
                  <a:lnTo>
                    <a:pt x="10522" y="15592"/>
                  </a:lnTo>
                  <a:cubicBezTo>
                    <a:pt x="9976" y="15592"/>
                    <a:pt x="9535" y="15151"/>
                    <a:pt x="9535" y="14608"/>
                  </a:cubicBezTo>
                  <a:lnTo>
                    <a:pt x="9535" y="11654"/>
                  </a:lnTo>
                  <a:lnTo>
                    <a:pt x="13472" y="11654"/>
                  </a:lnTo>
                  <a:lnTo>
                    <a:pt x="13472" y="12351"/>
                  </a:lnTo>
                  <a:cubicBezTo>
                    <a:pt x="13469" y="12519"/>
                    <a:pt x="13595" y="12662"/>
                    <a:pt x="13759" y="12687"/>
                  </a:cubicBezTo>
                  <a:cubicBezTo>
                    <a:pt x="13775" y="12689"/>
                    <a:pt x="13790" y="12690"/>
                    <a:pt x="13806" y="12690"/>
                  </a:cubicBezTo>
                  <a:cubicBezTo>
                    <a:pt x="13982" y="12690"/>
                    <a:pt x="14130" y="12545"/>
                    <a:pt x="14130" y="12361"/>
                  </a:cubicBezTo>
                  <a:lnTo>
                    <a:pt x="14130" y="11329"/>
                  </a:lnTo>
                  <a:cubicBezTo>
                    <a:pt x="14130" y="11147"/>
                    <a:pt x="13983" y="11000"/>
                    <a:pt x="13801" y="11000"/>
                  </a:cubicBezTo>
                  <a:lnTo>
                    <a:pt x="12772" y="11000"/>
                  </a:lnTo>
                  <a:lnTo>
                    <a:pt x="12772" y="8553"/>
                  </a:lnTo>
                  <a:cubicBezTo>
                    <a:pt x="12776" y="8385"/>
                    <a:pt x="12653" y="8238"/>
                    <a:pt x="12485" y="8213"/>
                  </a:cubicBezTo>
                  <a:cubicBezTo>
                    <a:pt x="12471" y="8212"/>
                    <a:pt x="12458" y="8211"/>
                    <a:pt x="12444" y="8211"/>
                  </a:cubicBezTo>
                  <a:cubicBezTo>
                    <a:pt x="12266" y="8211"/>
                    <a:pt x="12118" y="8357"/>
                    <a:pt x="12118" y="8539"/>
                  </a:cubicBezTo>
                  <a:lnTo>
                    <a:pt x="12118" y="11000"/>
                  </a:lnTo>
                  <a:lnTo>
                    <a:pt x="10672" y="11000"/>
                  </a:lnTo>
                  <a:lnTo>
                    <a:pt x="10672" y="8553"/>
                  </a:lnTo>
                  <a:cubicBezTo>
                    <a:pt x="10676" y="8385"/>
                    <a:pt x="10553" y="8238"/>
                    <a:pt x="10385" y="8213"/>
                  </a:cubicBezTo>
                  <a:cubicBezTo>
                    <a:pt x="10371" y="8212"/>
                    <a:pt x="10358" y="8211"/>
                    <a:pt x="10344" y="8211"/>
                  </a:cubicBezTo>
                  <a:cubicBezTo>
                    <a:pt x="10166" y="8211"/>
                    <a:pt x="10018" y="8357"/>
                    <a:pt x="10018" y="8539"/>
                  </a:cubicBezTo>
                  <a:lnTo>
                    <a:pt x="10018" y="11000"/>
                  </a:lnTo>
                  <a:lnTo>
                    <a:pt x="9209" y="11000"/>
                  </a:lnTo>
                  <a:cubicBezTo>
                    <a:pt x="9027" y="11000"/>
                    <a:pt x="8880" y="11147"/>
                    <a:pt x="8880" y="11329"/>
                  </a:cubicBezTo>
                  <a:lnTo>
                    <a:pt x="8880" y="14608"/>
                  </a:lnTo>
                  <a:cubicBezTo>
                    <a:pt x="8880" y="15515"/>
                    <a:pt x="9615" y="16250"/>
                    <a:pt x="10522" y="16250"/>
                  </a:cubicBezTo>
                  <a:lnTo>
                    <a:pt x="11155" y="16250"/>
                  </a:lnTo>
                  <a:lnTo>
                    <a:pt x="11155" y="18479"/>
                  </a:lnTo>
                  <a:lnTo>
                    <a:pt x="4680" y="18479"/>
                  </a:lnTo>
                  <a:lnTo>
                    <a:pt x="4680" y="15644"/>
                  </a:lnTo>
                  <a:cubicBezTo>
                    <a:pt x="4683" y="15497"/>
                    <a:pt x="4582" y="15368"/>
                    <a:pt x="4438" y="15329"/>
                  </a:cubicBezTo>
                  <a:cubicBezTo>
                    <a:pt x="4417" y="15325"/>
                    <a:pt x="4396" y="15322"/>
                    <a:pt x="4375" y="15322"/>
                  </a:cubicBezTo>
                  <a:cubicBezTo>
                    <a:pt x="4206" y="15322"/>
                    <a:pt x="4067" y="15467"/>
                    <a:pt x="4067" y="15651"/>
                  </a:cubicBezTo>
                  <a:lnTo>
                    <a:pt x="4067" y="18808"/>
                  </a:lnTo>
                  <a:cubicBezTo>
                    <a:pt x="4067" y="18990"/>
                    <a:pt x="4214" y="19137"/>
                    <a:pt x="4396" y="19137"/>
                  </a:cubicBezTo>
                  <a:lnTo>
                    <a:pt x="18397" y="19137"/>
                  </a:lnTo>
                  <a:cubicBezTo>
                    <a:pt x="18576" y="19137"/>
                    <a:pt x="18723" y="18990"/>
                    <a:pt x="18723" y="18808"/>
                  </a:cubicBezTo>
                  <a:lnTo>
                    <a:pt x="18723" y="10769"/>
                  </a:lnTo>
                  <a:lnTo>
                    <a:pt x="19615" y="11570"/>
                  </a:lnTo>
                  <a:cubicBezTo>
                    <a:pt x="19945" y="11866"/>
                    <a:pt x="20368" y="12011"/>
                    <a:pt x="20793" y="12011"/>
                  </a:cubicBezTo>
                  <a:cubicBezTo>
                    <a:pt x="21286" y="12011"/>
                    <a:pt x="21782" y="11816"/>
                    <a:pt x="22135" y="11434"/>
                  </a:cubicBezTo>
                  <a:cubicBezTo>
                    <a:pt x="23000" y="10503"/>
                    <a:pt x="22475" y="9306"/>
                    <a:pt x="21999" y="8914"/>
                  </a:cubicBezTo>
                  <a:lnTo>
                    <a:pt x="18037" y="5354"/>
                  </a:lnTo>
                  <a:cubicBezTo>
                    <a:pt x="17971" y="5290"/>
                    <a:pt x="17888" y="5258"/>
                    <a:pt x="17805" y="5258"/>
                  </a:cubicBezTo>
                  <a:cubicBezTo>
                    <a:pt x="17715" y="5258"/>
                    <a:pt x="17626" y="5295"/>
                    <a:pt x="17561" y="5368"/>
                  </a:cubicBezTo>
                  <a:cubicBezTo>
                    <a:pt x="17438" y="5508"/>
                    <a:pt x="17452" y="5721"/>
                    <a:pt x="17599" y="5840"/>
                  </a:cubicBezTo>
                  <a:lnTo>
                    <a:pt x="21561" y="9404"/>
                  </a:lnTo>
                  <a:cubicBezTo>
                    <a:pt x="22030" y="9911"/>
                    <a:pt x="22062" y="10440"/>
                    <a:pt x="21649" y="10996"/>
                  </a:cubicBezTo>
                  <a:cubicBezTo>
                    <a:pt x="21426" y="11245"/>
                    <a:pt x="21118" y="11372"/>
                    <a:pt x="20809" y="11372"/>
                  </a:cubicBezTo>
                  <a:cubicBezTo>
                    <a:pt x="20541" y="11372"/>
                    <a:pt x="20272" y="11277"/>
                    <a:pt x="20056" y="11084"/>
                  </a:cubicBezTo>
                  <a:lnTo>
                    <a:pt x="11617" y="3495"/>
                  </a:lnTo>
                  <a:cubicBezTo>
                    <a:pt x="11554" y="3441"/>
                    <a:pt x="11476" y="3414"/>
                    <a:pt x="11397" y="3414"/>
                  </a:cubicBezTo>
                  <a:cubicBezTo>
                    <a:pt x="11319" y="3414"/>
                    <a:pt x="11241" y="3441"/>
                    <a:pt x="11180" y="3495"/>
                  </a:cubicBezTo>
                  <a:lnTo>
                    <a:pt x="2737" y="11084"/>
                  </a:lnTo>
                  <a:cubicBezTo>
                    <a:pt x="2477" y="11275"/>
                    <a:pt x="2224" y="11371"/>
                    <a:pt x="1975" y="11371"/>
                  </a:cubicBezTo>
                  <a:cubicBezTo>
                    <a:pt x="1691" y="11371"/>
                    <a:pt x="1414" y="11246"/>
                    <a:pt x="1141" y="10996"/>
                  </a:cubicBezTo>
                  <a:cubicBezTo>
                    <a:pt x="732" y="10440"/>
                    <a:pt x="760" y="9908"/>
                    <a:pt x="1229" y="9400"/>
                  </a:cubicBezTo>
                  <a:lnTo>
                    <a:pt x="10641" y="947"/>
                  </a:lnTo>
                  <a:cubicBezTo>
                    <a:pt x="10856" y="753"/>
                    <a:pt x="11126" y="656"/>
                    <a:pt x="11396" y="656"/>
                  </a:cubicBezTo>
                  <a:cubicBezTo>
                    <a:pt x="11666" y="656"/>
                    <a:pt x="11936" y="753"/>
                    <a:pt x="12149" y="947"/>
                  </a:cubicBezTo>
                  <a:lnTo>
                    <a:pt x="16101" y="4493"/>
                  </a:lnTo>
                  <a:cubicBezTo>
                    <a:pt x="16165" y="4557"/>
                    <a:pt x="16248" y="4588"/>
                    <a:pt x="16331" y="4588"/>
                  </a:cubicBezTo>
                  <a:cubicBezTo>
                    <a:pt x="16421" y="4588"/>
                    <a:pt x="16510" y="4551"/>
                    <a:pt x="16574" y="4479"/>
                  </a:cubicBezTo>
                  <a:cubicBezTo>
                    <a:pt x="16700" y="4339"/>
                    <a:pt x="16682" y="4125"/>
                    <a:pt x="16539" y="4006"/>
                  </a:cubicBezTo>
                  <a:lnTo>
                    <a:pt x="12587" y="457"/>
                  </a:lnTo>
                  <a:cubicBezTo>
                    <a:pt x="12249" y="153"/>
                    <a:pt x="1182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2" name="Google Shape;1732;p51"/>
          <p:cNvGrpSpPr/>
          <p:nvPr/>
        </p:nvGrpSpPr>
        <p:grpSpPr>
          <a:xfrm>
            <a:off x="1701154" y="3229556"/>
            <a:ext cx="384057" cy="475482"/>
            <a:chOff x="2548925" y="3301700"/>
            <a:chExt cx="451725" cy="560050"/>
          </a:xfrm>
        </p:grpSpPr>
        <p:sp>
          <p:nvSpPr>
            <p:cNvPr id="1733" name="Google Shape;1733;p51"/>
            <p:cNvSpPr/>
            <p:nvPr/>
          </p:nvSpPr>
          <p:spPr>
            <a:xfrm>
              <a:off x="2807050" y="3396900"/>
              <a:ext cx="97350" cy="97325"/>
            </a:xfrm>
            <a:custGeom>
              <a:avLst/>
              <a:gdLst/>
              <a:ahLst/>
              <a:cxnLst/>
              <a:rect l="l" t="t" r="r" b="b"/>
              <a:pathLst>
                <a:path w="3894" h="3893" extrusionOk="0">
                  <a:moveTo>
                    <a:pt x="1" y="0"/>
                  </a:moveTo>
                  <a:lnTo>
                    <a:pt x="1" y="3892"/>
                  </a:lnTo>
                  <a:lnTo>
                    <a:pt x="3893" y="3892"/>
                  </a:lnTo>
                  <a:lnTo>
                    <a:pt x="3893" y="302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D8EC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2557675" y="3396900"/>
              <a:ext cx="347850" cy="457225"/>
            </a:xfrm>
            <a:custGeom>
              <a:avLst/>
              <a:gdLst/>
              <a:ahLst/>
              <a:cxnLst/>
              <a:rect l="l" t="t" r="r" b="b"/>
              <a:pathLst>
                <a:path w="13914" h="18289" extrusionOk="0">
                  <a:moveTo>
                    <a:pt x="0" y="0"/>
                  </a:moveTo>
                  <a:lnTo>
                    <a:pt x="0" y="18289"/>
                  </a:lnTo>
                  <a:lnTo>
                    <a:pt x="13914" y="18289"/>
                  </a:lnTo>
                  <a:lnTo>
                    <a:pt x="13914" y="3045"/>
                  </a:lnTo>
                  <a:lnTo>
                    <a:pt x="108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2807050" y="3396900"/>
              <a:ext cx="97350" cy="97325"/>
            </a:xfrm>
            <a:custGeom>
              <a:avLst/>
              <a:gdLst/>
              <a:ahLst/>
              <a:cxnLst/>
              <a:rect l="l" t="t" r="r" b="b"/>
              <a:pathLst>
                <a:path w="3894" h="3893" extrusionOk="0">
                  <a:moveTo>
                    <a:pt x="1" y="0"/>
                  </a:moveTo>
                  <a:lnTo>
                    <a:pt x="1" y="3892"/>
                  </a:lnTo>
                  <a:lnTo>
                    <a:pt x="3893" y="3892"/>
                  </a:lnTo>
                  <a:lnTo>
                    <a:pt x="3893" y="3028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2557675" y="3396900"/>
              <a:ext cx="32825" cy="457225"/>
            </a:xfrm>
            <a:custGeom>
              <a:avLst/>
              <a:gdLst/>
              <a:ahLst/>
              <a:cxnLst/>
              <a:rect l="l" t="t" r="r" b="b"/>
              <a:pathLst>
                <a:path w="1313" h="18289" extrusionOk="0">
                  <a:moveTo>
                    <a:pt x="0" y="0"/>
                  </a:moveTo>
                  <a:lnTo>
                    <a:pt x="0" y="18289"/>
                  </a:lnTo>
                  <a:lnTo>
                    <a:pt x="1313" y="18289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2724975" y="3672800"/>
              <a:ext cx="116925" cy="88050"/>
            </a:xfrm>
            <a:custGeom>
              <a:avLst/>
              <a:gdLst/>
              <a:ahLst/>
              <a:cxnLst/>
              <a:rect l="l" t="t" r="r" b="b"/>
              <a:pathLst>
                <a:path w="4677" h="3522" extrusionOk="0">
                  <a:moveTo>
                    <a:pt x="1709" y="0"/>
                  </a:moveTo>
                  <a:lnTo>
                    <a:pt x="1" y="1761"/>
                  </a:lnTo>
                  <a:lnTo>
                    <a:pt x="1709" y="3521"/>
                  </a:lnTo>
                  <a:lnTo>
                    <a:pt x="1709" y="2657"/>
                  </a:lnTo>
                  <a:lnTo>
                    <a:pt x="4677" y="2657"/>
                  </a:lnTo>
                  <a:lnTo>
                    <a:pt x="3641" y="865"/>
                  </a:lnTo>
                  <a:lnTo>
                    <a:pt x="1709" y="865"/>
                  </a:lnTo>
                  <a:lnTo>
                    <a:pt x="1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2792100" y="3630450"/>
              <a:ext cx="75625" cy="108600"/>
            </a:xfrm>
            <a:custGeom>
              <a:avLst/>
              <a:gdLst/>
              <a:ahLst/>
              <a:cxnLst/>
              <a:rect l="l" t="t" r="r" b="b"/>
              <a:pathLst>
                <a:path w="3025" h="4344" extrusionOk="0">
                  <a:moveTo>
                    <a:pt x="1523" y="0"/>
                  </a:moveTo>
                  <a:lnTo>
                    <a:pt x="0" y="931"/>
                  </a:lnTo>
                  <a:lnTo>
                    <a:pt x="1971" y="4344"/>
                  </a:lnTo>
                  <a:lnTo>
                    <a:pt x="3024" y="260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1"/>
            <p:cNvSpPr/>
            <p:nvPr/>
          </p:nvSpPr>
          <p:spPr>
            <a:xfrm>
              <a:off x="2593900" y="3603675"/>
              <a:ext cx="100475" cy="135550"/>
            </a:xfrm>
            <a:custGeom>
              <a:avLst/>
              <a:gdLst/>
              <a:ahLst/>
              <a:cxnLst/>
              <a:rect l="l" t="t" r="r" b="b"/>
              <a:pathLst>
                <a:path w="4019" h="5422" extrusionOk="0">
                  <a:moveTo>
                    <a:pt x="3126" y="0"/>
                  </a:moveTo>
                  <a:lnTo>
                    <a:pt x="749" y="599"/>
                  </a:lnTo>
                  <a:lnTo>
                    <a:pt x="1502" y="1033"/>
                  </a:lnTo>
                  <a:lnTo>
                    <a:pt x="0" y="3630"/>
                  </a:lnTo>
                  <a:lnTo>
                    <a:pt x="1037" y="5422"/>
                  </a:lnTo>
                  <a:lnTo>
                    <a:pt x="4019" y="5422"/>
                  </a:lnTo>
                  <a:lnTo>
                    <a:pt x="4019" y="3630"/>
                  </a:lnTo>
                  <a:lnTo>
                    <a:pt x="2073" y="3630"/>
                  </a:lnTo>
                  <a:lnTo>
                    <a:pt x="3053" y="1932"/>
                  </a:lnTo>
                  <a:lnTo>
                    <a:pt x="3798" y="2359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1"/>
            <p:cNvSpPr/>
            <p:nvPr/>
          </p:nvSpPr>
          <p:spPr>
            <a:xfrm>
              <a:off x="2593900" y="3694400"/>
              <a:ext cx="100475" cy="44825"/>
            </a:xfrm>
            <a:custGeom>
              <a:avLst/>
              <a:gdLst/>
              <a:ahLst/>
              <a:cxnLst/>
              <a:rect l="l" t="t" r="r" b="b"/>
              <a:pathLst>
                <a:path w="4019" h="1793" extrusionOk="0">
                  <a:moveTo>
                    <a:pt x="0" y="1"/>
                  </a:moveTo>
                  <a:lnTo>
                    <a:pt x="1037" y="1793"/>
                  </a:lnTo>
                  <a:lnTo>
                    <a:pt x="4019" y="1793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2669500" y="3502950"/>
              <a:ext cx="142475" cy="112300"/>
            </a:xfrm>
            <a:custGeom>
              <a:avLst/>
              <a:gdLst/>
              <a:ahLst/>
              <a:cxnLst/>
              <a:rect l="l" t="t" r="r" b="b"/>
              <a:pathLst>
                <a:path w="5699" h="4492" extrusionOk="0">
                  <a:moveTo>
                    <a:pt x="1422" y="0"/>
                  </a:moveTo>
                  <a:lnTo>
                    <a:pt x="1" y="2461"/>
                  </a:lnTo>
                  <a:lnTo>
                    <a:pt x="1544" y="3354"/>
                  </a:lnTo>
                  <a:lnTo>
                    <a:pt x="2451" y="1782"/>
                  </a:lnTo>
                  <a:lnTo>
                    <a:pt x="3420" y="3466"/>
                  </a:lnTo>
                  <a:lnTo>
                    <a:pt x="2671" y="3896"/>
                  </a:lnTo>
                  <a:lnTo>
                    <a:pt x="5034" y="4491"/>
                  </a:lnTo>
                  <a:lnTo>
                    <a:pt x="5699" y="2146"/>
                  </a:lnTo>
                  <a:lnTo>
                    <a:pt x="5699" y="2146"/>
                  </a:lnTo>
                  <a:lnTo>
                    <a:pt x="4960" y="2573"/>
                  </a:lnTo>
                  <a:lnTo>
                    <a:pt x="3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2669500" y="3502950"/>
              <a:ext cx="86925" cy="83850"/>
            </a:xfrm>
            <a:custGeom>
              <a:avLst/>
              <a:gdLst/>
              <a:ahLst/>
              <a:cxnLst/>
              <a:rect l="l" t="t" r="r" b="b"/>
              <a:pathLst>
                <a:path w="3477" h="3354" extrusionOk="0">
                  <a:moveTo>
                    <a:pt x="1422" y="0"/>
                  </a:moveTo>
                  <a:lnTo>
                    <a:pt x="1" y="2461"/>
                  </a:lnTo>
                  <a:lnTo>
                    <a:pt x="1544" y="3354"/>
                  </a:lnTo>
                  <a:lnTo>
                    <a:pt x="3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644050" y="3309400"/>
              <a:ext cx="347850" cy="457225"/>
            </a:xfrm>
            <a:custGeom>
              <a:avLst/>
              <a:gdLst/>
              <a:ahLst/>
              <a:cxnLst/>
              <a:rect l="l" t="t" r="r" b="b"/>
              <a:pathLst>
                <a:path w="13914" h="18289" extrusionOk="0">
                  <a:moveTo>
                    <a:pt x="0" y="0"/>
                  </a:moveTo>
                  <a:lnTo>
                    <a:pt x="0" y="1792"/>
                  </a:lnTo>
                  <a:lnTo>
                    <a:pt x="12163" y="1792"/>
                  </a:lnTo>
                  <a:lnTo>
                    <a:pt x="12163" y="18288"/>
                  </a:lnTo>
                  <a:lnTo>
                    <a:pt x="13913" y="18288"/>
                  </a:lnTo>
                  <a:lnTo>
                    <a:pt x="139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2600275" y="3354200"/>
              <a:ext cx="347875" cy="457225"/>
            </a:xfrm>
            <a:custGeom>
              <a:avLst/>
              <a:gdLst/>
              <a:ahLst/>
              <a:cxnLst/>
              <a:rect l="l" t="t" r="r" b="b"/>
              <a:pathLst>
                <a:path w="13915" h="18289" extrusionOk="0">
                  <a:moveTo>
                    <a:pt x="1" y="0"/>
                  </a:moveTo>
                  <a:lnTo>
                    <a:pt x="1" y="1708"/>
                  </a:lnTo>
                  <a:lnTo>
                    <a:pt x="9122" y="1708"/>
                  </a:lnTo>
                  <a:lnTo>
                    <a:pt x="12164" y="4753"/>
                  </a:lnTo>
                  <a:lnTo>
                    <a:pt x="12164" y="18289"/>
                  </a:lnTo>
                  <a:lnTo>
                    <a:pt x="13914" y="18289"/>
                  </a:lnTo>
                  <a:lnTo>
                    <a:pt x="139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2828925" y="3397425"/>
              <a:ext cx="76075" cy="76050"/>
            </a:xfrm>
            <a:custGeom>
              <a:avLst/>
              <a:gdLst/>
              <a:ahLst/>
              <a:cxnLst/>
              <a:rect l="l" t="t" r="r" b="b"/>
              <a:pathLst>
                <a:path w="3043" h="3042" extrusionOk="0">
                  <a:moveTo>
                    <a:pt x="1" y="0"/>
                  </a:moveTo>
                  <a:lnTo>
                    <a:pt x="1" y="3042"/>
                  </a:lnTo>
                  <a:lnTo>
                    <a:pt x="3043" y="30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2715350" y="3621425"/>
              <a:ext cx="161025" cy="147025"/>
            </a:xfrm>
            <a:custGeom>
              <a:avLst/>
              <a:gdLst/>
              <a:ahLst/>
              <a:cxnLst/>
              <a:rect l="l" t="t" r="r" b="b"/>
              <a:pathLst>
                <a:path w="6441" h="5881" extrusionOk="0">
                  <a:moveTo>
                    <a:pt x="4481" y="816"/>
                  </a:moveTo>
                  <a:lnTo>
                    <a:pt x="5716" y="2962"/>
                  </a:lnTo>
                  <a:lnTo>
                    <a:pt x="5048" y="4057"/>
                  </a:lnTo>
                  <a:lnTo>
                    <a:pt x="3518" y="1404"/>
                  </a:lnTo>
                  <a:lnTo>
                    <a:pt x="4481" y="816"/>
                  </a:lnTo>
                  <a:close/>
                  <a:moveTo>
                    <a:pt x="1744" y="2846"/>
                  </a:moveTo>
                  <a:lnTo>
                    <a:pt x="1744" y="2899"/>
                  </a:lnTo>
                  <a:cubicBezTo>
                    <a:pt x="1744" y="3081"/>
                    <a:pt x="1891" y="3228"/>
                    <a:pt x="2073" y="3228"/>
                  </a:cubicBezTo>
                  <a:lnTo>
                    <a:pt x="3826" y="3228"/>
                  </a:lnTo>
                  <a:lnTo>
                    <a:pt x="4484" y="4365"/>
                  </a:lnTo>
                  <a:lnTo>
                    <a:pt x="2073" y="4365"/>
                  </a:lnTo>
                  <a:cubicBezTo>
                    <a:pt x="1891" y="4365"/>
                    <a:pt x="1744" y="4512"/>
                    <a:pt x="1744" y="4691"/>
                  </a:cubicBezTo>
                  <a:lnTo>
                    <a:pt x="1744" y="4743"/>
                  </a:lnTo>
                  <a:lnTo>
                    <a:pt x="823" y="3795"/>
                  </a:lnTo>
                  <a:lnTo>
                    <a:pt x="1744" y="2846"/>
                  </a:lnTo>
                  <a:close/>
                  <a:moveTo>
                    <a:pt x="4593" y="1"/>
                  </a:moveTo>
                  <a:cubicBezTo>
                    <a:pt x="4537" y="1"/>
                    <a:pt x="4477" y="16"/>
                    <a:pt x="4414" y="46"/>
                  </a:cubicBezTo>
                  <a:lnTo>
                    <a:pt x="2881" y="981"/>
                  </a:lnTo>
                  <a:cubicBezTo>
                    <a:pt x="2731" y="1075"/>
                    <a:pt x="2678" y="1271"/>
                    <a:pt x="2769" y="1425"/>
                  </a:cubicBezTo>
                  <a:lnTo>
                    <a:pt x="3427" y="2570"/>
                  </a:lnTo>
                  <a:lnTo>
                    <a:pt x="2398" y="2570"/>
                  </a:lnTo>
                  <a:lnTo>
                    <a:pt x="2398" y="2045"/>
                  </a:lnTo>
                  <a:cubicBezTo>
                    <a:pt x="2402" y="1947"/>
                    <a:pt x="2360" y="1852"/>
                    <a:pt x="2286" y="1786"/>
                  </a:cubicBezTo>
                  <a:cubicBezTo>
                    <a:pt x="2224" y="1733"/>
                    <a:pt x="2146" y="1707"/>
                    <a:pt x="2069" y="1707"/>
                  </a:cubicBezTo>
                  <a:cubicBezTo>
                    <a:pt x="1983" y="1707"/>
                    <a:pt x="1896" y="1740"/>
                    <a:pt x="1831" y="1807"/>
                  </a:cubicBezTo>
                  <a:lnTo>
                    <a:pt x="127" y="3564"/>
                  </a:lnTo>
                  <a:cubicBezTo>
                    <a:pt x="1" y="3693"/>
                    <a:pt x="1" y="3896"/>
                    <a:pt x="127" y="4022"/>
                  </a:cubicBezTo>
                  <a:lnTo>
                    <a:pt x="1831" y="5779"/>
                  </a:lnTo>
                  <a:cubicBezTo>
                    <a:pt x="1906" y="5847"/>
                    <a:pt x="1986" y="5881"/>
                    <a:pt x="2068" y="5881"/>
                  </a:cubicBezTo>
                  <a:cubicBezTo>
                    <a:pt x="2109" y="5881"/>
                    <a:pt x="2150" y="5873"/>
                    <a:pt x="2192" y="5856"/>
                  </a:cubicBezTo>
                  <a:cubicBezTo>
                    <a:pt x="2318" y="5807"/>
                    <a:pt x="2398" y="5685"/>
                    <a:pt x="2398" y="5548"/>
                  </a:cubicBezTo>
                  <a:lnTo>
                    <a:pt x="2398" y="5020"/>
                  </a:lnTo>
                  <a:lnTo>
                    <a:pt x="5030" y="5020"/>
                  </a:lnTo>
                  <a:cubicBezTo>
                    <a:pt x="5146" y="5020"/>
                    <a:pt x="5254" y="4960"/>
                    <a:pt x="5317" y="4862"/>
                  </a:cubicBezTo>
                  <a:lnTo>
                    <a:pt x="6374" y="3116"/>
                  </a:lnTo>
                  <a:cubicBezTo>
                    <a:pt x="6437" y="3014"/>
                    <a:pt x="6441" y="2885"/>
                    <a:pt x="6381" y="2780"/>
                  </a:cubicBezTo>
                  <a:lnTo>
                    <a:pt x="4869" y="165"/>
                  </a:lnTo>
                  <a:cubicBezTo>
                    <a:pt x="4792" y="55"/>
                    <a:pt x="4699" y="1"/>
                    <a:pt x="4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1"/>
            <p:cNvSpPr/>
            <p:nvPr/>
          </p:nvSpPr>
          <p:spPr>
            <a:xfrm>
              <a:off x="2584975" y="3595075"/>
              <a:ext cx="117100" cy="151850"/>
            </a:xfrm>
            <a:custGeom>
              <a:avLst/>
              <a:gdLst/>
              <a:ahLst/>
              <a:cxnLst/>
              <a:rect l="l" t="t" r="r" b="b"/>
              <a:pathLst>
                <a:path w="4684" h="6074" extrusionOk="0">
                  <a:moveTo>
                    <a:pt x="3249" y="785"/>
                  </a:moveTo>
                  <a:lnTo>
                    <a:pt x="3606" y="2045"/>
                  </a:lnTo>
                  <a:cubicBezTo>
                    <a:pt x="3540" y="2013"/>
                    <a:pt x="3466" y="1993"/>
                    <a:pt x="3393" y="1993"/>
                  </a:cubicBezTo>
                  <a:cubicBezTo>
                    <a:pt x="3286" y="1993"/>
                    <a:pt x="3183" y="2035"/>
                    <a:pt x="3119" y="2143"/>
                  </a:cubicBezTo>
                  <a:lnTo>
                    <a:pt x="2241" y="3666"/>
                  </a:lnTo>
                  <a:lnTo>
                    <a:pt x="942" y="3666"/>
                  </a:lnTo>
                  <a:lnTo>
                    <a:pt x="2146" y="1580"/>
                  </a:lnTo>
                  <a:cubicBezTo>
                    <a:pt x="2370" y="1230"/>
                    <a:pt x="1978" y="1107"/>
                    <a:pt x="1978" y="1107"/>
                  </a:cubicBezTo>
                  <a:lnTo>
                    <a:pt x="3249" y="785"/>
                  </a:lnTo>
                  <a:close/>
                  <a:moveTo>
                    <a:pt x="4026" y="4278"/>
                  </a:moveTo>
                  <a:lnTo>
                    <a:pt x="4026" y="5416"/>
                  </a:lnTo>
                  <a:lnTo>
                    <a:pt x="1555" y="5416"/>
                  </a:lnTo>
                  <a:lnTo>
                    <a:pt x="900" y="4278"/>
                  </a:lnTo>
                  <a:close/>
                  <a:moveTo>
                    <a:pt x="3462" y="1"/>
                  </a:moveTo>
                  <a:cubicBezTo>
                    <a:pt x="3435" y="1"/>
                    <a:pt x="3406" y="4"/>
                    <a:pt x="3378" y="12"/>
                  </a:cubicBezTo>
                  <a:lnTo>
                    <a:pt x="1008" y="610"/>
                  </a:lnTo>
                  <a:cubicBezTo>
                    <a:pt x="679" y="687"/>
                    <a:pt x="641" y="1016"/>
                    <a:pt x="924" y="1212"/>
                  </a:cubicBezTo>
                  <a:lnTo>
                    <a:pt x="1390" y="1482"/>
                  </a:lnTo>
                  <a:lnTo>
                    <a:pt x="60" y="3788"/>
                  </a:lnTo>
                  <a:cubicBezTo>
                    <a:pt x="0" y="3890"/>
                    <a:pt x="0" y="4016"/>
                    <a:pt x="60" y="4117"/>
                  </a:cubicBezTo>
                  <a:lnTo>
                    <a:pt x="1092" y="5909"/>
                  </a:lnTo>
                  <a:cubicBezTo>
                    <a:pt x="1152" y="6011"/>
                    <a:pt x="1260" y="6074"/>
                    <a:pt x="1380" y="6074"/>
                  </a:cubicBezTo>
                  <a:lnTo>
                    <a:pt x="4358" y="6074"/>
                  </a:lnTo>
                  <a:cubicBezTo>
                    <a:pt x="4537" y="6074"/>
                    <a:pt x="4684" y="5927"/>
                    <a:pt x="4684" y="5745"/>
                  </a:cubicBezTo>
                  <a:lnTo>
                    <a:pt x="4684" y="3953"/>
                  </a:lnTo>
                  <a:cubicBezTo>
                    <a:pt x="4684" y="3771"/>
                    <a:pt x="4537" y="3620"/>
                    <a:pt x="4355" y="3620"/>
                  </a:cubicBezTo>
                  <a:lnTo>
                    <a:pt x="4355" y="3624"/>
                  </a:lnTo>
                  <a:lnTo>
                    <a:pt x="2983" y="3624"/>
                  </a:lnTo>
                  <a:lnTo>
                    <a:pt x="3511" y="2707"/>
                  </a:lnTo>
                  <a:lnTo>
                    <a:pt x="3966" y="2969"/>
                  </a:lnTo>
                  <a:cubicBezTo>
                    <a:pt x="4039" y="3008"/>
                    <a:pt x="4110" y="3026"/>
                    <a:pt x="4175" y="3026"/>
                  </a:cubicBezTo>
                  <a:cubicBezTo>
                    <a:pt x="4372" y="3026"/>
                    <a:pt x="4509" y="2858"/>
                    <a:pt x="4446" y="2595"/>
                  </a:cubicBezTo>
                  <a:lnTo>
                    <a:pt x="3777" y="239"/>
                  </a:lnTo>
                  <a:cubicBezTo>
                    <a:pt x="3736" y="95"/>
                    <a:pt x="3606" y="1"/>
                    <a:pt x="34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1"/>
            <p:cNvSpPr/>
            <p:nvPr/>
          </p:nvSpPr>
          <p:spPr>
            <a:xfrm>
              <a:off x="2660050" y="3494200"/>
              <a:ext cx="159950" cy="128725"/>
            </a:xfrm>
            <a:custGeom>
              <a:avLst/>
              <a:gdLst/>
              <a:ahLst/>
              <a:cxnLst/>
              <a:rect l="l" t="t" r="r" b="b"/>
              <a:pathLst>
                <a:path w="6398" h="5149" extrusionOk="0">
                  <a:moveTo>
                    <a:pt x="3287" y="655"/>
                  </a:moveTo>
                  <a:lnTo>
                    <a:pt x="1800" y="3235"/>
                  </a:lnTo>
                  <a:lnTo>
                    <a:pt x="827" y="2668"/>
                  </a:lnTo>
                  <a:lnTo>
                    <a:pt x="1985" y="655"/>
                  </a:lnTo>
                  <a:close/>
                  <a:moveTo>
                    <a:pt x="3858" y="998"/>
                  </a:moveTo>
                  <a:lnTo>
                    <a:pt x="5058" y="3077"/>
                  </a:lnTo>
                  <a:cubicBezTo>
                    <a:pt x="5134" y="3199"/>
                    <a:pt x="5236" y="3233"/>
                    <a:pt x="5326" y="3233"/>
                  </a:cubicBezTo>
                  <a:cubicBezTo>
                    <a:pt x="5443" y="3233"/>
                    <a:pt x="5541" y="3175"/>
                    <a:pt x="5541" y="3175"/>
                  </a:cubicBezTo>
                  <a:lnTo>
                    <a:pt x="5541" y="3175"/>
                  </a:lnTo>
                  <a:lnTo>
                    <a:pt x="5184" y="4435"/>
                  </a:lnTo>
                  <a:lnTo>
                    <a:pt x="3914" y="4117"/>
                  </a:lnTo>
                  <a:cubicBezTo>
                    <a:pt x="4071" y="4019"/>
                    <a:pt x="4190" y="3826"/>
                    <a:pt x="4082" y="3641"/>
                  </a:cubicBezTo>
                  <a:lnTo>
                    <a:pt x="3207" y="2125"/>
                  </a:lnTo>
                  <a:lnTo>
                    <a:pt x="3858" y="998"/>
                  </a:lnTo>
                  <a:close/>
                  <a:moveTo>
                    <a:pt x="1796" y="0"/>
                  </a:moveTo>
                  <a:cubicBezTo>
                    <a:pt x="1677" y="0"/>
                    <a:pt x="1569" y="63"/>
                    <a:pt x="1509" y="165"/>
                  </a:cubicBezTo>
                  <a:lnTo>
                    <a:pt x="92" y="2626"/>
                  </a:lnTo>
                  <a:cubicBezTo>
                    <a:pt x="1" y="2783"/>
                    <a:pt x="53" y="2983"/>
                    <a:pt x="211" y="3074"/>
                  </a:cubicBezTo>
                  <a:lnTo>
                    <a:pt x="1754" y="3966"/>
                  </a:lnTo>
                  <a:cubicBezTo>
                    <a:pt x="1815" y="3994"/>
                    <a:pt x="1873" y="4008"/>
                    <a:pt x="1927" y="4008"/>
                  </a:cubicBezTo>
                  <a:cubicBezTo>
                    <a:pt x="2033" y="4008"/>
                    <a:pt x="2126" y="3954"/>
                    <a:pt x="2202" y="3847"/>
                  </a:cubicBezTo>
                  <a:lnTo>
                    <a:pt x="2825" y="2769"/>
                  </a:lnTo>
                  <a:lnTo>
                    <a:pt x="3347" y="3672"/>
                  </a:lnTo>
                  <a:lnTo>
                    <a:pt x="2885" y="3942"/>
                  </a:lnTo>
                  <a:cubicBezTo>
                    <a:pt x="2643" y="4180"/>
                    <a:pt x="2671" y="4379"/>
                    <a:pt x="2969" y="4544"/>
                  </a:cubicBezTo>
                  <a:lnTo>
                    <a:pt x="5331" y="5139"/>
                  </a:lnTo>
                  <a:cubicBezTo>
                    <a:pt x="5359" y="5145"/>
                    <a:pt x="5385" y="5148"/>
                    <a:pt x="5411" y="5148"/>
                  </a:cubicBezTo>
                  <a:cubicBezTo>
                    <a:pt x="5538" y="5148"/>
                    <a:pt x="5642" y="5068"/>
                    <a:pt x="5727" y="4908"/>
                  </a:cubicBezTo>
                  <a:lnTo>
                    <a:pt x="6392" y="2566"/>
                  </a:lnTo>
                  <a:cubicBezTo>
                    <a:pt x="6397" y="2298"/>
                    <a:pt x="6298" y="2163"/>
                    <a:pt x="6094" y="2163"/>
                  </a:cubicBezTo>
                  <a:cubicBezTo>
                    <a:pt x="6040" y="2163"/>
                    <a:pt x="5978" y="2172"/>
                    <a:pt x="5909" y="2192"/>
                  </a:cubicBezTo>
                  <a:lnTo>
                    <a:pt x="5457" y="2454"/>
                  </a:lnTo>
                  <a:lnTo>
                    <a:pt x="4134" y="165"/>
                  </a:lnTo>
                  <a:cubicBezTo>
                    <a:pt x="4075" y="63"/>
                    <a:pt x="3970" y="4"/>
                    <a:pt x="3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1"/>
            <p:cNvSpPr/>
            <p:nvPr/>
          </p:nvSpPr>
          <p:spPr>
            <a:xfrm>
              <a:off x="2548925" y="3301700"/>
              <a:ext cx="451725" cy="560050"/>
            </a:xfrm>
            <a:custGeom>
              <a:avLst/>
              <a:gdLst/>
              <a:ahLst/>
              <a:cxnLst/>
              <a:rect l="l" t="t" r="r" b="b"/>
              <a:pathLst>
                <a:path w="18069" h="22402" extrusionOk="0">
                  <a:moveTo>
                    <a:pt x="11505" y="4592"/>
                  </a:moveTo>
                  <a:lnTo>
                    <a:pt x="13434" y="6521"/>
                  </a:lnTo>
                  <a:lnTo>
                    <a:pt x="11505" y="6521"/>
                  </a:lnTo>
                  <a:lnTo>
                    <a:pt x="11505" y="4592"/>
                  </a:lnTo>
                  <a:close/>
                  <a:moveTo>
                    <a:pt x="17414" y="658"/>
                  </a:moveTo>
                  <a:lnTo>
                    <a:pt x="17414" y="18288"/>
                  </a:lnTo>
                  <a:lnTo>
                    <a:pt x="16318" y="18288"/>
                  </a:lnTo>
                  <a:lnTo>
                    <a:pt x="16318" y="5513"/>
                  </a:lnTo>
                  <a:cubicBezTo>
                    <a:pt x="16322" y="5359"/>
                    <a:pt x="16217" y="5222"/>
                    <a:pt x="16063" y="5184"/>
                  </a:cubicBezTo>
                  <a:cubicBezTo>
                    <a:pt x="16038" y="5178"/>
                    <a:pt x="16014" y="5176"/>
                    <a:pt x="15991" y="5176"/>
                  </a:cubicBezTo>
                  <a:cubicBezTo>
                    <a:pt x="15816" y="5176"/>
                    <a:pt x="15664" y="5317"/>
                    <a:pt x="15664" y="5502"/>
                  </a:cubicBezTo>
                  <a:lnTo>
                    <a:pt x="15664" y="20039"/>
                  </a:lnTo>
                  <a:lnTo>
                    <a:pt x="14568" y="20039"/>
                  </a:lnTo>
                  <a:lnTo>
                    <a:pt x="14568" y="6794"/>
                  </a:lnTo>
                  <a:cubicBezTo>
                    <a:pt x="14568" y="6710"/>
                    <a:pt x="14533" y="6626"/>
                    <a:pt x="14474" y="6566"/>
                  </a:cubicBezTo>
                  <a:lnTo>
                    <a:pt x="11432" y="3553"/>
                  </a:lnTo>
                  <a:cubicBezTo>
                    <a:pt x="11369" y="3493"/>
                    <a:pt x="11285" y="3458"/>
                    <a:pt x="11201" y="3458"/>
                  </a:cubicBezTo>
                  <a:lnTo>
                    <a:pt x="2405" y="3458"/>
                  </a:lnTo>
                  <a:lnTo>
                    <a:pt x="2405" y="2408"/>
                  </a:lnTo>
                  <a:lnTo>
                    <a:pt x="15664" y="2408"/>
                  </a:lnTo>
                  <a:lnTo>
                    <a:pt x="15664" y="4039"/>
                  </a:lnTo>
                  <a:cubicBezTo>
                    <a:pt x="15660" y="4193"/>
                    <a:pt x="15765" y="4330"/>
                    <a:pt x="15919" y="4368"/>
                  </a:cubicBezTo>
                  <a:cubicBezTo>
                    <a:pt x="15943" y="4374"/>
                    <a:pt x="15967" y="4376"/>
                    <a:pt x="15991" y="4376"/>
                  </a:cubicBezTo>
                  <a:cubicBezTo>
                    <a:pt x="16166" y="4376"/>
                    <a:pt x="16318" y="4235"/>
                    <a:pt x="16318" y="4050"/>
                  </a:cubicBezTo>
                  <a:lnTo>
                    <a:pt x="16318" y="2079"/>
                  </a:lnTo>
                  <a:cubicBezTo>
                    <a:pt x="16318" y="1897"/>
                    <a:pt x="16175" y="1750"/>
                    <a:pt x="15993" y="1750"/>
                  </a:cubicBezTo>
                  <a:lnTo>
                    <a:pt x="4155" y="1750"/>
                  </a:lnTo>
                  <a:lnTo>
                    <a:pt x="4155" y="658"/>
                  </a:lnTo>
                  <a:close/>
                  <a:moveTo>
                    <a:pt x="3826" y="0"/>
                  </a:moveTo>
                  <a:cubicBezTo>
                    <a:pt x="3644" y="0"/>
                    <a:pt x="3501" y="147"/>
                    <a:pt x="3501" y="329"/>
                  </a:cubicBezTo>
                  <a:lnTo>
                    <a:pt x="3501" y="1796"/>
                  </a:lnTo>
                  <a:lnTo>
                    <a:pt x="2076" y="1796"/>
                  </a:lnTo>
                  <a:cubicBezTo>
                    <a:pt x="1894" y="1796"/>
                    <a:pt x="1750" y="1943"/>
                    <a:pt x="1750" y="2121"/>
                  </a:cubicBezTo>
                  <a:lnTo>
                    <a:pt x="1750" y="3500"/>
                  </a:lnTo>
                  <a:lnTo>
                    <a:pt x="333" y="3500"/>
                  </a:lnTo>
                  <a:cubicBezTo>
                    <a:pt x="333" y="3500"/>
                    <a:pt x="7" y="3630"/>
                    <a:pt x="0" y="3812"/>
                  </a:cubicBezTo>
                  <a:lnTo>
                    <a:pt x="0" y="7329"/>
                  </a:lnTo>
                  <a:cubicBezTo>
                    <a:pt x="4" y="7511"/>
                    <a:pt x="151" y="7655"/>
                    <a:pt x="333" y="7658"/>
                  </a:cubicBezTo>
                  <a:cubicBezTo>
                    <a:pt x="511" y="7658"/>
                    <a:pt x="658" y="7511"/>
                    <a:pt x="655" y="7329"/>
                  </a:cubicBezTo>
                  <a:lnTo>
                    <a:pt x="655" y="4113"/>
                  </a:lnTo>
                  <a:lnTo>
                    <a:pt x="10851" y="4113"/>
                  </a:lnTo>
                  <a:lnTo>
                    <a:pt x="10851" y="6850"/>
                  </a:lnTo>
                  <a:cubicBezTo>
                    <a:pt x="10851" y="7032"/>
                    <a:pt x="10994" y="7175"/>
                    <a:pt x="11176" y="7175"/>
                  </a:cubicBezTo>
                  <a:lnTo>
                    <a:pt x="13914" y="7175"/>
                  </a:lnTo>
                  <a:lnTo>
                    <a:pt x="13914" y="21747"/>
                  </a:lnTo>
                  <a:lnTo>
                    <a:pt x="11474" y="21747"/>
                  </a:lnTo>
                  <a:cubicBezTo>
                    <a:pt x="11471" y="21747"/>
                    <a:pt x="11469" y="21747"/>
                    <a:pt x="11467" y="21747"/>
                  </a:cubicBezTo>
                  <a:cubicBezTo>
                    <a:pt x="11312" y="21747"/>
                    <a:pt x="11179" y="21854"/>
                    <a:pt x="11141" y="22002"/>
                  </a:cubicBezTo>
                  <a:cubicBezTo>
                    <a:pt x="11096" y="22205"/>
                    <a:pt x="11253" y="22401"/>
                    <a:pt x="11463" y="22401"/>
                  </a:cubicBezTo>
                  <a:lnTo>
                    <a:pt x="14243" y="22401"/>
                  </a:lnTo>
                  <a:cubicBezTo>
                    <a:pt x="14421" y="22401"/>
                    <a:pt x="14568" y="22258"/>
                    <a:pt x="14568" y="22076"/>
                  </a:cubicBezTo>
                  <a:lnTo>
                    <a:pt x="14568" y="20697"/>
                  </a:lnTo>
                  <a:lnTo>
                    <a:pt x="15993" y="20697"/>
                  </a:lnTo>
                  <a:cubicBezTo>
                    <a:pt x="16171" y="20697"/>
                    <a:pt x="16318" y="20550"/>
                    <a:pt x="16318" y="20371"/>
                  </a:cubicBezTo>
                  <a:lnTo>
                    <a:pt x="16318" y="18901"/>
                  </a:lnTo>
                  <a:lnTo>
                    <a:pt x="17743" y="18901"/>
                  </a:lnTo>
                  <a:cubicBezTo>
                    <a:pt x="17921" y="18901"/>
                    <a:pt x="18068" y="18757"/>
                    <a:pt x="18068" y="18575"/>
                  </a:cubicBezTo>
                  <a:lnTo>
                    <a:pt x="18068" y="326"/>
                  </a:lnTo>
                  <a:cubicBezTo>
                    <a:pt x="18068" y="147"/>
                    <a:pt x="17921" y="0"/>
                    <a:pt x="177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1"/>
            <p:cNvSpPr/>
            <p:nvPr/>
          </p:nvSpPr>
          <p:spPr>
            <a:xfrm>
              <a:off x="2548925" y="3510200"/>
              <a:ext cx="261825" cy="351550"/>
            </a:xfrm>
            <a:custGeom>
              <a:avLst/>
              <a:gdLst/>
              <a:ahLst/>
              <a:cxnLst/>
              <a:rect l="l" t="t" r="r" b="b"/>
              <a:pathLst>
                <a:path w="10473" h="14062" extrusionOk="0">
                  <a:moveTo>
                    <a:pt x="329" y="0"/>
                  </a:moveTo>
                  <a:cubicBezTo>
                    <a:pt x="153" y="0"/>
                    <a:pt x="0" y="145"/>
                    <a:pt x="0" y="330"/>
                  </a:cubicBezTo>
                  <a:lnTo>
                    <a:pt x="0" y="13736"/>
                  </a:lnTo>
                  <a:cubicBezTo>
                    <a:pt x="0" y="13918"/>
                    <a:pt x="144" y="14061"/>
                    <a:pt x="326" y="14061"/>
                  </a:cubicBezTo>
                  <a:lnTo>
                    <a:pt x="10105" y="14061"/>
                  </a:lnTo>
                  <a:cubicBezTo>
                    <a:pt x="10315" y="14061"/>
                    <a:pt x="10473" y="13869"/>
                    <a:pt x="10427" y="13662"/>
                  </a:cubicBezTo>
                  <a:cubicBezTo>
                    <a:pt x="10389" y="13511"/>
                    <a:pt x="10257" y="13407"/>
                    <a:pt x="10102" y="13407"/>
                  </a:cubicBezTo>
                  <a:cubicBezTo>
                    <a:pt x="10100" y="13407"/>
                    <a:pt x="10097" y="13407"/>
                    <a:pt x="10095" y="13407"/>
                  </a:cubicBezTo>
                  <a:lnTo>
                    <a:pt x="655" y="13407"/>
                  </a:lnTo>
                  <a:lnTo>
                    <a:pt x="655" y="340"/>
                  </a:lnTo>
                  <a:cubicBezTo>
                    <a:pt x="658" y="183"/>
                    <a:pt x="553" y="46"/>
                    <a:pt x="399" y="8"/>
                  </a:cubicBezTo>
                  <a:cubicBezTo>
                    <a:pt x="376" y="3"/>
                    <a:pt x="352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1" name="Google Shape;1751;p51"/>
          <p:cNvGrpSpPr/>
          <p:nvPr/>
        </p:nvGrpSpPr>
        <p:grpSpPr>
          <a:xfrm>
            <a:off x="4404240" y="3229555"/>
            <a:ext cx="361389" cy="475484"/>
            <a:chOff x="4404100" y="3229475"/>
            <a:chExt cx="432025" cy="560250"/>
          </a:xfrm>
        </p:grpSpPr>
        <p:sp>
          <p:nvSpPr>
            <p:cNvPr id="1752" name="Google Shape;1752;p51"/>
            <p:cNvSpPr/>
            <p:nvPr/>
          </p:nvSpPr>
          <p:spPr>
            <a:xfrm>
              <a:off x="4564325" y="3297400"/>
              <a:ext cx="202950" cy="203025"/>
            </a:xfrm>
            <a:custGeom>
              <a:avLst/>
              <a:gdLst/>
              <a:ahLst/>
              <a:cxnLst/>
              <a:rect l="l" t="t" r="r" b="b"/>
              <a:pathLst>
                <a:path w="8118" h="8121" extrusionOk="0">
                  <a:moveTo>
                    <a:pt x="4057" y="0"/>
                  </a:moveTo>
                  <a:cubicBezTo>
                    <a:pt x="1817" y="0"/>
                    <a:pt x="0" y="1817"/>
                    <a:pt x="0" y="4060"/>
                  </a:cubicBezTo>
                  <a:cubicBezTo>
                    <a:pt x="0" y="6300"/>
                    <a:pt x="1817" y="8121"/>
                    <a:pt x="4057" y="8121"/>
                  </a:cubicBezTo>
                  <a:cubicBezTo>
                    <a:pt x="6301" y="8121"/>
                    <a:pt x="8117" y="6300"/>
                    <a:pt x="8117" y="4060"/>
                  </a:cubicBezTo>
                  <a:cubicBezTo>
                    <a:pt x="8117" y="1817"/>
                    <a:pt x="6301" y="0"/>
                    <a:pt x="4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1"/>
            <p:cNvSpPr/>
            <p:nvPr/>
          </p:nvSpPr>
          <p:spPr>
            <a:xfrm>
              <a:off x="4564325" y="3297350"/>
              <a:ext cx="128825" cy="203100"/>
            </a:xfrm>
            <a:custGeom>
              <a:avLst/>
              <a:gdLst/>
              <a:ahLst/>
              <a:cxnLst/>
              <a:rect l="l" t="t" r="r" b="b"/>
              <a:pathLst>
                <a:path w="5153" h="8124" extrusionOk="0">
                  <a:moveTo>
                    <a:pt x="4050" y="0"/>
                  </a:moveTo>
                  <a:cubicBezTo>
                    <a:pt x="1882" y="0"/>
                    <a:pt x="0" y="1759"/>
                    <a:pt x="0" y="4062"/>
                  </a:cubicBezTo>
                  <a:cubicBezTo>
                    <a:pt x="0" y="6364"/>
                    <a:pt x="1884" y="8123"/>
                    <a:pt x="4054" y="8123"/>
                  </a:cubicBezTo>
                  <a:cubicBezTo>
                    <a:pt x="4415" y="8123"/>
                    <a:pt x="4784" y="8075"/>
                    <a:pt x="5153" y="7972"/>
                  </a:cubicBezTo>
                  <a:cubicBezTo>
                    <a:pt x="3399" y="7479"/>
                    <a:pt x="2188" y="5882"/>
                    <a:pt x="2188" y="4062"/>
                  </a:cubicBezTo>
                  <a:cubicBezTo>
                    <a:pt x="2188" y="2242"/>
                    <a:pt x="3399" y="643"/>
                    <a:pt x="5153" y="153"/>
                  </a:cubicBezTo>
                  <a:cubicBezTo>
                    <a:pt x="4782" y="49"/>
                    <a:pt x="4412" y="0"/>
                    <a:pt x="40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1"/>
            <p:cNvSpPr/>
            <p:nvPr/>
          </p:nvSpPr>
          <p:spPr>
            <a:xfrm>
              <a:off x="4563800" y="3301600"/>
              <a:ext cx="72575" cy="194550"/>
            </a:xfrm>
            <a:custGeom>
              <a:avLst/>
              <a:gdLst/>
              <a:ahLst/>
              <a:cxnLst/>
              <a:rect l="l" t="t" r="r" b="b"/>
              <a:pathLst>
                <a:path w="2903" h="7782" extrusionOk="0">
                  <a:moveTo>
                    <a:pt x="2899" y="0"/>
                  </a:moveTo>
                  <a:cubicBezTo>
                    <a:pt x="1180" y="515"/>
                    <a:pt x="0" y="2097"/>
                    <a:pt x="0" y="3892"/>
                  </a:cubicBezTo>
                  <a:cubicBezTo>
                    <a:pt x="0" y="5688"/>
                    <a:pt x="1180" y="7270"/>
                    <a:pt x="2902" y="7781"/>
                  </a:cubicBezTo>
                  <a:lnTo>
                    <a:pt x="2902" y="119"/>
                  </a:lnTo>
                  <a:cubicBezTo>
                    <a:pt x="2902" y="81"/>
                    <a:pt x="2902" y="39"/>
                    <a:pt x="2899" y="0"/>
                  </a:cubicBezTo>
                  <a:close/>
                </a:path>
              </a:pathLst>
            </a:custGeom>
            <a:solidFill>
              <a:srgbClr val="FEE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1"/>
            <p:cNvSpPr/>
            <p:nvPr/>
          </p:nvSpPr>
          <p:spPr>
            <a:xfrm>
              <a:off x="4563800" y="3301600"/>
              <a:ext cx="72575" cy="194550"/>
            </a:xfrm>
            <a:custGeom>
              <a:avLst/>
              <a:gdLst/>
              <a:ahLst/>
              <a:cxnLst/>
              <a:rect l="l" t="t" r="r" b="b"/>
              <a:pathLst>
                <a:path w="2903" h="7782" extrusionOk="0">
                  <a:moveTo>
                    <a:pt x="2899" y="0"/>
                  </a:moveTo>
                  <a:cubicBezTo>
                    <a:pt x="1180" y="515"/>
                    <a:pt x="0" y="2097"/>
                    <a:pt x="0" y="3892"/>
                  </a:cubicBezTo>
                  <a:cubicBezTo>
                    <a:pt x="0" y="5688"/>
                    <a:pt x="1180" y="7270"/>
                    <a:pt x="2902" y="7781"/>
                  </a:cubicBezTo>
                  <a:lnTo>
                    <a:pt x="2902" y="119"/>
                  </a:lnTo>
                  <a:cubicBezTo>
                    <a:pt x="2902" y="81"/>
                    <a:pt x="2902" y="39"/>
                    <a:pt x="28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1"/>
            <p:cNvSpPr/>
            <p:nvPr/>
          </p:nvSpPr>
          <p:spPr>
            <a:xfrm>
              <a:off x="4411800" y="3238950"/>
              <a:ext cx="284775" cy="542725"/>
            </a:xfrm>
            <a:custGeom>
              <a:avLst/>
              <a:gdLst/>
              <a:ahLst/>
              <a:cxnLst/>
              <a:rect l="l" t="t" r="r" b="b"/>
              <a:pathLst>
                <a:path w="11391" h="21709" extrusionOk="0">
                  <a:moveTo>
                    <a:pt x="5476" y="1"/>
                  </a:moveTo>
                  <a:cubicBezTo>
                    <a:pt x="4037" y="1"/>
                    <a:pt x="2857" y="1169"/>
                    <a:pt x="2857" y="2625"/>
                  </a:cubicBezTo>
                  <a:lnTo>
                    <a:pt x="2857" y="11481"/>
                  </a:lnTo>
                  <a:cubicBezTo>
                    <a:pt x="1089" y="12450"/>
                    <a:pt x="1" y="14319"/>
                    <a:pt x="32" y="16335"/>
                  </a:cubicBezTo>
                  <a:cubicBezTo>
                    <a:pt x="71" y="19268"/>
                    <a:pt x="2465" y="21666"/>
                    <a:pt x="5398" y="21708"/>
                  </a:cubicBezTo>
                  <a:cubicBezTo>
                    <a:pt x="5426" y="21709"/>
                    <a:pt x="5454" y="21709"/>
                    <a:pt x="5482" y="21709"/>
                  </a:cubicBezTo>
                  <a:cubicBezTo>
                    <a:pt x="7950" y="21709"/>
                    <a:pt x="10116" y="20046"/>
                    <a:pt x="10750" y="17651"/>
                  </a:cubicBezTo>
                  <a:cubicBezTo>
                    <a:pt x="11390" y="15233"/>
                    <a:pt x="10302" y="12685"/>
                    <a:pt x="8107" y="11481"/>
                  </a:cubicBezTo>
                  <a:lnTo>
                    <a:pt x="8107" y="2664"/>
                  </a:lnTo>
                  <a:cubicBezTo>
                    <a:pt x="8107" y="1253"/>
                    <a:pt x="7008" y="67"/>
                    <a:pt x="5601" y="4"/>
                  </a:cubicBezTo>
                  <a:cubicBezTo>
                    <a:pt x="5559" y="2"/>
                    <a:pt x="5517" y="1"/>
                    <a:pt x="54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1"/>
            <p:cNvSpPr/>
            <p:nvPr/>
          </p:nvSpPr>
          <p:spPr>
            <a:xfrm>
              <a:off x="4411800" y="3238950"/>
              <a:ext cx="148075" cy="542725"/>
            </a:xfrm>
            <a:custGeom>
              <a:avLst/>
              <a:gdLst/>
              <a:ahLst/>
              <a:cxnLst/>
              <a:rect l="l" t="t" r="r" b="b"/>
              <a:pathLst>
                <a:path w="5923" h="21709" extrusionOk="0">
                  <a:moveTo>
                    <a:pt x="5482" y="0"/>
                  </a:moveTo>
                  <a:cubicBezTo>
                    <a:pt x="4033" y="0"/>
                    <a:pt x="2857" y="1176"/>
                    <a:pt x="2857" y="2625"/>
                  </a:cubicBezTo>
                  <a:lnTo>
                    <a:pt x="2857" y="11481"/>
                  </a:lnTo>
                  <a:cubicBezTo>
                    <a:pt x="1089" y="12450"/>
                    <a:pt x="1" y="14319"/>
                    <a:pt x="32" y="16335"/>
                  </a:cubicBezTo>
                  <a:cubicBezTo>
                    <a:pt x="71" y="19268"/>
                    <a:pt x="2465" y="21663"/>
                    <a:pt x="5398" y="21708"/>
                  </a:cubicBezTo>
                  <a:cubicBezTo>
                    <a:pt x="5429" y="21709"/>
                    <a:pt x="5459" y="21709"/>
                    <a:pt x="5489" y="21709"/>
                  </a:cubicBezTo>
                  <a:cubicBezTo>
                    <a:pt x="5635" y="21709"/>
                    <a:pt x="5778" y="21702"/>
                    <a:pt x="5923" y="21691"/>
                  </a:cubicBezTo>
                  <a:cubicBezTo>
                    <a:pt x="3151" y="21470"/>
                    <a:pt x="946" y="19149"/>
                    <a:pt x="907" y="16335"/>
                  </a:cubicBezTo>
                  <a:cubicBezTo>
                    <a:pt x="876" y="14319"/>
                    <a:pt x="1964" y="12450"/>
                    <a:pt x="3732" y="11481"/>
                  </a:cubicBezTo>
                  <a:lnTo>
                    <a:pt x="3732" y="2625"/>
                  </a:lnTo>
                  <a:cubicBezTo>
                    <a:pt x="3732" y="1344"/>
                    <a:pt x="4656" y="249"/>
                    <a:pt x="5919" y="35"/>
                  </a:cubicBezTo>
                  <a:cubicBezTo>
                    <a:pt x="5772" y="11"/>
                    <a:pt x="5629" y="0"/>
                    <a:pt x="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1"/>
            <p:cNvSpPr/>
            <p:nvPr/>
          </p:nvSpPr>
          <p:spPr>
            <a:xfrm>
              <a:off x="4456350" y="3282700"/>
              <a:ext cx="190950" cy="455175"/>
            </a:xfrm>
            <a:custGeom>
              <a:avLst/>
              <a:gdLst/>
              <a:ahLst/>
              <a:cxnLst/>
              <a:rect l="l" t="t" r="r" b="b"/>
              <a:pathLst>
                <a:path w="7638" h="18207" extrusionOk="0">
                  <a:moveTo>
                    <a:pt x="3701" y="0"/>
                  </a:moveTo>
                  <a:cubicBezTo>
                    <a:pt x="3221" y="0"/>
                    <a:pt x="2825" y="387"/>
                    <a:pt x="2825" y="875"/>
                  </a:cubicBezTo>
                  <a:lnTo>
                    <a:pt x="2825" y="10910"/>
                  </a:lnTo>
                  <a:cubicBezTo>
                    <a:pt x="1169" y="11316"/>
                    <a:pt x="4" y="12800"/>
                    <a:pt x="0" y="14505"/>
                  </a:cubicBezTo>
                  <a:cubicBezTo>
                    <a:pt x="0" y="16461"/>
                    <a:pt x="1544" y="18099"/>
                    <a:pt x="3500" y="18201"/>
                  </a:cubicBezTo>
                  <a:cubicBezTo>
                    <a:pt x="3569" y="18205"/>
                    <a:pt x="3638" y="18207"/>
                    <a:pt x="3706" y="18207"/>
                  </a:cubicBezTo>
                  <a:cubicBezTo>
                    <a:pt x="5527" y="18207"/>
                    <a:pt x="7091" y="16869"/>
                    <a:pt x="7358" y="15047"/>
                  </a:cubicBezTo>
                  <a:cubicBezTo>
                    <a:pt x="7638" y="13157"/>
                    <a:pt x="6430" y="11365"/>
                    <a:pt x="4575" y="10910"/>
                  </a:cubicBezTo>
                  <a:lnTo>
                    <a:pt x="4575" y="896"/>
                  </a:lnTo>
                  <a:cubicBezTo>
                    <a:pt x="4575" y="438"/>
                    <a:pt x="4232" y="46"/>
                    <a:pt x="3780" y="4"/>
                  </a:cubicBezTo>
                  <a:cubicBezTo>
                    <a:pt x="3754" y="1"/>
                    <a:pt x="3727" y="0"/>
                    <a:pt x="3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1"/>
            <p:cNvSpPr/>
            <p:nvPr/>
          </p:nvSpPr>
          <p:spPr>
            <a:xfrm>
              <a:off x="4456350" y="3282700"/>
              <a:ext cx="103450" cy="455225"/>
            </a:xfrm>
            <a:custGeom>
              <a:avLst/>
              <a:gdLst/>
              <a:ahLst/>
              <a:cxnLst/>
              <a:rect l="l" t="t" r="r" b="b"/>
              <a:pathLst>
                <a:path w="4138" h="18209" extrusionOk="0">
                  <a:moveTo>
                    <a:pt x="3700" y="0"/>
                  </a:moveTo>
                  <a:cubicBezTo>
                    <a:pt x="3217" y="0"/>
                    <a:pt x="2825" y="392"/>
                    <a:pt x="2825" y="875"/>
                  </a:cubicBezTo>
                  <a:lnTo>
                    <a:pt x="2825" y="10910"/>
                  </a:lnTo>
                  <a:cubicBezTo>
                    <a:pt x="1169" y="11316"/>
                    <a:pt x="4" y="12800"/>
                    <a:pt x="0" y="14505"/>
                  </a:cubicBezTo>
                  <a:cubicBezTo>
                    <a:pt x="0" y="16461"/>
                    <a:pt x="1544" y="18099"/>
                    <a:pt x="3500" y="18201"/>
                  </a:cubicBezTo>
                  <a:cubicBezTo>
                    <a:pt x="3572" y="18206"/>
                    <a:pt x="3645" y="18208"/>
                    <a:pt x="3718" y="18208"/>
                  </a:cubicBezTo>
                  <a:cubicBezTo>
                    <a:pt x="3857" y="18208"/>
                    <a:pt x="3997" y="18200"/>
                    <a:pt x="4137" y="18183"/>
                  </a:cubicBezTo>
                  <a:lnTo>
                    <a:pt x="4137" y="18180"/>
                  </a:lnTo>
                  <a:cubicBezTo>
                    <a:pt x="2359" y="17970"/>
                    <a:pt x="987" y="16517"/>
                    <a:pt x="882" y="14729"/>
                  </a:cubicBezTo>
                  <a:cubicBezTo>
                    <a:pt x="774" y="12944"/>
                    <a:pt x="1960" y="11334"/>
                    <a:pt x="3700" y="10910"/>
                  </a:cubicBezTo>
                  <a:lnTo>
                    <a:pt x="3700" y="875"/>
                  </a:lnTo>
                  <a:cubicBezTo>
                    <a:pt x="3700" y="644"/>
                    <a:pt x="3791" y="420"/>
                    <a:pt x="3955" y="256"/>
                  </a:cubicBezTo>
                  <a:cubicBezTo>
                    <a:pt x="4008" y="203"/>
                    <a:pt x="4071" y="154"/>
                    <a:pt x="4137" y="119"/>
                  </a:cubicBezTo>
                  <a:cubicBezTo>
                    <a:pt x="4004" y="39"/>
                    <a:pt x="3854" y="0"/>
                    <a:pt x="37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1"/>
            <p:cNvSpPr/>
            <p:nvPr/>
          </p:nvSpPr>
          <p:spPr>
            <a:xfrm>
              <a:off x="4657075" y="3229475"/>
              <a:ext cx="16575" cy="40750"/>
            </a:xfrm>
            <a:custGeom>
              <a:avLst/>
              <a:gdLst/>
              <a:ahLst/>
              <a:cxnLst/>
              <a:rect l="l" t="t" r="r" b="b"/>
              <a:pathLst>
                <a:path w="663" h="1630" extrusionOk="0">
                  <a:moveTo>
                    <a:pt x="329" y="0"/>
                  </a:moveTo>
                  <a:cubicBezTo>
                    <a:pt x="153" y="0"/>
                    <a:pt x="1" y="145"/>
                    <a:pt x="1" y="330"/>
                  </a:cubicBezTo>
                  <a:lnTo>
                    <a:pt x="1" y="1303"/>
                  </a:lnTo>
                  <a:cubicBezTo>
                    <a:pt x="1" y="1488"/>
                    <a:pt x="153" y="1630"/>
                    <a:pt x="328" y="1630"/>
                  </a:cubicBezTo>
                  <a:cubicBezTo>
                    <a:pt x="351" y="1630"/>
                    <a:pt x="375" y="1627"/>
                    <a:pt x="400" y="1622"/>
                  </a:cubicBezTo>
                  <a:cubicBezTo>
                    <a:pt x="554" y="1587"/>
                    <a:pt x="659" y="1447"/>
                    <a:pt x="659" y="1293"/>
                  </a:cubicBezTo>
                  <a:lnTo>
                    <a:pt x="659" y="341"/>
                  </a:lnTo>
                  <a:cubicBezTo>
                    <a:pt x="662" y="183"/>
                    <a:pt x="554" y="47"/>
                    <a:pt x="400" y="8"/>
                  </a:cubicBezTo>
                  <a:cubicBezTo>
                    <a:pt x="376" y="3"/>
                    <a:pt x="352" y="0"/>
                    <a:pt x="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1"/>
            <p:cNvSpPr/>
            <p:nvPr/>
          </p:nvSpPr>
          <p:spPr>
            <a:xfrm>
              <a:off x="4724800" y="3509425"/>
              <a:ext cx="30925" cy="37475"/>
            </a:xfrm>
            <a:custGeom>
              <a:avLst/>
              <a:gdLst/>
              <a:ahLst/>
              <a:cxnLst/>
              <a:rect l="l" t="t" r="r" b="b"/>
              <a:pathLst>
                <a:path w="1237" h="1499" extrusionOk="0">
                  <a:moveTo>
                    <a:pt x="378" y="1"/>
                  </a:moveTo>
                  <a:cubicBezTo>
                    <a:pt x="322" y="1"/>
                    <a:pt x="265" y="15"/>
                    <a:pt x="214" y="46"/>
                  </a:cubicBezTo>
                  <a:cubicBezTo>
                    <a:pt x="57" y="137"/>
                    <a:pt x="1" y="336"/>
                    <a:pt x="92" y="494"/>
                  </a:cubicBezTo>
                  <a:lnTo>
                    <a:pt x="578" y="1334"/>
                  </a:lnTo>
                  <a:cubicBezTo>
                    <a:pt x="665" y="1444"/>
                    <a:pt x="758" y="1498"/>
                    <a:pt x="859" y="1498"/>
                  </a:cubicBezTo>
                  <a:cubicBezTo>
                    <a:pt x="913" y="1498"/>
                    <a:pt x="968" y="1483"/>
                    <a:pt x="1026" y="1453"/>
                  </a:cubicBezTo>
                  <a:cubicBezTo>
                    <a:pt x="1184" y="1365"/>
                    <a:pt x="1236" y="1162"/>
                    <a:pt x="1145" y="1008"/>
                  </a:cubicBezTo>
                  <a:lnTo>
                    <a:pt x="662" y="165"/>
                  </a:lnTo>
                  <a:cubicBezTo>
                    <a:pt x="601" y="59"/>
                    <a:pt x="491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1"/>
            <p:cNvSpPr/>
            <p:nvPr/>
          </p:nvSpPr>
          <p:spPr>
            <a:xfrm>
              <a:off x="4774950" y="3459325"/>
              <a:ext cx="39825" cy="28575"/>
            </a:xfrm>
            <a:custGeom>
              <a:avLst/>
              <a:gdLst/>
              <a:ahLst/>
              <a:cxnLst/>
              <a:rect l="l" t="t" r="r" b="b"/>
              <a:pathLst>
                <a:path w="1593" h="1143" extrusionOk="0">
                  <a:moveTo>
                    <a:pt x="378" y="0"/>
                  </a:moveTo>
                  <a:cubicBezTo>
                    <a:pt x="264" y="0"/>
                    <a:pt x="153" y="59"/>
                    <a:pt x="91" y="163"/>
                  </a:cubicBezTo>
                  <a:cubicBezTo>
                    <a:pt x="0" y="320"/>
                    <a:pt x="56" y="523"/>
                    <a:pt x="214" y="611"/>
                  </a:cubicBezTo>
                  <a:lnTo>
                    <a:pt x="1054" y="1098"/>
                  </a:lnTo>
                  <a:cubicBezTo>
                    <a:pt x="1110" y="1127"/>
                    <a:pt x="1164" y="1142"/>
                    <a:pt x="1217" y="1142"/>
                  </a:cubicBezTo>
                  <a:cubicBezTo>
                    <a:pt x="1319" y="1142"/>
                    <a:pt x="1414" y="1087"/>
                    <a:pt x="1502" y="979"/>
                  </a:cubicBezTo>
                  <a:cubicBezTo>
                    <a:pt x="1593" y="821"/>
                    <a:pt x="1540" y="622"/>
                    <a:pt x="1383" y="530"/>
                  </a:cubicBezTo>
                  <a:lnTo>
                    <a:pt x="539" y="44"/>
                  </a:lnTo>
                  <a:cubicBezTo>
                    <a:pt x="489" y="14"/>
                    <a:pt x="433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1"/>
            <p:cNvSpPr/>
            <p:nvPr/>
          </p:nvSpPr>
          <p:spPr>
            <a:xfrm>
              <a:off x="4793500" y="3390325"/>
              <a:ext cx="42625" cy="16375"/>
            </a:xfrm>
            <a:custGeom>
              <a:avLst/>
              <a:gdLst/>
              <a:ahLst/>
              <a:cxnLst/>
              <a:rect l="l" t="t" r="r" b="b"/>
              <a:pathLst>
                <a:path w="1705" h="655" extrusionOk="0">
                  <a:moveTo>
                    <a:pt x="371" y="0"/>
                  </a:moveTo>
                  <a:cubicBezTo>
                    <a:pt x="217" y="0"/>
                    <a:pt x="84" y="108"/>
                    <a:pt x="46" y="256"/>
                  </a:cubicBezTo>
                  <a:cubicBezTo>
                    <a:pt x="0" y="462"/>
                    <a:pt x="158" y="655"/>
                    <a:pt x="368" y="655"/>
                  </a:cubicBezTo>
                  <a:lnTo>
                    <a:pt x="1330" y="655"/>
                  </a:lnTo>
                  <a:cubicBezTo>
                    <a:pt x="1333" y="655"/>
                    <a:pt x="1336" y="655"/>
                    <a:pt x="1338" y="655"/>
                  </a:cubicBezTo>
                  <a:cubicBezTo>
                    <a:pt x="1492" y="655"/>
                    <a:pt x="1625" y="551"/>
                    <a:pt x="1659" y="399"/>
                  </a:cubicBezTo>
                  <a:cubicBezTo>
                    <a:pt x="1705" y="196"/>
                    <a:pt x="1551" y="0"/>
                    <a:pt x="1341" y="0"/>
                  </a:cubicBezTo>
                  <a:lnTo>
                    <a:pt x="378" y="0"/>
                  </a:lnTo>
                  <a:cubicBezTo>
                    <a:pt x="376" y="0"/>
                    <a:pt x="373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1"/>
            <p:cNvSpPr/>
            <p:nvPr/>
          </p:nvSpPr>
          <p:spPr>
            <a:xfrm>
              <a:off x="4774950" y="3310125"/>
              <a:ext cx="39825" cy="28400"/>
            </a:xfrm>
            <a:custGeom>
              <a:avLst/>
              <a:gdLst/>
              <a:ahLst/>
              <a:cxnLst/>
              <a:rect l="l" t="t" r="r" b="b"/>
              <a:pathLst>
                <a:path w="1593" h="1136" extrusionOk="0">
                  <a:moveTo>
                    <a:pt x="1216" y="0"/>
                  </a:moveTo>
                  <a:cubicBezTo>
                    <a:pt x="1161" y="0"/>
                    <a:pt x="1105" y="15"/>
                    <a:pt x="1054" y="44"/>
                  </a:cubicBezTo>
                  <a:lnTo>
                    <a:pt x="214" y="531"/>
                  </a:lnTo>
                  <a:cubicBezTo>
                    <a:pt x="56" y="622"/>
                    <a:pt x="0" y="821"/>
                    <a:pt x="91" y="979"/>
                  </a:cubicBezTo>
                  <a:cubicBezTo>
                    <a:pt x="137" y="1055"/>
                    <a:pt x="263" y="1135"/>
                    <a:pt x="394" y="1135"/>
                  </a:cubicBezTo>
                  <a:cubicBezTo>
                    <a:pt x="443" y="1135"/>
                    <a:pt x="493" y="1124"/>
                    <a:pt x="539" y="1098"/>
                  </a:cubicBezTo>
                  <a:lnTo>
                    <a:pt x="1383" y="615"/>
                  </a:lnTo>
                  <a:cubicBezTo>
                    <a:pt x="1537" y="524"/>
                    <a:pt x="1593" y="324"/>
                    <a:pt x="1502" y="167"/>
                  </a:cubicBezTo>
                  <a:cubicBezTo>
                    <a:pt x="1441" y="61"/>
                    <a:pt x="1330" y="0"/>
                    <a:pt x="1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1"/>
            <p:cNvSpPr/>
            <p:nvPr/>
          </p:nvSpPr>
          <p:spPr>
            <a:xfrm>
              <a:off x="4724800" y="3251150"/>
              <a:ext cx="30925" cy="37450"/>
            </a:xfrm>
            <a:custGeom>
              <a:avLst/>
              <a:gdLst/>
              <a:ahLst/>
              <a:cxnLst/>
              <a:rect l="l" t="t" r="r" b="b"/>
              <a:pathLst>
                <a:path w="1237" h="1498" extrusionOk="0">
                  <a:moveTo>
                    <a:pt x="864" y="0"/>
                  </a:moveTo>
                  <a:cubicBezTo>
                    <a:pt x="750" y="0"/>
                    <a:pt x="640" y="60"/>
                    <a:pt x="578" y="167"/>
                  </a:cubicBezTo>
                  <a:lnTo>
                    <a:pt x="92" y="1003"/>
                  </a:lnTo>
                  <a:cubicBezTo>
                    <a:pt x="1" y="1161"/>
                    <a:pt x="53" y="1364"/>
                    <a:pt x="214" y="1455"/>
                  </a:cubicBezTo>
                  <a:cubicBezTo>
                    <a:pt x="270" y="1483"/>
                    <a:pt x="325" y="1498"/>
                    <a:pt x="378" y="1498"/>
                  </a:cubicBezTo>
                  <a:cubicBezTo>
                    <a:pt x="479" y="1498"/>
                    <a:pt x="575" y="1444"/>
                    <a:pt x="662" y="1336"/>
                  </a:cubicBezTo>
                  <a:lnTo>
                    <a:pt x="1145" y="492"/>
                  </a:lnTo>
                  <a:cubicBezTo>
                    <a:pt x="1236" y="335"/>
                    <a:pt x="1184" y="135"/>
                    <a:pt x="1026" y="44"/>
                  </a:cubicBezTo>
                  <a:cubicBezTo>
                    <a:pt x="975" y="14"/>
                    <a:pt x="919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1"/>
            <p:cNvSpPr/>
            <p:nvPr/>
          </p:nvSpPr>
          <p:spPr>
            <a:xfrm>
              <a:off x="4404100" y="3230900"/>
              <a:ext cx="383025" cy="558825"/>
            </a:xfrm>
            <a:custGeom>
              <a:avLst/>
              <a:gdLst/>
              <a:ahLst/>
              <a:cxnLst/>
              <a:rect l="l" t="t" r="r" b="b"/>
              <a:pathLst>
                <a:path w="15321" h="22353" extrusionOk="0">
                  <a:moveTo>
                    <a:pt x="5811" y="0"/>
                  </a:moveTo>
                  <a:cubicBezTo>
                    <a:pt x="4215" y="0"/>
                    <a:pt x="2857" y="1355"/>
                    <a:pt x="2857" y="2954"/>
                  </a:cubicBezTo>
                  <a:lnTo>
                    <a:pt x="2857" y="11607"/>
                  </a:lnTo>
                  <a:cubicBezTo>
                    <a:pt x="1079" y="12660"/>
                    <a:pt x="1" y="14585"/>
                    <a:pt x="32" y="16654"/>
                  </a:cubicBezTo>
                  <a:cubicBezTo>
                    <a:pt x="78" y="19720"/>
                    <a:pt x="2657" y="22307"/>
                    <a:pt x="5723" y="22352"/>
                  </a:cubicBezTo>
                  <a:cubicBezTo>
                    <a:pt x="5750" y="22352"/>
                    <a:pt x="5776" y="22353"/>
                    <a:pt x="5803" y="22353"/>
                  </a:cubicBezTo>
                  <a:cubicBezTo>
                    <a:pt x="8442" y="22353"/>
                    <a:pt x="10840" y="20461"/>
                    <a:pt x="11439" y="17889"/>
                  </a:cubicBezTo>
                  <a:cubicBezTo>
                    <a:pt x="11481" y="17711"/>
                    <a:pt x="11373" y="17536"/>
                    <a:pt x="11194" y="17494"/>
                  </a:cubicBezTo>
                  <a:cubicBezTo>
                    <a:pt x="11170" y="17489"/>
                    <a:pt x="11146" y="17486"/>
                    <a:pt x="11123" y="17486"/>
                  </a:cubicBezTo>
                  <a:cubicBezTo>
                    <a:pt x="10973" y="17486"/>
                    <a:pt x="10835" y="17588"/>
                    <a:pt x="10802" y="17739"/>
                  </a:cubicBezTo>
                  <a:cubicBezTo>
                    <a:pt x="10268" y="20021"/>
                    <a:pt x="8133" y="21698"/>
                    <a:pt x="5799" y="21698"/>
                  </a:cubicBezTo>
                  <a:cubicBezTo>
                    <a:pt x="5777" y="21698"/>
                    <a:pt x="5756" y="21698"/>
                    <a:pt x="5734" y="21698"/>
                  </a:cubicBezTo>
                  <a:cubicBezTo>
                    <a:pt x="2990" y="21656"/>
                    <a:pt x="725" y="19391"/>
                    <a:pt x="690" y="16647"/>
                  </a:cubicBezTo>
                  <a:cubicBezTo>
                    <a:pt x="662" y="14750"/>
                    <a:pt x="1681" y="12996"/>
                    <a:pt x="3343" y="12083"/>
                  </a:cubicBezTo>
                  <a:cubicBezTo>
                    <a:pt x="3448" y="12027"/>
                    <a:pt x="3515" y="11915"/>
                    <a:pt x="3515" y="11796"/>
                  </a:cubicBezTo>
                  <a:lnTo>
                    <a:pt x="3515" y="2989"/>
                  </a:lnTo>
                  <a:cubicBezTo>
                    <a:pt x="3515" y="1799"/>
                    <a:pt x="4411" y="777"/>
                    <a:pt x="5597" y="672"/>
                  </a:cubicBezTo>
                  <a:cubicBezTo>
                    <a:pt x="5669" y="666"/>
                    <a:pt x="5740" y="662"/>
                    <a:pt x="5810" y="662"/>
                  </a:cubicBezTo>
                  <a:cubicBezTo>
                    <a:pt x="7065" y="662"/>
                    <a:pt x="8107" y="1678"/>
                    <a:pt x="8107" y="2958"/>
                  </a:cubicBezTo>
                  <a:lnTo>
                    <a:pt x="8107" y="4424"/>
                  </a:lnTo>
                  <a:cubicBezTo>
                    <a:pt x="8104" y="4582"/>
                    <a:pt x="8212" y="4722"/>
                    <a:pt x="8366" y="4757"/>
                  </a:cubicBezTo>
                  <a:cubicBezTo>
                    <a:pt x="8390" y="4762"/>
                    <a:pt x="8414" y="4765"/>
                    <a:pt x="8438" y="4765"/>
                  </a:cubicBezTo>
                  <a:cubicBezTo>
                    <a:pt x="8613" y="4765"/>
                    <a:pt x="8765" y="4623"/>
                    <a:pt x="8765" y="4435"/>
                  </a:cubicBezTo>
                  <a:lnTo>
                    <a:pt x="8765" y="3406"/>
                  </a:lnTo>
                  <a:cubicBezTo>
                    <a:pt x="9300" y="3130"/>
                    <a:pt x="9885" y="2993"/>
                    <a:pt x="10468" y="2993"/>
                  </a:cubicBezTo>
                  <a:cubicBezTo>
                    <a:pt x="11144" y="2993"/>
                    <a:pt x="11819" y="3176"/>
                    <a:pt x="12416" y="3539"/>
                  </a:cubicBezTo>
                  <a:cubicBezTo>
                    <a:pt x="13525" y="4218"/>
                    <a:pt x="14201" y="5425"/>
                    <a:pt x="14201" y="6724"/>
                  </a:cubicBezTo>
                  <a:cubicBezTo>
                    <a:pt x="14201" y="8026"/>
                    <a:pt x="13525" y="9233"/>
                    <a:pt x="12416" y="9909"/>
                  </a:cubicBezTo>
                  <a:cubicBezTo>
                    <a:pt x="11819" y="10273"/>
                    <a:pt x="11146" y="10456"/>
                    <a:pt x="10471" y="10456"/>
                  </a:cubicBezTo>
                  <a:cubicBezTo>
                    <a:pt x="9887" y="10456"/>
                    <a:pt x="9301" y="10318"/>
                    <a:pt x="8765" y="10042"/>
                  </a:cubicBezTo>
                  <a:lnTo>
                    <a:pt x="8765" y="5877"/>
                  </a:lnTo>
                  <a:cubicBezTo>
                    <a:pt x="8765" y="5719"/>
                    <a:pt x="8660" y="5583"/>
                    <a:pt x="8506" y="5544"/>
                  </a:cubicBezTo>
                  <a:cubicBezTo>
                    <a:pt x="8482" y="5539"/>
                    <a:pt x="8459" y="5536"/>
                    <a:pt x="8435" y="5536"/>
                  </a:cubicBezTo>
                  <a:cubicBezTo>
                    <a:pt x="8260" y="5536"/>
                    <a:pt x="8107" y="5681"/>
                    <a:pt x="8107" y="5866"/>
                  </a:cubicBezTo>
                  <a:lnTo>
                    <a:pt x="8107" y="11817"/>
                  </a:lnTo>
                  <a:cubicBezTo>
                    <a:pt x="8107" y="11936"/>
                    <a:pt x="8174" y="12044"/>
                    <a:pt x="8275" y="12104"/>
                  </a:cubicBezTo>
                  <a:cubicBezTo>
                    <a:pt x="9843" y="12968"/>
                    <a:pt x="10841" y="14592"/>
                    <a:pt x="10907" y="16381"/>
                  </a:cubicBezTo>
                  <a:cubicBezTo>
                    <a:pt x="10914" y="16556"/>
                    <a:pt x="11058" y="16696"/>
                    <a:pt x="11233" y="16696"/>
                  </a:cubicBezTo>
                  <a:cubicBezTo>
                    <a:pt x="11271" y="16696"/>
                    <a:pt x="11306" y="16685"/>
                    <a:pt x="11338" y="16664"/>
                  </a:cubicBezTo>
                  <a:cubicBezTo>
                    <a:pt x="11481" y="16580"/>
                    <a:pt x="11565" y="16423"/>
                    <a:pt x="11555" y="16258"/>
                  </a:cubicBezTo>
                  <a:cubicBezTo>
                    <a:pt x="11499" y="15261"/>
                    <a:pt x="11180" y="14291"/>
                    <a:pt x="10634" y="13451"/>
                  </a:cubicBezTo>
                  <a:cubicBezTo>
                    <a:pt x="10725" y="13392"/>
                    <a:pt x="10778" y="13290"/>
                    <a:pt x="10778" y="13185"/>
                  </a:cubicBezTo>
                  <a:lnTo>
                    <a:pt x="10778" y="12216"/>
                  </a:lnTo>
                  <a:cubicBezTo>
                    <a:pt x="10781" y="12058"/>
                    <a:pt x="10673" y="11922"/>
                    <a:pt x="10522" y="11883"/>
                  </a:cubicBezTo>
                  <a:cubicBezTo>
                    <a:pt x="10498" y="11878"/>
                    <a:pt x="10474" y="11875"/>
                    <a:pt x="10450" y="11875"/>
                  </a:cubicBezTo>
                  <a:cubicBezTo>
                    <a:pt x="10273" y="11875"/>
                    <a:pt x="10123" y="12020"/>
                    <a:pt x="10123" y="12205"/>
                  </a:cubicBezTo>
                  <a:lnTo>
                    <a:pt x="10123" y="12755"/>
                  </a:lnTo>
                  <a:cubicBezTo>
                    <a:pt x="9731" y="12307"/>
                    <a:pt x="9276" y="11925"/>
                    <a:pt x="8765" y="11617"/>
                  </a:cubicBezTo>
                  <a:lnTo>
                    <a:pt x="8765" y="10767"/>
                  </a:lnTo>
                  <a:cubicBezTo>
                    <a:pt x="9327" y="11005"/>
                    <a:pt x="9906" y="11116"/>
                    <a:pt x="10473" y="11116"/>
                  </a:cubicBezTo>
                  <a:cubicBezTo>
                    <a:pt x="12483" y="11116"/>
                    <a:pt x="14343" y="9717"/>
                    <a:pt x="14771" y="7595"/>
                  </a:cubicBezTo>
                  <a:cubicBezTo>
                    <a:pt x="15321" y="4879"/>
                    <a:pt x="13245" y="2338"/>
                    <a:pt x="10473" y="2338"/>
                  </a:cubicBezTo>
                  <a:lnTo>
                    <a:pt x="10470" y="2338"/>
                  </a:lnTo>
                  <a:cubicBezTo>
                    <a:pt x="9882" y="2338"/>
                    <a:pt x="9297" y="2457"/>
                    <a:pt x="8751" y="2688"/>
                  </a:cubicBezTo>
                  <a:cubicBezTo>
                    <a:pt x="8615" y="1166"/>
                    <a:pt x="7337" y="0"/>
                    <a:pt x="5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1"/>
            <p:cNvSpPr/>
            <p:nvPr/>
          </p:nvSpPr>
          <p:spPr>
            <a:xfrm>
              <a:off x="4448550" y="3274725"/>
              <a:ext cx="201650" cy="471250"/>
            </a:xfrm>
            <a:custGeom>
              <a:avLst/>
              <a:gdLst/>
              <a:ahLst/>
              <a:cxnLst/>
              <a:rect l="l" t="t" r="r" b="b"/>
              <a:pathLst>
                <a:path w="8066" h="18850" extrusionOk="0">
                  <a:moveTo>
                    <a:pt x="4033" y="1"/>
                  </a:moveTo>
                  <a:cubicBezTo>
                    <a:pt x="3301" y="71"/>
                    <a:pt x="2899" y="470"/>
                    <a:pt x="2829" y="1205"/>
                  </a:cubicBezTo>
                  <a:lnTo>
                    <a:pt x="2829" y="4890"/>
                  </a:lnTo>
                  <a:cubicBezTo>
                    <a:pt x="2825" y="5048"/>
                    <a:pt x="2934" y="5184"/>
                    <a:pt x="3088" y="5223"/>
                  </a:cubicBezTo>
                  <a:cubicBezTo>
                    <a:pt x="3112" y="5228"/>
                    <a:pt x="3135" y="5231"/>
                    <a:pt x="3159" y="5231"/>
                  </a:cubicBezTo>
                  <a:cubicBezTo>
                    <a:pt x="3334" y="5231"/>
                    <a:pt x="3487" y="5086"/>
                    <a:pt x="3487" y="4901"/>
                  </a:cubicBezTo>
                  <a:lnTo>
                    <a:pt x="3487" y="1205"/>
                  </a:lnTo>
                  <a:cubicBezTo>
                    <a:pt x="3518" y="869"/>
                    <a:pt x="3700" y="687"/>
                    <a:pt x="4033" y="655"/>
                  </a:cubicBezTo>
                  <a:cubicBezTo>
                    <a:pt x="4334" y="655"/>
                    <a:pt x="4579" y="900"/>
                    <a:pt x="4579" y="1205"/>
                  </a:cubicBezTo>
                  <a:lnTo>
                    <a:pt x="4579" y="11226"/>
                  </a:lnTo>
                  <a:cubicBezTo>
                    <a:pt x="4579" y="11376"/>
                    <a:pt x="4684" y="11509"/>
                    <a:pt x="4831" y="11544"/>
                  </a:cubicBezTo>
                  <a:cubicBezTo>
                    <a:pt x="6343" y="11908"/>
                    <a:pt x="7407" y="13263"/>
                    <a:pt x="7404" y="14820"/>
                  </a:cubicBezTo>
                  <a:cubicBezTo>
                    <a:pt x="7404" y="16658"/>
                    <a:pt x="5838" y="18195"/>
                    <a:pt x="4015" y="18195"/>
                  </a:cubicBezTo>
                  <a:cubicBezTo>
                    <a:pt x="3959" y="18195"/>
                    <a:pt x="3904" y="18194"/>
                    <a:pt x="3847" y="18191"/>
                  </a:cubicBezTo>
                  <a:cubicBezTo>
                    <a:pt x="2178" y="18100"/>
                    <a:pt x="827" y="16798"/>
                    <a:pt x="673" y="15132"/>
                  </a:cubicBezTo>
                  <a:cubicBezTo>
                    <a:pt x="522" y="13466"/>
                    <a:pt x="1611" y="11940"/>
                    <a:pt x="3235" y="11544"/>
                  </a:cubicBezTo>
                  <a:cubicBezTo>
                    <a:pt x="3375" y="11544"/>
                    <a:pt x="3487" y="11432"/>
                    <a:pt x="3487" y="11296"/>
                  </a:cubicBezTo>
                  <a:lnTo>
                    <a:pt x="3487" y="6343"/>
                  </a:lnTo>
                  <a:cubicBezTo>
                    <a:pt x="3490" y="6185"/>
                    <a:pt x="3382" y="6045"/>
                    <a:pt x="3228" y="6010"/>
                  </a:cubicBezTo>
                  <a:cubicBezTo>
                    <a:pt x="3204" y="6005"/>
                    <a:pt x="3180" y="6002"/>
                    <a:pt x="3156" y="6002"/>
                  </a:cubicBezTo>
                  <a:cubicBezTo>
                    <a:pt x="2981" y="6002"/>
                    <a:pt x="2829" y="6144"/>
                    <a:pt x="2829" y="6329"/>
                  </a:cubicBezTo>
                  <a:lnTo>
                    <a:pt x="2829" y="10977"/>
                  </a:lnTo>
                  <a:cubicBezTo>
                    <a:pt x="1149" y="11499"/>
                    <a:pt x="1" y="13056"/>
                    <a:pt x="4" y="14817"/>
                  </a:cubicBezTo>
                  <a:cubicBezTo>
                    <a:pt x="1" y="16997"/>
                    <a:pt x="1859" y="18849"/>
                    <a:pt x="4036" y="18849"/>
                  </a:cubicBezTo>
                  <a:cubicBezTo>
                    <a:pt x="6227" y="18849"/>
                    <a:pt x="8062" y="17015"/>
                    <a:pt x="8062" y="14820"/>
                  </a:cubicBezTo>
                  <a:cubicBezTo>
                    <a:pt x="8065" y="13060"/>
                    <a:pt x="6921" y="11499"/>
                    <a:pt x="5237" y="10977"/>
                  </a:cubicBezTo>
                  <a:lnTo>
                    <a:pt x="5237" y="1205"/>
                  </a:lnTo>
                  <a:cubicBezTo>
                    <a:pt x="5237" y="540"/>
                    <a:pt x="4698" y="1"/>
                    <a:pt x="40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1"/>
            <p:cNvSpPr/>
            <p:nvPr/>
          </p:nvSpPr>
          <p:spPr>
            <a:xfrm>
              <a:off x="4404275" y="3330125"/>
              <a:ext cx="50350" cy="16475"/>
            </a:xfrm>
            <a:custGeom>
              <a:avLst/>
              <a:gdLst/>
              <a:ahLst/>
              <a:cxnLst/>
              <a:rect l="l" t="t" r="r" b="b"/>
              <a:pathLst>
                <a:path w="2014" h="659" extrusionOk="0">
                  <a:moveTo>
                    <a:pt x="351" y="0"/>
                  </a:moveTo>
                  <a:cubicBezTo>
                    <a:pt x="151" y="0"/>
                    <a:pt x="1" y="175"/>
                    <a:pt x="25" y="371"/>
                  </a:cubicBezTo>
                  <a:cubicBezTo>
                    <a:pt x="49" y="537"/>
                    <a:pt x="189" y="658"/>
                    <a:pt x="354" y="658"/>
                  </a:cubicBezTo>
                  <a:cubicBezTo>
                    <a:pt x="356" y="658"/>
                    <a:pt x="359" y="658"/>
                    <a:pt x="361" y="658"/>
                  </a:cubicBezTo>
                  <a:lnTo>
                    <a:pt x="1663" y="658"/>
                  </a:lnTo>
                  <a:cubicBezTo>
                    <a:pt x="1859" y="658"/>
                    <a:pt x="2013" y="483"/>
                    <a:pt x="1989" y="287"/>
                  </a:cubicBezTo>
                  <a:cubicBezTo>
                    <a:pt x="1964" y="123"/>
                    <a:pt x="1817" y="0"/>
                    <a:pt x="1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1"/>
            <p:cNvSpPr/>
            <p:nvPr/>
          </p:nvSpPr>
          <p:spPr>
            <a:xfrm>
              <a:off x="4404275" y="3381575"/>
              <a:ext cx="50350" cy="16375"/>
            </a:xfrm>
            <a:custGeom>
              <a:avLst/>
              <a:gdLst/>
              <a:ahLst/>
              <a:cxnLst/>
              <a:rect l="l" t="t" r="r" b="b"/>
              <a:pathLst>
                <a:path w="2014" h="655" extrusionOk="0">
                  <a:moveTo>
                    <a:pt x="1656" y="0"/>
                  </a:moveTo>
                  <a:cubicBezTo>
                    <a:pt x="1654" y="0"/>
                    <a:pt x="1652" y="0"/>
                    <a:pt x="1649" y="0"/>
                  </a:cubicBezTo>
                  <a:lnTo>
                    <a:pt x="351" y="0"/>
                  </a:lnTo>
                  <a:cubicBezTo>
                    <a:pt x="151" y="0"/>
                    <a:pt x="1" y="172"/>
                    <a:pt x="25" y="368"/>
                  </a:cubicBezTo>
                  <a:cubicBezTo>
                    <a:pt x="49" y="534"/>
                    <a:pt x="189" y="655"/>
                    <a:pt x="354" y="655"/>
                  </a:cubicBezTo>
                  <a:cubicBezTo>
                    <a:pt x="356" y="655"/>
                    <a:pt x="359" y="655"/>
                    <a:pt x="361" y="655"/>
                  </a:cubicBezTo>
                  <a:lnTo>
                    <a:pt x="1663" y="655"/>
                  </a:lnTo>
                  <a:cubicBezTo>
                    <a:pt x="1859" y="655"/>
                    <a:pt x="2013" y="483"/>
                    <a:pt x="1989" y="287"/>
                  </a:cubicBezTo>
                  <a:cubicBezTo>
                    <a:pt x="1965" y="122"/>
                    <a:pt x="1821" y="0"/>
                    <a:pt x="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1"/>
            <p:cNvSpPr/>
            <p:nvPr/>
          </p:nvSpPr>
          <p:spPr>
            <a:xfrm>
              <a:off x="4404275" y="3431875"/>
              <a:ext cx="50350" cy="16400"/>
            </a:xfrm>
            <a:custGeom>
              <a:avLst/>
              <a:gdLst/>
              <a:ahLst/>
              <a:cxnLst/>
              <a:rect l="l" t="t" r="r" b="b"/>
              <a:pathLst>
                <a:path w="2014" h="656" extrusionOk="0">
                  <a:moveTo>
                    <a:pt x="1656" y="1"/>
                  </a:moveTo>
                  <a:cubicBezTo>
                    <a:pt x="1654" y="1"/>
                    <a:pt x="1652" y="1"/>
                    <a:pt x="1649" y="1"/>
                  </a:cubicBezTo>
                  <a:lnTo>
                    <a:pt x="351" y="1"/>
                  </a:lnTo>
                  <a:cubicBezTo>
                    <a:pt x="151" y="1"/>
                    <a:pt x="1" y="172"/>
                    <a:pt x="25" y="368"/>
                  </a:cubicBezTo>
                  <a:cubicBezTo>
                    <a:pt x="49" y="534"/>
                    <a:pt x="189" y="656"/>
                    <a:pt x="354" y="656"/>
                  </a:cubicBezTo>
                  <a:cubicBezTo>
                    <a:pt x="356" y="656"/>
                    <a:pt x="359" y="656"/>
                    <a:pt x="361" y="655"/>
                  </a:cubicBezTo>
                  <a:lnTo>
                    <a:pt x="1663" y="655"/>
                  </a:lnTo>
                  <a:cubicBezTo>
                    <a:pt x="1859" y="655"/>
                    <a:pt x="2013" y="484"/>
                    <a:pt x="1989" y="288"/>
                  </a:cubicBezTo>
                  <a:cubicBezTo>
                    <a:pt x="1965" y="122"/>
                    <a:pt x="1821" y="1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1"/>
            <p:cNvSpPr/>
            <p:nvPr/>
          </p:nvSpPr>
          <p:spPr>
            <a:xfrm>
              <a:off x="4404275" y="3483250"/>
              <a:ext cx="50350" cy="16475"/>
            </a:xfrm>
            <a:custGeom>
              <a:avLst/>
              <a:gdLst/>
              <a:ahLst/>
              <a:cxnLst/>
              <a:rect l="l" t="t" r="r" b="b"/>
              <a:pathLst>
                <a:path w="2014" h="659" extrusionOk="0">
                  <a:moveTo>
                    <a:pt x="351" y="1"/>
                  </a:moveTo>
                  <a:cubicBezTo>
                    <a:pt x="151" y="1"/>
                    <a:pt x="1" y="176"/>
                    <a:pt x="25" y="372"/>
                  </a:cubicBezTo>
                  <a:cubicBezTo>
                    <a:pt x="49" y="537"/>
                    <a:pt x="189" y="659"/>
                    <a:pt x="354" y="659"/>
                  </a:cubicBezTo>
                  <a:cubicBezTo>
                    <a:pt x="356" y="659"/>
                    <a:pt x="359" y="659"/>
                    <a:pt x="361" y="659"/>
                  </a:cubicBezTo>
                  <a:lnTo>
                    <a:pt x="1663" y="659"/>
                  </a:lnTo>
                  <a:cubicBezTo>
                    <a:pt x="1859" y="659"/>
                    <a:pt x="2013" y="484"/>
                    <a:pt x="1989" y="288"/>
                  </a:cubicBezTo>
                  <a:cubicBezTo>
                    <a:pt x="1964" y="123"/>
                    <a:pt x="181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51"/>
          <p:cNvGrpSpPr/>
          <p:nvPr/>
        </p:nvGrpSpPr>
        <p:grpSpPr>
          <a:xfrm>
            <a:off x="6991677" y="3220825"/>
            <a:ext cx="466001" cy="475468"/>
            <a:chOff x="6991690" y="3220940"/>
            <a:chExt cx="475511" cy="480659"/>
          </a:xfrm>
        </p:grpSpPr>
        <p:grpSp>
          <p:nvGrpSpPr>
            <p:cNvPr id="1773" name="Google Shape;1773;p51"/>
            <p:cNvGrpSpPr/>
            <p:nvPr/>
          </p:nvGrpSpPr>
          <p:grpSpPr>
            <a:xfrm>
              <a:off x="6991690" y="3232995"/>
              <a:ext cx="475511" cy="468604"/>
              <a:chOff x="5823675" y="4295200"/>
              <a:chExt cx="560150" cy="550975"/>
            </a:xfrm>
          </p:grpSpPr>
          <p:sp>
            <p:nvSpPr>
              <p:cNvPr id="1774" name="Google Shape;1774;p51"/>
              <p:cNvSpPr/>
              <p:nvPr/>
            </p:nvSpPr>
            <p:spPr>
              <a:xfrm>
                <a:off x="5832525" y="4431000"/>
                <a:ext cx="199075" cy="342975"/>
              </a:xfrm>
              <a:custGeom>
                <a:avLst/>
                <a:gdLst/>
                <a:ahLst/>
                <a:cxnLst/>
                <a:rect l="l" t="t" r="r" b="b"/>
                <a:pathLst>
                  <a:path w="7963" h="13719" extrusionOk="0">
                    <a:moveTo>
                      <a:pt x="1159" y="1"/>
                    </a:moveTo>
                    <a:cubicBezTo>
                      <a:pt x="1148" y="1"/>
                      <a:pt x="1138" y="1"/>
                      <a:pt x="1127" y="1"/>
                    </a:cubicBezTo>
                    <a:cubicBezTo>
                      <a:pt x="497" y="19"/>
                      <a:pt x="0" y="554"/>
                      <a:pt x="0" y="1188"/>
                    </a:cubicBezTo>
                    <a:lnTo>
                      <a:pt x="0" y="8314"/>
                    </a:lnTo>
                    <a:cubicBezTo>
                      <a:pt x="0" y="8822"/>
                      <a:pt x="179" y="9315"/>
                      <a:pt x="511" y="9707"/>
                    </a:cubicBezTo>
                    <a:lnTo>
                      <a:pt x="3150" y="12378"/>
                    </a:lnTo>
                    <a:lnTo>
                      <a:pt x="3150" y="13718"/>
                    </a:lnTo>
                    <a:lnTo>
                      <a:pt x="7963" y="13718"/>
                    </a:lnTo>
                    <a:lnTo>
                      <a:pt x="7963" y="10677"/>
                    </a:lnTo>
                    <a:cubicBezTo>
                      <a:pt x="7963" y="10075"/>
                      <a:pt x="7707" y="9497"/>
                      <a:pt x="7259" y="9091"/>
                    </a:cubicBezTo>
                    <a:lnTo>
                      <a:pt x="4431" y="6522"/>
                    </a:lnTo>
                    <a:cubicBezTo>
                      <a:pt x="4180" y="6293"/>
                      <a:pt x="3881" y="6191"/>
                      <a:pt x="3589" y="6191"/>
                    </a:cubicBezTo>
                    <a:cubicBezTo>
                      <a:pt x="2937" y="6191"/>
                      <a:pt x="2317" y="6699"/>
                      <a:pt x="2317" y="7453"/>
                    </a:cubicBezTo>
                    <a:lnTo>
                      <a:pt x="2317" y="1160"/>
                    </a:lnTo>
                    <a:cubicBezTo>
                      <a:pt x="2317" y="519"/>
                      <a:pt x="1799" y="1"/>
                      <a:pt x="11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1"/>
              <p:cNvSpPr/>
              <p:nvPr/>
            </p:nvSpPr>
            <p:spPr>
              <a:xfrm>
                <a:off x="5850450" y="4430850"/>
                <a:ext cx="1097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0732" extrusionOk="0">
                    <a:moveTo>
                      <a:pt x="439" y="1"/>
                    </a:moveTo>
                    <a:cubicBezTo>
                      <a:pt x="294" y="1"/>
                      <a:pt x="146" y="28"/>
                      <a:pt x="1" y="88"/>
                    </a:cubicBezTo>
                    <a:cubicBezTo>
                      <a:pt x="438" y="266"/>
                      <a:pt x="725" y="693"/>
                      <a:pt x="725" y="1166"/>
                    </a:cubicBezTo>
                    <a:lnTo>
                      <a:pt x="725" y="7459"/>
                    </a:lnTo>
                    <a:cubicBezTo>
                      <a:pt x="725" y="7816"/>
                      <a:pt x="876" y="8156"/>
                      <a:pt x="1142" y="8394"/>
                    </a:cubicBezTo>
                    <a:lnTo>
                      <a:pt x="3515" y="10546"/>
                    </a:lnTo>
                    <a:lnTo>
                      <a:pt x="3574" y="10595"/>
                    </a:lnTo>
                    <a:cubicBezTo>
                      <a:pt x="3685" y="10687"/>
                      <a:pt x="3820" y="10732"/>
                      <a:pt x="3955" y="10732"/>
                    </a:cubicBezTo>
                    <a:cubicBezTo>
                      <a:pt x="4114" y="10732"/>
                      <a:pt x="4272" y="10669"/>
                      <a:pt x="4390" y="10546"/>
                    </a:cubicBezTo>
                    <a:lnTo>
                      <a:pt x="2017" y="8394"/>
                    </a:lnTo>
                    <a:cubicBezTo>
                      <a:pt x="1751" y="8156"/>
                      <a:pt x="1600" y="7816"/>
                      <a:pt x="1600" y="7459"/>
                    </a:cubicBezTo>
                    <a:lnTo>
                      <a:pt x="1600" y="1166"/>
                    </a:lnTo>
                    <a:cubicBezTo>
                      <a:pt x="1600" y="497"/>
                      <a:pt x="1052" y="1"/>
                      <a:pt x="4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1"/>
              <p:cNvSpPr/>
              <p:nvPr/>
            </p:nvSpPr>
            <p:spPr>
              <a:xfrm>
                <a:off x="5877325" y="4773950"/>
                <a:ext cx="1837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2584" extrusionOk="0">
                    <a:moveTo>
                      <a:pt x="0" y="0"/>
                    </a:moveTo>
                    <a:lnTo>
                      <a:pt x="0" y="2583"/>
                    </a:lnTo>
                    <a:lnTo>
                      <a:pt x="7351" y="2583"/>
                    </a:lnTo>
                    <a:lnTo>
                      <a:pt x="7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1"/>
              <p:cNvSpPr/>
              <p:nvPr/>
            </p:nvSpPr>
            <p:spPr>
              <a:xfrm>
                <a:off x="6006375" y="4773950"/>
                <a:ext cx="547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2584" extrusionOk="0">
                    <a:moveTo>
                      <a:pt x="1" y="0"/>
                    </a:moveTo>
                    <a:lnTo>
                      <a:pt x="1" y="2583"/>
                    </a:lnTo>
                    <a:lnTo>
                      <a:pt x="2189" y="2583"/>
                    </a:lnTo>
                    <a:lnTo>
                      <a:pt x="2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1"/>
              <p:cNvSpPr/>
              <p:nvPr/>
            </p:nvSpPr>
            <p:spPr>
              <a:xfrm>
                <a:off x="5905225" y="4585725"/>
                <a:ext cx="126375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7530" extrusionOk="0">
                    <a:moveTo>
                      <a:pt x="662" y="0"/>
                    </a:moveTo>
                    <a:cubicBezTo>
                      <a:pt x="431" y="0"/>
                      <a:pt x="200" y="63"/>
                      <a:pt x="1" y="186"/>
                    </a:cubicBezTo>
                    <a:cubicBezTo>
                      <a:pt x="71" y="228"/>
                      <a:pt x="134" y="277"/>
                      <a:pt x="193" y="329"/>
                    </a:cubicBezTo>
                    <a:lnTo>
                      <a:pt x="3018" y="2902"/>
                    </a:lnTo>
                    <a:cubicBezTo>
                      <a:pt x="3466" y="3305"/>
                      <a:pt x="3714" y="3886"/>
                      <a:pt x="3697" y="4488"/>
                    </a:cubicBezTo>
                    <a:lnTo>
                      <a:pt x="3697" y="6350"/>
                    </a:lnTo>
                    <a:cubicBezTo>
                      <a:pt x="3718" y="6518"/>
                      <a:pt x="3410" y="6654"/>
                      <a:pt x="3410" y="6654"/>
                    </a:cubicBezTo>
                    <a:lnTo>
                      <a:pt x="242" y="6654"/>
                    </a:lnTo>
                    <a:lnTo>
                      <a:pt x="242" y="7529"/>
                    </a:lnTo>
                    <a:lnTo>
                      <a:pt x="5055" y="7529"/>
                    </a:lnTo>
                    <a:lnTo>
                      <a:pt x="5055" y="4488"/>
                    </a:lnTo>
                    <a:cubicBezTo>
                      <a:pt x="5055" y="4488"/>
                      <a:pt x="4775" y="3308"/>
                      <a:pt x="4327" y="2902"/>
                    </a:cubicBezTo>
                    <a:lnTo>
                      <a:pt x="1506" y="329"/>
                    </a:lnTo>
                    <a:cubicBezTo>
                      <a:pt x="1275" y="116"/>
                      <a:pt x="974" y="0"/>
                      <a:pt x="6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1"/>
              <p:cNvSpPr/>
              <p:nvPr/>
            </p:nvSpPr>
            <p:spPr>
              <a:xfrm>
                <a:off x="6175975" y="4431000"/>
                <a:ext cx="199100" cy="342975"/>
              </a:xfrm>
              <a:custGeom>
                <a:avLst/>
                <a:gdLst/>
                <a:ahLst/>
                <a:cxnLst/>
                <a:rect l="l" t="t" r="r" b="b"/>
                <a:pathLst>
                  <a:path w="7964" h="13719" extrusionOk="0">
                    <a:moveTo>
                      <a:pt x="6801" y="1"/>
                    </a:moveTo>
                    <a:cubicBezTo>
                      <a:pt x="6164" y="1"/>
                      <a:pt x="5642" y="519"/>
                      <a:pt x="5642" y="1160"/>
                    </a:cubicBezTo>
                    <a:lnTo>
                      <a:pt x="5642" y="7453"/>
                    </a:lnTo>
                    <a:cubicBezTo>
                      <a:pt x="5642" y="6699"/>
                      <a:pt x="5022" y="6191"/>
                      <a:pt x="4371" y="6191"/>
                    </a:cubicBezTo>
                    <a:cubicBezTo>
                      <a:pt x="4079" y="6191"/>
                      <a:pt x="3780" y="6293"/>
                      <a:pt x="3528" y="6522"/>
                    </a:cubicBezTo>
                    <a:lnTo>
                      <a:pt x="700" y="9091"/>
                    </a:lnTo>
                    <a:cubicBezTo>
                      <a:pt x="256" y="9497"/>
                      <a:pt x="0" y="10075"/>
                      <a:pt x="0" y="10677"/>
                    </a:cubicBezTo>
                    <a:lnTo>
                      <a:pt x="0" y="13718"/>
                    </a:lnTo>
                    <a:lnTo>
                      <a:pt x="4813" y="13718"/>
                    </a:lnTo>
                    <a:lnTo>
                      <a:pt x="4813" y="12378"/>
                    </a:lnTo>
                    <a:lnTo>
                      <a:pt x="7452" y="9707"/>
                    </a:lnTo>
                    <a:cubicBezTo>
                      <a:pt x="7781" y="9315"/>
                      <a:pt x="7963" y="8822"/>
                      <a:pt x="7963" y="8314"/>
                    </a:cubicBezTo>
                    <a:lnTo>
                      <a:pt x="7963" y="1188"/>
                    </a:lnTo>
                    <a:cubicBezTo>
                      <a:pt x="7963" y="554"/>
                      <a:pt x="7466" y="19"/>
                      <a:pt x="6833" y="1"/>
                    </a:cubicBezTo>
                    <a:cubicBezTo>
                      <a:pt x="6822" y="1"/>
                      <a:pt x="6811" y="1"/>
                      <a:pt x="6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1"/>
              <p:cNvSpPr/>
              <p:nvPr/>
            </p:nvSpPr>
            <p:spPr>
              <a:xfrm>
                <a:off x="6247375" y="4430850"/>
                <a:ext cx="1097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0732" extrusionOk="0">
                    <a:moveTo>
                      <a:pt x="3950" y="1"/>
                    </a:moveTo>
                    <a:cubicBezTo>
                      <a:pt x="3334" y="1"/>
                      <a:pt x="2786" y="497"/>
                      <a:pt x="2786" y="1166"/>
                    </a:cubicBezTo>
                    <a:lnTo>
                      <a:pt x="2786" y="7459"/>
                    </a:lnTo>
                    <a:cubicBezTo>
                      <a:pt x="2786" y="7816"/>
                      <a:pt x="2636" y="8156"/>
                      <a:pt x="2373" y="8394"/>
                    </a:cubicBezTo>
                    <a:lnTo>
                      <a:pt x="0" y="10546"/>
                    </a:lnTo>
                    <a:cubicBezTo>
                      <a:pt x="116" y="10669"/>
                      <a:pt x="273" y="10732"/>
                      <a:pt x="432" y="10732"/>
                    </a:cubicBezTo>
                    <a:cubicBezTo>
                      <a:pt x="567" y="10732"/>
                      <a:pt x="703" y="10687"/>
                      <a:pt x="816" y="10595"/>
                    </a:cubicBezTo>
                    <a:lnTo>
                      <a:pt x="875" y="10546"/>
                    </a:lnTo>
                    <a:lnTo>
                      <a:pt x="3249" y="8394"/>
                    </a:lnTo>
                    <a:cubicBezTo>
                      <a:pt x="3511" y="8156"/>
                      <a:pt x="3662" y="7816"/>
                      <a:pt x="3662" y="7459"/>
                    </a:cubicBezTo>
                    <a:lnTo>
                      <a:pt x="3662" y="1166"/>
                    </a:lnTo>
                    <a:cubicBezTo>
                      <a:pt x="3662" y="693"/>
                      <a:pt x="3949" y="266"/>
                      <a:pt x="4390" y="88"/>
                    </a:cubicBezTo>
                    <a:cubicBezTo>
                      <a:pt x="4243" y="28"/>
                      <a:pt x="4095" y="1"/>
                      <a:pt x="39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1"/>
              <p:cNvSpPr/>
              <p:nvPr/>
            </p:nvSpPr>
            <p:spPr>
              <a:xfrm>
                <a:off x="6146400" y="4773950"/>
                <a:ext cx="18377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2584" extrusionOk="0">
                    <a:moveTo>
                      <a:pt x="0" y="0"/>
                    </a:moveTo>
                    <a:lnTo>
                      <a:pt x="0" y="2583"/>
                    </a:lnTo>
                    <a:lnTo>
                      <a:pt x="7351" y="2583"/>
                    </a:lnTo>
                    <a:lnTo>
                      <a:pt x="73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1"/>
              <p:cNvSpPr/>
              <p:nvPr/>
            </p:nvSpPr>
            <p:spPr>
              <a:xfrm>
                <a:off x="6146400" y="4773950"/>
                <a:ext cx="54700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2584" extrusionOk="0">
                    <a:moveTo>
                      <a:pt x="0" y="0"/>
                    </a:moveTo>
                    <a:lnTo>
                      <a:pt x="0" y="2583"/>
                    </a:lnTo>
                    <a:lnTo>
                      <a:pt x="2188" y="2583"/>
                    </a:lnTo>
                    <a:lnTo>
                      <a:pt x="21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51"/>
              <p:cNvSpPr/>
              <p:nvPr/>
            </p:nvSpPr>
            <p:spPr>
              <a:xfrm>
                <a:off x="6175975" y="4585725"/>
                <a:ext cx="126375" cy="188250"/>
              </a:xfrm>
              <a:custGeom>
                <a:avLst/>
                <a:gdLst/>
                <a:ahLst/>
                <a:cxnLst/>
                <a:rect l="l" t="t" r="r" b="b"/>
                <a:pathLst>
                  <a:path w="5055" h="7530" extrusionOk="0">
                    <a:moveTo>
                      <a:pt x="4389" y="0"/>
                    </a:moveTo>
                    <a:cubicBezTo>
                      <a:pt x="4078" y="0"/>
                      <a:pt x="3777" y="116"/>
                      <a:pt x="3549" y="329"/>
                    </a:cubicBezTo>
                    <a:lnTo>
                      <a:pt x="725" y="2902"/>
                    </a:lnTo>
                    <a:cubicBezTo>
                      <a:pt x="280" y="3308"/>
                      <a:pt x="0" y="4488"/>
                      <a:pt x="0" y="4488"/>
                    </a:cubicBezTo>
                    <a:lnTo>
                      <a:pt x="0" y="7529"/>
                    </a:lnTo>
                    <a:lnTo>
                      <a:pt x="4813" y="7529"/>
                    </a:lnTo>
                    <a:lnTo>
                      <a:pt x="4813" y="6654"/>
                    </a:lnTo>
                    <a:lnTo>
                      <a:pt x="1642" y="6654"/>
                    </a:lnTo>
                    <a:cubicBezTo>
                      <a:pt x="1642" y="6654"/>
                      <a:pt x="1337" y="6518"/>
                      <a:pt x="1355" y="6350"/>
                    </a:cubicBezTo>
                    <a:lnTo>
                      <a:pt x="1355" y="4488"/>
                    </a:lnTo>
                    <a:cubicBezTo>
                      <a:pt x="1341" y="3886"/>
                      <a:pt x="1589" y="3305"/>
                      <a:pt x="2037" y="2902"/>
                    </a:cubicBezTo>
                    <a:lnTo>
                      <a:pt x="4862" y="329"/>
                    </a:lnTo>
                    <a:cubicBezTo>
                      <a:pt x="4921" y="277"/>
                      <a:pt x="4984" y="228"/>
                      <a:pt x="5054" y="186"/>
                    </a:cubicBezTo>
                    <a:cubicBezTo>
                      <a:pt x="4851" y="63"/>
                      <a:pt x="4624" y="0"/>
                      <a:pt x="43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51"/>
              <p:cNvSpPr/>
              <p:nvPr/>
            </p:nvSpPr>
            <p:spPr>
              <a:xfrm>
                <a:off x="5935150" y="4295300"/>
                <a:ext cx="32562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13025" h="12555" extrusionOk="0">
                    <a:moveTo>
                      <a:pt x="6749" y="0"/>
                    </a:moveTo>
                    <a:cubicBezTo>
                      <a:pt x="4260" y="0"/>
                      <a:pt x="2006" y="1471"/>
                      <a:pt x="1002" y="3749"/>
                    </a:cubicBezTo>
                    <a:cubicBezTo>
                      <a:pt x="1" y="6031"/>
                      <a:pt x="442" y="8684"/>
                      <a:pt x="2125" y="10522"/>
                    </a:cubicBezTo>
                    <a:cubicBezTo>
                      <a:pt x="3335" y="11840"/>
                      <a:pt x="5023" y="12554"/>
                      <a:pt x="6751" y="12554"/>
                    </a:cubicBezTo>
                    <a:cubicBezTo>
                      <a:pt x="7427" y="12554"/>
                      <a:pt x="8110" y="12445"/>
                      <a:pt x="8772" y="12220"/>
                    </a:cubicBezTo>
                    <a:cubicBezTo>
                      <a:pt x="11131" y="11414"/>
                      <a:pt x="12790" y="9293"/>
                      <a:pt x="13004" y="6815"/>
                    </a:cubicBezTo>
                    <a:cubicBezTo>
                      <a:pt x="13018" y="6637"/>
                      <a:pt x="13025" y="6458"/>
                      <a:pt x="13025" y="6276"/>
                    </a:cubicBezTo>
                    <a:cubicBezTo>
                      <a:pt x="13025" y="2878"/>
                      <a:pt x="10319" y="95"/>
                      <a:pt x="6921" y="4"/>
                    </a:cubicBezTo>
                    <a:cubicBezTo>
                      <a:pt x="6865" y="0"/>
                      <a:pt x="6809" y="0"/>
                      <a:pt x="6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1"/>
              <p:cNvSpPr/>
              <p:nvPr/>
            </p:nvSpPr>
            <p:spPr>
              <a:xfrm>
                <a:off x="5939975" y="4295300"/>
                <a:ext cx="189125" cy="313875"/>
              </a:xfrm>
              <a:custGeom>
                <a:avLst/>
                <a:gdLst/>
                <a:ahLst/>
                <a:cxnLst/>
                <a:rect l="l" t="t" r="r" b="b"/>
                <a:pathLst>
                  <a:path w="7565" h="12555" extrusionOk="0">
                    <a:moveTo>
                      <a:pt x="6550" y="0"/>
                    </a:moveTo>
                    <a:cubicBezTo>
                      <a:pt x="2885" y="0"/>
                      <a:pt x="0" y="3128"/>
                      <a:pt x="298" y="6784"/>
                    </a:cubicBezTo>
                    <a:cubicBezTo>
                      <a:pt x="564" y="10091"/>
                      <a:pt x="3335" y="12555"/>
                      <a:pt x="6542" y="12555"/>
                    </a:cubicBezTo>
                    <a:cubicBezTo>
                      <a:pt x="6879" y="12555"/>
                      <a:pt x="7220" y="12528"/>
                      <a:pt x="7564" y="12472"/>
                    </a:cubicBezTo>
                    <a:cubicBezTo>
                      <a:pt x="4526" y="11978"/>
                      <a:pt x="2296" y="9353"/>
                      <a:pt x="2296" y="6276"/>
                    </a:cubicBezTo>
                    <a:cubicBezTo>
                      <a:pt x="2296" y="3200"/>
                      <a:pt x="4526" y="574"/>
                      <a:pt x="7564" y="81"/>
                    </a:cubicBezTo>
                    <a:cubicBezTo>
                      <a:pt x="7288" y="35"/>
                      <a:pt x="7008" y="11"/>
                      <a:pt x="6728" y="4"/>
                    </a:cubicBezTo>
                    <a:cubicBezTo>
                      <a:pt x="6672" y="0"/>
                      <a:pt x="6616" y="0"/>
                      <a:pt x="6556" y="0"/>
                    </a:cubicBezTo>
                    <a:cubicBezTo>
                      <a:pt x="6554" y="0"/>
                      <a:pt x="6552" y="0"/>
                      <a:pt x="6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1"/>
              <p:cNvSpPr/>
              <p:nvPr/>
            </p:nvSpPr>
            <p:spPr>
              <a:xfrm>
                <a:off x="5943025" y="4385700"/>
                <a:ext cx="691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4113" extrusionOk="0">
                    <a:moveTo>
                      <a:pt x="746" y="0"/>
                    </a:moveTo>
                    <a:cubicBezTo>
                      <a:pt x="148" y="1285"/>
                      <a:pt x="1" y="2734"/>
                      <a:pt x="330" y="4113"/>
                    </a:cubicBezTo>
                    <a:lnTo>
                      <a:pt x="1544" y="4113"/>
                    </a:lnTo>
                    <a:cubicBezTo>
                      <a:pt x="1821" y="4113"/>
                      <a:pt x="2087" y="3997"/>
                      <a:pt x="2279" y="3794"/>
                    </a:cubicBezTo>
                    <a:cubicBezTo>
                      <a:pt x="2210" y="3420"/>
                      <a:pt x="2175" y="3039"/>
                      <a:pt x="2174" y="2659"/>
                    </a:cubicBezTo>
                    <a:lnTo>
                      <a:pt x="2174" y="2659"/>
                    </a:lnTo>
                    <a:cubicBezTo>
                      <a:pt x="2175" y="1739"/>
                      <a:pt x="2374" y="833"/>
                      <a:pt x="2766" y="0"/>
                    </a:cubicBezTo>
                    <a:close/>
                  </a:path>
                </a:pathLst>
              </a:custGeom>
              <a:solidFill>
                <a:srgbClr val="22B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1"/>
              <p:cNvSpPr/>
              <p:nvPr/>
            </p:nvSpPr>
            <p:spPr>
              <a:xfrm>
                <a:off x="5942600" y="4385700"/>
                <a:ext cx="10432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4113" extrusionOk="0">
                    <a:moveTo>
                      <a:pt x="749" y="0"/>
                    </a:moveTo>
                    <a:cubicBezTo>
                      <a:pt x="151" y="1285"/>
                      <a:pt x="0" y="2734"/>
                      <a:pt x="329" y="4113"/>
                    </a:cubicBezTo>
                    <a:lnTo>
                      <a:pt x="1547" y="4113"/>
                    </a:lnTo>
                    <a:cubicBezTo>
                      <a:pt x="2104" y="4113"/>
                      <a:pt x="2552" y="3661"/>
                      <a:pt x="2552" y="3108"/>
                    </a:cubicBezTo>
                    <a:lnTo>
                      <a:pt x="2552" y="2583"/>
                    </a:lnTo>
                    <a:cubicBezTo>
                      <a:pt x="2552" y="2027"/>
                      <a:pt x="3003" y="1579"/>
                      <a:pt x="3560" y="1579"/>
                    </a:cubicBezTo>
                    <a:cubicBezTo>
                      <a:pt x="3896" y="1579"/>
                      <a:pt x="4172" y="1302"/>
                      <a:pt x="4172" y="966"/>
                    </a:cubicBezTo>
                    <a:lnTo>
                      <a:pt x="4172" y="791"/>
                    </a:lnTo>
                    <a:cubicBezTo>
                      <a:pt x="4172" y="354"/>
                      <a:pt x="3819" y="0"/>
                      <a:pt x="33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1"/>
              <p:cNvSpPr/>
              <p:nvPr/>
            </p:nvSpPr>
            <p:spPr>
              <a:xfrm>
                <a:off x="5943025" y="4385700"/>
                <a:ext cx="69150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4113" extrusionOk="0">
                    <a:moveTo>
                      <a:pt x="746" y="0"/>
                    </a:moveTo>
                    <a:cubicBezTo>
                      <a:pt x="148" y="1285"/>
                      <a:pt x="1" y="2734"/>
                      <a:pt x="330" y="4113"/>
                    </a:cubicBezTo>
                    <a:lnTo>
                      <a:pt x="1544" y="4113"/>
                    </a:lnTo>
                    <a:cubicBezTo>
                      <a:pt x="1821" y="4113"/>
                      <a:pt x="2087" y="3997"/>
                      <a:pt x="2279" y="3794"/>
                    </a:cubicBezTo>
                    <a:cubicBezTo>
                      <a:pt x="2210" y="3420"/>
                      <a:pt x="2175" y="3039"/>
                      <a:pt x="2174" y="2659"/>
                    </a:cubicBezTo>
                    <a:lnTo>
                      <a:pt x="2174" y="2659"/>
                    </a:lnTo>
                    <a:cubicBezTo>
                      <a:pt x="2175" y="1739"/>
                      <a:pt x="2374" y="833"/>
                      <a:pt x="2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51"/>
              <p:cNvSpPr/>
              <p:nvPr/>
            </p:nvSpPr>
            <p:spPr>
              <a:xfrm>
                <a:off x="6108150" y="4295200"/>
                <a:ext cx="152975" cy="216125"/>
              </a:xfrm>
              <a:custGeom>
                <a:avLst/>
                <a:gdLst/>
                <a:ahLst/>
                <a:cxnLst/>
                <a:rect l="l" t="t" r="r" b="b"/>
                <a:pathLst>
                  <a:path w="6119" h="8645" extrusionOk="0">
                    <a:moveTo>
                      <a:pt x="1" y="1"/>
                    </a:moveTo>
                    <a:lnTo>
                      <a:pt x="1" y="3704"/>
                    </a:lnTo>
                    <a:cubicBezTo>
                      <a:pt x="1" y="4147"/>
                      <a:pt x="354" y="4520"/>
                      <a:pt x="793" y="4520"/>
                    </a:cubicBezTo>
                    <a:cubicBezTo>
                      <a:pt x="795" y="4520"/>
                      <a:pt x="797" y="4520"/>
                      <a:pt x="799" y="4520"/>
                    </a:cubicBezTo>
                    <a:cubicBezTo>
                      <a:pt x="803" y="4520"/>
                      <a:pt x="807" y="4520"/>
                      <a:pt x="811" y="4520"/>
                    </a:cubicBezTo>
                    <a:cubicBezTo>
                      <a:pt x="1257" y="4520"/>
                      <a:pt x="1618" y="4881"/>
                      <a:pt x="1618" y="5325"/>
                    </a:cubicBezTo>
                    <a:lnTo>
                      <a:pt x="1618" y="7449"/>
                    </a:lnTo>
                    <a:cubicBezTo>
                      <a:pt x="1618" y="8048"/>
                      <a:pt x="2062" y="8566"/>
                      <a:pt x="2657" y="8636"/>
                    </a:cubicBezTo>
                    <a:cubicBezTo>
                      <a:pt x="2705" y="8642"/>
                      <a:pt x="2752" y="8644"/>
                      <a:pt x="2799" y="8644"/>
                    </a:cubicBezTo>
                    <a:cubicBezTo>
                      <a:pt x="3435" y="8644"/>
                      <a:pt x="3970" y="8126"/>
                      <a:pt x="3970" y="7470"/>
                    </a:cubicBezTo>
                    <a:cubicBezTo>
                      <a:pt x="3970" y="7295"/>
                      <a:pt x="4036" y="7131"/>
                      <a:pt x="4162" y="7008"/>
                    </a:cubicBezTo>
                    <a:cubicBezTo>
                      <a:pt x="4285" y="6882"/>
                      <a:pt x="4453" y="6812"/>
                      <a:pt x="4628" y="6812"/>
                    </a:cubicBezTo>
                    <a:lnTo>
                      <a:pt x="6094" y="6812"/>
                    </a:lnTo>
                    <a:cubicBezTo>
                      <a:pt x="6112" y="6637"/>
                      <a:pt x="6119" y="6455"/>
                      <a:pt x="6119" y="6273"/>
                    </a:cubicBezTo>
                    <a:cubicBezTo>
                      <a:pt x="6119" y="2864"/>
                      <a:pt x="3396" y="92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51"/>
              <p:cNvSpPr/>
              <p:nvPr/>
            </p:nvSpPr>
            <p:spPr>
              <a:xfrm>
                <a:off x="5823675" y="4422800"/>
                <a:ext cx="246175" cy="423350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6934" extrusionOk="0">
                    <a:moveTo>
                      <a:pt x="9192" y="14354"/>
                    </a:moveTo>
                    <a:lnTo>
                      <a:pt x="9192" y="16279"/>
                    </a:lnTo>
                    <a:lnTo>
                      <a:pt x="2496" y="16279"/>
                    </a:lnTo>
                    <a:lnTo>
                      <a:pt x="2496" y="14354"/>
                    </a:lnTo>
                    <a:close/>
                    <a:moveTo>
                      <a:pt x="1494" y="1"/>
                    </a:moveTo>
                    <a:cubicBezTo>
                      <a:pt x="1462" y="1"/>
                      <a:pt x="1430" y="2"/>
                      <a:pt x="1397" y="4"/>
                    </a:cubicBezTo>
                    <a:cubicBezTo>
                      <a:pt x="613" y="53"/>
                      <a:pt x="4" y="704"/>
                      <a:pt x="4" y="1488"/>
                    </a:cubicBezTo>
                    <a:lnTo>
                      <a:pt x="4" y="2923"/>
                    </a:lnTo>
                    <a:cubicBezTo>
                      <a:pt x="1" y="3077"/>
                      <a:pt x="106" y="3217"/>
                      <a:pt x="260" y="3252"/>
                    </a:cubicBezTo>
                    <a:cubicBezTo>
                      <a:pt x="284" y="3257"/>
                      <a:pt x="309" y="3260"/>
                      <a:pt x="332" y="3260"/>
                    </a:cubicBezTo>
                    <a:cubicBezTo>
                      <a:pt x="509" y="3260"/>
                      <a:pt x="659" y="3118"/>
                      <a:pt x="659" y="2933"/>
                    </a:cubicBezTo>
                    <a:lnTo>
                      <a:pt x="659" y="1488"/>
                    </a:lnTo>
                    <a:cubicBezTo>
                      <a:pt x="659" y="1029"/>
                      <a:pt x="1033" y="658"/>
                      <a:pt x="1492" y="658"/>
                    </a:cubicBezTo>
                    <a:cubicBezTo>
                      <a:pt x="1999" y="704"/>
                      <a:pt x="2276" y="980"/>
                      <a:pt x="2321" y="1488"/>
                    </a:cubicBezTo>
                    <a:lnTo>
                      <a:pt x="2321" y="7760"/>
                    </a:lnTo>
                    <a:lnTo>
                      <a:pt x="2321" y="7771"/>
                    </a:lnTo>
                    <a:cubicBezTo>
                      <a:pt x="2325" y="8215"/>
                      <a:pt x="2517" y="8639"/>
                      <a:pt x="2846" y="8936"/>
                    </a:cubicBezTo>
                    <a:lnTo>
                      <a:pt x="5226" y="11089"/>
                    </a:lnTo>
                    <a:cubicBezTo>
                      <a:pt x="5289" y="11146"/>
                      <a:pt x="5368" y="11174"/>
                      <a:pt x="5447" y="11174"/>
                    </a:cubicBezTo>
                    <a:cubicBezTo>
                      <a:pt x="5536" y="11174"/>
                      <a:pt x="5625" y="11138"/>
                      <a:pt x="5688" y="11068"/>
                    </a:cubicBezTo>
                    <a:cubicBezTo>
                      <a:pt x="5811" y="10931"/>
                      <a:pt x="5800" y="10725"/>
                      <a:pt x="5667" y="10602"/>
                    </a:cubicBezTo>
                    <a:lnTo>
                      <a:pt x="3284" y="8453"/>
                    </a:lnTo>
                    <a:cubicBezTo>
                      <a:pt x="2589" y="7821"/>
                      <a:pt x="3222" y="6829"/>
                      <a:pt x="3953" y="6829"/>
                    </a:cubicBezTo>
                    <a:cubicBezTo>
                      <a:pt x="4150" y="6829"/>
                      <a:pt x="4353" y="6901"/>
                      <a:pt x="4540" y="7070"/>
                    </a:cubicBezTo>
                    <a:lnTo>
                      <a:pt x="7368" y="9640"/>
                    </a:lnTo>
                    <a:cubicBezTo>
                      <a:pt x="7750" y="9983"/>
                      <a:pt x="7967" y="10473"/>
                      <a:pt x="7967" y="10984"/>
                    </a:cubicBezTo>
                    <a:lnTo>
                      <a:pt x="7967" y="13696"/>
                    </a:lnTo>
                    <a:lnTo>
                      <a:pt x="3809" y="13696"/>
                    </a:lnTo>
                    <a:lnTo>
                      <a:pt x="3809" y="12681"/>
                    </a:lnTo>
                    <a:cubicBezTo>
                      <a:pt x="3809" y="12597"/>
                      <a:pt x="3777" y="12513"/>
                      <a:pt x="3714" y="12450"/>
                    </a:cubicBezTo>
                    <a:lnTo>
                      <a:pt x="1086" y="9790"/>
                    </a:lnTo>
                    <a:cubicBezTo>
                      <a:pt x="809" y="9461"/>
                      <a:pt x="659" y="9048"/>
                      <a:pt x="659" y="8618"/>
                    </a:cubicBezTo>
                    <a:lnTo>
                      <a:pt x="659" y="4372"/>
                    </a:lnTo>
                    <a:cubicBezTo>
                      <a:pt x="662" y="4214"/>
                      <a:pt x="557" y="4078"/>
                      <a:pt x="403" y="4039"/>
                    </a:cubicBezTo>
                    <a:cubicBezTo>
                      <a:pt x="379" y="4034"/>
                      <a:pt x="355" y="4031"/>
                      <a:pt x="331" y="4031"/>
                    </a:cubicBezTo>
                    <a:cubicBezTo>
                      <a:pt x="154" y="4031"/>
                      <a:pt x="4" y="4176"/>
                      <a:pt x="4" y="4361"/>
                    </a:cubicBezTo>
                    <a:lnTo>
                      <a:pt x="4" y="8649"/>
                    </a:lnTo>
                    <a:cubicBezTo>
                      <a:pt x="4" y="9234"/>
                      <a:pt x="211" y="9801"/>
                      <a:pt x="592" y="10249"/>
                    </a:cubicBezTo>
                    <a:lnTo>
                      <a:pt x="610" y="10266"/>
                    </a:lnTo>
                    <a:lnTo>
                      <a:pt x="3154" y="12828"/>
                    </a:lnTo>
                    <a:lnTo>
                      <a:pt x="3154" y="13696"/>
                    </a:lnTo>
                    <a:lnTo>
                      <a:pt x="2171" y="13696"/>
                    </a:lnTo>
                    <a:cubicBezTo>
                      <a:pt x="1989" y="13696"/>
                      <a:pt x="1842" y="13843"/>
                      <a:pt x="1842" y="14025"/>
                    </a:cubicBezTo>
                    <a:lnTo>
                      <a:pt x="1842" y="16608"/>
                    </a:lnTo>
                    <a:cubicBezTo>
                      <a:pt x="1842" y="16787"/>
                      <a:pt x="1989" y="16934"/>
                      <a:pt x="2171" y="16934"/>
                    </a:cubicBezTo>
                    <a:lnTo>
                      <a:pt x="9521" y="16934"/>
                    </a:lnTo>
                    <a:cubicBezTo>
                      <a:pt x="9700" y="16934"/>
                      <a:pt x="9847" y="16787"/>
                      <a:pt x="9847" y="16608"/>
                    </a:cubicBezTo>
                    <a:lnTo>
                      <a:pt x="9847" y="14025"/>
                    </a:lnTo>
                    <a:cubicBezTo>
                      <a:pt x="9847" y="13843"/>
                      <a:pt x="9700" y="13696"/>
                      <a:pt x="9521" y="13696"/>
                    </a:cubicBezTo>
                    <a:lnTo>
                      <a:pt x="8621" y="13696"/>
                    </a:lnTo>
                    <a:lnTo>
                      <a:pt x="8621" y="10984"/>
                    </a:lnTo>
                    <a:cubicBezTo>
                      <a:pt x="8621" y="10287"/>
                      <a:pt x="8327" y="9626"/>
                      <a:pt x="7813" y="9157"/>
                    </a:cubicBezTo>
                    <a:lnTo>
                      <a:pt x="4985" y="6584"/>
                    </a:lnTo>
                    <a:cubicBezTo>
                      <a:pt x="4703" y="6327"/>
                      <a:pt x="4302" y="6196"/>
                      <a:pt x="3903" y="6196"/>
                    </a:cubicBezTo>
                    <a:cubicBezTo>
                      <a:pt x="3570" y="6196"/>
                      <a:pt x="3239" y="6287"/>
                      <a:pt x="2979" y="6472"/>
                    </a:cubicBezTo>
                    <a:lnTo>
                      <a:pt x="2979" y="1523"/>
                    </a:lnTo>
                    <a:cubicBezTo>
                      <a:pt x="2979" y="684"/>
                      <a:pt x="2318" y="1"/>
                      <a:pt x="1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1"/>
              <p:cNvSpPr/>
              <p:nvPr/>
            </p:nvSpPr>
            <p:spPr>
              <a:xfrm>
                <a:off x="6137650" y="4422800"/>
                <a:ext cx="246175" cy="423375"/>
              </a:xfrm>
              <a:custGeom>
                <a:avLst/>
                <a:gdLst/>
                <a:ahLst/>
                <a:cxnLst/>
                <a:rect l="l" t="t" r="r" b="b"/>
                <a:pathLst>
                  <a:path w="9847" h="16935" extrusionOk="0">
                    <a:moveTo>
                      <a:pt x="8359" y="658"/>
                    </a:moveTo>
                    <a:cubicBezTo>
                      <a:pt x="8817" y="658"/>
                      <a:pt x="9188" y="1026"/>
                      <a:pt x="9188" y="1488"/>
                    </a:cubicBezTo>
                    <a:lnTo>
                      <a:pt x="9188" y="8621"/>
                    </a:lnTo>
                    <a:cubicBezTo>
                      <a:pt x="9188" y="9048"/>
                      <a:pt x="9038" y="9461"/>
                      <a:pt x="8765" y="9790"/>
                    </a:cubicBezTo>
                    <a:lnTo>
                      <a:pt x="6132" y="12454"/>
                    </a:lnTo>
                    <a:cubicBezTo>
                      <a:pt x="6073" y="12513"/>
                      <a:pt x="6038" y="12597"/>
                      <a:pt x="6038" y="12685"/>
                    </a:cubicBezTo>
                    <a:lnTo>
                      <a:pt x="6038" y="13696"/>
                    </a:lnTo>
                    <a:lnTo>
                      <a:pt x="1883" y="13696"/>
                    </a:lnTo>
                    <a:lnTo>
                      <a:pt x="1883" y="10984"/>
                    </a:lnTo>
                    <a:cubicBezTo>
                      <a:pt x="1883" y="10473"/>
                      <a:pt x="2100" y="9986"/>
                      <a:pt x="2478" y="9640"/>
                    </a:cubicBezTo>
                    <a:lnTo>
                      <a:pt x="5306" y="7070"/>
                    </a:lnTo>
                    <a:cubicBezTo>
                      <a:pt x="5493" y="6900"/>
                      <a:pt x="5714" y="6824"/>
                      <a:pt x="5930" y="6824"/>
                    </a:cubicBezTo>
                    <a:cubicBezTo>
                      <a:pt x="6425" y="6824"/>
                      <a:pt x="6895" y="7221"/>
                      <a:pt x="6871" y="7799"/>
                    </a:cubicBezTo>
                    <a:cubicBezTo>
                      <a:pt x="6857" y="8054"/>
                      <a:pt x="6741" y="8292"/>
                      <a:pt x="6552" y="8464"/>
                    </a:cubicBezTo>
                    <a:lnTo>
                      <a:pt x="4186" y="10602"/>
                    </a:lnTo>
                    <a:cubicBezTo>
                      <a:pt x="4050" y="10725"/>
                      <a:pt x="4039" y="10931"/>
                      <a:pt x="4162" y="11068"/>
                    </a:cubicBezTo>
                    <a:cubicBezTo>
                      <a:pt x="4227" y="11138"/>
                      <a:pt x="4316" y="11174"/>
                      <a:pt x="4405" y="11174"/>
                    </a:cubicBezTo>
                    <a:cubicBezTo>
                      <a:pt x="4484" y="11174"/>
                      <a:pt x="4563" y="11146"/>
                      <a:pt x="4627" y="11089"/>
                    </a:cubicBezTo>
                    <a:lnTo>
                      <a:pt x="7000" y="8936"/>
                    </a:lnTo>
                    <a:cubicBezTo>
                      <a:pt x="7337" y="8635"/>
                      <a:pt x="7526" y="8208"/>
                      <a:pt x="7526" y="7760"/>
                    </a:cubicBezTo>
                    <a:lnTo>
                      <a:pt x="7526" y="1509"/>
                    </a:lnTo>
                    <a:cubicBezTo>
                      <a:pt x="7526" y="1057"/>
                      <a:pt x="7876" y="672"/>
                      <a:pt x="8327" y="658"/>
                    </a:cubicBezTo>
                    <a:cubicBezTo>
                      <a:pt x="8338" y="658"/>
                      <a:pt x="8348" y="658"/>
                      <a:pt x="8359" y="658"/>
                    </a:cubicBezTo>
                    <a:close/>
                    <a:moveTo>
                      <a:pt x="8359" y="0"/>
                    </a:moveTo>
                    <a:cubicBezTo>
                      <a:pt x="7536" y="0"/>
                      <a:pt x="6871" y="665"/>
                      <a:pt x="6871" y="1488"/>
                    </a:cubicBezTo>
                    <a:lnTo>
                      <a:pt x="6871" y="6489"/>
                    </a:lnTo>
                    <a:cubicBezTo>
                      <a:pt x="6602" y="6276"/>
                      <a:pt x="6283" y="6180"/>
                      <a:pt x="5965" y="6180"/>
                    </a:cubicBezTo>
                    <a:cubicBezTo>
                      <a:pt x="5559" y="6180"/>
                      <a:pt x="5156" y="6336"/>
                      <a:pt x="4865" y="6601"/>
                    </a:cubicBezTo>
                    <a:lnTo>
                      <a:pt x="2037" y="9174"/>
                    </a:lnTo>
                    <a:cubicBezTo>
                      <a:pt x="1519" y="9647"/>
                      <a:pt x="1225" y="10312"/>
                      <a:pt x="1225" y="11008"/>
                    </a:cubicBezTo>
                    <a:lnTo>
                      <a:pt x="1225" y="13696"/>
                    </a:lnTo>
                    <a:lnTo>
                      <a:pt x="329" y="13696"/>
                    </a:lnTo>
                    <a:cubicBezTo>
                      <a:pt x="147" y="13696"/>
                      <a:pt x="0" y="13843"/>
                      <a:pt x="0" y="14025"/>
                    </a:cubicBezTo>
                    <a:lnTo>
                      <a:pt x="0" y="16608"/>
                    </a:lnTo>
                    <a:cubicBezTo>
                      <a:pt x="0" y="16787"/>
                      <a:pt x="147" y="16934"/>
                      <a:pt x="329" y="16934"/>
                    </a:cubicBezTo>
                    <a:lnTo>
                      <a:pt x="3647" y="16934"/>
                    </a:lnTo>
                    <a:cubicBezTo>
                      <a:pt x="3650" y="16934"/>
                      <a:pt x="3652" y="16934"/>
                      <a:pt x="3655" y="16934"/>
                    </a:cubicBezTo>
                    <a:cubicBezTo>
                      <a:pt x="3809" y="16934"/>
                      <a:pt x="3945" y="16830"/>
                      <a:pt x="3980" y="16678"/>
                    </a:cubicBezTo>
                    <a:cubicBezTo>
                      <a:pt x="4025" y="16472"/>
                      <a:pt x="3868" y="16279"/>
                      <a:pt x="3658" y="16279"/>
                    </a:cubicBezTo>
                    <a:lnTo>
                      <a:pt x="658" y="16279"/>
                    </a:lnTo>
                    <a:lnTo>
                      <a:pt x="658" y="14354"/>
                    </a:lnTo>
                    <a:lnTo>
                      <a:pt x="7351" y="14354"/>
                    </a:lnTo>
                    <a:lnTo>
                      <a:pt x="7351" y="16279"/>
                    </a:lnTo>
                    <a:lnTo>
                      <a:pt x="5096" y="16279"/>
                    </a:lnTo>
                    <a:cubicBezTo>
                      <a:pt x="5094" y="16279"/>
                      <a:pt x="5091" y="16279"/>
                      <a:pt x="5089" y="16279"/>
                    </a:cubicBezTo>
                    <a:cubicBezTo>
                      <a:pt x="4935" y="16279"/>
                      <a:pt x="4802" y="16387"/>
                      <a:pt x="4764" y="16535"/>
                    </a:cubicBezTo>
                    <a:cubicBezTo>
                      <a:pt x="4718" y="16741"/>
                      <a:pt x="4876" y="16934"/>
                      <a:pt x="5086" y="16934"/>
                    </a:cubicBezTo>
                    <a:lnTo>
                      <a:pt x="7680" y="16934"/>
                    </a:lnTo>
                    <a:cubicBezTo>
                      <a:pt x="7862" y="16934"/>
                      <a:pt x="8009" y="16787"/>
                      <a:pt x="8009" y="16608"/>
                    </a:cubicBezTo>
                    <a:lnTo>
                      <a:pt x="8009" y="14025"/>
                    </a:lnTo>
                    <a:cubicBezTo>
                      <a:pt x="8009" y="13843"/>
                      <a:pt x="7862" y="13696"/>
                      <a:pt x="7680" y="13696"/>
                    </a:cubicBezTo>
                    <a:lnTo>
                      <a:pt x="6696" y="13696"/>
                    </a:lnTo>
                    <a:lnTo>
                      <a:pt x="6696" y="12818"/>
                    </a:lnTo>
                    <a:cubicBezTo>
                      <a:pt x="6696" y="12818"/>
                      <a:pt x="9251" y="10231"/>
                      <a:pt x="9258" y="10224"/>
                    </a:cubicBezTo>
                    <a:cubicBezTo>
                      <a:pt x="9636" y="9776"/>
                      <a:pt x="9846" y="9206"/>
                      <a:pt x="9846" y="8618"/>
                    </a:cubicBezTo>
                    <a:lnTo>
                      <a:pt x="9846" y="1488"/>
                    </a:lnTo>
                    <a:cubicBezTo>
                      <a:pt x="9846" y="665"/>
                      <a:pt x="9178" y="0"/>
                      <a:pt x="83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2" name="Google Shape;1792;p51"/>
            <p:cNvSpPr/>
            <p:nvPr/>
          </p:nvSpPr>
          <p:spPr>
            <a:xfrm>
              <a:off x="7084665" y="3220940"/>
              <a:ext cx="280286" cy="280814"/>
            </a:xfrm>
            <a:custGeom>
              <a:avLst/>
              <a:gdLst/>
              <a:ahLst/>
              <a:cxnLst/>
              <a:rect l="l" t="t" r="r" b="b"/>
              <a:pathLst>
                <a:path w="13207" h="13207" extrusionOk="0">
                  <a:moveTo>
                    <a:pt x="3553" y="4295"/>
                  </a:moveTo>
                  <a:cubicBezTo>
                    <a:pt x="4192" y="4295"/>
                    <a:pt x="4135" y="5216"/>
                    <a:pt x="3730" y="5216"/>
                  </a:cubicBezTo>
                  <a:cubicBezTo>
                    <a:pt x="3728" y="5216"/>
                    <a:pt x="3726" y="5216"/>
                    <a:pt x="3725" y="5216"/>
                  </a:cubicBezTo>
                  <a:cubicBezTo>
                    <a:pt x="3719" y="5216"/>
                    <a:pt x="3713" y="5216"/>
                    <a:pt x="3708" y="5216"/>
                  </a:cubicBezTo>
                  <a:cubicBezTo>
                    <a:pt x="2984" y="5216"/>
                    <a:pt x="2398" y="5865"/>
                    <a:pt x="2398" y="6591"/>
                  </a:cubicBezTo>
                  <a:lnTo>
                    <a:pt x="2398" y="7074"/>
                  </a:lnTo>
                  <a:cubicBezTo>
                    <a:pt x="2398" y="7449"/>
                    <a:pt x="2094" y="7750"/>
                    <a:pt x="1719" y="7750"/>
                  </a:cubicBezTo>
                  <a:lnTo>
                    <a:pt x="771" y="7750"/>
                  </a:lnTo>
                  <a:cubicBezTo>
                    <a:pt x="701" y="7386"/>
                    <a:pt x="487" y="5846"/>
                    <a:pt x="1138" y="4295"/>
                  </a:cubicBezTo>
                  <a:close/>
                  <a:moveTo>
                    <a:pt x="6469" y="658"/>
                  </a:moveTo>
                  <a:lnTo>
                    <a:pt x="6469" y="1975"/>
                  </a:lnTo>
                  <a:cubicBezTo>
                    <a:pt x="6452" y="2154"/>
                    <a:pt x="6592" y="2304"/>
                    <a:pt x="6768" y="2304"/>
                  </a:cubicBezTo>
                  <a:cubicBezTo>
                    <a:pt x="6770" y="2304"/>
                    <a:pt x="6772" y="2304"/>
                    <a:pt x="6774" y="2304"/>
                  </a:cubicBezTo>
                  <a:cubicBezTo>
                    <a:pt x="6956" y="2304"/>
                    <a:pt x="7082" y="1975"/>
                    <a:pt x="7082" y="1975"/>
                  </a:cubicBezTo>
                  <a:lnTo>
                    <a:pt x="7082" y="693"/>
                  </a:lnTo>
                  <a:cubicBezTo>
                    <a:pt x="10200" y="956"/>
                    <a:pt x="12647" y="3714"/>
                    <a:pt x="12538" y="6833"/>
                  </a:cubicBezTo>
                  <a:lnTo>
                    <a:pt x="11380" y="6833"/>
                  </a:lnTo>
                  <a:cubicBezTo>
                    <a:pt x="10778" y="6889"/>
                    <a:pt x="10449" y="7218"/>
                    <a:pt x="10393" y="7816"/>
                  </a:cubicBezTo>
                  <a:cubicBezTo>
                    <a:pt x="10344" y="8331"/>
                    <a:pt x="10060" y="8614"/>
                    <a:pt x="9546" y="8660"/>
                  </a:cubicBezTo>
                  <a:cubicBezTo>
                    <a:pt x="9080" y="8660"/>
                    <a:pt x="8702" y="8285"/>
                    <a:pt x="8699" y="7816"/>
                  </a:cubicBezTo>
                  <a:lnTo>
                    <a:pt x="8699" y="5674"/>
                  </a:lnTo>
                  <a:cubicBezTo>
                    <a:pt x="8636" y="4981"/>
                    <a:pt x="8254" y="4603"/>
                    <a:pt x="7561" y="4537"/>
                  </a:cubicBezTo>
                  <a:cubicBezTo>
                    <a:pt x="7295" y="4537"/>
                    <a:pt x="7082" y="4323"/>
                    <a:pt x="7082" y="4057"/>
                  </a:cubicBezTo>
                  <a:lnTo>
                    <a:pt x="7082" y="3417"/>
                  </a:lnTo>
                  <a:cubicBezTo>
                    <a:pt x="7085" y="3259"/>
                    <a:pt x="6977" y="3119"/>
                    <a:pt x="6823" y="3084"/>
                  </a:cubicBezTo>
                  <a:cubicBezTo>
                    <a:pt x="6799" y="3079"/>
                    <a:pt x="6775" y="3076"/>
                    <a:pt x="6752" y="3076"/>
                  </a:cubicBezTo>
                  <a:cubicBezTo>
                    <a:pt x="6576" y="3076"/>
                    <a:pt x="6424" y="3221"/>
                    <a:pt x="6424" y="3406"/>
                  </a:cubicBezTo>
                  <a:lnTo>
                    <a:pt x="6424" y="4043"/>
                  </a:lnTo>
                  <a:cubicBezTo>
                    <a:pt x="6424" y="4670"/>
                    <a:pt x="6935" y="5181"/>
                    <a:pt x="7561" y="5184"/>
                  </a:cubicBezTo>
                  <a:cubicBezTo>
                    <a:pt x="7855" y="5212"/>
                    <a:pt x="8013" y="5370"/>
                    <a:pt x="8044" y="5664"/>
                  </a:cubicBezTo>
                  <a:lnTo>
                    <a:pt x="8044" y="7799"/>
                  </a:lnTo>
                  <a:cubicBezTo>
                    <a:pt x="8044" y="8464"/>
                    <a:pt x="8471" y="9069"/>
                    <a:pt x="9108" y="9262"/>
                  </a:cubicBezTo>
                  <a:cubicBezTo>
                    <a:pt x="9256" y="9306"/>
                    <a:pt x="9402" y="9326"/>
                    <a:pt x="9544" y="9326"/>
                  </a:cubicBezTo>
                  <a:cubicBezTo>
                    <a:pt x="10366" y="9326"/>
                    <a:pt x="11051" y="8640"/>
                    <a:pt x="11051" y="7820"/>
                  </a:cubicBezTo>
                  <a:cubicBezTo>
                    <a:pt x="11068" y="7617"/>
                    <a:pt x="11180" y="7505"/>
                    <a:pt x="11380" y="7487"/>
                  </a:cubicBezTo>
                  <a:lnTo>
                    <a:pt x="12479" y="7487"/>
                  </a:lnTo>
                  <a:cubicBezTo>
                    <a:pt x="12055" y="10371"/>
                    <a:pt x="9574" y="12591"/>
                    <a:pt x="6581" y="12591"/>
                  </a:cubicBezTo>
                  <a:cubicBezTo>
                    <a:pt x="3914" y="12591"/>
                    <a:pt x="1653" y="10830"/>
                    <a:pt x="893" y="8408"/>
                  </a:cubicBezTo>
                  <a:lnTo>
                    <a:pt x="1723" y="8408"/>
                  </a:lnTo>
                  <a:cubicBezTo>
                    <a:pt x="2458" y="8408"/>
                    <a:pt x="3056" y="7809"/>
                    <a:pt x="3056" y="7074"/>
                  </a:cubicBezTo>
                  <a:lnTo>
                    <a:pt x="3056" y="6549"/>
                  </a:lnTo>
                  <a:cubicBezTo>
                    <a:pt x="3056" y="6178"/>
                    <a:pt x="3357" y="5874"/>
                    <a:pt x="3732" y="5874"/>
                  </a:cubicBezTo>
                  <a:cubicBezTo>
                    <a:pt x="5094" y="5744"/>
                    <a:pt x="4873" y="3637"/>
                    <a:pt x="3553" y="3637"/>
                  </a:cubicBezTo>
                  <a:lnTo>
                    <a:pt x="1460" y="3637"/>
                  </a:lnTo>
                  <a:cubicBezTo>
                    <a:pt x="1460" y="3637"/>
                    <a:pt x="4320" y="714"/>
                    <a:pt x="6469" y="658"/>
                  </a:cubicBezTo>
                  <a:close/>
                  <a:moveTo>
                    <a:pt x="6602" y="0"/>
                  </a:moveTo>
                  <a:cubicBezTo>
                    <a:pt x="3011" y="0"/>
                    <a:pt x="1" y="2762"/>
                    <a:pt x="1" y="6605"/>
                  </a:cubicBezTo>
                  <a:cubicBezTo>
                    <a:pt x="1" y="10431"/>
                    <a:pt x="3007" y="13207"/>
                    <a:pt x="6602" y="13207"/>
                  </a:cubicBezTo>
                  <a:cubicBezTo>
                    <a:pt x="9945" y="13207"/>
                    <a:pt x="12941" y="10532"/>
                    <a:pt x="13182" y="7169"/>
                  </a:cubicBezTo>
                  <a:cubicBezTo>
                    <a:pt x="13196" y="6983"/>
                    <a:pt x="13207" y="6794"/>
                    <a:pt x="13207" y="6605"/>
                  </a:cubicBezTo>
                  <a:cubicBezTo>
                    <a:pt x="13207" y="2965"/>
                    <a:pt x="10246" y="0"/>
                    <a:pt x="6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Rectángulo 114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0091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" name="Google Shape;97;p15"/>
          <p:cNvSpPr txBox="1">
            <a:spLocks/>
          </p:cNvSpPr>
          <p:nvPr/>
        </p:nvSpPr>
        <p:spPr>
          <a:xfrm>
            <a:off x="0" y="355318"/>
            <a:ext cx="58326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ES" sz="6600" dirty="0" smtClean="0">
                <a:solidFill>
                  <a:srgbClr val="0091EA"/>
                </a:solidFill>
              </a:rPr>
              <a:t>Thanks You</a:t>
            </a:r>
            <a:endParaRPr lang="es-PE" sz="6600" dirty="0">
              <a:solidFill>
                <a:srgbClr val="0091EA"/>
              </a:solidFill>
            </a:endParaRPr>
          </a:p>
        </p:txBody>
      </p:sp>
      <p:sp>
        <p:nvSpPr>
          <p:cNvPr id="7" name="Google Shape;98;p15"/>
          <p:cNvSpPr txBox="1">
            <a:spLocks/>
          </p:cNvSpPr>
          <p:nvPr/>
        </p:nvSpPr>
        <p:spPr>
          <a:xfrm>
            <a:off x="117937" y="1430914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HYMyeongJo-Extra" panose="02030600000101010101" pitchFamily="18" charset="-127"/>
              </a:rPr>
              <a:t>Let’s start with the first set of slides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Source Sans Pro" panose="020B0503030403020204" pitchFamily="34" charset="0"/>
              <a:ea typeface="HYMyeongJo-Extra" panose="02030600000101010101" pitchFamily="18" charset="-127"/>
            </a:endParaRPr>
          </a:p>
        </p:txBody>
      </p:sp>
      <p:sp>
        <p:nvSpPr>
          <p:cNvPr id="8" name="Google Shape;1692;p51"/>
          <p:cNvSpPr txBox="1">
            <a:spLocks/>
          </p:cNvSpPr>
          <p:nvPr/>
        </p:nvSpPr>
        <p:spPr>
          <a:xfrm>
            <a:off x="1881487" y="1790616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smtClean="0">
                <a:solidFill>
                  <a:schemeClr val="tx2">
                    <a:lumMod val="50000"/>
                  </a:schemeClr>
                </a:solidFill>
                <a:latin typeface="Source Sans Pro" panose="020B0503030403020204" pitchFamily="34" charset="0"/>
              </a:rPr>
              <a:t>Neptune is the farthest planet from the Sun</a:t>
            </a:r>
            <a:endParaRPr lang="en-US" dirty="0">
              <a:solidFill>
                <a:schemeClr val="tx2">
                  <a:lumMod val="50000"/>
                </a:schemeClr>
              </a:solidFill>
              <a:latin typeface="Source Sans Pro" panose="020B05030304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8636"/>
            <a:ext cx="9144000" cy="29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45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5" name="Google Shape;85;p14"/>
          <p:cNvSpPr txBox="1">
            <a:spLocks noGrp="1"/>
          </p:cNvSpPr>
          <p:nvPr>
            <p:ph type="ctrTitle" idx="4294967295"/>
          </p:nvPr>
        </p:nvSpPr>
        <p:spPr>
          <a:xfrm>
            <a:off x="972482" y="628370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Hello!</a:t>
            </a:r>
            <a:endParaRPr sz="6000" b="1"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4294967295"/>
          </p:nvPr>
        </p:nvSpPr>
        <p:spPr>
          <a:xfrm>
            <a:off x="972482" y="1599339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I am Jayden Smith</a:t>
            </a:r>
            <a:endParaRPr sz="3600" b="1"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4294967295"/>
          </p:nvPr>
        </p:nvSpPr>
        <p:spPr>
          <a:xfrm>
            <a:off x="972482" y="2423826"/>
            <a:ext cx="41094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I am here because I love to give presentations. 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You can find me at: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@username</a:t>
            </a:r>
            <a:endParaRPr sz="260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body" idx="1"/>
          </p:nvPr>
        </p:nvSpPr>
        <p:spPr>
          <a:xfrm>
            <a:off x="659080" y="2630304"/>
            <a:ext cx="82296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PE" sz="3600" dirty="0" smtClean="0">
                <a:solidFill>
                  <a:srgbClr val="45AFF0"/>
                </a:solidFill>
              </a:rPr>
              <a:t>www.plantillaspower-point.com</a:t>
            </a:r>
            <a:endParaRPr sz="3600" dirty="0">
              <a:solidFill>
                <a:srgbClr val="45AFF0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792537" y="1117600"/>
            <a:ext cx="1743076" cy="1501775"/>
          </a:xfrm>
          <a:custGeom>
            <a:avLst/>
            <a:gdLst>
              <a:gd name="T0" fmla="*/ 26 w 149"/>
              <a:gd name="T1" fmla="*/ 50 h 128"/>
              <a:gd name="T2" fmla="*/ 35 w 149"/>
              <a:gd name="T3" fmla="*/ 43 h 128"/>
              <a:gd name="T4" fmla="*/ 48 w 149"/>
              <a:gd name="T5" fmla="*/ 43 h 128"/>
              <a:gd name="T6" fmla="*/ 63 w 149"/>
              <a:gd name="T7" fmla="*/ 46 h 128"/>
              <a:gd name="T8" fmla="*/ 79 w 149"/>
              <a:gd name="T9" fmla="*/ 14 h 128"/>
              <a:gd name="T10" fmla="*/ 80 w 149"/>
              <a:gd name="T11" fmla="*/ 9 h 128"/>
              <a:gd name="T12" fmla="*/ 93 w 149"/>
              <a:gd name="T13" fmla="*/ 0 h 128"/>
              <a:gd name="T14" fmla="*/ 105 w 149"/>
              <a:gd name="T15" fmla="*/ 10 h 128"/>
              <a:gd name="T16" fmla="*/ 105 w 149"/>
              <a:gd name="T17" fmla="*/ 34 h 128"/>
              <a:gd name="T18" fmla="*/ 101 w 149"/>
              <a:gd name="T19" fmla="*/ 52 h 128"/>
              <a:gd name="T20" fmla="*/ 107 w 149"/>
              <a:gd name="T21" fmla="*/ 52 h 128"/>
              <a:gd name="T22" fmla="*/ 130 w 149"/>
              <a:gd name="T23" fmla="*/ 52 h 128"/>
              <a:gd name="T24" fmla="*/ 144 w 149"/>
              <a:gd name="T25" fmla="*/ 69 h 128"/>
              <a:gd name="T26" fmla="*/ 146 w 149"/>
              <a:gd name="T27" fmla="*/ 74 h 128"/>
              <a:gd name="T28" fmla="*/ 147 w 149"/>
              <a:gd name="T29" fmla="*/ 87 h 128"/>
              <a:gd name="T30" fmla="*/ 145 w 149"/>
              <a:gd name="T31" fmla="*/ 99 h 128"/>
              <a:gd name="T32" fmla="*/ 140 w 149"/>
              <a:gd name="T33" fmla="*/ 110 h 128"/>
              <a:gd name="T34" fmla="*/ 137 w 149"/>
              <a:gd name="T35" fmla="*/ 115 h 128"/>
              <a:gd name="T36" fmla="*/ 126 w 149"/>
              <a:gd name="T37" fmla="*/ 128 h 128"/>
              <a:gd name="T38" fmla="*/ 75 w 149"/>
              <a:gd name="T39" fmla="*/ 127 h 128"/>
              <a:gd name="T40" fmla="*/ 63 w 149"/>
              <a:gd name="T41" fmla="*/ 123 h 128"/>
              <a:gd name="T42" fmla="*/ 47 w 149"/>
              <a:gd name="T43" fmla="*/ 126 h 128"/>
              <a:gd name="T44" fmla="*/ 36 w 149"/>
              <a:gd name="T45" fmla="*/ 126 h 128"/>
              <a:gd name="T46" fmla="*/ 27 w 149"/>
              <a:gd name="T47" fmla="*/ 118 h 128"/>
              <a:gd name="T48" fmla="*/ 7 w 149"/>
              <a:gd name="T49" fmla="*/ 118 h 128"/>
              <a:gd name="T50" fmla="*/ 1 w 149"/>
              <a:gd name="T51" fmla="*/ 114 h 128"/>
              <a:gd name="T52" fmla="*/ 7 w 149"/>
              <a:gd name="T53" fmla="*/ 110 h 128"/>
              <a:gd name="T54" fmla="*/ 27 w 149"/>
              <a:gd name="T55" fmla="*/ 110 h 128"/>
              <a:gd name="T56" fmla="*/ 27 w 149"/>
              <a:gd name="T57" fmla="*/ 58 h 128"/>
              <a:gd name="T58" fmla="*/ 7 w 149"/>
              <a:gd name="T59" fmla="*/ 58 h 128"/>
              <a:gd name="T60" fmla="*/ 1 w 149"/>
              <a:gd name="T61" fmla="*/ 55 h 128"/>
              <a:gd name="T62" fmla="*/ 7 w 149"/>
              <a:gd name="T63" fmla="*/ 50 h 128"/>
              <a:gd name="T64" fmla="*/ 26 w 149"/>
              <a:gd name="T65" fmla="*/ 50 h 128"/>
              <a:gd name="T66" fmla="*/ 64 w 149"/>
              <a:gd name="T67" fmla="*/ 85 h 128"/>
              <a:gd name="T68" fmla="*/ 64 w 149"/>
              <a:gd name="T69" fmla="*/ 105 h 128"/>
              <a:gd name="T70" fmla="*/ 74 w 149"/>
              <a:gd name="T71" fmla="*/ 119 h 128"/>
              <a:gd name="T72" fmla="*/ 81 w 149"/>
              <a:gd name="T73" fmla="*/ 120 h 128"/>
              <a:gd name="T74" fmla="*/ 121 w 149"/>
              <a:gd name="T75" fmla="*/ 120 h 128"/>
              <a:gd name="T76" fmla="*/ 128 w 149"/>
              <a:gd name="T77" fmla="*/ 111 h 128"/>
              <a:gd name="T78" fmla="*/ 131 w 149"/>
              <a:gd name="T79" fmla="*/ 105 h 128"/>
              <a:gd name="T80" fmla="*/ 135 w 149"/>
              <a:gd name="T81" fmla="*/ 94 h 128"/>
              <a:gd name="T82" fmla="*/ 136 w 149"/>
              <a:gd name="T83" fmla="*/ 88 h 128"/>
              <a:gd name="T84" fmla="*/ 137 w 149"/>
              <a:gd name="T85" fmla="*/ 76 h 128"/>
              <a:gd name="T86" fmla="*/ 135 w 149"/>
              <a:gd name="T87" fmla="*/ 70 h 128"/>
              <a:gd name="T88" fmla="*/ 128 w 149"/>
              <a:gd name="T89" fmla="*/ 60 h 128"/>
              <a:gd name="T90" fmla="*/ 98 w 149"/>
              <a:gd name="T91" fmla="*/ 60 h 128"/>
              <a:gd name="T92" fmla="*/ 92 w 149"/>
              <a:gd name="T93" fmla="*/ 52 h 128"/>
              <a:gd name="T94" fmla="*/ 96 w 149"/>
              <a:gd name="T95" fmla="*/ 38 h 128"/>
              <a:gd name="T96" fmla="*/ 97 w 149"/>
              <a:gd name="T97" fmla="*/ 13 h 128"/>
              <a:gd name="T98" fmla="*/ 93 w 149"/>
              <a:gd name="T99" fmla="*/ 9 h 128"/>
              <a:gd name="T100" fmla="*/ 87 w 149"/>
              <a:gd name="T101" fmla="*/ 13 h 128"/>
              <a:gd name="T102" fmla="*/ 87 w 149"/>
              <a:gd name="T103" fmla="*/ 16 h 128"/>
              <a:gd name="T104" fmla="*/ 75 w 149"/>
              <a:gd name="T105" fmla="*/ 44 h 128"/>
              <a:gd name="T106" fmla="*/ 64 w 149"/>
              <a:gd name="T107" fmla="*/ 75 h 128"/>
              <a:gd name="T108" fmla="*/ 64 w 149"/>
              <a:gd name="T109" fmla="*/ 85 h 128"/>
              <a:gd name="T110" fmla="*/ 35 w 149"/>
              <a:gd name="T111" fmla="*/ 51 h 128"/>
              <a:gd name="T112" fmla="*/ 35 w 149"/>
              <a:gd name="T113" fmla="*/ 118 h 128"/>
              <a:gd name="T114" fmla="*/ 51 w 149"/>
              <a:gd name="T115" fmla="*/ 118 h 128"/>
              <a:gd name="T116" fmla="*/ 56 w 149"/>
              <a:gd name="T117" fmla="*/ 113 h 128"/>
              <a:gd name="T118" fmla="*/ 55 w 149"/>
              <a:gd name="T119" fmla="*/ 56 h 128"/>
              <a:gd name="T120" fmla="*/ 51 w 149"/>
              <a:gd name="T121" fmla="*/ 51 h 128"/>
              <a:gd name="T122" fmla="*/ 35 w 149"/>
              <a:gd name="T123" fmla="*/ 5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49" h="128">
                <a:moveTo>
                  <a:pt x="26" y="50"/>
                </a:moveTo>
                <a:cubicBezTo>
                  <a:pt x="28" y="43"/>
                  <a:pt x="28" y="43"/>
                  <a:pt x="35" y="43"/>
                </a:cubicBezTo>
                <a:cubicBezTo>
                  <a:pt x="40" y="43"/>
                  <a:pt x="44" y="42"/>
                  <a:pt x="48" y="43"/>
                </a:cubicBezTo>
                <a:cubicBezTo>
                  <a:pt x="52" y="43"/>
                  <a:pt x="57" y="45"/>
                  <a:pt x="63" y="46"/>
                </a:cubicBezTo>
                <a:cubicBezTo>
                  <a:pt x="69" y="37"/>
                  <a:pt x="78" y="28"/>
                  <a:pt x="79" y="14"/>
                </a:cubicBezTo>
                <a:cubicBezTo>
                  <a:pt x="79" y="12"/>
                  <a:pt x="80" y="10"/>
                  <a:pt x="80" y="9"/>
                </a:cubicBezTo>
                <a:cubicBezTo>
                  <a:pt x="83" y="3"/>
                  <a:pt x="88" y="0"/>
                  <a:pt x="93" y="0"/>
                </a:cubicBezTo>
                <a:cubicBezTo>
                  <a:pt x="99" y="0"/>
                  <a:pt x="104" y="4"/>
                  <a:pt x="105" y="10"/>
                </a:cubicBezTo>
                <a:cubicBezTo>
                  <a:pt x="106" y="18"/>
                  <a:pt x="106" y="26"/>
                  <a:pt x="105" y="34"/>
                </a:cubicBezTo>
                <a:cubicBezTo>
                  <a:pt x="105" y="40"/>
                  <a:pt x="103" y="46"/>
                  <a:pt x="101" y="52"/>
                </a:cubicBezTo>
                <a:cubicBezTo>
                  <a:pt x="103" y="52"/>
                  <a:pt x="105" y="52"/>
                  <a:pt x="107" y="52"/>
                </a:cubicBezTo>
                <a:cubicBezTo>
                  <a:pt x="115" y="52"/>
                  <a:pt x="122" y="52"/>
                  <a:pt x="130" y="52"/>
                </a:cubicBezTo>
                <a:cubicBezTo>
                  <a:pt x="140" y="52"/>
                  <a:pt x="145" y="59"/>
                  <a:pt x="144" y="69"/>
                </a:cubicBezTo>
                <a:cubicBezTo>
                  <a:pt x="144" y="70"/>
                  <a:pt x="145" y="72"/>
                  <a:pt x="146" y="74"/>
                </a:cubicBezTo>
                <a:cubicBezTo>
                  <a:pt x="148" y="78"/>
                  <a:pt x="149" y="82"/>
                  <a:pt x="147" y="87"/>
                </a:cubicBezTo>
                <a:cubicBezTo>
                  <a:pt x="145" y="91"/>
                  <a:pt x="145" y="95"/>
                  <a:pt x="145" y="99"/>
                </a:cubicBezTo>
                <a:cubicBezTo>
                  <a:pt x="144" y="103"/>
                  <a:pt x="141" y="106"/>
                  <a:pt x="140" y="110"/>
                </a:cubicBezTo>
                <a:cubicBezTo>
                  <a:pt x="139" y="112"/>
                  <a:pt x="137" y="113"/>
                  <a:pt x="137" y="115"/>
                </a:cubicBezTo>
                <a:cubicBezTo>
                  <a:pt x="136" y="122"/>
                  <a:pt x="132" y="128"/>
                  <a:pt x="126" y="128"/>
                </a:cubicBezTo>
                <a:cubicBezTo>
                  <a:pt x="109" y="128"/>
                  <a:pt x="92" y="128"/>
                  <a:pt x="75" y="127"/>
                </a:cubicBezTo>
                <a:cubicBezTo>
                  <a:pt x="70" y="127"/>
                  <a:pt x="66" y="124"/>
                  <a:pt x="63" y="123"/>
                </a:cubicBezTo>
                <a:cubicBezTo>
                  <a:pt x="57" y="124"/>
                  <a:pt x="52" y="125"/>
                  <a:pt x="47" y="126"/>
                </a:cubicBezTo>
                <a:cubicBezTo>
                  <a:pt x="43" y="127"/>
                  <a:pt x="39" y="126"/>
                  <a:pt x="36" y="126"/>
                </a:cubicBezTo>
                <a:cubicBezTo>
                  <a:pt x="28" y="126"/>
                  <a:pt x="28" y="126"/>
                  <a:pt x="27" y="118"/>
                </a:cubicBezTo>
                <a:cubicBezTo>
                  <a:pt x="20" y="118"/>
                  <a:pt x="14" y="118"/>
                  <a:pt x="7" y="118"/>
                </a:cubicBezTo>
                <a:cubicBezTo>
                  <a:pt x="4" y="118"/>
                  <a:pt x="1" y="118"/>
                  <a:pt x="1" y="114"/>
                </a:cubicBezTo>
                <a:cubicBezTo>
                  <a:pt x="1" y="110"/>
                  <a:pt x="4" y="110"/>
                  <a:pt x="7" y="110"/>
                </a:cubicBezTo>
                <a:cubicBezTo>
                  <a:pt x="13" y="110"/>
                  <a:pt x="20" y="110"/>
                  <a:pt x="27" y="110"/>
                </a:cubicBezTo>
                <a:cubicBezTo>
                  <a:pt x="27" y="93"/>
                  <a:pt x="27" y="76"/>
                  <a:pt x="27" y="58"/>
                </a:cubicBezTo>
                <a:cubicBezTo>
                  <a:pt x="20" y="58"/>
                  <a:pt x="13" y="58"/>
                  <a:pt x="7" y="58"/>
                </a:cubicBezTo>
                <a:cubicBezTo>
                  <a:pt x="4" y="58"/>
                  <a:pt x="1" y="58"/>
                  <a:pt x="1" y="55"/>
                </a:cubicBezTo>
                <a:cubicBezTo>
                  <a:pt x="0" y="51"/>
                  <a:pt x="4" y="50"/>
                  <a:pt x="7" y="50"/>
                </a:cubicBezTo>
                <a:cubicBezTo>
                  <a:pt x="13" y="50"/>
                  <a:pt x="20" y="50"/>
                  <a:pt x="26" y="50"/>
                </a:cubicBezTo>
                <a:close/>
                <a:moveTo>
                  <a:pt x="64" y="85"/>
                </a:moveTo>
                <a:cubicBezTo>
                  <a:pt x="64" y="91"/>
                  <a:pt x="64" y="98"/>
                  <a:pt x="64" y="105"/>
                </a:cubicBezTo>
                <a:cubicBezTo>
                  <a:pt x="64" y="114"/>
                  <a:pt x="65" y="116"/>
                  <a:pt x="74" y="119"/>
                </a:cubicBezTo>
                <a:cubicBezTo>
                  <a:pt x="76" y="119"/>
                  <a:pt x="79" y="120"/>
                  <a:pt x="81" y="120"/>
                </a:cubicBezTo>
                <a:cubicBezTo>
                  <a:pt x="95" y="120"/>
                  <a:pt x="108" y="121"/>
                  <a:pt x="121" y="120"/>
                </a:cubicBezTo>
                <a:cubicBezTo>
                  <a:pt x="128" y="120"/>
                  <a:pt x="129" y="117"/>
                  <a:pt x="128" y="111"/>
                </a:cubicBezTo>
                <a:cubicBezTo>
                  <a:pt x="127" y="108"/>
                  <a:pt x="128" y="106"/>
                  <a:pt x="131" y="105"/>
                </a:cubicBezTo>
                <a:cubicBezTo>
                  <a:pt x="137" y="103"/>
                  <a:pt x="138" y="100"/>
                  <a:pt x="135" y="94"/>
                </a:cubicBezTo>
                <a:cubicBezTo>
                  <a:pt x="134" y="92"/>
                  <a:pt x="134" y="90"/>
                  <a:pt x="136" y="88"/>
                </a:cubicBezTo>
                <a:cubicBezTo>
                  <a:pt x="141" y="83"/>
                  <a:pt x="141" y="81"/>
                  <a:pt x="137" y="76"/>
                </a:cubicBezTo>
                <a:cubicBezTo>
                  <a:pt x="135" y="75"/>
                  <a:pt x="134" y="72"/>
                  <a:pt x="135" y="70"/>
                </a:cubicBezTo>
                <a:cubicBezTo>
                  <a:pt x="138" y="63"/>
                  <a:pt x="136" y="60"/>
                  <a:pt x="128" y="60"/>
                </a:cubicBezTo>
                <a:cubicBezTo>
                  <a:pt x="118" y="60"/>
                  <a:pt x="108" y="60"/>
                  <a:pt x="98" y="60"/>
                </a:cubicBezTo>
                <a:cubicBezTo>
                  <a:pt x="91" y="60"/>
                  <a:pt x="89" y="58"/>
                  <a:pt x="92" y="52"/>
                </a:cubicBezTo>
                <a:cubicBezTo>
                  <a:pt x="94" y="47"/>
                  <a:pt x="96" y="43"/>
                  <a:pt x="96" y="38"/>
                </a:cubicBezTo>
                <a:cubicBezTo>
                  <a:pt x="97" y="30"/>
                  <a:pt x="97" y="21"/>
                  <a:pt x="97" y="13"/>
                </a:cubicBezTo>
                <a:cubicBezTo>
                  <a:pt x="97" y="12"/>
                  <a:pt x="94" y="8"/>
                  <a:pt x="93" y="9"/>
                </a:cubicBezTo>
                <a:cubicBezTo>
                  <a:pt x="91" y="9"/>
                  <a:pt x="89" y="11"/>
                  <a:pt x="87" y="13"/>
                </a:cubicBezTo>
                <a:cubicBezTo>
                  <a:pt x="87" y="14"/>
                  <a:pt x="87" y="15"/>
                  <a:pt x="87" y="16"/>
                </a:cubicBezTo>
                <a:cubicBezTo>
                  <a:pt x="85" y="26"/>
                  <a:pt x="81" y="35"/>
                  <a:pt x="75" y="44"/>
                </a:cubicBezTo>
                <a:cubicBezTo>
                  <a:pt x="64" y="57"/>
                  <a:pt x="64" y="57"/>
                  <a:pt x="64" y="75"/>
                </a:cubicBezTo>
                <a:cubicBezTo>
                  <a:pt x="64" y="78"/>
                  <a:pt x="64" y="81"/>
                  <a:pt x="64" y="85"/>
                </a:cubicBezTo>
                <a:close/>
                <a:moveTo>
                  <a:pt x="35" y="51"/>
                </a:moveTo>
                <a:cubicBezTo>
                  <a:pt x="35" y="73"/>
                  <a:pt x="35" y="96"/>
                  <a:pt x="35" y="118"/>
                </a:cubicBezTo>
                <a:cubicBezTo>
                  <a:pt x="41" y="118"/>
                  <a:pt x="46" y="118"/>
                  <a:pt x="51" y="118"/>
                </a:cubicBezTo>
                <a:cubicBezTo>
                  <a:pt x="54" y="118"/>
                  <a:pt x="56" y="116"/>
                  <a:pt x="56" y="113"/>
                </a:cubicBezTo>
                <a:cubicBezTo>
                  <a:pt x="56" y="94"/>
                  <a:pt x="56" y="75"/>
                  <a:pt x="55" y="56"/>
                </a:cubicBezTo>
                <a:cubicBezTo>
                  <a:pt x="55" y="55"/>
                  <a:pt x="53" y="51"/>
                  <a:pt x="51" y="51"/>
                </a:cubicBezTo>
                <a:cubicBezTo>
                  <a:pt x="46" y="51"/>
                  <a:pt x="41" y="51"/>
                  <a:pt x="35" y="51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271963" y="2338388"/>
            <a:ext cx="128588" cy="104775"/>
          </a:xfrm>
          <a:custGeom>
            <a:avLst/>
            <a:gdLst>
              <a:gd name="T0" fmla="*/ 11 w 11"/>
              <a:gd name="T1" fmla="*/ 4 h 9"/>
              <a:gd name="T2" fmla="*/ 4 w 11"/>
              <a:gd name="T3" fmla="*/ 8 h 9"/>
              <a:gd name="T4" fmla="*/ 0 w 11"/>
              <a:gd name="T5" fmla="*/ 4 h 9"/>
              <a:gd name="T6" fmla="*/ 4 w 11"/>
              <a:gd name="T7" fmla="*/ 0 h 9"/>
              <a:gd name="T8" fmla="*/ 11 w 11"/>
              <a:gd name="T9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4"/>
                </a:moveTo>
                <a:cubicBezTo>
                  <a:pt x="8" y="6"/>
                  <a:pt x="6" y="9"/>
                  <a:pt x="4" y="8"/>
                </a:cubicBezTo>
                <a:cubicBezTo>
                  <a:pt x="3" y="8"/>
                  <a:pt x="1" y="6"/>
                  <a:pt x="0" y="4"/>
                </a:cubicBezTo>
                <a:cubicBezTo>
                  <a:pt x="1" y="3"/>
                  <a:pt x="3" y="0"/>
                  <a:pt x="4" y="0"/>
                </a:cubicBezTo>
                <a:cubicBezTo>
                  <a:pt x="6" y="0"/>
                  <a:pt x="8" y="2"/>
                  <a:pt x="11" y="4"/>
                </a:cubicBezTo>
                <a:close/>
              </a:path>
            </a:pathLst>
          </a:custGeom>
          <a:solidFill>
            <a:srgbClr val="0091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86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body" idx="4294967295"/>
          </p:nvPr>
        </p:nvSpPr>
        <p:spPr>
          <a:xfrm>
            <a:off x="539646" y="0"/>
            <a:ext cx="8229600" cy="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PE" sz="3600" dirty="0" smtClean="0">
                <a:solidFill>
                  <a:schemeClr val="bg1"/>
                </a:solidFill>
              </a:rPr>
              <a:t>Editable Íconos</a:t>
            </a:r>
            <a:endParaRPr sz="3600" dirty="0">
              <a:solidFill>
                <a:schemeClr val="bg1"/>
              </a:solidFill>
            </a:endParaRPr>
          </a:p>
        </p:txBody>
      </p:sp>
      <p:grpSp>
        <p:nvGrpSpPr>
          <p:cNvPr id="419" name="Grupo 418"/>
          <p:cNvGrpSpPr/>
          <p:nvPr/>
        </p:nvGrpSpPr>
        <p:grpSpPr>
          <a:xfrm>
            <a:off x="531812" y="1143001"/>
            <a:ext cx="2386013" cy="2400299"/>
            <a:chOff x="531812" y="1143001"/>
            <a:chExt cx="2386013" cy="2400299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1812" y="1143001"/>
              <a:ext cx="2386013" cy="2378075"/>
            </a:xfrm>
            <a:custGeom>
              <a:avLst/>
              <a:gdLst>
                <a:gd name="T0" fmla="*/ 1209 w 1527"/>
                <a:gd name="T1" fmla="*/ 316 h 1522"/>
                <a:gd name="T2" fmla="*/ 1264 w 1527"/>
                <a:gd name="T3" fmla="*/ 291 h 1522"/>
                <a:gd name="T4" fmla="*/ 1359 w 1527"/>
                <a:gd name="T5" fmla="*/ 109 h 1522"/>
                <a:gd name="T6" fmla="*/ 1493 w 1527"/>
                <a:gd name="T7" fmla="*/ 423 h 1522"/>
                <a:gd name="T8" fmla="*/ 1376 w 1527"/>
                <a:gd name="T9" fmla="*/ 616 h 1522"/>
                <a:gd name="T10" fmla="*/ 1133 w 1527"/>
                <a:gd name="T11" fmla="*/ 1098 h 1522"/>
                <a:gd name="T12" fmla="*/ 1122 w 1527"/>
                <a:gd name="T13" fmla="*/ 798 h 1522"/>
                <a:gd name="T14" fmla="*/ 1385 w 1527"/>
                <a:gd name="T15" fmla="*/ 909 h 1522"/>
                <a:gd name="T16" fmla="*/ 1390 w 1527"/>
                <a:gd name="T17" fmla="*/ 913 h 1522"/>
                <a:gd name="T18" fmla="*/ 1419 w 1527"/>
                <a:gd name="T19" fmla="*/ 1251 h 1522"/>
                <a:gd name="T20" fmla="*/ 1448 w 1527"/>
                <a:gd name="T21" fmla="*/ 1457 h 1522"/>
                <a:gd name="T22" fmla="*/ 960 w 1527"/>
                <a:gd name="T23" fmla="*/ 1173 h 1522"/>
                <a:gd name="T24" fmla="*/ 554 w 1527"/>
                <a:gd name="T25" fmla="*/ 1007 h 1522"/>
                <a:gd name="T26" fmla="*/ 309 w 1527"/>
                <a:gd name="T27" fmla="*/ 1254 h 1522"/>
                <a:gd name="T28" fmla="*/ 538 w 1527"/>
                <a:gd name="T29" fmla="*/ 1163 h 1522"/>
                <a:gd name="T30" fmla="*/ 589 w 1527"/>
                <a:gd name="T31" fmla="*/ 1355 h 1522"/>
                <a:gd name="T32" fmla="*/ 231 w 1527"/>
                <a:gd name="T33" fmla="*/ 1389 h 1522"/>
                <a:gd name="T34" fmla="*/ 229 w 1527"/>
                <a:gd name="T35" fmla="*/ 1383 h 1522"/>
                <a:gd name="T36" fmla="*/ 166 w 1527"/>
                <a:gd name="T37" fmla="*/ 916 h 1522"/>
                <a:gd name="T38" fmla="*/ 64 w 1527"/>
                <a:gd name="T39" fmla="*/ 506 h 1522"/>
                <a:gd name="T40" fmla="*/ 297 w 1527"/>
                <a:gd name="T41" fmla="*/ 603 h 1522"/>
                <a:gd name="T42" fmla="*/ 170 w 1527"/>
                <a:gd name="T43" fmla="*/ 778 h 1522"/>
                <a:gd name="T44" fmla="*/ 473 w 1527"/>
                <a:gd name="T45" fmla="*/ 645 h 1522"/>
                <a:gd name="T46" fmla="*/ 135 w 1527"/>
                <a:gd name="T47" fmla="*/ 188 h 1522"/>
                <a:gd name="T48" fmla="*/ 163 w 1527"/>
                <a:gd name="T49" fmla="*/ 211 h 1522"/>
                <a:gd name="T50" fmla="*/ 466 w 1527"/>
                <a:gd name="T51" fmla="*/ 104 h 1522"/>
                <a:gd name="T52" fmla="*/ 488 w 1527"/>
                <a:gd name="T53" fmla="*/ 263 h 1522"/>
                <a:gd name="T54" fmla="*/ 911 w 1527"/>
                <a:gd name="T55" fmla="*/ 178 h 1522"/>
                <a:gd name="T56" fmla="*/ 1133 w 1527"/>
                <a:gd name="T57" fmla="*/ 91 h 1522"/>
                <a:gd name="T58" fmla="*/ 922 w 1527"/>
                <a:gd name="T59" fmla="*/ 384 h 1522"/>
                <a:gd name="T60" fmla="*/ 684 w 1527"/>
                <a:gd name="T61" fmla="*/ 375 h 1522"/>
                <a:gd name="T62" fmla="*/ 1036 w 1527"/>
                <a:gd name="T63" fmla="*/ 817 h 1522"/>
                <a:gd name="T64" fmla="*/ 876 w 1527"/>
                <a:gd name="T65" fmla="*/ 617 h 1522"/>
                <a:gd name="T66" fmla="*/ 654 w 1527"/>
                <a:gd name="T67" fmla="*/ 620 h 1522"/>
                <a:gd name="T68" fmla="*/ 471 w 1527"/>
                <a:gd name="T69" fmla="*/ 765 h 1522"/>
                <a:gd name="T70" fmla="*/ 640 w 1527"/>
                <a:gd name="T71" fmla="*/ 927 h 1522"/>
                <a:gd name="T72" fmla="*/ 871 w 1527"/>
                <a:gd name="T73" fmla="*/ 927 h 1522"/>
                <a:gd name="T74" fmla="*/ 636 w 1527"/>
                <a:gd name="T75" fmla="*/ 115 h 1522"/>
                <a:gd name="T76" fmla="*/ 1359 w 1527"/>
                <a:gd name="T77" fmla="*/ 571 h 1522"/>
                <a:gd name="T78" fmla="*/ 1363 w 1527"/>
                <a:gd name="T79" fmla="*/ 1494 h 1522"/>
                <a:gd name="T80" fmla="*/ 49 w 1527"/>
                <a:gd name="T81" fmla="*/ 684 h 1522"/>
                <a:gd name="T82" fmla="*/ 1365 w 1527"/>
                <a:gd name="T83" fmla="*/ 186 h 1522"/>
                <a:gd name="T84" fmla="*/ 1319 w 1527"/>
                <a:gd name="T85" fmla="*/ 898 h 1522"/>
                <a:gd name="T86" fmla="*/ 849 w 1527"/>
                <a:gd name="T87" fmla="*/ 603 h 1522"/>
                <a:gd name="T88" fmla="*/ 773 w 1527"/>
                <a:gd name="T89" fmla="*/ 490 h 1522"/>
                <a:gd name="T90" fmla="*/ 588 w 1527"/>
                <a:gd name="T91" fmla="*/ 543 h 1522"/>
                <a:gd name="T92" fmla="*/ 906 w 1527"/>
                <a:gd name="T93" fmla="*/ 1013 h 1522"/>
                <a:gd name="T94" fmla="*/ 738 w 1527"/>
                <a:gd name="T95" fmla="*/ 1055 h 1522"/>
                <a:gd name="T96" fmla="*/ 738 w 1527"/>
                <a:gd name="T97" fmla="*/ 1055 h 1522"/>
                <a:gd name="T98" fmla="*/ 975 w 1527"/>
                <a:gd name="T99" fmla="*/ 433 h 1522"/>
                <a:gd name="T100" fmla="*/ 59 w 1527"/>
                <a:gd name="T101" fmla="*/ 408 h 1522"/>
                <a:gd name="T102" fmla="*/ 83 w 1527"/>
                <a:gd name="T103" fmla="*/ 1452 h 1522"/>
                <a:gd name="T104" fmla="*/ 1463 w 1527"/>
                <a:gd name="T105" fmla="*/ 878 h 1522"/>
                <a:gd name="T106" fmla="*/ 1177 w 1527"/>
                <a:gd name="T107" fmla="*/ 105 h 1522"/>
                <a:gd name="T108" fmla="*/ 457 w 1527"/>
                <a:gd name="T109" fmla="*/ 97 h 1522"/>
                <a:gd name="T110" fmla="*/ 1152 w 1527"/>
                <a:gd name="T111" fmla="*/ 376 h 1522"/>
                <a:gd name="T112" fmla="*/ 1442 w 1527"/>
                <a:gd name="T113" fmla="*/ 1157 h 1522"/>
                <a:gd name="T114" fmla="*/ 1381 w 1527"/>
                <a:gd name="T115" fmla="*/ 60 h 1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27" h="1522">
                  <a:moveTo>
                    <a:pt x="1039" y="640"/>
                  </a:moveTo>
                  <a:cubicBezTo>
                    <a:pt x="1058" y="632"/>
                    <a:pt x="1077" y="624"/>
                    <a:pt x="1097" y="616"/>
                  </a:cubicBezTo>
                  <a:cubicBezTo>
                    <a:pt x="1082" y="558"/>
                    <a:pt x="1093" y="506"/>
                    <a:pt x="1137" y="465"/>
                  </a:cubicBezTo>
                  <a:cubicBezTo>
                    <a:pt x="1182" y="423"/>
                    <a:pt x="1234" y="415"/>
                    <a:pt x="1292" y="435"/>
                  </a:cubicBezTo>
                  <a:cubicBezTo>
                    <a:pt x="1305" y="412"/>
                    <a:pt x="1318" y="388"/>
                    <a:pt x="1332" y="364"/>
                  </a:cubicBezTo>
                  <a:cubicBezTo>
                    <a:pt x="1300" y="352"/>
                    <a:pt x="1278" y="329"/>
                    <a:pt x="1268" y="296"/>
                  </a:cubicBezTo>
                  <a:cubicBezTo>
                    <a:pt x="1258" y="300"/>
                    <a:pt x="1247" y="303"/>
                    <a:pt x="1237" y="306"/>
                  </a:cubicBezTo>
                  <a:cubicBezTo>
                    <a:pt x="1228" y="310"/>
                    <a:pt x="1218" y="313"/>
                    <a:pt x="1209" y="316"/>
                  </a:cubicBezTo>
                  <a:cubicBezTo>
                    <a:pt x="1205" y="317"/>
                    <a:pt x="1204" y="319"/>
                    <a:pt x="1204" y="323"/>
                  </a:cubicBezTo>
                  <a:cubicBezTo>
                    <a:pt x="1207" y="345"/>
                    <a:pt x="1200" y="363"/>
                    <a:pt x="1181" y="376"/>
                  </a:cubicBezTo>
                  <a:cubicBezTo>
                    <a:pt x="1161" y="389"/>
                    <a:pt x="1141" y="388"/>
                    <a:pt x="1121" y="375"/>
                  </a:cubicBezTo>
                  <a:cubicBezTo>
                    <a:pt x="1096" y="358"/>
                    <a:pt x="1090" y="325"/>
                    <a:pt x="1108" y="299"/>
                  </a:cubicBezTo>
                  <a:cubicBezTo>
                    <a:pt x="1123" y="279"/>
                    <a:pt x="1154" y="269"/>
                    <a:pt x="1181" y="286"/>
                  </a:cubicBezTo>
                  <a:cubicBezTo>
                    <a:pt x="1189" y="292"/>
                    <a:pt x="1195" y="299"/>
                    <a:pt x="1200" y="308"/>
                  </a:cubicBezTo>
                  <a:cubicBezTo>
                    <a:pt x="1201" y="309"/>
                    <a:pt x="1204" y="310"/>
                    <a:pt x="1206" y="310"/>
                  </a:cubicBezTo>
                  <a:cubicBezTo>
                    <a:pt x="1225" y="304"/>
                    <a:pt x="1245" y="297"/>
                    <a:pt x="1264" y="291"/>
                  </a:cubicBezTo>
                  <a:cubicBezTo>
                    <a:pt x="1265" y="290"/>
                    <a:pt x="1265" y="290"/>
                    <a:pt x="1266" y="289"/>
                  </a:cubicBezTo>
                  <a:cubicBezTo>
                    <a:pt x="1256" y="235"/>
                    <a:pt x="1291" y="175"/>
                    <a:pt x="1357" y="168"/>
                  </a:cubicBezTo>
                  <a:cubicBezTo>
                    <a:pt x="1354" y="150"/>
                    <a:pt x="1351" y="132"/>
                    <a:pt x="1348" y="114"/>
                  </a:cubicBezTo>
                  <a:cubicBezTo>
                    <a:pt x="1339" y="113"/>
                    <a:pt x="1331" y="114"/>
                    <a:pt x="1323" y="112"/>
                  </a:cubicBezTo>
                  <a:cubicBezTo>
                    <a:pt x="1303" y="107"/>
                    <a:pt x="1286" y="89"/>
                    <a:pt x="1283" y="68"/>
                  </a:cubicBezTo>
                  <a:cubicBezTo>
                    <a:pt x="1280" y="45"/>
                    <a:pt x="1290" y="25"/>
                    <a:pt x="1311" y="12"/>
                  </a:cubicBezTo>
                  <a:cubicBezTo>
                    <a:pt x="1328" y="2"/>
                    <a:pt x="1352" y="4"/>
                    <a:pt x="1369" y="17"/>
                  </a:cubicBezTo>
                  <a:cubicBezTo>
                    <a:pt x="1401" y="42"/>
                    <a:pt x="1396" y="91"/>
                    <a:pt x="1359" y="109"/>
                  </a:cubicBezTo>
                  <a:cubicBezTo>
                    <a:pt x="1355" y="111"/>
                    <a:pt x="1354" y="112"/>
                    <a:pt x="1355" y="117"/>
                  </a:cubicBezTo>
                  <a:cubicBezTo>
                    <a:pt x="1357" y="133"/>
                    <a:pt x="1360" y="149"/>
                    <a:pt x="1363" y="165"/>
                  </a:cubicBezTo>
                  <a:cubicBezTo>
                    <a:pt x="1363" y="168"/>
                    <a:pt x="1364" y="169"/>
                    <a:pt x="1368" y="169"/>
                  </a:cubicBezTo>
                  <a:cubicBezTo>
                    <a:pt x="1404" y="170"/>
                    <a:pt x="1432" y="187"/>
                    <a:pt x="1451" y="218"/>
                  </a:cubicBezTo>
                  <a:cubicBezTo>
                    <a:pt x="1477" y="261"/>
                    <a:pt x="1467" y="321"/>
                    <a:pt x="1421" y="353"/>
                  </a:cubicBezTo>
                  <a:cubicBezTo>
                    <a:pt x="1420" y="353"/>
                    <a:pt x="1419" y="354"/>
                    <a:pt x="1418" y="354"/>
                  </a:cubicBezTo>
                  <a:cubicBezTo>
                    <a:pt x="1427" y="374"/>
                    <a:pt x="1435" y="393"/>
                    <a:pt x="1444" y="413"/>
                  </a:cubicBezTo>
                  <a:cubicBezTo>
                    <a:pt x="1462" y="409"/>
                    <a:pt x="1479" y="411"/>
                    <a:pt x="1493" y="423"/>
                  </a:cubicBezTo>
                  <a:cubicBezTo>
                    <a:pt x="1503" y="431"/>
                    <a:pt x="1510" y="441"/>
                    <a:pt x="1512" y="454"/>
                  </a:cubicBezTo>
                  <a:cubicBezTo>
                    <a:pt x="1517" y="482"/>
                    <a:pt x="1503" y="507"/>
                    <a:pt x="1474" y="517"/>
                  </a:cubicBezTo>
                  <a:cubicBezTo>
                    <a:pt x="1451" y="524"/>
                    <a:pt x="1422" y="511"/>
                    <a:pt x="1412" y="489"/>
                  </a:cubicBezTo>
                  <a:cubicBezTo>
                    <a:pt x="1401" y="466"/>
                    <a:pt x="1404" y="434"/>
                    <a:pt x="1438" y="415"/>
                  </a:cubicBezTo>
                  <a:cubicBezTo>
                    <a:pt x="1430" y="396"/>
                    <a:pt x="1421" y="377"/>
                    <a:pt x="1413" y="357"/>
                  </a:cubicBezTo>
                  <a:cubicBezTo>
                    <a:pt x="1391" y="369"/>
                    <a:pt x="1368" y="372"/>
                    <a:pt x="1345" y="368"/>
                  </a:cubicBezTo>
                  <a:cubicBezTo>
                    <a:pt x="1331" y="392"/>
                    <a:pt x="1317" y="416"/>
                    <a:pt x="1304" y="440"/>
                  </a:cubicBezTo>
                  <a:cubicBezTo>
                    <a:pt x="1370" y="482"/>
                    <a:pt x="1398" y="540"/>
                    <a:pt x="1376" y="616"/>
                  </a:cubicBezTo>
                  <a:cubicBezTo>
                    <a:pt x="1361" y="669"/>
                    <a:pt x="1314" y="709"/>
                    <a:pt x="1256" y="716"/>
                  </a:cubicBezTo>
                  <a:cubicBezTo>
                    <a:pt x="1197" y="724"/>
                    <a:pt x="1137" y="696"/>
                    <a:pt x="1104" y="634"/>
                  </a:cubicBezTo>
                  <a:cubicBezTo>
                    <a:pt x="1085" y="642"/>
                    <a:pt x="1065" y="650"/>
                    <a:pt x="1045" y="658"/>
                  </a:cubicBezTo>
                  <a:cubicBezTo>
                    <a:pt x="1070" y="723"/>
                    <a:pt x="1074" y="789"/>
                    <a:pt x="1055" y="856"/>
                  </a:cubicBezTo>
                  <a:cubicBezTo>
                    <a:pt x="1036" y="922"/>
                    <a:pt x="999" y="976"/>
                    <a:pt x="944" y="1019"/>
                  </a:cubicBezTo>
                  <a:cubicBezTo>
                    <a:pt x="967" y="1051"/>
                    <a:pt x="990" y="1082"/>
                    <a:pt x="1013" y="1114"/>
                  </a:cubicBezTo>
                  <a:cubicBezTo>
                    <a:pt x="1015" y="1113"/>
                    <a:pt x="1017" y="1112"/>
                    <a:pt x="1019" y="1111"/>
                  </a:cubicBezTo>
                  <a:cubicBezTo>
                    <a:pt x="1055" y="1091"/>
                    <a:pt x="1094" y="1087"/>
                    <a:pt x="1133" y="1098"/>
                  </a:cubicBezTo>
                  <a:cubicBezTo>
                    <a:pt x="1146" y="1102"/>
                    <a:pt x="1158" y="1110"/>
                    <a:pt x="1171" y="1115"/>
                  </a:cubicBezTo>
                  <a:cubicBezTo>
                    <a:pt x="1172" y="1116"/>
                    <a:pt x="1176" y="1117"/>
                    <a:pt x="1177" y="1116"/>
                  </a:cubicBezTo>
                  <a:cubicBezTo>
                    <a:pt x="1200" y="1095"/>
                    <a:pt x="1223" y="1075"/>
                    <a:pt x="1247" y="1054"/>
                  </a:cubicBezTo>
                  <a:cubicBezTo>
                    <a:pt x="1227" y="1034"/>
                    <a:pt x="1217" y="1010"/>
                    <a:pt x="1216" y="982"/>
                  </a:cubicBezTo>
                  <a:cubicBezTo>
                    <a:pt x="1216" y="955"/>
                    <a:pt x="1226" y="932"/>
                    <a:pt x="1246" y="911"/>
                  </a:cubicBezTo>
                  <a:cubicBezTo>
                    <a:pt x="1232" y="893"/>
                    <a:pt x="1218" y="875"/>
                    <a:pt x="1203" y="857"/>
                  </a:cubicBezTo>
                  <a:cubicBezTo>
                    <a:pt x="1190" y="864"/>
                    <a:pt x="1176" y="867"/>
                    <a:pt x="1161" y="863"/>
                  </a:cubicBezTo>
                  <a:cubicBezTo>
                    <a:pt x="1132" y="856"/>
                    <a:pt x="1115" y="826"/>
                    <a:pt x="1122" y="798"/>
                  </a:cubicBezTo>
                  <a:cubicBezTo>
                    <a:pt x="1128" y="776"/>
                    <a:pt x="1143" y="762"/>
                    <a:pt x="1165" y="758"/>
                  </a:cubicBezTo>
                  <a:cubicBezTo>
                    <a:pt x="1187" y="755"/>
                    <a:pt x="1206" y="762"/>
                    <a:pt x="1219" y="781"/>
                  </a:cubicBezTo>
                  <a:cubicBezTo>
                    <a:pt x="1231" y="800"/>
                    <a:pt x="1231" y="820"/>
                    <a:pt x="1220" y="839"/>
                  </a:cubicBezTo>
                  <a:cubicBezTo>
                    <a:pt x="1218" y="843"/>
                    <a:pt x="1214" y="847"/>
                    <a:pt x="1211" y="850"/>
                  </a:cubicBezTo>
                  <a:cubicBezTo>
                    <a:pt x="1210" y="852"/>
                    <a:pt x="1210" y="855"/>
                    <a:pt x="1211" y="856"/>
                  </a:cubicBezTo>
                  <a:cubicBezTo>
                    <a:pt x="1224" y="873"/>
                    <a:pt x="1237" y="889"/>
                    <a:pt x="1250" y="906"/>
                  </a:cubicBezTo>
                  <a:cubicBezTo>
                    <a:pt x="1270" y="890"/>
                    <a:pt x="1293" y="881"/>
                    <a:pt x="1318" y="882"/>
                  </a:cubicBezTo>
                  <a:cubicBezTo>
                    <a:pt x="1344" y="882"/>
                    <a:pt x="1366" y="891"/>
                    <a:pt x="1385" y="909"/>
                  </a:cubicBezTo>
                  <a:cubicBezTo>
                    <a:pt x="1400" y="897"/>
                    <a:pt x="1414" y="885"/>
                    <a:pt x="1428" y="873"/>
                  </a:cubicBezTo>
                  <a:cubicBezTo>
                    <a:pt x="1427" y="871"/>
                    <a:pt x="1426" y="870"/>
                    <a:pt x="1424" y="868"/>
                  </a:cubicBezTo>
                  <a:cubicBezTo>
                    <a:pt x="1408" y="849"/>
                    <a:pt x="1407" y="823"/>
                    <a:pt x="1421" y="802"/>
                  </a:cubicBezTo>
                  <a:cubicBezTo>
                    <a:pt x="1435" y="783"/>
                    <a:pt x="1460" y="775"/>
                    <a:pt x="1483" y="783"/>
                  </a:cubicBezTo>
                  <a:cubicBezTo>
                    <a:pt x="1512" y="793"/>
                    <a:pt x="1527" y="825"/>
                    <a:pt x="1515" y="854"/>
                  </a:cubicBezTo>
                  <a:cubicBezTo>
                    <a:pt x="1503" y="883"/>
                    <a:pt x="1470" y="896"/>
                    <a:pt x="1442" y="881"/>
                  </a:cubicBezTo>
                  <a:cubicBezTo>
                    <a:pt x="1435" y="878"/>
                    <a:pt x="1431" y="879"/>
                    <a:pt x="1425" y="884"/>
                  </a:cubicBezTo>
                  <a:cubicBezTo>
                    <a:pt x="1414" y="894"/>
                    <a:pt x="1402" y="903"/>
                    <a:pt x="1390" y="913"/>
                  </a:cubicBezTo>
                  <a:cubicBezTo>
                    <a:pt x="1431" y="960"/>
                    <a:pt x="1420" y="1021"/>
                    <a:pt x="1387" y="1054"/>
                  </a:cubicBezTo>
                  <a:cubicBezTo>
                    <a:pt x="1355" y="1086"/>
                    <a:pt x="1300" y="1094"/>
                    <a:pt x="1256" y="1062"/>
                  </a:cubicBezTo>
                  <a:cubicBezTo>
                    <a:pt x="1232" y="1083"/>
                    <a:pt x="1209" y="1104"/>
                    <a:pt x="1185" y="1125"/>
                  </a:cubicBezTo>
                  <a:cubicBezTo>
                    <a:pt x="1242" y="1182"/>
                    <a:pt x="1252" y="1246"/>
                    <a:pt x="1215" y="1317"/>
                  </a:cubicBezTo>
                  <a:cubicBezTo>
                    <a:pt x="1233" y="1332"/>
                    <a:pt x="1252" y="1347"/>
                    <a:pt x="1271" y="1363"/>
                  </a:cubicBezTo>
                  <a:cubicBezTo>
                    <a:pt x="1283" y="1342"/>
                    <a:pt x="1300" y="1326"/>
                    <a:pt x="1322" y="1317"/>
                  </a:cubicBezTo>
                  <a:cubicBezTo>
                    <a:pt x="1345" y="1309"/>
                    <a:pt x="1368" y="1308"/>
                    <a:pt x="1391" y="1315"/>
                  </a:cubicBezTo>
                  <a:cubicBezTo>
                    <a:pt x="1400" y="1294"/>
                    <a:pt x="1409" y="1272"/>
                    <a:pt x="1419" y="1251"/>
                  </a:cubicBezTo>
                  <a:cubicBezTo>
                    <a:pt x="1403" y="1242"/>
                    <a:pt x="1393" y="1230"/>
                    <a:pt x="1390" y="1213"/>
                  </a:cubicBezTo>
                  <a:cubicBezTo>
                    <a:pt x="1387" y="1199"/>
                    <a:pt x="1389" y="1186"/>
                    <a:pt x="1396" y="1174"/>
                  </a:cubicBezTo>
                  <a:cubicBezTo>
                    <a:pt x="1409" y="1152"/>
                    <a:pt x="1439" y="1142"/>
                    <a:pt x="1463" y="1152"/>
                  </a:cubicBezTo>
                  <a:cubicBezTo>
                    <a:pt x="1489" y="1164"/>
                    <a:pt x="1502" y="1192"/>
                    <a:pt x="1493" y="1219"/>
                  </a:cubicBezTo>
                  <a:cubicBezTo>
                    <a:pt x="1485" y="1244"/>
                    <a:pt x="1458" y="1262"/>
                    <a:pt x="1425" y="1253"/>
                  </a:cubicBezTo>
                  <a:cubicBezTo>
                    <a:pt x="1416" y="1274"/>
                    <a:pt x="1406" y="1296"/>
                    <a:pt x="1397" y="1317"/>
                  </a:cubicBezTo>
                  <a:cubicBezTo>
                    <a:pt x="1412" y="1324"/>
                    <a:pt x="1425" y="1333"/>
                    <a:pt x="1436" y="1346"/>
                  </a:cubicBezTo>
                  <a:cubicBezTo>
                    <a:pt x="1462" y="1377"/>
                    <a:pt x="1468" y="1420"/>
                    <a:pt x="1448" y="1457"/>
                  </a:cubicBezTo>
                  <a:cubicBezTo>
                    <a:pt x="1425" y="1502"/>
                    <a:pt x="1373" y="1522"/>
                    <a:pt x="1325" y="1505"/>
                  </a:cubicBezTo>
                  <a:cubicBezTo>
                    <a:pt x="1275" y="1487"/>
                    <a:pt x="1248" y="1432"/>
                    <a:pt x="1264" y="1381"/>
                  </a:cubicBezTo>
                  <a:cubicBezTo>
                    <a:pt x="1265" y="1376"/>
                    <a:pt x="1264" y="1373"/>
                    <a:pt x="1260" y="1370"/>
                  </a:cubicBezTo>
                  <a:cubicBezTo>
                    <a:pt x="1242" y="1356"/>
                    <a:pt x="1225" y="1342"/>
                    <a:pt x="1208" y="1328"/>
                  </a:cubicBezTo>
                  <a:cubicBezTo>
                    <a:pt x="1198" y="1337"/>
                    <a:pt x="1189" y="1346"/>
                    <a:pt x="1179" y="1354"/>
                  </a:cubicBezTo>
                  <a:cubicBezTo>
                    <a:pt x="1153" y="1375"/>
                    <a:pt x="1123" y="1385"/>
                    <a:pt x="1090" y="1384"/>
                  </a:cubicBezTo>
                  <a:cubicBezTo>
                    <a:pt x="1028" y="1383"/>
                    <a:pt x="984" y="1353"/>
                    <a:pt x="957" y="1298"/>
                  </a:cubicBezTo>
                  <a:cubicBezTo>
                    <a:pt x="938" y="1257"/>
                    <a:pt x="940" y="1214"/>
                    <a:pt x="960" y="1173"/>
                  </a:cubicBezTo>
                  <a:cubicBezTo>
                    <a:pt x="968" y="1156"/>
                    <a:pt x="979" y="1142"/>
                    <a:pt x="993" y="1130"/>
                  </a:cubicBezTo>
                  <a:cubicBezTo>
                    <a:pt x="997" y="1126"/>
                    <a:pt x="997" y="1124"/>
                    <a:pt x="994" y="1119"/>
                  </a:cubicBezTo>
                  <a:cubicBezTo>
                    <a:pt x="973" y="1091"/>
                    <a:pt x="953" y="1063"/>
                    <a:pt x="932" y="1035"/>
                  </a:cubicBezTo>
                  <a:cubicBezTo>
                    <a:pt x="931" y="1033"/>
                    <a:pt x="930" y="1032"/>
                    <a:pt x="928" y="1030"/>
                  </a:cubicBezTo>
                  <a:cubicBezTo>
                    <a:pt x="924" y="1033"/>
                    <a:pt x="920" y="1036"/>
                    <a:pt x="916" y="1038"/>
                  </a:cubicBezTo>
                  <a:cubicBezTo>
                    <a:pt x="866" y="1068"/>
                    <a:pt x="812" y="1083"/>
                    <a:pt x="754" y="1082"/>
                  </a:cubicBezTo>
                  <a:cubicBezTo>
                    <a:pt x="706" y="1082"/>
                    <a:pt x="660" y="1071"/>
                    <a:pt x="616" y="1049"/>
                  </a:cubicBezTo>
                  <a:cubicBezTo>
                    <a:pt x="593" y="1038"/>
                    <a:pt x="573" y="1024"/>
                    <a:pt x="554" y="1007"/>
                  </a:cubicBezTo>
                  <a:cubicBezTo>
                    <a:pt x="531" y="988"/>
                    <a:pt x="511" y="966"/>
                    <a:pt x="495" y="940"/>
                  </a:cubicBezTo>
                  <a:cubicBezTo>
                    <a:pt x="493" y="937"/>
                    <a:pt x="491" y="936"/>
                    <a:pt x="487" y="938"/>
                  </a:cubicBezTo>
                  <a:cubicBezTo>
                    <a:pt x="458" y="951"/>
                    <a:pt x="428" y="963"/>
                    <a:pt x="398" y="976"/>
                  </a:cubicBezTo>
                  <a:cubicBezTo>
                    <a:pt x="397" y="976"/>
                    <a:pt x="397" y="976"/>
                    <a:pt x="396" y="977"/>
                  </a:cubicBezTo>
                  <a:cubicBezTo>
                    <a:pt x="410" y="1020"/>
                    <a:pt x="409" y="1062"/>
                    <a:pt x="386" y="1102"/>
                  </a:cubicBezTo>
                  <a:cubicBezTo>
                    <a:pt x="363" y="1141"/>
                    <a:pt x="328" y="1165"/>
                    <a:pt x="283" y="1174"/>
                  </a:cubicBezTo>
                  <a:cubicBezTo>
                    <a:pt x="287" y="1185"/>
                    <a:pt x="291" y="1196"/>
                    <a:pt x="294" y="1206"/>
                  </a:cubicBezTo>
                  <a:cubicBezTo>
                    <a:pt x="299" y="1222"/>
                    <a:pt x="304" y="1238"/>
                    <a:pt x="309" y="1254"/>
                  </a:cubicBezTo>
                  <a:cubicBezTo>
                    <a:pt x="310" y="1257"/>
                    <a:pt x="312" y="1258"/>
                    <a:pt x="315" y="1258"/>
                  </a:cubicBezTo>
                  <a:cubicBezTo>
                    <a:pt x="341" y="1255"/>
                    <a:pt x="365" y="1261"/>
                    <a:pt x="386" y="1277"/>
                  </a:cubicBezTo>
                  <a:cubicBezTo>
                    <a:pt x="390" y="1280"/>
                    <a:pt x="393" y="1281"/>
                    <a:pt x="397" y="1278"/>
                  </a:cubicBezTo>
                  <a:cubicBezTo>
                    <a:pt x="417" y="1266"/>
                    <a:pt x="436" y="1255"/>
                    <a:pt x="456" y="1244"/>
                  </a:cubicBezTo>
                  <a:cubicBezTo>
                    <a:pt x="458" y="1243"/>
                    <a:pt x="460" y="1241"/>
                    <a:pt x="463" y="1240"/>
                  </a:cubicBezTo>
                  <a:cubicBezTo>
                    <a:pt x="452" y="1229"/>
                    <a:pt x="447" y="1216"/>
                    <a:pt x="448" y="1201"/>
                  </a:cubicBezTo>
                  <a:cubicBezTo>
                    <a:pt x="448" y="1178"/>
                    <a:pt x="460" y="1161"/>
                    <a:pt x="481" y="1152"/>
                  </a:cubicBezTo>
                  <a:cubicBezTo>
                    <a:pt x="502" y="1144"/>
                    <a:pt x="521" y="1148"/>
                    <a:pt x="538" y="1163"/>
                  </a:cubicBezTo>
                  <a:cubicBezTo>
                    <a:pt x="558" y="1180"/>
                    <a:pt x="559" y="1214"/>
                    <a:pt x="546" y="1232"/>
                  </a:cubicBezTo>
                  <a:cubicBezTo>
                    <a:pt x="527" y="1258"/>
                    <a:pt x="496" y="1261"/>
                    <a:pt x="472" y="1247"/>
                  </a:cubicBezTo>
                  <a:cubicBezTo>
                    <a:pt x="470" y="1246"/>
                    <a:pt x="467" y="1245"/>
                    <a:pt x="465" y="1246"/>
                  </a:cubicBezTo>
                  <a:cubicBezTo>
                    <a:pt x="443" y="1259"/>
                    <a:pt x="420" y="1272"/>
                    <a:pt x="397" y="1285"/>
                  </a:cubicBezTo>
                  <a:cubicBezTo>
                    <a:pt x="424" y="1315"/>
                    <a:pt x="433" y="1350"/>
                    <a:pt x="422" y="1389"/>
                  </a:cubicBezTo>
                  <a:cubicBezTo>
                    <a:pt x="455" y="1392"/>
                    <a:pt x="487" y="1395"/>
                    <a:pt x="519" y="1398"/>
                  </a:cubicBezTo>
                  <a:cubicBezTo>
                    <a:pt x="524" y="1379"/>
                    <a:pt x="534" y="1365"/>
                    <a:pt x="552" y="1357"/>
                  </a:cubicBezTo>
                  <a:cubicBezTo>
                    <a:pt x="564" y="1352"/>
                    <a:pt x="577" y="1351"/>
                    <a:pt x="589" y="1355"/>
                  </a:cubicBezTo>
                  <a:cubicBezTo>
                    <a:pt x="615" y="1364"/>
                    <a:pt x="631" y="1391"/>
                    <a:pt x="626" y="1416"/>
                  </a:cubicBezTo>
                  <a:cubicBezTo>
                    <a:pt x="619" y="1445"/>
                    <a:pt x="599" y="1461"/>
                    <a:pt x="570" y="1460"/>
                  </a:cubicBezTo>
                  <a:cubicBezTo>
                    <a:pt x="544" y="1459"/>
                    <a:pt x="520" y="1441"/>
                    <a:pt x="518" y="1404"/>
                  </a:cubicBezTo>
                  <a:cubicBezTo>
                    <a:pt x="510" y="1403"/>
                    <a:pt x="501" y="1402"/>
                    <a:pt x="492" y="1402"/>
                  </a:cubicBezTo>
                  <a:cubicBezTo>
                    <a:pt x="470" y="1400"/>
                    <a:pt x="448" y="1398"/>
                    <a:pt x="426" y="1396"/>
                  </a:cubicBezTo>
                  <a:cubicBezTo>
                    <a:pt x="421" y="1395"/>
                    <a:pt x="419" y="1396"/>
                    <a:pt x="417" y="1401"/>
                  </a:cubicBezTo>
                  <a:cubicBezTo>
                    <a:pt x="397" y="1444"/>
                    <a:pt x="346" y="1467"/>
                    <a:pt x="300" y="1454"/>
                  </a:cubicBezTo>
                  <a:cubicBezTo>
                    <a:pt x="266" y="1445"/>
                    <a:pt x="244" y="1422"/>
                    <a:pt x="231" y="1389"/>
                  </a:cubicBezTo>
                  <a:cubicBezTo>
                    <a:pt x="199" y="1396"/>
                    <a:pt x="168" y="1402"/>
                    <a:pt x="136" y="1409"/>
                  </a:cubicBezTo>
                  <a:cubicBezTo>
                    <a:pt x="135" y="1426"/>
                    <a:pt x="128" y="1441"/>
                    <a:pt x="113" y="1451"/>
                  </a:cubicBezTo>
                  <a:cubicBezTo>
                    <a:pt x="102" y="1458"/>
                    <a:pt x="90" y="1462"/>
                    <a:pt x="77" y="1460"/>
                  </a:cubicBezTo>
                  <a:cubicBezTo>
                    <a:pt x="50" y="1457"/>
                    <a:pt x="29" y="1435"/>
                    <a:pt x="29" y="1409"/>
                  </a:cubicBezTo>
                  <a:cubicBezTo>
                    <a:pt x="28" y="1382"/>
                    <a:pt x="47" y="1358"/>
                    <a:pt x="73" y="1353"/>
                  </a:cubicBezTo>
                  <a:cubicBezTo>
                    <a:pt x="89" y="1351"/>
                    <a:pt x="103" y="1355"/>
                    <a:pt x="115" y="1364"/>
                  </a:cubicBezTo>
                  <a:cubicBezTo>
                    <a:pt x="128" y="1374"/>
                    <a:pt x="134" y="1387"/>
                    <a:pt x="136" y="1403"/>
                  </a:cubicBezTo>
                  <a:cubicBezTo>
                    <a:pt x="167" y="1396"/>
                    <a:pt x="198" y="1390"/>
                    <a:pt x="229" y="1383"/>
                  </a:cubicBezTo>
                  <a:cubicBezTo>
                    <a:pt x="223" y="1357"/>
                    <a:pt x="226" y="1331"/>
                    <a:pt x="239" y="1308"/>
                  </a:cubicBezTo>
                  <a:cubicBezTo>
                    <a:pt x="253" y="1285"/>
                    <a:pt x="272" y="1269"/>
                    <a:pt x="299" y="1261"/>
                  </a:cubicBezTo>
                  <a:cubicBezTo>
                    <a:pt x="294" y="1249"/>
                    <a:pt x="290" y="1237"/>
                    <a:pt x="287" y="1225"/>
                  </a:cubicBezTo>
                  <a:cubicBezTo>
                    <a:pt x="282" y="1210"/>
                    <a:pt x="277" y="1195"/>
                    <a:pt x="272" y="1180"/>
                  </a:cubicBezTo>
                  <a:cubicBezTo>
                    <a:pt x="271" y="1176"/>
                    <a:pt x="269" y="1175"/>
                    <a:pt x="266" y="1175"/>
                  </a:cubicBezTo>
                  <a:cubicBezTo>
                    <a:pt x="221" y="1177"/>
                    <a:pt x="183" y="1162"/>
                    <a:pt x="152" y="1130"/>
                  </a:cubicBezTo>
                  <a:cubicBezTo>
                    <a:pt x="122" y="1098"/>
                    <a:pt x="109" y="1059"/>
                    <a:pt x="113" y="1015"/>
                  </a:cubicBezTo>
                  <a:cubicBezTo>
                    <a:pt x="117" y="975"/>
                    <a:pt x="135" y="942"/>
                    <a:pt x="166" y="916"/>
                  </a:cubicBezTo>
                  <a:cubicBezTo>
                    <a:pt x="177" y="907"/>
                    <a:pt x="190" y="901"/>
                    <a:pt x="203" y="892"/>
                  </a:cubicBezTo>
                  <a:cubicBezTo>
                    <a:pt x="188" y="856"/>
                    <a:pt x="173" y="819"/>
                    <a:pt x="158" y="782"/>
                  </a:cubicBezTo>
                  <a:cubicBezTo>
                    <a:pt x="128" y="788"/>
                    <a:pt x="100" y="784"/>
                    <a:pt x="75" y="766"/>
                  </a:cubicBezTo>
                  <a:cubicBezTo>
                    <a:pt x="55" y="752"/>
                    <a:pt x="43" y="733"/>
                    <a:pt x="36" y="710"/>
                  </a:cubicBezTo>
                  <a:cubicBezTo>
                    <a:pt x="25" y="672"/>
                    <a:pt x="39" y="616"/>
                    <a:pt x="95" y="591"/>
                  </a:cubicBezTo>
                  <a:cubicBezTo>
                    <a:pt x="91" y="577"/>
                    <a:pt x="87" y="564"/>
                    <a:pt x="83" y="551"/>
                  </a:cubicBezTo>
                  <a:cubicBezTo>
                    <a:pt x="79" y="538"/>
                    <a:pt x="75" y="525"/>
                    <a:pt x="72" y="512"/>
                  </a:cubicBezTo>
                  <a:cubicBezTo>
                    <a:pt x="70" y="507"/>
                    <a:pt x="69" y="506"/>
                    <a:pt x="64" y="506"/>
                  </a:cubicBezTo>
                  <a:cubicBezTo>
                    <a:pt x="36" y="509"/>
                    <a:pt x="10" y="487"/>
                    <a:pt x="6" y="460"/>
                  </a:cubicBezTo>
                  <a:cubicBezTo>
                    <a:pt x="0" y="421"/>
                    <a:pt x="40" y="388"/>
                    <a:pt x="77" y="402"/>
                  </a:cubicBezTo>
                  <a:cubicBezTo>
                    <a:pt x="109" y="414"/>
                    <a:pt x="122" y="449"/>
                    <a:pt x="106" y="479"/>
                  </a:cubicBezTo>
                  <a:cubicBezTo>
                    <a:pt x="100" y="491"/>
                    <a:pt x="89" y="498"/>
                    <a:pt x="76" y="504"/>
                  </a:cubicBezTo>
                  <a:cubicBezTo>
                    <a:pt x="84" y="532"/>
                    <a:pt x="92" y="560"/>
                    <a:pt x="101" y="589"/>
                  </a:cubicBezTo>
                  <a:cubicBezTo>
                    <a:pt x="125" y="582"/>
                    <a:pt x="148" y="582"/>
                    <a:pt x="171" y="592"/>
                  </a:cubicBezTo>
                  <a:cubicBezTo>
                    <a:pt x="194" y="601"/>
                    <a:pt x="211" y="617"/>
                    <a:pt x="223" y="639"/>
                  </a:cubicBezTo>
                  <a:cubicBezTo>
                    <a:pt x="247" y="627"/>
                    <a:pt x="272" y="615"/>
                    <a:pt x="297" y="603"/>
                  </a:cubicBezTo>
                  <a:cubicBezTo>
                    <a:pt x="289" y="587"/>
                    <a:pt x="287" y="571"/>
                    <a:pt x="294" y="555"/>
                  </a:cubicBezTo>
                  <a:cubicBezTo>
                    <a:pt x="300" y="542"/>
                    <a:pt x="309" y="533"/>
                    <a:pt x="321" y="527"/>
                  </a:cubicBezTo>
                  <a:cubicBezTo>
                    <a:pt x="345" y="516"/>
                    <a:pt x="375" y="525"/>
                    <a:pt x="389" y="549"/>
                  </a:cubicBezTo>
                  <a:cubicBezTo>
                    <a:pt x="403" y="571"/>
                    <a:pt x="398" y="601"/>
                    <a:pt x="377" y="618"/>
                  </a:cubicBezTo>
                  <a:cubicBezTo>
                    <a:pt x="355" y="636"/>
                    <a:pt x="326" y="633"/>
                    <a:pt x="300" y="609"/>
                  </a:cubicBezTo>
                  <a:cubicBezTo>
                    <a:pt x="275" y="621"/>
                    <a:pt x="251" y="633"/>
                    <a:pt x="226" y="645"/>
                  </a:cubicBezTo>
                  <a:cubicBezTo>
                    <a:pt x="235" y="671"/>
                    <a:pt x="236" y="697"/>
                    <a:pt x="225" y="723"/>
                  </a:cubicBezTo>
                  <a:cubicBezTo>
                    <a:pt x="215" y="749"/>
                    <a:pt x="196" y="767"/>
                    <a:pt x="170" y="778"/>
                  </a:cubicBezTo>
                  <a:cubicBezTo>
                    <a:pt x="185" y="815"/>
                    <a:pt x="200" y="852"/>
                    <a:pt x="216" y="889"/>
                  </a:cubicBezTo>
                  <a:cubicBezTo>
                    <a:pt x="222" y="888"/>
                    <a:pt x="228" y="886"/>
                    <a:pt x="235" y="885"/>
                  </a:cubicBezTo>
                  <a:cubicBezTo>
                    <a:pt x="293" y="878"/>
                    <a:pt x="340" y="897"/>
                    <a:pt x="376" y="943"/>
                  </a:cubicBezTo>
                  <a:cubicBezTo>
                    <a:pt x="378" y="945"/>
                    <a:pt x="380" y="948"/>
                    <a:pt x="382" y="951"/>
                  </a:cubicBezTo>
                  <a:cubicBezTo>
                    <a:pt x="387" y="960"/>
                    <a:pt x="387" y="960"/>
                    <a:pt x="397" y="955"/>
                  </a:cubicBezTo>
                  <a:cubicBezTo>
                    <a:pt x="424" y="944"/>
                    <a:pt x="451" y="933"/>
                    <a:pt x="478" y="922"/>
                  </a:cubicBezTo>
                  <a:cubicBezTo>
                    <a:pt x="479" y="921"/>
                    <a:pt x="481" y="920"/>
                    <a:pt x="482" y="919"/>
                  </a:cubicBezTo>
                  <a:cubicBezTo>
                    <a:pt x="437" y="829"/>
                    <a:pt x="431" y="737"/>
                    <a:pt x="473" y="645"/>
                  </a:cubicBezTo>
                  <a:cubicBezTo>
                    <a:pt x="514" y="553"/>
                    <a:pt x="586" y="496"/>
                    <a:pt x="683" y="469"/>
                  </a:cubicBezTo>
                  <a:cubicBezTo>
                    <a:pt x="677" y="440"/>
                    <a:pt x="672" y="410"/>
                    <a:pt x="666" y="381"/>
                  </a:cubicBezTo>
                  <a:cubicBezTo>
                    <a:pt x="590" y="396"/>
                    <a:pt x="514" y="351"/>
                    <a:pt x="493" y="276"/>
                  </a:cubicBezTo>
                  <a:cubicBezTo>
                    <a:pt x="440" y="276"/>
                    <a:pt x="387" y="276"/>
                    <a:pt x="334" y="276"/>
                  </a:cubicBezTo>
                  <a:cubicBezTo>
                    <a:pt x="334" y="333"/>
                    <a:pt x="308" y="371"/>
                    <a:pt x="252" y="384"/>
                  </a:cubicBezTo>
                  <a:cubicBezTo>
                    <a:pt x="212" y="393"/>
                    <a:pt x="169" y="374"/>
                    <a:pt x="148" y="339"/>
                  </a:cubicBezTo>
                  <a:cubicBezTo>
                    <a:pt x="128" y="305"/>
                    <a:pt x="124" y="258"/>
                    <a:pt x="160" y="217"/>
                  </a:cubicBezTo>
                  <a:cubicBezTo>
                    <a:pt x="152" y="207"/>
                    <a:pt x="143" y="198"/>
                    <a:pt x="135" y="188"/>
                  </a:cubicBezTo>
                  <a:cubicBezTo>
                    <a:pt x="122" y="173"/>
                    <a:pt x="108" y="158"/>
                    <a:pt x="95" y="142"/>
                  </a:cubicBezTo>
                  <a:cubicBezTo>
                    <a:pt x="92" y="138"/>
                    <a:pt x="90" y="136"/>
                    <a:pt x="84" y="138"/>
                  </a:cubicBezTo>
                  <a:cubicBezTo>
                    <a:pt x="50" y="145"/>
                    <a:pt x="25" y="123"/>
                    <a:pt x="19" y="95"/>
                  </a:cubicBezTo>
                  <a:cubicBezTo>
                    <a:pt x="14" y="71"/>
                    <a:pt x="30" y="43"/>
                    <a:pt x="53" y="35"/>
                  </a:cubicBezTo>
                  <a:cubicBezTo>
                    <a:pt x="80" y="26"/>
                    <a:pt x="109" y="38"/>
                    <a:pt x="120" y="61"/>
                  </a:cubicBezTo>
                  <a:cubicBezTo>
                    <a:pt x="132" y="87"/>
                    <a:pt x="124" y="116"/>
                    <a:pt x="100" y="131"/>
                  </a:cubicBezTo>
                  <a:cubicBezTo>
                    <a:pt x="99" y="132"/>
                    <a:pt x="98" y="133"/>
                    <a:pt x="96" y="134"/>
                  </a:cubicBezTo>
                  <a:cubicBezTo>
                    <a:pt x="119" y="160"/>
                    <a:pt x="141" y="186"/>
                    <a:pt x="163" y="211"/>
                  </a:cubicBezTo>
                  <a:cubicBezTo>
                    <a:pt x="174" y="205"/>
                    <a:pt x="184" y="197"/>
                    <a:pt x="195" y="193"/>
                  </a:cubicBezTo>
                  <a:cubicBezTo>
                    <a:pt x="223" y="182"/>
                    <a:pt x="250" y="183"/>
                    <a:pt x="277" y="195"/>
                  </a:cubicBezTo>
                  <a:cubicBezTo>
                    <a:pt x="279" y="196"/>
                    <a:pt x="283" y="196"/>
                    <a:pt x="285" y="195"/>
                  </a:cubicBezTo>
                  <a:cubicBezTo>
                    <a:pt x="315" y="177"/>
                    <a:pt x="344" y="158"/>
                    <a:pt x="373" y="140"/>
                  </a:cubicBezTo>
                  <a:cubicBezTo>
                    <a:pt x="374" y="139"/>
                    <a:pt x="375" y="138"/>
                    <a:pt x="377" y="138"/>
                  </a:cubicBezTo>
                  <a:cubicBezTo>
                    <a:pt x="364" y="125"/>
                    <a:pt x="358" y="111"/>
                    <a:pt x="359" y="93"/>
                  </a:cubicBezTo>
                  <a:cubicBezTo>
                    <a:pt x="361" y="56"/>
                    <a:pt x="402" y="32"/>
                    <a:pt x="435" y="48"/>
                  </a:cubicBezTo>
                  <a:cubicBezTo>
                    <a:pt x="458" y="59"/>
                    <a:pt x="469" y="85"/>
                    <a:pt x="466" y="104"/>
                  </a:cubicBezTo>
                  <a:cubicBezTo>
                    <a:pt x="461" y="131"/>
                    <a:pt x="442" y="148"/>
                    <a:pt x="416" y="151"/>
                  </a:cubicBezTo>
                  <a:cubicBezTo>
                    <a:pt x="406" y="152"/>
                    <a:pt x="396" y="149"/>
                    <a:pt x="386" y="144"/>
                  </a:cubicBezTo>
                  <a:cubicBezTo>
                    <a:pt x="384" y="143"/>
                    <a:pt x="382" y="143"/>
                    <a:pt x="380" y="144"/>
                  </a:cubicBezTo>
                  <a:cubicBezTo>
                    <a:pt x="350" y="162"/>
                    <a:pt x="319" y="181"/>
                    <a:pt x="288" y="201"/>
                  </a:cubicBezTo>
                  <a:cubicBezTo>
                    <a:pt x="292" y="204"/>
                    <a:pt x="296" y="207"/>
                    <a:pt x="299" y="210"/>
                  </a:cubicBezTo>
                  <a:cubicBezTo>
                    <a:pt x="315" y="223"/>
                    <a:pt x="324" y="240"/>
                    <a:pt x="330" y="258"/>
                  </a:cubicBezTo>
                  <a:cubicBezTo>
                    <a:pt x="331" y="260"/>
                    <a:pt x="334" y="263"/>
                    <a:pt x="335" y="263"/>
                  </a:cubicBezTo>
                  <a:cubicBezTo>
                    <a:pt x="386" y="263"/>
                    <a:pt x="437" y="263"/>
                    <a:pt x="488" y="263"/>
                  </a:cubicBezTo>
                  <a:cubicBezTo>
                    <a:pt x="488" y="263"/>
                    <a:pt x="489" y="262"/>
                    <a:pt x="490" y="262"/>
                  </a:cubicBezTo>
                  <a:cubicBezTo>
                    <a:pt x="489" y="253"/>
                    <a:pt x="488" y="245"/>
                    <a:pt x="489" y="236"/>
                  </a:cubicBezTo>
                  <a:cubicBezTo>
                    <a:pt x="491" y="177"/>
                    <a:pt x="518" y="133"/>
                    <a:pt x="571" y="106"/>
                  </a:cubicBezTo>
                  <a:cubicBezTo>
                    <a:pt x="609" y="87"/>
                    <a:pt x="649" y="85"/>
                    <a:pt x="690" y="102"/>
                  </a:cubicBezTo>
                  <a:cubicBezTo>
                    <a:pt x="732" y="120"/>
                    <a:pt x="761" y="151"/>
                    <a:pt x="775" y="195"/>
                  </a:cubicBezTo>
                  <a:cubicBezTo>
                    <a:pt x="776" y="200"/>
                    <a:pt x="778" y="201"/>
                    <a:pt x="783" y="200"/>
                  </a:cubicBezTo>
                  <a:cubicBezTo>
                    <a:pt x="816" y="194"/>
                    <a:pt x="850" y="189"/>
                    <a:pt x="883" y="184"/>
                  </a:cubicBezTo>
                  <a:cubicBezTo>
                    <a:pt x="893" y="182"/>
                    <a:pt x="902" y="180"/>
                    <a:pt x="911" y="178"/>
                  </a:cubicBezTo>
                  <a:cubicBezTo>
                    <a:pt x="907" y="130"/>
                    <a:pt x="923" y="91"/>
                    <a:pt x="968" y="70"/>
                  </a:cubicBezTo>
                  <a:cubicBezTo>
                    <a:pt x="1019" y="47"/>
                    <a:pt x="1062" y="62"/>
                    <a:pt x="1097" y="106"/>
                  </a:cubicBezTo>
                  <a:cubicBezTo>
                    <a:pt x="1107" y="100"/>
                    <a:pt x="1118" y="93"/>
                    <a:pt x="1129" y="86"/>
                  </a:cubicBezTo>
                  <a:cubicBezTo>
                    <a:pt x="1122" y="70"/>
                    <a:pt x="1121" y="54"/>
                    <a:pt x="1128" y="38"/>
                  </a:cubicBezTo>
                  <a:cubicBezTo>
                    <a:pt x="1134" y="24"/>
                    <a:pt x="1144" y="15"/>
                    <a:pt x="1158" y="10"/>
                  </a:cubicBezTo>
                  <a:cubicBezTo>
                    <a:pt x="1182" y="0"/>
                    <a:pt x="1211" y="10"/>
                    <a:pt x="1224" y="33"/>
                  </a:cubicBezTo>
                  <a:cubicBezTo>
                    <a:pt x="1237" y="57"/>
                    <a:pt x="1230" y="87"/>
                    <a:pt x="1210" y="103"/>
                  </a:cubicBezTo>
                  <a:cubicBezTo>
                    <a:pt x="1187" y="120"/>
                    <a:pt x="1154" y="117"/>
                    <a:pt x="1133" y="91"/>
                  </a:cubicBezTo>
                  <a:cubicBezTo>
                    <a:pt x="1122" y="98"/>
                    <a:pt x="1111" y="105"/>
                    <a:pt x="1100" y="112"/>
                  </a:cubicBezTo>
                  <a:cubicBezTo>
                    <a:pt x="1116" y="149"/>
                    <a:pt x="1116" y="185"/>
                    <a:pt x="1092" y="219"/>
                  </a:cubicBezTo>
                  <a:cubicBezTo>
                    <a:pt x="1068" y="252"/>
                    <a:pt x="1034" y="264"/>
                    <a:pt x="993" y="259"/>
                  </a:cubicBezTo>
                  <a:cubicBezTo>
                    <a:pt x="991" y="284"/>
                    <a:pt x="988" y="309"/>
                    <a:pt x="985" y="335"/>
                  </a:cubicBezTo>
                  <a:cubicBezTo>
                    <a:pt x="1002" y="338"/>
                    <a:pt x="1015" y="347"/>
                    <a:pt x="1023" y="362"/>
                  </a:cubicBezTo>
                  <a:cubicBezTo>
                    <a:pt x="1030" y="375"/>
                    <a:pt x="1032" y="389"/>
                    <a:pt x="1028" y="403"/>
                  </a:cubicBezTo>
                  <a:cubicBezTo>
                    <a:pt x="1020" y="429"/>
                    <a:pt x="994" y="447"/>
                    <a:pt x="964" y="440"/>
                  </a:cubicBezTo>
                  <a:cubicBezTo>
                    <a:pt x="943" y="436"/>
                    <a:pt x="920" y="415"/>
                    <a:pt x="922" y="384"/>
                  </a:cubicBezTo>
                  <a:cubicBezTo>
                    <a:pt x="924" y="361"/>
                    <a:pt x="942" y="334"/>
                    <a:pt x="979" y="334"/>
                  </a:cubicBezTo>
                  <a:cubicBezTo>
                    <a:pt x="982" y="309"/>
                    <a:pt x="985" y="284"/>
                    <a:pt x="988" y="258"/>
                  </a:cubicBezTo>
                  <a:cubicBezTo>
                    <a:pt x="983" y="257"/>
                    <a:pt x="978" y="255"/>
                    <a:pt x="973" y="253"/>
                  </a:cubicBezTo>
                  <a:cubicBezTo>
                    <a:pt x="947" y="242"/>
                    <a:pt x="928" y="223"/>
                    <a:pt x="917" y="196"/>
                  </a:cubicBezTo>
                  <a:cubicBezTo>
                    <a:pt x="916" y="192"/>
                    <a:pt x="913" y="191"/>
                    <a:pt x="909" y="192"/>
                  </a:cubicBezTo>
                  <a:cubicBezTo>
                    <a:pt x="868" y="198"/>
                    <a:pt x="826" y="205"/>
                    <a:pt x="785" y="212"/>
                  </a:cubicBezTo>
                  <a:cubicBezTo>
                    <a:pt x="783" y="212"/>
                    <a:pt x="781" y="213"/>
                    <a:pt x="780" y="213"/>
                  </a:cubicBezTo>
                  <a:cubicBezTo>
                    <a:pt x="790" y="284"/>
                    <a:pt x="751" y="350"/>
                    <a:pt x="684" y="375"/>
                  </a:cubicBezTo>
                  <a:cubicBezTo>
                    <a:pt x="687" y="390"/>
                    <a:pt x="690" y="405"/>
                    <a:pt x="693" y="420"/>
                  </a:cubicBezTo>
                  <a:cubicBezTo>
                    <a:pt x="696" y="435"/>
                    <a:pt x="699" y="450"/>
                    <a:pt x="702" y="464"/>
                  </a:cubicBezTo>
                  <a:cubicBezTo>
                    <a:pt x="853" y="447"/>
                    <a:pt x="965" y="507"/>
                    <a:pt x="1039" y="640"/>
                  </a:cubicBezTo>
                  <a:close/>
                  <a:moveTo>
                    <a:pt x="871" y="927"/>
                  </a:moveTo>
                  <a:cubicBezTo>
                    <a:pt x="874" y="927"/>
                    <a:pt x="876" y="927"/>
                    <a:pt x="878" y="927"/>
                  </a:cubicBezTo>
                  <a:cubicBezTo>
                    <a:pt x="910" y="927"/>
                    <a:pt x="943" y="927"/>
                    <a:pt x="975" y="927"/>
                  </a:cubicBezTo>
                  <a:cubicBezTo>
                    <a:pt x="996" y="927"/>
                    <a:pt x="996" y="927"/>
                    <a:pt x="1005" y="908"/>
                  </a:cubicBezTo>
                  <a:cubicBezTo>
                    <a:pt x="1020" y="879"/>
                    <a:pt x="1031" y="849"/>
                    <a:pt x="1036" y="817"/>
                  </a:cubicBezTo>
                  <a:cubicBezTo>
                    <a:pt x="1038" y="804"/>
                    <a:pt x="1039" y="792"/>
                    <a:pt x="1041" y="778"/>
                  </a:cubicBezTo>
                  <a:cubicBezTo>
                    <a:pt x="1015" y="778"/>
                    <a:pt x="991" y="778"/>
                    <a:pt x="968" y="778"/>
                  </a:cubicBezTo>
                  <a:cubicBezTo>
                    <a:pt x="968" y="774"/>
                    <a:pt x="968" y="770"/>
                    <a:pt x="968" y="765"/>
                  </a:cubicBezTo>
                  <a:cubicBezTo>
                    <a:pt x="992" y="765"/>
                    <a:pt x="1016" y="765"/>
                    <a:pt x="1040" y="765"/>
                  </a:cubicBezTo>
                  <a:cubicBezTo>
                    <a:pt x="1040" y="758"/>
                    <a:pt x="1039" y="751"/>
                    <a:pt x="1038" y="744"/>
                  </a:cubicBezTo>
                  <a:cubicBezTo>
                    <a:pt x="1034" y="700"/>
                    <a:pt x="1020" y="659"/>
                    <a:pt x="997" y="621"/>
                  </a:cubicBezTo>
                  <a:cubicBezTo>
                    <a:pt x="994" y="618"/>
                    <a:pt x="992" y="616"/>
                    <a:pt x="988" y="616"/>
                  </a:cubicBezTo>
                  <a:cubicBezTo>
                    <a:pt x="951" y="617"/>
                    <a:pt x="914" y="617"/>
                    <a:pt x="876" y="617"/>
                  </a:cubicBezTo>
                  <a:cubicBezTo>
                    <a:pt x="875" y="617"/>
                    <a:pt x="874" y="617"/>
                    <a:pt x="872" y="617"/>
                  </a:cubicBezTo>
                  <a:cubicBezTo>
                    <a:pt x="876" y="628"/>
                    <a:pt x="881" y="639"/>
                    <a:pt x="885" y="649"/>
                  </a:cubicBezTo>
                  <a:cubicBezTo>
                    <a:pt x="872" y="651"/>
                    <a:pt x="872" y="651"/>
                    <a:pt x="867" y="641"/>
                  </a:cubicBezTo>
                  <a:cubicBezTo>
                    <a:pt x="865" y="635"/>
                    <a:pt x="862" y="630"/>
                    <a:pt x="860" y="624"/>
                  </a:cubicBezTo>
                  <a:cubicBezTo>
                    <a:pt x="858" y="618"/>
                    <a:pt x="854" y="616"/>
                    <a:pt x="848" y="616"/>
                  </a:cubicBezTo>
                  <a:cubicBezTo>
                    <a:pt x="794" y="617"/>
                    <a:pt x="741" y="617"/>
                    <a:pt x="687" y="617"/>
                  </a:cubicBezTo>
                  <a:cubicBezTo>
                    <a:pt x="678" y="617"/>
                    <a:pt x="669" y="616"/>
                    <a:pt x="660" y="617"/>
                  </a:cubicBezTo>
                  <a:cubicBezTo>
                    <a:pt x="658" y="617"/>
                    <a:pt x="655" y="618"/>
                    <a:pt x="654" y="620"/>
                  </a:cubicBezTo>
                  <a:cubicBezTo>
                    <a:pt x="649" y="630"/>
                    <a:pt x="645" y="640"/>
                    <a:pt x="641" y="650"/>
                  </a:cubicBezTo>
                  <a:cubicBezTo>
                    <a:pt x="637" y="650"/>
                    <a:pt x="632" y="650"/>
                    <a:pt x="627" y="650"/>
                  </a:cubicBezTo>
                  <a:cubicBezTo>
                    <a:pt x="632" y="638"/>
                    <a:pt x="636" y="628"/>
                    <a:pt x="640" y="617"/>
                  </a:cubicBezTo>
                  <a:cubicBezTo>
                    <a:pt x="639" y="617"/>
                    <a:pt x="639" y="617"/>
                    <a:pt x="638" y="617"/>
                  </a:cubicBezTo>
                  <a:cubicBezTo>
                    <a:pt x="600" y="617"/>
                    <a:pt x="561" y="617"/>
                    <a:pt x="522" y="617"/>
                  </a:cubicBezTo>
                  <a:cubicBezTo>
                    <a:pt x="520" y="617"/>
                    <a:pt x="518" y="619"/>
                    <a:pt x="516" y="620"/>
                  </a:cubicBezTo>
                  <a:cubicBezTo>
                    <a:pt x="497" y="649"/>
                    <a:pt x="485" y="680"/>
                    <a:pt x="478" y="714"/>
                  </a:cubicBezTo>
                  <a:cubicBezTo>
                    <a:pt x="475" y="730"/>
                    <a:pt x="474" y="747"/>
                    <a:pt x="471" y="765"/>
                  </a:cubicBezTo>
                  <a:cubicBezTo>
                    <a:pt x="506" y="765"/>
                    <a:pt x="539" y="765"/>
                    <a:pt x="571" y="765"/>
                  </a:cubicBezTo>
                  <a:cubicBezTo>
                    <a:pt x="571" y="770"/>
                    <a:pt x="571" y="774"/>
                    <a:pt x="571" y="779"/>
                  </a:cubicBezTo>
                  <a:cubicBezTo>
                    <a:pt x="538" y="779"/>
                    <a:pt x="505" y="779"/>
                    <a:pt x="473" y="779"/>
                  </a:cubicBezTo>
                  <a:cubicBezTo>
                    <a:pt x="472" y="780"/>
                    <a:pt x="472" y="781"/>
                    <a:pt x="472" y="782"/>
                  </a:cubicBezTo>
                  <a:cubicBezTo>
                    <a:pt x="475" y="832"/>
                    <a:pt x="488" y="878"/>
                    <a:pt x="514" y="921"/>
                  </a:cubicBezTo>
                  <a:cubicBezTo>
                    <a:pt x="517" y="926"/>
                    <a:pt x="521" y="927"/>
                    <a:pt x="526" y="927"/>
                  </a:cubicBezTo>
                  <a:cubicBezTo>
                    <a:pt x="562" y="927"/>
                    <a:pt x="598" y="927"/>
                    <a:pt x="634" y="927"/>
                  </a:cubicBezTo>
                  <a:cubicBezTo>
                    <a:pt x="636" y="927"/>
                    <a:pt x="638" y="927"/>
                    <a:pt x="640" y="927"/>
                  </a:cubicBezTo>
                  <a:cubicBezTo>
                    <a:pt x="637" y="919"/>
                    <a:pt x="634" y="911"/>
                    <a:pt x="631" y="904"/>
                  </a:cubicBezTo>
                  <a:cubicBezTo>
                    <a:pt x="644" y="902"/>
                    <a:pt x="644" y="902"/>
                    <a:pt x="650" y="913"/>
                  </a:cubicBezTo>
                  <a:cubicBezTo>
                    <a:pt x="651" y="916"/>
                    <a:pt x="652" y="918"/>
                    <a:pt x="653" y="920"/>
                  </a:cubicBezTo>
                  <a:cubicBezTo>
                    <a:pt x="654" y="926"/>
                    <a:pt x="657" y="927"/>
                    <a:pt x="662" y="927"/>
                  </a:cubicBezTo>
                  <a:cubicBezTo>
                    <a:pt x="722" y="927"/>
                    <a:pt x="781" y="926"/>
                    <a:pt x="840" y="927"/>
                  </a:cubicBezTo>
                  <a:cubicBezTo>
                    <a:pt x="853" y="927"/>
                    <a:pt x="860" y="924"/>
                    <a:pt x="864" y="912"/>
                  </a:cubicBezTo>
                  <a:cubicBezTo>
                    <a:pt x="867" y="902"/>
                    <a:pt x="869" y="902"/>
                    <a:pt x="881" y="904"/>
                  </a:cubicBezTo>
                  <a:cubicBezTo>
                    <a:pt x="878" y="912"/>
                    <a:pt x="875" y="919"/>
                    <a:pt x="871" y="927"/>
                  </a:cubicBezTo>
                  <a:close/>
                  <a:moveTo>
                    <a:pt x="136" y="1030"/>
                  </a:moveTo>
                  <a:cubicBezTo>
                    <a:pt x="137" y="1097"/>
                    <a:pt x="192" y="1152"/>
                    <a:pt x="259" y="1152"/>
                  </a:cubicBezTo>
                  <a:cubicBezTo>
                    <a:pt x="326" y="1151"/>
                    <a:pt x="381" y="1096"/>
                    <a:pt x="381" y="1030"/>
                  </a:cubicBezTo>
                  <a:cubicBezTo>
                    <a:pt x="381" y="963"/>
                    <a:pt x="326" y="908"/>
                    <a:pt x="260" y="908"/>
                  </a:cubicBezTo>
                  <a:cubicBezTo>
                    <a:pt x="191" y="907"/>
                    <a:pt x="137" y="962"/>
                    <a:pt x="136" y="1030"/>
                  </a:cubicBezTo>
                  <a:close/>
                  <a:moveTo>
                    <a:pt x="634" y="359"/>
                  </a:moveTo>
                  <a:cubicBezTo>
                    <a:pt x="701" y="360"/>
                    <a:pt x="756" y="306"/>
                    <a:pt x="757" y="239"/>
                  </a:cubicBezTo>
                  <a:cubicBezTo>
                    <a:pt x="757" y="171"/>
                    <a:pt x="704" y="116"/>
                    <a:pt x="636" y="115"/>
                  </a:cubicBezTo>
                  <a:cubicBezTo>
                    <a:pt x="567" y="115"/>
                    <a:pt x="514" y="170"/>
                    <a:pt x="513" y="236"/>
                  </a:cubicBezTo>
                  <a:cubicBezTo>
                    <a:pt x="512" y="304"/>
                    <a:pt x="569" y="360"/>
                    <a:pt x="634" y="359"/>
                  </a:cubicBezTo>
                  <a:close/>
                  <a:moveTo>
                    <a:pt x="1090" y="1360"/>
                  </a:moveTo>
                  <a:cubicBezTo>
                    <a:pt x="1153" y="1361"/>
                    <a:pt x="1207" y="1312"/>
                    <a:pt x="1212" y="1248"/>
                  </a:cubicBezTo>
                  <a:cubicBezTo>
                    <a:pt x="1217" y="1175"/>
                    <a:pt x="1162" y="1118"/>
                    <a:pt x="1095" y="1116"/>
                  </a:cubicBezTo>
                  <a:cubicBezTo>
                    <a:pt x="1031" y="1114"/>
                    <a:pt x="970" y="1163"/>
                    <a:pt x="969" y="1236"/>
                  </a:cubicBezTo>
                  <a:cubicBezTo>
                    <a:pt x="967" y="1301"/>
                    <a:pt x="1018" y="1359"/>
                    <a:pt x="1090" y="1360"/>
                  </a:cubicBezTo>
                  <a:close/>
                  <a:moveTo>
                    <a:pt x="1359" y="571"/>
                  </a:moveTo>
                  <a:cubicBezTo>
                    <a:pt x="1359" y="506"/>
                    <a:pt x="1307" y="452"/>
                    <a:pt x="1242" y="449"/>
                  </a:cubicBezTo>
                  <a:cubicBezTo>
                    <a:pt x="1172" y="447"/>
                    <a:pt x="1116" y="501"/>
                    <a:pt x="1115" y="569"/>
                  </a:cubicBezTo>
                  <a:cubicBezTo>
                    <a:pt x="1114" y="638"/>
                    <a:pt x="1169" y="692"/>
                    <a:pt x="1234" y="693"/>
                  </a:cubicBezTo>
                  <a:cubicBezTo>
                    <a:pt x="1303" y="694"/>
                    <a:pt x="1358" y="640"/>
                    <a:pt x="1359" y="571"/>
                  </a:cubicBezTo>
                  <a:close/>
                  <a:moveTo>
                    <a:pt x="1443" y="1410"/>
                  </a:moveTo>
                  <a:cubicBezTo>
                    <a:pt x="1442" y="1363"/>
                    <a:pt x="1405" y="1326"/>
                    <a:pt x="1357" y="1327"/>
                  </a:cubicBezTo>
                  <a:cubicBezTo>
                    <a:pt x="1312" y="1328"/>
                    <a:pt x="1275" y="1366"/>
                    <a:pt x="1276" y="1412"/>
                  </a:cubicBezTo>
                  <a:cubicBezTo>
                    <a:pt x="1276" y="1459"/>
                    <a:pt x="1315" y="1495"/>
                    <a:pt x="1363" y="1494"/>
                  </a:cubicBezTo>
                  <a:cubicBezTo>
                    <a:pt x="1406" y="1494"/>
                    <a:pt x="1444" y="1455"/>
                    <a:pt x="1443" y="1410"/>
                  </a:cubicBezTo>
                  <a:close/>
                  <a:moveTo>
                    <a:pt x="410" y="1359"/>
                  </a:moveTo>
                  <a:cubicBezTo>
                    <a:pt x="411" y="1314"/>
                    <a:pt x="374" y="1275"/>
                    <a:pt x="330" y="1274"/>
                  </a:cubicBezTo>
                  <a:cubicBezTo>
                    <a:pt x="282" y="1273"/>
                    <a:pt x="244" y="1309"/>
                    <a:pt x="243" y="1357"/>
                  </a:cubicBezTo>
                  <a:cubicBezTo>
                    <a:pt x="241" y="1401"/>
                    <a:pt x="279" y="1441"/>
                    <a:pt x="324" y="1441"/>
                  </a:cubicBezTo>
                  <a:cubicBezTo>
                    <a:pt x="371" y="1442"/>
                    <a:pt x="409" y="1405"/>
                    <a:pt x="410" y="1359"/>
                  </a:cubicBezTo>
                  <a:close/>
                  <a:moveTo>
                    <a:pt x="133" y="601"/>
                  </a:moveTo>
                  <a:cubicBezTo>
                    <a:pt x="87" y="600"/>
                    <a:pt x="49" y="638"/>
                    <a:pt x="49" y="684"/>
                  </a:cubicBezTo>
                  <a:cubicBezTo>
                    <a:pt x="49" y="730"/>
                    <a:pt x="87" y="768"/>
                    <a:pt x="132" y="768"/>
                  </a:cubicBezTo>
                  <a:cubicBezTo>
                    <a:pt x="178" y="768"/>
                    <a:pt x="216" y="731"/>
                    <a:pt x="217" y="686"/>
                  </a:cubicBezTo>
                  <a:cubicBezTo>
                    <a:pt x="218" y="639"/>
                    <a:pt x="179" y="600"/>
                    <a:pt x="133" y="601"/>
                  </a:cubicBezTo>
                  <a:close/>
                  <a:moveTo>
                    <a:pt x="1365" y="186"/>
                  </a:moveTo>
                  <a:cubicBezTo>
                    <a:pt x="1317" y="186"/>
                    <a:pt x="1280" y="224"/>
                    <a:pt x="1281" y="271"/>
                  </a:cubicBezTo>
                  <a:cubicBezTo>
                    <a:pt x="1281" y="315"/>
                    <a:pt x="1320" y="353"/>
                    <a:pt x="1365" y="353"/>
                  </a:cubicBezTo>
                  <a:cubicBezTo>
                    <a:pt x="1410" y="353"/>
                    <a:pt x="1449" y="315"/>
                    <a:pt x="1448" y="267"/>
                  </a:cubicBezTo>
                  <a:cubicBezTo>
                    <a:pt x="1447" y="222"/>
                    <a:pt x="1410" y="185"/>
                    <a:pt x="1365" y="186"/>
                  </a:cubicBezTo>
                  <a:close/>
                  <a:moveTo>
                    <a:pt x="1094" y="161"/>
                  </a:moveTo>
                  <a:cubicBezTo>
                    <a:pt x="1094" y="114"/>
                    <a:pt x="1057" y="76"/>
                    <a:pt x="1010" y="76"/>
                  </a:cubicBezTo>
                  <a:cubicBezTo>
                    <a:pt x="964" y="77"/>
                    <a:pt x="927" y="113"/>
                    <a:pt x="927" y="160"/>
                  </a:cubicBezTo>
                  <a:cubicBezTo>
                    <a:pt x="927" y="206"/>
                    <a:pt x="962" y="243"/>
                    <a:pt x="1010" y="244"/>
                  </a:cubicBezTo>
                  <a:cubicBezTo>
                    <a:pt x="1056" y="245"/>
                    <a:pt x="1094" y="207"/>
                    <a:pt x="1094" y="161"/>
                  </a:cubicBezTo>
                  <a:close/>
                  <a:moveTo>
                    <a:pt x="1317" y="1065"/>
                  </a:moveTo>
                  <a:cubicBezTo>
                    <a:pt x="1363" y="1066"/>
                    <a:pt x="1400" y="1029"/>
                    <a:pt x="1400" y="983"/>
                  </a:cubicBezTo>
                  <a:cubicBezTo>
                    <a:pt x="1401" y="937"/>
                    <a:pt x="1363" y="898"/>
                    <a:pt x="1319" y="898"/>
                  </a:cubicBezTo>
                  <a:cubicBezTo>
                    <a:pt x="1272" y="898"/>
                    <a:pt x="1233" y="935"/>
                    <a:pt x="1233" y="982"/>
                  </a:cubicBezTo>
                  <a:cubicBezTo>
                    <a:pt x="1233" y="1028"/>
                    <a:pt x="1272" y="1067"/>
                    <a:pt x="1317" y="1065"/>
                  </a:cubicBezTo>
                  <a:close/>
                  <a:moveTo>
                    <a:pt x="317" y="289"/>
                  </a:moveTo>
                  <a:cubicBezTo>
                    <a:pt x="319" y="242"/>
                    <a:pt x="281" y="204"/>
                    <a:pt x="238" y="202"/>
                  </a:cubicBezTo>
                  <a:cubicBezTo>
                    <a:pt x="187" y="200"/>
                    <a:pt x="151" y="239"/>
                    <a:pt x="149" y="283"/>
                  </a:cubicBezTo>
                  <a:cubicBezTo>
                    <a:pt x="148" y="329"/>
                    <a:pt x="183" y="366"/>
                    <a:pt x="227" y="369"/>
                  </a:cubicBezTo>
                  <a:cubicBezTo>
                    <a:pt x="277" y="373"/>
                    <a:pt x="317" y="332"/>
                    <a:pt x="317" y="289"/>
                  </a:cubicBezTo>
                  <a:close/>
                  <a:moveTo>
                    <a:pt x="849" y="603"/>
                  </a:moveTo>
                  <a:cubicBezTo>
                    <a:pt x="826" y="559"/>
                    <a:pt x="794" y="524"/>
                    <a:pt x="756" y="493"/>
                  </a:cubicBezTo>
                  <a:cubicBezTo>
                    <a:pt x="718" y="524"/>
                    <a:pt x="686" y="559"/>
                    <a:pt x="663" y="603"/>
                  </a:cubicBezTo>
                  <a:cubicBezTo>
                    <a:pt x="725" y="603"/>
                    <a:pt x="787" y="603"/>
                    <a:pt x="849" y="603"/>
                  </a:cubicBezTo>
                  <a:close/>
                  <a:moveTo>
                    <a:pt x="663" y="941"/>
                  </a:moveTo>
                  <a:cubicBezTo>
                    <a:pt x="686" y="984"/>
                    <a:pt x="718" y="1020"/>
                    <a:pt x="756" y="1050"/>
                  </a:cubicBezTo>
                  <a:cubicBezTo>
                    <a:pt x="794" y="1020"/>
                    <a:pt x="826" y="984"/>
                    <a:pt x="849" y="941"/>
                  </a:cubicBezTo>
                  <a:cubicBezTo>
                    <a:pt x="787" y="941"/>
                    <a:pt x="725" y="941"/>
                    <a:pt x="663" y="941"/>
                  </a:cubicBezTo>
                  <a:close/>
                  <a:moveTo>
                    <a:pt x="773" y="490"/>
                  </a:moveTo>
                  <a:cubicBezTo>
                    <a:pt x="773" y="490"/>
                    <a:pt x="773" y="491"/>
                    <a:pt x="774" y="491"/>
                  </a:cubicBezTo>
                  <a:cubicBezTo>
                    <a:pt x="810" y="521"/>
                    <a:pt x="840" y="558"/>
                    <a:pt x="863" y="600"/>
                  </a:cubicBezTo>
                  <a:cubicBezTo>
                    <a:pt x="864" y="602"/>
                    <a:pt x="867" y="603"/>
                    <a:pt x="870" y="603"/>
                  </a:cubicBezTo>
                  <a:cubicBezTo>
                    <a:pt x="906" y="604"/>
                    <a:pt x="942" y="604"/>
                    <a:pt x="978" y="604"/>
                  </a:cubicBezTo>
                  <a:cubicBezTo>
                    <a:pt x="980" y="604"/>
                    <a:pt x="982" y="603"/>
                    <a:pt x="983" y="603"/>
                  </a:cubicBezTo>
                  <a:cubicBezTo>
                    <a:pt x="959" y="550"/>
                    <a:pt x="832" y="482"/>
                    <a:pt x="773" y="490"/>
                  </a:cubicBezTo>
                  <a:close/>
                  <a:moveTo>
                    <a:pt x="738" y="490"/>
                  </a:moveTo>
                  <a:cubicBezTo>
                    <a:pt x="702" y="489"/>
                    <a:pt x="642" y="504"/>
                    <a:pt x="588" y="543"/>
                  </a:cubicBezTo>
                  <a:cubicBezTo>
                    <a:pt x="566" y="560"/>
                    <a:pt x="545" y="579"/>
                    <a:pt x="528" y="603"/>
                  </a:cubicBezTo>
                  <a:cubicBezTo>
                    <a:pt x="530" y="603"/>
                    <a:pt x="531" y="604"/>
                    <a:pt x="532" y="604"/>
                  </a:cubicBezTo>
                  <a:cubicBezTo>
                    <a:pt x="569" y="604"/>
                    <a:pt x="606" y="604"/>
                    <a:pt x="643" y="604"/>
                  </a:cubicBezTo>
                  <a:cubicBezTo>
                    <a:pt x="647" y="604"/>
                    <a:pt x="649" y="601"/>
                    <a:pt x="650" y="598"/>
                  </a:cubicBezTo>
                  <a:cubicBezTo>
                    <a:pt x="663" y="574"/>
                    <a:pt x="678" y="552"/>
                    <a:pt x="697" y="532"/>
                  </a:cubicBezTo>
                  <a:cubicBezTo>
                    <a:pt x="710" y="517"/>
                    <a:pt x="724" y="504"/>
                    <a:pt x="738" y="490"/>
                  </a:cubicBezTo>
                  <a:close/>
                  <a:moveTo>
                    <a:pt x="772" y="1055"/>
                  </a:moveTo>
                  <a:cubicBezTo>
                    <a:pt x="821" y="1052"/>
                    <a:pt x="866" y="1038"/>
                    <a:pt x="906" y="1013"/>
                  </a:cubicBezTo>
                  <a:cubicBezTo>
                    <a:pt x="936" y="994"/>
                    <a:pt x="962" y="970"/>
                    <a:pt x="983" y="941"/>
                  </a:cubicBezTo>
                  <a:cubicBezTo>
                    <a:pt x="982" y="941"/>
                    <a:pt x="982" y="940"/>
                    <a:pt x="981" y="940"/>
                  </a:cubicBezTo>
                  <a:cubicBezTo>
                    <a:pt x="944" y="940"/>
                    <a:pt x="906" y="940"/>
                    <a:pt x="869" y="940"/>
                  </a:cubicBezTo>
                  <a:cubicBezTo>
                    <a:pt x="867" y="940"/>
                    <a:pt x="864" y="942"/>
                    <a:pt x="863" y="944"/>
                  </a:cubicBezTo>
                  <a:cubicBezTo>
                    <a:pt x="859" y="950"/>
                    <a:pt x="856" y="957"/>
                    <a:pt x="852" y="963"/>
                  </a:cubicBezTo>
                  <a:cubicBezTo>
                    <a:pt x="834" y="991"/>
                    <a:pt x="814" y="1017"/>
                    <a:pt x="789" y="1040"/>
                  </a:cubicBezTo>
                  <a:cubicBezTo>
                    <a:pt x="783" y="1044"/>
                    <a:pt x="778" y="1049"/>
                    <a:pt x="772" y="1055"/>
                  </a:cubicBezTo>
                  <a:close/>
                  <a:moveTo>
                    <a:pt x="738" y="1055"/>
                  </a:moveTo>
                  <a:cubicBezTo>
                    <a:pt x="738" y="1055"/>
                    <a:pt x="738" y="1054"/>
                    <a:pt x="739" y="1054"/>
                  </a:cubicBezTo>
                  <a:cubicBezTo>
                    <a:pt x="736" y="1051"/>
                    <a:pt x="734" y="1049"/>
                    <a:pt x="731" y="1047"/>
                  </a:cubicBezTo>
                  <a:cubicBezTo>
                    <a:pt x="716" y="1032"/>
                    <a:pt x="701" y="1017"/>
                    <a:pt x="687" y="1001"/>
                  </a:cubicBezTo>
                  <a:cubicBezTo>
                    <a:pt x="674" y="984"/>
                    <a:pt x="662" y="964"/>
                    <a:pt x="650" y="945"/>
                  </a:cubicBezTo>
                  <a:cubicBezTo>
                    <a:pt x="648" y="941"/>
                    <a:pt x="646" y="940"/>
                    <a:pt x="642" y="940"/>
                  </a:cubicBezTo>
                  <a:cubicBezTo>
                    <a:pt x="606" y="940"/>
                    <a:pt x="571" y="940"/>
                    <a:pt x="535" y="940"/>
                  </a:cubicBezTo>
                  <a:cubicBezTo>
                    <a:pt x="533" y="940"/>
                    <a:pt x="531" y="940"/>
                    <a:pt x="528" y="941"/>
                  </a:cubicBezTo>
                  <a:cubicBezTo>
                    <a:pt x="582" y="1010"/>
                    <a:pt x="652" y="1048"/>
                    <a:pt x="738" y="1055"/>
                  </a:cubicBezTo>
                  <a:close/>
                  <a:moveTo>
                    <a:pt x="573" y="1362"/>
                  </a:moveTo>
                  <a:cubicBezTo>
                    <a:pt x="548" y="1362"/>
                    <a:pt x="528" y="1382"/>
                    <a:pt x="528" y="1407"/>
                  </a:cubicBezTo>
                  <a:cubicBezTo>
                    <a:pt x="528" y="1431"/>
                    <a:pt x="548" y="1452"/>
                    <a:pt x="572" y="1452"/>
                  </a:cubicBezTo>
                  <a:cubicBezTo>
                    <a:pt x="597" y="1452"/>
                    <a:pt x="618" y="1431"/>
                    <a:pt x="618" y="1407"/>
                  </a:cubicBezTo>
                  <a:cubicBezTo>
                    <a:pt x="618" y="1382"/>
                    <a:pt x="597" y="1362"/>
                    <a:pt x="573" y="1362"/>
                  </a:cubicBezTo>
                  <a:close/>
                  <a:moveTo>
                    <a:pt x="977" y="343"/>
                  </a:moveTo>
                  <a:cubicBezTo>
                    <a:pt x="952" y="343"/>
                    <a:pt x="931" y="363"/>
                    <a:pt x="931" y="388"/>
                  </a:cubicBezTo>
                  <a:cubicBezTo>
                    <a:pt x="931" y="412"/>
                    <a:pt x="951" y="432"/>
                    <a:pt x="975" y="433"/>
                  </a:cubicBezTo>
                  <a:cubicBezTo>
                    <a:pt x="1000" y="433"/>
                    <a:pt x="1021" y="413"/>
                    <a:pt x="1021" y="388"/>
                  </a:cubicBezTo>
                  <a:cubicBezTo>
                    <a:pt x="1021" y="364"/>
                    <a:pt x="1001" y="343"/>
                    <a:pt x="977" y="343"/>
                  </a:cubicBezTo>
                  <a:close/>
                  <a:moveTo>
                    <a:pt x="72" y="41"/>
                  </a:moveTo>
                  <a:cubicBezTo>
                    <a:pt x="50" y="39"/>
                    <a:pt x="27" y="59"/>
                    <a:pt x="27" y="85"/>
                  </a:cubicBezTo>
                  <a:cubicBezTo>
                    <a:pt x="27" y="109"/>
                    <a:pt x="46" y="130"/>
                    <a:pt x="71" y="130"/>
                  </a:cubicBezTo>
                  <a:cubicBezTo>
                    <a:pt x="95" y="131"/>
                    <a:pt x="116" y="111"/>
                    <a:pt x="117" y="86"/>
                  </a:cubicBezTo>
                  <a:cubicBezTo>
                    <a:pt x="117" y="61"/>
                    <a:pt x="95" y="39"/>
                    <a:pt x="72" y="41"/>
                  </a:cubicBezTo>
                  <a:close/>
                  <a:moveTo>
                    <a:pt x="59" y="408"/>
                  </a:moveTo>
                  <a:cubicBezTo>
                    <a:pt x="35" y="408"/>
                    <a:pt x="14" y="428"/>
                    <a:pt x="14" y="452"/>
                  </a:cubicBezTo>
                  <a:cubicBezTo>
                    <a:pt x="14" y="477"/>
                    <a:pt x="33" y="497"/>
                    <a:pt x="59" y="497"/>
                  </a:cubicBezTo>
                  <a:cubicBezTo>
                    <a:pt x="84" y="497"/>
                    <a:pt x="104" y="477"/>
                    <a:pt x="104" y="453"/>
                  </a:cubicBezTo>
                  <a:cubicBezTo>
                    <a:pt x="104" y="427"/>
                    <a:pt x="84" y="408"/>
                    <a:pt x="59" y="408"/>
                  </a:cubicBezTo>
                  <a:close/>
                  <a:moveTo>
                    <a:pt x="127" y="1407"/>
                  </a:moveTo>
                  <a:cubicBezTo>
                    <a:pt x="127" y="1382"/>
                    <a:pt x="107" y="1362"/>
                    <a:pt x="82" y="1362"/>
                  </a:cubicBezTo>
                  <a:cubicBezTo>
                    <a:pt x="57" y="1362"/>
                    <a:pt x="37" y="1382"/>
                    <a:pt x="37" y="1407"/>
                  </a:cubicBezTo>
                  <a:cubicBezTo>
                    <a:pt x="37" y="1432"/>
                    <a:pt x="58" y="1452"/>
                    <a:pt x="83" y="1452"/>
                  </a:cubicBezTo>
                  <a:cubicBezTo>
                    <a:pt x="107" y="1452"/>
                    <a:pt x="127" y="1431"/>
                    <a:pt x="127" y="1407"/>
                  </a:cubicBezTo>
                  <a:close/>
                  <a:moveTo>
                    <a:pt x="1219" y="811"/>
                  </a:moveTo>
                  <a:cubicBezTo>
                    <a:pt x="1219" y="786"/>
                    <a:pt x="1198" y="766"/>
                    <a:pt x="1174" y="766"/>
                  </a:cubicBezTo>
                  <a:cubicBezTo>
                    <a:pt x="1149" y="766"/>
                    <a:pt x="1129" y="787"/>
                    <a:pt x="1129" y="812"/>
                  </a:cubicBezTo>
                  <a:cubicBezTo>
                    <a:pt x="1129" y="835"/>
                    <a:pt x="1150" y="856"/>
                    <a:pt x="1174" y="856"/>
                  </a:cubicBezTo>
                  <a:cubicBezTo>
                    <a:pt x="1199" y="856"/>
                    <a:pt x="1219" y="835"/>
                    <a:pt x="1219" y="811"/>
                  </a:cubicBezTo>
                  <a:close/>
                  <a:moveTo>
                    <a:pt x="1420" y="832"/>
                  </a:moveTo>
                  <a:cubicBezTo>
                    <a:pt x="1419" y="856"/>
                    <a:pt x="1439" y="877"/>
                    <a:pt x="1463" y="878"/>
                  </a:cubicBezTo>
                  <a:cubicBezTo>
                    <a:pt x="1487" y="880"/>
                    <a:pt x="1509" y="860"/>
                    <a:pt x="1510" y="836"/>
                  </a:cubicBezTo>
                  <a:cubicBezTo>
                    <a:pt x="1511" y="812"/>
                    <a:pt x="1492" y="790"/>
                    <a:pt x="1470" y="789"/>
                  </a:cubicBezTo>
                  <a:cubicBezTo>
                    <a:pt x="1442" y="787"/>
                    <a:pt x="1422" y="805"/>
                    <a:pt x="1420" y="832"/>
                  </a:cubicBezTo>
                  <a:close/>
                  <a:moveTo>
                    <a:pt x="1177" y="105"/>
                  </a:moveTo>
                  <a:cubicBezTo>
                    <a:pt x="1202" y="105"/>
                    <a:pt x="1222" y="85"/>
                    <a:pt x="1222" y="60"/>
                  </a:cubicBezTo>
                  <a:cubicBezTo>
                    <a:pt x="1222" y="36"/>
                    <a:pt x="1201" y="15"/>
                    <a:pt x="1178" y="15"/>
                  </a:cubicBezTo>
                  <a:cubicBezTo>
                    <a:pt x="1153" y="15"/>
                    <a:pt x="1132" y="35"/>
                    <a:pt x="1132" y="59"/>
                  </a:cubicBezTo>
                  <a:cubicBezTo>
                    <a:pt x="1132" y="84"/>
                    <a:pt x="1152" y="104"/>
                    <a:pt x="1177" y="105"/>
                  </a:cubicBezTo>
                  <a:close/>
                  <a:moveTo>
                    <a:pt x="546" y="1203"/>
                  </a:moveTo>
                  <a:cubicBezTo>
                    <a:pt x="547" y="1179"/>
                    <a:pt x="527" y="1158"/>
                    <a:pt x="503" y="1157"/>
                  </a:cubicBezTo>
                  <a:cubicBezTo>
                    <a:pt x="478" y="1156"/>
                    <a:pt x="457" y="1176"/>
                    <a:pt x="456" y="1200"/>
                  </a:cubicBezTo>
                  <a:cubicBezTo>
                    <a:pt x="455" y="1224"/>
                    <a:pt x="475" y="1246"/>
                    <a:pt x="498" y="1247"/>
                  </a:cubicBezTo>
                  <a:cubicBezTo>
                    <a:pt x="524" y="1248"/>
                    <a:pt x="545" y="1228"/>
                    <a:pt x="546" y="1203"/>
                  </a:cubicBezTo>
                  <a:close/>
                  <a:moveTo>
                    <a:pt x="368" y="97"/>
                  </a:moveTo>
                  <a:cubicBezTo>
                    <a:pt x="368" y="122"/>
                    <a:pt x="388" y="142"/>
                    <a:pt x="413" y="142"/>
                  </a:cubicBezTo>
                  <a:cubicBezTo>
                    <a:pt x="437" y="142"/>
                    <a:pt x="458" y="121"/>
                    <a:pt x="457" y="97"/>
                  </a:cubicBezTo>
                  <a:cubicBezTo>
                    <a:pt x="457" y="73"/>
                    <a:pt x="437" y="52"/>
                    <a:pt x="412" y="52"/>
                  </a:cubicBezTo>
                  <a:cubicBezTo>
                    <a:pt x="387" y="53"/>
                    <a:pt x="368" y="72"/>
                    <a:pt x="368" y="97"/>
                  </a:cubicBezTo>
                  <a:close/>
                  <a:moveTo>
                    <a:pt x="1460" y="420"/>
                  </a:moveTo>
                  <a:cubicBezTo>
                    <a:pt x="1436" y="420"/>
                    <a:pt x="1415" y="440"/>
                    <a:pt x="1415" y="465"/>
                  </a:cubicBezTo>
                  <a:cubicBezTo>
                    <a:pt x="1414" y="489"/>
                    <a:pt x="1435" y="509"/>
                    <a:pt x="1460" y="510"/>
                  </a:cubicBezTo>
                  <a:cubicBezTo>
                    <a:pt x="1484" y="510"/>
                    <a:pt x="1505" y="490"/>
                    <a:pt x="1505" y="465"/>
                  </a:cubicBezTo>
                  <a:cubicBezTo>
                    <a:pt x="1505" y="441"/>
                    <a:pt x="1485" y="421"/>
                    <a:pt x="1460" y="420"/>
                  </a:cubicBezTo>
                  <a:close/>
                  <a:moveTo>
                    <a:pt x="1152" y="376"/>
                  </a:moveTo>
                  <a:cubicBezTo>
                    <a:pt x="1177" y="376"/>
                    <a:pt x="1196" y="355"/>
                    <a:pt x="1196" y="331"/>
                  </a:cubicBezTo>
                  <a:cubicBezTo>
                    <a:pt x="1196" y="306"/>
                    <a:pt x="1176" y="286"/>
                    <a:pt x="1151" y="286"/>
                  </a:cubicBezTo>
                  <a:cubicBezTo>
                    <a:pt x="1124" y="287"/>
                    <a:pt x="1106" y="310"/>
                    <a:pt x="1107" y="332"/>
                  </a:cubicBezTo>
                  <a:cubicBezTo>
                    <a:pt x="1108" y="357"/>
                    <a:pt x="1127" y="376"/>
                    <a:pt x="1152" y="376"/>
                  </a:cubicBezTo>
                  <a:close/>
                  <a:moveTo>
                    <a:pt x="1397" y="1202"/>
                  </a:moveTo>
                  <a:cubicBezTo>
                    <a:pt x="1397" y="1226"/>
                    <a:pt x="1417" y="1247"/>
                    <a:pt x="1441" y="1247"/>
                  </a:cubicBezTo>
                  <a:cubicBezTo>
                    <a:pt x="1466" y="1247"/>
                    <a:pt x="1487" y="1227"/>
                    <a:pt x="1487" y="1203"/>
                  </a:cubicBezTo>
                  <a:cubicBezTo>
                    <a:pt x="1487" y="1177"/>
                    <a:pt x="1467" y="1157"/>
                    <a:pt x="1442" y="1157"/>
                  </a:cubicBezTo>
                  <a:cubicBezTo>
                    <a:pt x="1418" y="1157"/>
                    <a:pt x="1397" y="1177"/>
                    <a:pt x="1397" y="1202"/>
                  </a:cubicBezTo>
                  <a:close/>
                  <a:moveTo>
                    <a:pt x="388" y="576"/>
                  </a:moveTo>
                  <a:cubicBezTo>
                    <a:pt x="388" y="551"/>
                    <a:pt x="367" y="531"/>
                    <a:pt x="343" y="531"/>
                  </a:cubicBezTo>
                  <a:cubicBezTo>
                    <a:pt x="318" y="531"/>
                    <a:pt x="298" y="552"/>
                    <a:pt x="298" y="577"/>
                  </a:cubicBezTo>
                  <a:cubicBezTo>
                    <a:pt x="299" y="601"/>
                    <a:pt x="320" y="622"/>
                    <a:pt x="344" y="621"/>
                  </a:cubicBezTo>
                  <a:cubicBezTo>
                    <a:pt x="368" y="621"/>
                    <a:pt x="388" y="600"/>
                    <a:pt x="388" y="576"/>
                  </a:cubicBezTo>
                  <a:close/>
                  <a:moveTo>
                    <a:pt x="1336" y="105"/>
                  </a:moveTo>
                  <a:cubicBezTo>
                    <a:pt x="1361" y="105"/>
                    <a:pt x="1381" y="85"/>
                    <a:pt x="1381" y="60"/>
                  </a:cubicBezTo>
                  <a:cubicBezTo>
                    <a:pt x="1381" y="35"/>
                    <a:pt x="1362" y="15"/>
                    <a:pt x="1337" y="15"/>
                  </a:cubicBezTo>
                  <a:cubicBezTo>
                    <a:pt x="1312" y="15"/>
                    <a:pt x="1292" y="34"/>
                    <a:pt x="1292" y="60"/>
                  </a:cubicBezTo>
                  <a:cubicBezTo>
                    <a:pt x="1291" y="84"/>
                    <a:pt x="1311" y="104"/>
                    <a:pt x="1336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1533525" y="2944813"/>
              <a:ext cx="758825" cy="598487"/>
            </a:xfrm>
            <a:custGeom>
              <a:avLst/>
              <a:gdLst>
                <a:gd name="T0" fmla="*/ 264 w 486"/>
                <a:gd name="T1" fmla="*/ 296 h 383"/>
                <a:gd name="T2" fmla="*/ 375 w 486"/>
                <a:gd name="T3" fmla="*/ 315 h 383"/>
                <a:gd name="T4" fmla="*/ 411 w 486"/>
                <a:gd name="T5" fmla="*/ 275 h 383"/>
                <a:gd name="T6" fmla="*/ 447 w 486"/>
                <a:gd name="T7" fmla="*/ 276 h 383"/>
                <a:gd name="T8" fmla="*/ 481 w 486"/>
                <a:gd name="T9" fmla="*/ 337 h 383"/>
                <a:gd name="T10" fmla="*/ 423 w 486"/>
                <a:gd name="T11" fmla="*/ 380 h 383"/>
                <a:gd name="T12" fmla="*/ 374 w 486"/>
                <a:gd name="T13" fmla="*/ 321 h 383"/>
                <a:gd name="T14" fmla="*/ 331 w 486"/>
                <a:gd name="T15" fmla="*/ 314 h 383"/>
                <a:gd name="T16" fmla="*/ 267 w 486"/>
                <a:gd name="T17" fmla="*/ 303 h 383"/>
                <a:gd name="T18" fmla="*/ 258 w 486"/>
                <a:gd name="T19" fmla="*/ 307 h 383"/>
                <a:gd name="T20" fmla="*/ 99 w 486"/>
                <a:gd name="T21" fmla="*/ 322 h 383"/>
                <a:gd name="T22" fmla="*/ 86 w 486"/>
                <a:gd name="T23" fmla="*/ 204 h 383"/>
                <a:gd name="T24" fmla="*/ 111 w 486"/>
                <a:gd name="T25" fmla="*/ 175 h 383"/>
                <a:gd name="T26" fmla="*/ 116 w 486"/>
                <a:gd name="T27" fmla="*/ 170 h 383"/>
                <a:gd name="T28" fmla="*/ 84 w 486"/>
                <a:gd name="T29" fmla="*/ 109 h 383"/>
                <a:gd name="T30" fmla="*/ 35 w 486"/>
                <a:gd name="T31" fmla="*/ 109 h 383"/>
                <a:gd name="T32" fmla="*/ 9 w 486"/>
                <a:gd name="T33" fmla="*/ 80 h 383"/>
                <a:gd name="T34" fmla="*/ 31 w 486"/>
                <a:gd name="T35" fmla="*/ 14 h 383"/>
                <a:gd name="T36" fmla="*/ 102 w 486"/>
                <a:gd name="T37" fmla="*/ 28 h 383"/>
                <a:gd name="T38" fmla="*/ 112 w 486"/>
                <a:gd name="T39" fmla="*/ 70 h 383"/>
                <a:gd name="T40" fmla="*/ 89 w 486"/>
                <a:gd name="T41" fmla="*/ 105 h 383"/>
                <a:gd name="T42" fmla="*/ 122 w 486"/>
                <a:gd name="T43" fmla="*/ 167 h 383"/>
                <a:gd name="T44" fmla="*/ 240 w 486"/>
                <a:gd name="T45" fmla="*/ 180 h 383"/>
                <a:gd name="T46" fmla="*/ 264 w 486"/>
                <a:gd name="T47" fmla="*/ 296 h 383"/>
                <a:gd name="T48" fmla="*/ 256 w 486"/>
                <a:gd name="T49" fmla="*/ 254 h 383"/>
                <a:gd name="T50" fmla="*/ 173 w 486"/>
                <a:gd name="T51" fmla="*/ 170 h 383"/>
                <a:gd name="T52" fmla="*/ 89 w 486"/>
                <a:gd name="T53" fmla="*/ 256 h 383"/>
                <a:gd name="T54" fmla="*/ 174 w 486"/>
                <a:gd name="T55" fmla="*/ 337 h 383"/>
                <a:gd name="T56" fmla="*/ 256 w 486"/>
                <a:gd name="T57" fmla="*/ 254 h 383"/>
                <a:gd name="T58" fmla="*/ 473 w 486"/>
                <a:gd name="T59" fmla="*/ 326 h 383"/>
                <a:gd name="T60" fmla="*/ 427 w 486"/>
                <a:gd name="T61" fmla="*/ 282 h 383"/>
                <a:gd name="T62" fmla="*/ 383 w 486"/>
                <a:gd name="T63" fmla="*/ 328 h 383"/>
                <a:gd name="T64" fmla="*/ 428 w 486"/>
                <a:gd name="T65" fmla="*/ 371 h 383"/>
                <a:gd name="T66" fmla="*/ 473 w 486"/>
                <a:gd name="T67" fmla="*/ 326 h 383"/>
                <a:gd name="T68" fmla="*/ 59 w 486"/>
                <a:gd name="T69" fmla="*/ 16 h 383"/>
                <a:gd name="T70" fmla="*/ 14 w 486"/>
                <a:gd name="T71" fmla="*/ 60 h 383"/>
                <a:gd name="T72" fmla="*/ 59 w 486"/>
                <a:gd name="T73" fmla="*/ 105 h 383"/>
                <a:gd name="T74" fmla="*/ 104 w 486"/>
                <a:gd name="T75" fmla="*/ 61 h 383"/>
                <a:gd name="T76" fmla="*/ 59 w 486"/>
                <a:gd name="T77" fmla="*/ 16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83">
                  <a:moveTo>
                    <a:pt x="264" y="296"/>
                  </a:moveTo>
                  <a:cubicBezTo>
                    <a:pt x="301" y="303"/>
                    <a:pt x="338" y="309"/>
                    <a:pt x="375" y="315"/>
                  </a:cubicBezTo>
                  <a:cubicBezTo>
                    <a:pt x="380" y="296"/>
                    <a:pt x="392" y="282"/>
                    <a:pt x="411" y="275"/>
                  </a:cubicBezTo>
                  <a:cubicBezTo>
                    <a:pt x="423" y="271"/>
                    <a:pt x="435" y="271"/>
                    <a:pt x="447" y="276"/>
                  </a:cubicBezTo>
                  <a:cubicBezTo>
                    <a:pt x="472" y="286"/>
                    <a:pt x="486" y="312"/>
                    <a:pt x="481" y="337"/>
                  </a:cubicBezTo>
                  <a:cubicBezTo>
                    <a:pt x="474" y="365"/>
                    <a:pt x="450" y="383"/>
                    <a:pt x="423" y="380"/>
                  </a:cubicBezTo>
                  <a:cubicBezTo>
                    <a:pt x="400" y="378"/>
                    <a:pt x="374" y="359"/>
                    <a:pt x="374" y="321"/>
                  </a:cubicBezTo>
                  <a:cubicBezTo>
                    <a:pt x="360" y="318"/>
                    <a:pt x="345" y="316"/>
                    <a:pt x="331" y="314"/>
                  </a:cubicBezTo>
                  <a:cubicBezTo>
                    <a:pt x="309" y="311"/>
                    <a:pt x="288" y="307"/>
                    <a:pt x="267" y="303"/>
                  </a:cubicBezTo>
                  <a:cubicBezTo>
                    <a:pt x="262" y="302"/>
                    <a:pt x="260" y="303"/>
                    <a:pt x="258" y="307"/>
                  </a:cubicBezTo>
                  <a:cubicBezTo>
                    <a:pt x="222" y="363"/>
                    <a:pt x="143" y="370"/>
                    <a:pt x="99" y="322"/>
                  </a:cubicBezTo>
                  <a:cubicBezTo>
                    <a:pt x="70" y="289"/>
                    <a:pt x="64" y="242"/>
                    <a:pt x="86" y="204"/>
                  </a:cubicBezTo>
                  <a:cubicBezTo>
                    <a:pt x="92" y="193"/>
                    <a:pt x="102" y="185"/>
                    <a:pt x="111" y="175"/>
                  </a:cubicBezTo>
                  <a:cubicBezTo>
                    <a:pt x="112" y="173"/>
                    <a:pt x="114" y="172"/>
                    <a:pt x="116" y="170"/>
                  </a:cubicBezTo>
                  <a:cubicBezTo>
                    <a:pt x="106" y="150"/>
                    <a:pt x="95" y="129"/>
                    <a:pt x="84" y="109"/>
                  </a:cubicBezTo>
                  <a:cubicBezTo>
                    <a:pt x="67" y="116"/>
                    <a:pt x="51" y="117"/>
                    <a:pt x="35" y="109"/>
                  </a:cubicBezTo>
                  <a:cubicBezTo>
                    <a:pt x="23" y="102"/>
                    <a:pt x="14" y="93"/>
                    <a:pt x="9" y="80"/>
                  </a:cubicBezTo>
                  <a:cubicBezTo>
                    <a:pt x="0" y="56"/>
                    <a:pt x="9" y="27"/>
                    <a:pt x="31" y="14"/>
                  </a:cubicBezTo>
                  <a:cubicBezTo>
                    <a:pt x="57" y="0"/>
                    <a:pt x="86" y="7"/>
                    <a:pt x="102" y="28"/>
                  </a:cubicBezTo>
                  <a:cubicBezTo>
                    <a:pt x="112" y="40"/>
                    <a:pt x="115" y="54"/>
                    <a:pt x="112" y="70"/>
                  </a:cubicBezTo>
                  <a:cubicBezTo>
                    <a:pt x="110" y="85"/>
                    <a:pt x="101" y="96"/>
                    <a:pt x="89" y="105"/>
                  </a:cubicBezTo>
                  <a:cubicBezTo>
                    <a:pt x="100" y="126"/>
                    <a:pt x="111" y="146"/>
                    <a:pt x="122" y="167"/>
                  </a:cubicBezTo>
                  <a:cubicBezTo>
                    <a:pt x="164" y="146"/>
                    <a:pt x="205" y="148"/>
                    <a:pt x="240" y="180"/>
                  </a:cubicBezTo>
                  <a:cubicBezTo>
                    <a:pt x="276" y="212"/>
                    <a:pt x="281" y="252"/>
                    <a:pt x="264" y="296"/>
                  </a:cubicBezTo>
                  <a:close/>
                  <a:moveTo>
                    <a:pt x="256" y="254"/>
                  </a:moveTo>
                  <a:cubicBezTo>
                    <a:pt x="256" y="207"/>
                    <a:pt x="219" y="170"/>
                    <a:pt x="173" y="170"/>
                  </a:cubicBezTo>
                  <a:cubicBezTo>
                    <a:pt x="129" y="170"/>
                    <a:pt x="88" y="206"/>
                    <a:pt x="89" y="256"/>
                  </a:cubicBezTo>
                  <a:cubicBezTo>
                    <a:pt x="90" y="300"/>
                    <a:pt x="126" y="338"/>
                    <a:pt x="174" y="337"/>
                  </a:cubicBezTo>
                  <a:cubicBezTo>
                    <a:pt x="219" y="337"/>
                    <a:pt x="257" y="299"/>
                    <a:pt x="256" y="254"/>
                  </a:cubicBezTo>
                  <a:close/>
                  <a:moveTo>
                    <a:pt x="473" y="326"/>
                  </a:moveTo>
                  <a:cubicBezTo>
                    <a:pt x="472" y="301"/>
                    <a:pt x="453" y="281"/>
                    <a:pt x="427" y="282"/>
                  </a:cubicBezTo>
                  <a:cubicBezTo>
                    <a:pt x="402" y="282"/>
                    <a:pt x="382" y="302"/>
                    <a:pt x="383" y="328"/>
                  </a:cubicBezTo>
                  <a:cubicBezTo>
                    <a:pt x="383" y="351"/>
                    <a:pt x="401" y="371"/>
                    <a:pt x="428" y="371"/>
                  </a:cubicBezTo>
                  <a:cubicBezTo>
                    <a:pt x="453" y="371"/>
                    <a:pt x="473" y="351"/>
                    <a:pt x="473" y="326"/>
                  </a:cubicBezTo>
                  <a:close/>
                  <a:moveTo>
                    <a:pt x="59" y="16"/>
                  </a:moveTo>
                  <a:cubicBezTo>
                    <a:pt x="35" y="16"/>
                    <a:pt x="14" y="36"/>
                    <a:pt x="14" y="60"/>
                  </a:cubicBezTo>
                  <a:cubicBezTo>
                    <a:pt x="14" y="85"/>
                    <a:pt x="35" y="105"/>
                    <a:pt x="59" y="105"/>
                  </a:cubicBezTo>
                  <a:cubicBezTo>
                    <a:pt x="84" y="105"/>
                    <a:pt x="104" y="85"/>
                    <a:pt x="104" y="61"/>
                  </a:cubicBezTo>
                  <a:cubicBezTo>
                    <a:pt x="104" y="36"/>
                    <a:pt x="84" y="16"/>
                    <a:pt x="59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1487488" y="2122488"/>
              <a:ext cx="452438" cy="454025"/>
            </a:xfrm>
            <a:custGeom>
              <a:avLst/>
              <a:gdLst>
                <a:gd name="T0" fmla="*/ 0 w 290"/>
                <a:gd name="T1" fmla="*/ 145 h 290"/>
                <a:gd name="T2" fmla="*/ 145 w 290"/>
                <a:gd name="T3" fmla="*/ 0 h 290"/>
                <a:gd name="T4" fmla="*/ 290 w 290"/>
                <a:gd name="T5" fmla="*/ 145 h 290"/>
                <a:gd name="T6" fmla="*/ 146 w 290"/>
                <a:gd name="T7" fmla="*/ 290 h 290"/>
                <a:gd name="T8" fmla="*/ 0 w 290"/>
                <a:gd name="T9" fmla="*/ 145 h 290"/>
                <a:gd name="T10" fmla="*/ 145 w 290"/>
                <a:gd name="T11" fmla="*/ 24 h 290"/>
                <a:gd name="T12" fmla="*/ 24 w 290"/>
                <a:gd name="T13" fmla="*/ 145 h 290"/>
                <a:gd name="T14" fmla="*/ 145 w 290"/>
                <a:gd name="T15" fmla="*/ 266 h 290"/>
                <a:gd name="T16" fmla="*/ 266 w 290"/>
                <a:gd name="T17" fmla="*/ 145 h 290"/>
                <a:gd name="T18" fmla="*/ 145 w 290"/>
                <a:gd name="T19" fmla="*/ 2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0" h="290">
                  <a:moveTo>
                    <a:pt x="0" y="145"/>
                  </a:moveTo>
                  <a:cubicBezTo>
                    <a:pt x="0" y="65"/>
                    <a:pt x="65" y="0"/>
                    <a:pt x="145" y="0"/>
                  </a:cubicBezTo>
                  <a:cubicBezTo>
                    <a:pt x="225" y="0"/>
                    <a:pt x="290" y="65"/>
                    <a:pt x="290" y="145"/>
                  </a:cubicBezTo>
                  <a:cubicBezTo>
                    <a:pt x="290" y="225"/>
                    <a:pt x="225" y="289"/>
                    <a:pt x="146" y="290"/>
                  </a:cubicBezTo>
                  <a:cubicBezTo>
                    <a:pt x="65" y="290"/>
                    <a:pt x="0" y="225"/>
                    <a:pt x="0" y="145"/>
                  </a:cubicBezTo>
                  <a:close/>
                  <a:moveTo>
                    <a:pt x="145" y="24"/>
                  </a:moveTo>
                  <a:cubicBezTo>
                    <a:pt x="78" y="24"/>
                    <a:pt x="24" y="78"/>
                    <a:pt x="24" y="145"/>
                  </a:cubicBezTo>
                  <a:cubicBezTo>
                    <a:pt x="24" y="211"/>
                    <a:pt x="78" y="266"/>
                    <a:pt x="145" y="266"/>
                  </a:cubicBezTo>
                  <a:cubicBezTo>
                    <a:pt x="211" y="266"/>
                    <a:pt x="266" y="213"/>
                    <a:pt x="266" y="145"/>
                  </a:cubicBezTo>
                  <a:cubicBezTo>
                    <a:pt x="266" y="78"/>
                    <a:pt x="212" y="24"/>
                    <a:pt x="14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11213" y="2743200"/>
              <a:ext cx="160338" cy="117475"/>
            </a:xfrm>
            <a:custGeom>
              <a:avLst/>
              <a:gdLst>
                <a:gd name="T0" fmla="*/ 0 w 102"/>
                <a:gd name="T1" fmla="*/ 75 h 75"/>
                <a:gd name="T2" fmla="*/ 3 w 102"/>
                <a:gd name="T3" fmla="*/ 30 h 75"/>
                <a:gd name="T4" fmla="*/ 25 w 102"/>
                <a:gd name="T5" fmla="*/ 1 h 75"/>
                <a:gd name="T6" fmla="*/ 31 w 102"/>
                <a:gd name="T7" fmla="*/ 1 h 75"/>
                <a:gd name="T8" fmla="*/ 72 w 102"/>
                <a:gd name="T9" fmla="*/ 1 h 75"/>
                <a:gd name="T10" fmla="*/ 78 w 102"/>
                <a:gd name="T11" fmla="*/ 1 h 75"/>
                <a:gd name="T12" fmla="*/ 102 w 102"/>
                <a:gd name="T13" fmla="*/ 43 h 75"/>
                <a:gd name="T14" fmla="*/ 102 w 102"/>
                <a:gd name="T15" fmla="*/ 75 h 75"/>
                <a:gd name="T16" fmla="*/ 0 w 102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75">
                  <a:moveTo>
                    <a:pt x="0" y="75"/>
                  </a:moveTo>
                  <a:cubicBezTo>
                    <a:pt x="1" y="59"/>
                    <a:pt x="0" y="45"/>
                    <a:pt x="3" y="30"/>
                  </a:cubicBezTo>
                  <a:cubicBezTo>
                    <a:pt x="5" y="17"/>
                    <a:pt x="14" y="8"/>
                    <a:pt x="25" y="1"/>
                  </a:cubicBezTo>
                  <a:cubicBezTo>
                    <a:pt x="27" y="0"/>
                    <a:pt x="29" y="0"/>
                    <a:pt x="31" y="1"/>
                  </a:cubicBezTo>
                  <a:cubicBezTo>
                    <a:pt x="45" y="8"/>
                    <a:pt x="58" y="8"/>
                    <a:pt x="72" y="1"/>
                  </a:cubicBezTo>
                  <a:cubicBezTo>
                    <a:pt x="74" y="0"/>
                    <a:pt x="77" y="0"/>
                    <a:pt x="78" y="1"/>
                  </a:cubicBezTo>
                  <a:cubicBezTo>
                    <a:pt x="93" y="11"/>
                    <a:pt x="102" y="24"/>
                    <a:pt x="102" y="43"/>
                  </a:cubicBezTo>
                  <a:cubicBezTo>
                    <a:pt x="102" y="53"/>
                    <a:pt x="102" y="64"/>
                    <a:pt x="102" y="75"/>
                  </a:cubicBezTo>
                  <a:cubicBezTo>
                    <a:pt x="68" y="75"/>
                    <a:pt x="35" y="75"/>
                    <a:pt x="0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947738" y="2743200"/>
              <a:ext cx="122238" cy="117475"/>
            </a:xfrm>
            <a:custGeom>
              <a:avLst/>
              <a:gdLst>
                <a:gd name="T0" fmla="*/ 1 w 78"/>
                <a:gd name="T1" fmla="*/ 0 h 75"/>
                <a:gd name="T2" fmla="*/ 7 w 78"/>
                <a:gd name="T3" fmla="*/ 2 h 75"/>
                <a:gd name="T4" fmla="*/ 46 w 78"/>
                <a:gd name="T5" fmla="*/ 1 h 75"/>
                <a:gd name="T6" fmla="*/ 55 w 78"/>
                <a:gd name="T7" fmla="*/ 2 h 75"/>
                <a:gd name="T8" fmla="*/ 77 w 78"/>
                <a:gd name="T9" fmla="*/ 43 h 75"/>
                <a:gd name="T10" fmla="*/ 77 w 78"/>
                <a:gd name="T11" fmla="*/ 75 h 75"/>
                <a:gd name="T12" fmla="*/ 20 w 78"/>
                <a:gd name="T13" fmla="*/ 75 h 75"/>
                <a:gd name="T14" fmla="*/ 20 w 78"/>
                <a:gd name="T15" fmla="*/ 48 h 75"/>
                <a:gd name="T16" fmla="*/ 10 w 78"/>
                <a:gd name="T17" fmla="*/ 12 h 75"/>
                <a:gd name="T18" fmla="*/ 0 w 78"/>
                <a:gd name="T19" fmla="*/ 1 h 75"/>
                <a:gd name="T20" fmla="*/ 1 w 78"/>
                <a:gd name="T2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75">
                  <a:moveTo>
                    <a:pt x="1" y="0"/>
                  </a:moveTo>
                  <a:cubicBezTo>
                    <a:pt x="3" y="0"/>
                    <a:pt x="5" y="1"/>
                    <a:pt x="7" y="2"/>
                  </a:cubicBezTo>
                  <a:cubicBezTo>
                    <a:pt x="20" y="7"/>
                    <a:pt x="33" y="8"/>
                    <a:pt x="46" y="1"/>
                  </a:cubicBezTo>
                  <a:cubicBezTo>
                    <a:pt x="49" y="0"/>
                    <a:pt x="52" y="0"/>
                    <a:pt x="55" y="2"/>
                  </a:cubicBezTo>
                  <a:cubicBezTo>
                    <a:pt x="69" y="12"/>
                    <a:pt x="77" y="26"/>
                    <a:pt x="77" y="43"/>
                  </a:cubicBezTo>
                  <a:cubicBezTo>
                    <a:pt x="78" y="53"/>
                    <a:pt x="77" y="64"/>
                    <a:pt x="77" y="75"/>
                  </a:cubicBezTo>
                  <a:cubicBezTo>
                    <a:pt x="58" y="75"/>
                    <a:pt x="40" y="75"/>
                    <a:pt x="20" y="75"/>
                  </a:cubicBezTo>
                  <a:cubicBezTo>
                    <a:pt x="20" y="66"/>
                    <a:pt x="20" y="57"/>
                    <a:pt x="20" y="48"/>
                  </a:cubicBezTo>
                  <a:cubicBezTo>
                    <a:pt x="20" y="35"/>
                    <a:pt x="18" y="23"/>
                    <a:pt x="10" y="12"/>
                  </a:cubicBezTo>
                  <a:cubicBezTo>
                    <a:pt x="7" y="8"/>
                    <a:pt x="3" y="5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838200" y="2632075"/>
              <a:ext cx="107950" cy="109537"/>
            </a:xfrm>
            <a:custGeom>
              <a:avLst/>
              <a:gdLst>
                <a:gd name="T0" fmla="*/ 69 w 69"/>
                <a:gd name="T1" fmla="*/ 35 h 70"/>
                <a:gd name="T2" fmla="*/ 35 w 69"/>
                <a:gd name="T3" fmla="*/ 69 h 70"/>
                <a:gd name="T4" fmla="*/ 0 w 69"/>
                <a:gd name="T5" fmla="*/ 35 h 70"/>
                <a:gd name="T6" fmla="*/ 34 w 69"/>
                <a:gd name="T7" fmla="*/ 1 h 70"/>
                <a:gd name="T8" fmla="*/ 69 w 69"/>
                <a:gd name="T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9" y="35"/>
                  </a:moveTo>
                  <a:cubicBezTo>
                    <a:pt x="69" y="54"/>
                    <a:pt x="54" y="69"/>
                    <a:pt x="35" y="69"/>
                  </a:cubicBezTo>
                  <a:cubicBezTo>
                    <a:pt x="15" y="70"/>
                    <a:pt x="0" y="55"/>
                    <a:pt x="0" y="35"/>
                  </a:cubicBezTo>
                  <a:cubicBezTo>
                    <a:pt x="0" y="16"/>
                    <a:pt x="15" y="1"/>
                    <a:pt x="34" y="1"/>
                  </a:cubicBezTo>
                  <a:cubicBezTo>
                    <a:pt x="54" y="0"/>
                    <a:pt x="69" y="15"/>
                    <a:pt x="69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944563" y="2628900"/>
              <a:ext cx="98425" cy="115887"/>
            </a:xfrm>
            <a:custGeom>
              <a:avLst/>
              <a:gdLst>
                <a:gd name="T0" fmla="*/ 63 w 63"/>
                <a:gd name="T1" fmla="*/ 37 h 74"/>
                <a:gd name="T2" fmla="*/ 41 w 63"/>
                <a:gd name="T3" fmla="*/ 69 h 74"/>
                <a:gd name="T4" fmla="*/ 4 w 63"/>
                <a:gd name="T5" fmla="*/ 61 h 74"/>
                <a:gd name="T6" fmla="*/ 2 w 63"/>
                <a:gd name="T7" fmla="*/ 53 h 74"/>
                <a:gd name="T8" fmla="*/ 2 w 63"/>
                <a:gd name="T9" fmla="*/ 20 h 74"/>
                <a:gd name="T10" fmla="*/ 3 w 63"/>
                <a:gd name="T11" fmla="*/ 14 h 74"/>
                <a:gd name="T12" fmla="*/ 40 w 63"/>
                <a:gd name="T13" fmla="*/ 5 h 74"/>
                <a:gd name="T14" fmla="*/ 63 w 63"/>
                <a:gd name="T1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74">
                  <a:moveTo>
                    <a:pt x="63" y="37"/>
                  </a:moveTo>
                  <a:cubicBezTo>
                    <a:pt x="63" y="51"/>
                    <a:pt x="55" y="63"/>
                    <a:pt x="41" y="69"/>
                  </a:cubicBezTo>
                  <a:cubicBezTo>
                    <a:pt x="29" y="74"/>
                    <a:pt x="13" y="71"/>
                    <a:pt x="4" y="61"/>
                  </a:cubicBezTo>
                  <a:cubicBezTo>
                    <a:pt x="1" y="59"/>
                    <a:pt x="0" y="56"/>
                    <a:pt x="2" y="53"/>
                  </a:cubicBezTo>
                  <a:cubicBezTo>
                    <a:pt x="7" y="42"/>
                    <a:pt x="6" y="31"/>
                    <a:pt x="2" y="20"/>
                  </a:cubicBezTo>
                  <a:cubicBezTo>
                    <a:pt x="1" y="19"/>
                    <a:pt x="2" y="15"/>
                    <a:pt x="3" y="14"/>
                  </a:cubicBezTo>
                  <a:cubicBezTo>
                    <a:pt x="12" y="4"/>
                    <a:pt x="28" y="0"/>
                    <a:pt x="40" y="5"/>
                  </a:cubicBezTo>
                  <a:cubicBezTo>
                    <a:pt x="54" y="10"/>
                    <a:pt x="63" y="23"/>
                    <a:pt x="63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392238" y="1504950"/>
              <a:ext cx="168275" cy="117475"/>
            </a:xfrm>
            <a:custGeom>
              <a:avLst/>
              <a:gdLst>
                <a:gd name="T0" fmla="*/ 106 w 107"/>
                <a:gd name="T1" fmla="*/ 75 h 75"/>
                <a:gd name="T2" fmla="*/ 5 w 107"/>
                <a:gd name="T3" fmla="*/ 75 h 75"/>
                <a:gd name="T4" fmla="*/ 17 w 107"/>
                <a:gd name="T5" fmla="*/ 11 h 75"/>
                <a:gd name="T6" fmla="*/ 29 w 107"/>
                <a:gd name="T7" fmla="*/ 1 h 75"/>
                <a:gd name="T8" fmla="*/ 35 w 107"/>
                <a:gd name="T9" fmla="*/ 1 h 75"/>
                <a:gd name="T10" fmla="*/ 76 w 107"/>
                <a:gd name="T11" fmla="*/ 1 h 75"/>
                <a:gd name="T12" fmla="*/ 83 w 107"/>
                <a:gd name="T13" fmla="*/ 1 h 75"/>
                <a:gd name="T14" fmla="*/ 105 w 107"/>
                <a:gd name="T15" fmla="*/ 35 h 75"/>
                <a:gd name="T16" fmla="*/ 106 w 107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5">
                  <a:moveTo>
                    <a:pt x="106" y="75"/>
                  </a:moveTo>
                  <a:cubicBezTo>
                    <a:pt x="72" y="75"/>
                    <a:pt x="39" y="75"/>
                    <a:pt x="5" y="75"/>
                  </a:cubicBezTo>
                  <a:cubicBezTo>
                    <a:pt x="5" y="52"/>
                    <a:pt x="0" y="30"/>
                    <a:pt x="17" y="11"/>
                  </a:cubicBezTo>
                  <a:cubicBezTo>
                    <a:pt x="20" y="7"/>
                    <a:pt x="25" y="4"/>
                    <a:pt x="29" y="1"/>
                  </a:cubicBezTo>
                  <a:cubicBezTo>
                    <a:pt x="30" y="0"/>
                    <a:pt x="33" y="0"/>
                    <a:pt x="35" y="1"/>
                  </a:cubicBezTo>
                  <a:cubicBezTo>
                    <a:pt x="49" y="7"/>
                    <a:pt x="62" y="7"/>
                    <a:pt x="76" y="1"/>
                  </a:cubicBezTo>
                  <a:cubicBezTo>
                    <a:pt x="78" y="0"/>
                    <a:pt x="81" y="0"/>
                    <a:pt x="83" y="1"/>
                  </a:cubicBezTo>
                  <a:cubicBezTo>
                    <a:pt x="96" y="9"/>
                    <a:pt x="104" y="21"/>
                    <a:pt x="105" y="35"/>
                  </a:cubicBezTo>
                  <a:cubicBezTo>
                    <a:pt x="107" y="48"/>
                    <a:pt x="106" y="61"/>
                    <a:pt x="106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535113" y="1504950"/>
              <a:ext cx="120650" cy="115887"/>
            </a:xfrm>
            <a:custGeom>
              <a:avLst/>
              <a:gdLst>
                <a:gd name="T0" fmla="*/ 0 w 77"/>
                <a:gd name="T1" fmla="*/ 0 h 74"/>
                <a:gd name="T2" fmla="*/ 5 w 77"/>
                <a:gd name="T3" fmla="*/ 1 h 74"/>
                <a:gd name="T4" fmla="*/ 47 w 77"/>
                <a:gd name="T5" fmla="*/ 1 h 74"/>
                <a:gd name="T6" fmla="*/ 55 w 77"/>
                <a:gd name="T7" fmla="*/ 2 h 74"/>
                <a:gd name="T8" fmla="*/ 77 w 77"/>
                <a:gd name="T9" fmla="*/ 44 h 74"/>
                <a:gd name="T10" fmla="*/ 77 w 77"/>
                <a:gd name="T11" fmla="*/ 74 h 74"/>
                <a:gd name="T12" fmla="*/ 20 w 77"/>
                <a:gd name="T13" fmla="*/ 74 h 74"/>
                <a:gd name="T14" fmla="*/ 20 w 77"/>
                <a:gd name="T15" fmla="*/ 55 h 74"/>
                <a:gd name="T16" fmla="*/ 0 w 77"/>
                <a:gd name="T1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74">
                  <a:moveTo>
                    <a:pt x="0" y="0"/>
                  </a:moveTo>
                  <a:cubicBezTo>
                    <a:pt x="2" y="0"/>
                    <a:pt x="4" y="0"/>
                    <a:pt x="5" y="1"/>
                  </a:cubicBezTo>
                  <a:cubicBezTo>
                    <a:pt x="19" y="7"/>
                    <a:pt x="33" y="8"/>
                    <a:pt x="47" y="1"/>
                  </a:cubicBezTo>
                  <a:cubicBezTo>
                    <a:pt x="49" y="0"/>
                    <a:pt x="53" y="1"/>
                    <a:pt x="55" y="2"/>
                  </a:cubicBezTo>
                  <a:cubicBezTo>
                    <a:pt x="70" y="12"/>
                    <a:pt x="77" y="26"/>
                    <a:pt x="77" y="44"/>
                  </a:cubicBezTo>
                  <a:cubicBezTo>
                    <a:pt x="77" y="54"/>
                    <a:pt x="77" y="64"/>
                    <a:pt x="77" y="74"/>
                  </a:cubicBezTo>
                  <a:cubicBezTo>
                    <a:pt x="58" y="74"/>
                    <a:pt x="40" y="74"/>
                    <a:pt x="20" y="74"/>
                  </a:cubicBezTo>
                  <a:cubicBezTo>
                    <a:pt x="20" y="68"/>
                    <a:pt x="20" y="62"/>
                    <a:pt x="20" y="55"/>
                  </a:cubicBezTo>
                  <a:cubicBezTo>
                    <a:pt x="20" y="27"/>
                    <a:pt x="19" y="23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425575" y="1393825"/>
              <a:ext cx="109538" cy="109537"/>
            </a:xfrm>
            <a:custGeom>
              <a:avLst/>
              <a:gdLst>
                <a:gd name="T0" fmla="*/ 35 w 70"/>
                <a:gd name="T1" fmla="*/ 1 h 70"/>
                <a:gd name="T2" fmla="*/ 69 w 70"/>
                <a:gd name="T3" fmla="*/ 36 h 70"/>
                <a:gd name="T4" fmla="*/ 34 w 70"/>
                <a:gd name="T5" fmla="*/ 70 h 70"/>
                <a:gd name="T6" fmla="*/ 0 w 70"/>
                <a:gd name="T7" fmla="*/ 36 h 70"/>
                <a:gd name="T8" fmla="*/ 35 w 70"/>
                <a:gd name="T9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5" y="1"/>
                  </a:moveTo>
                  <a:cubicBezTo>
                    <a:pt x="50" y="0"/>
                    <a:pt x="70" y="17"/>
                    <a:pt x="69" y="36"/>
                  </a:cubicBezTo>
                  <a:cubicBezTo>
                    <a:pt x="69" y="55"/>
                    <a:pt x="53" y="70"/>
                    <a:pt x="34" y="70"/>
                  </a:cubicBezTo>
                  <a:cubicBezTo>
                    <a:pt x="16" y="70"/>
                    <a:pt x="0" y="54"/>
                    <a:pt x="0" y="36"/>
                  </a:cubicBezTo>
                  <a:cubicBezTo>
                    <a:pt x="0" y="17"/>
                    <a:pt x="1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3525" y="1392238"/>
              <a:ext cx="96838" cy="114300"/>
            </a:xfrm>
            <a:custGeom>
              <a:avLst/>
              <a:gdLst>
                <a:gd name="T0" fmla="*/ 62 w 62"/>
                <a:gd name="T1" fmla="*/ 37 h 74"/>
                <a:gd name="T2" fmla="*/ 40 w 62"/>
                <a:gd name="T3" fmla="*/ 69 h 74"/>
                <a:gd name="T4" fmla="*/ 2 w 62"/>
                <a:gd name="T5" fmla="*/ 60 h 74"/>
                <a:gd name="T6" fmla="*/ 1 w 62"/>
                <a:gd name="T7" fmla="*/ 54 h 74"/>
                <a:gd name="T8" fmla="*/ 1 w 62"/>
                <a:gd name="T9" fmla="*/ 20 h 74"/>
                <a:gd name="T10" fmla="*/ 2 w 62"/>
                <a:gd name="T11" fmla="*/ 13 h 74"/>
                <a:gd name="T12" fmla="*/ 40 w 62"/>
                <a:gd name="T13" fmla="*/ 5 h 74"/>
                <a:gd name="T14" fmla="*/ 62 w 62"/>
                <a:gd name="T15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74">
                  <a:moveTo>
                    <a:pt x="62" y="37"/>
                  </a:moveTo>
                  <a:cubicBezTo>
                    <a:pt x="62" y="51"/>
                    <a:pt x="54" y="64"/>
                    <a:pt x="40" y="69"/>
                  </a:cubicBezTo>
                  <a:cubicBezTo>
                    <a:pt x="27" y="74"/>
                    <a:pt x="11" y="71"/>
                    <a:pt x="2" y="60"/>
                  </a:cubicBezTo>
                  <a:cubicBezTo>
                    <a:pt x="1" y="59"/>
                    <a:pt x="0" y="56"/>
                    <a:pt x="1" y="54"/>
                  </a:cubicBezTo>
                  <a:cubicBezTo>
                    <a:pt x="6" y="43"/>
                    <a:pt x="6" y="31"/>
                    <a:pt x="1" y="20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12" y="3"/>
                    <a:pt x="28" y="0"/>
                    <a:pt x="40" y="5"/>
                  </a:cubicBezTo>
                  <a:cubicBezTo>
                    <a:pt x="54" y="10"/>
                    <a:pt x="62" y="22"/>
                    <a:pt x="6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2101850" y="3068638"/>
              <a:ext cx="169863" cy="119062"/>
            </a:xfrm>
            <a:custGeom>
              <a:avLst/>
              <a:gdLst>
                <a:gd name="T0" fmla="*/ 108 w 108"/>
                <a:gd name="T1" fmla="*/ 76 h 76"/>
                <a:gd name="T2" fmla="*/ 8 w 108"/>
                <a:gd name="T3" fmla="*/ 76 h 76"/>
                <a:gd name="T4" fmla="*/ 25 w 108"/>
                <a:gd name="T5" fmla="*/ 5 h 76"/>
                <a:gd name="T6" fmla="*/ 40 w 108"/>
                <a:gd name="T7" fmla="*/ 3 h 76"/>
                <a:gd name="T8" fmla="*/ 74 w 108"/>
                <a:gd name="T9" fmla="*/ 3 h 76"/>
                <a:gd name="T10" fmla="*/ 89 w 108"/>
                <a:gd name="T11" fmla="*/ 5 h 76"/>
                <a:gd name="T12" fmla="*/ 108 w 108"/>
                <a:gd name="T13" fmla="*/ 45 h 76"/>
                <a:gd name="T14" fmla="*/ 108 w 108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76">
                  <a:moveTo>
                    <a:pt x="108" y="76"/>
                  </a:moveTo>
                  <a:cubicBezTo>
                    <a:pt x="74" y="76"/>
                    <a:pt x="41" y="76"/>
                    <a:pt x="8" y="76"/>
                  </a:cubicBezTo>
                  <a:cubicBezTo>
                    <a:pt x="0" y="51"/>
                    <a:pt x="8" y="19"/>
                    <a:pt x="25" y="5"/>
                  </a:cubicBezTo>
                  <a:cubicBezTo>
                    <a:pt x="30" y="1"/>
                    <a:pt x="34" y="0"/>
                    <a:pt x="40" y="3"/>
                  </a:cubicBezTo>
                  <a:cubicBezTo>
                    <a:pt x="51" y="8"/>
                    <a:pt x="63" y="8"/>
                    <a:pt x="74" y="3"/>
                  </a:cubicBezTo>
                  <a:cubicBezTo>
                    <a:pt x="80" y="0"/>
                    <a:pt x="85" y="1"/>
                    <a:pt x="89" y="5"/>
                  </a:cubicBezTo>
                  <a:cubicBezTo>
                    <a:pt x="102" y="16"/>
                    <a:pt x="108" y="29"/>
                    <a:pt x="108" y="45"/>
                  </a:cubicBezTo>
                  <a:cubicBezTo>
                    <a:pt x="108" y="55"/>
                    <a:pt x="108" y="65"/>
                    <a:pt x="108" y="7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249488" y="3067050"/>
              <a:ext cx="119063" cy="119062"/>
            </a:xfrm>
            <a:custGeom>
              <a:avLst/>
              <a:gdLst>
                <a:gd name="T0" fmla="*/ 0 w 76"/>
                <a:gd name="T1" fmla="*/ 1 h 76"/>
                <a:gd name="T2" fmla="*/ 7 w 76"/>
                <a:gd name="T3" fmla="*/ 3 h 76"/>
                <a:gd name="T4" fmla="*/ 44 w 76"/>
                <a:gd name="T5" fmla="*/ 3 h 76"/>
                <a:gd name="T6" fmla="*/ 57 w 76"/>
                <a:gd name="T7" fmla="*/ 6 h 76"/>
                <a:gd name="T8" fmla="*/ 76 w 76"/>
                <a:gd name="T9" fmla="*/ 42 h 76"/>
                <a:gd name="T10" fmla="*/ 76 w 76"/>
                <a:gd name="T11" fmla="*/ 76 h 76"/>
                <a:gd name="T12" fmla="*/ 19 w 76"/>
                <a:gd name="T13" fmla="*/ 76 h 76"/>
                <a:gd name="T14" fmla="*/ 19 w 76"/>
                <a:gd name="T15" fmla="*/ 48 h 76"/>
                <a:gd name="T16" fmla="*/ 8 w 76"/>
                <a:gd name="T17" fmla="*/ 12 h 76"/>
                <a:gd name="T18" fmla="*/ 0 w 76"/>
                <a:gd name="T19" fmla="*/ 3 h 76"/>
                <a:gd name="T20" fmla="*/ 0 w 76"/>
                <a:gd name="T21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76">
                  <a:moveTo>
                    <a:pt x="0" y="1"/>
                  </a:moveTo>
                  <a:cubicBezTo>
                    <a:pt x="2" y="2"/>
                    <a:pt x="4" y="2"/>
                    <a:pt x="7" y="3"/>
                  </a:cubicBezTo>
                  <a:cubicBezTo>
                    <a:pt x="19" y="8"/>
                    <a:pt x="32" y="9"/>
                    <a:pt x="44" y="3"/>
                  </a:cubicBezTo>
                  <a:cubicBezTo>
                    <a:pt x="50" y="0"/>
                    <a:pt x="54" y="3"/>
                    <a:pt x="57" y="6"/>
                  </a:cubicBezTo>
                  <a:cubicBezTo>
                    <a:pt x="68" y="16"/>
                    <a:pt x="76" y="27"/>
                    <a:pt x="76" y="42"/>
                  </a:cubicBezTo>
                  <a:cubicBezTo>
                    <a:pt x="76" y="53"/>
                    <a:pt x="76" y="64"/>
                    <a:pt x="76" y="76"/>
                  </a:cubicBezTo>
                  <a:cubicBezTo>
                    <a:pt x="57" y="76"/>
                    <a:pt x="38" y="76"/>
                    <a:pt x="19" y="76"/>
                  </a:cubicBezTo>
                  <a:cubicBezTo>
                    <a:pt x="19" y="67"/>
                    <a:pt x="19" y="58"/>
                    <a:pt x="19" y="48"/>
                  </a:cubicBezTo>
                  <a:cubicBezTo>
                    <a:pt x="19" y="35"/>
                    <a:pt x="15" y="23"/>
                    <a:pt x="8" y="12"/>
                  </a:cubicBezTo>
                  <a:cubicBezTo>
                    <a:pt x="5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2138363" y="2959100"/>
              <a:ext cx="107950" cy="107950"/>
            </a:xfrm>
            <a:custGeom>
              <a:avLst/>
              <a:gdLst>
                <a:gd name="T0" fmla="*/ 69 w 69"/>
                <a:gd name="T1" fmla="*/ 35 h 69"/>
                <a:gd name="T2" fmla="*/ 34 w 69"/>
                <a:gd name="T3" fmla="*/ 69 h 69"/>
                <a:gd name="T4" fmla="*/ 0 w 69"/>
                <a:gd name="T5" fmla="*/ 34 h 69"/>
                <a:gd name="T6" fmla="*/ 34 w 69"/>
                <a:gd name="T7" fmla="*/ 0 h 69"/>
                <a:gd name="T8" fmla="*/ 69 w 69"/>
                <a:gd name="T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cubicBezTo>
                    <a:pt x="69" y="54"/>
                    <a:pt x="53" y="69"/>
                    <a:pt x="34" y="69"/>
                  </a:cubicBezTo>
                  <a:cubicBezTo>
                    <a:pt x="15" y="69"/>
                    <a:pt x="0" y="54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4" y="0"/>
                    <a:pt x="69" y="15"/>
                    <a:pt x="69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244725" y="2959100"/>
              <a:ext cx="103188" cy="112712"/>
            </a:xfrm>
            <a:custGeom>
              <a:avLst/>
              <a:gdLst>
                <a:gd name="T0" fmla="*/ 29 w 66"/>
                <a:gd name="T1" fmla="*/ 0 h 72"/>
                <a:gd name="T2" fmla="*/ 62 w 66"/>
                <a:gd name="T3" fmla="*/ 25 h 72"/>
                <a:gd name="T4" fmla="*/ 44 w 66"/>
                <a:gd name="T5" fmla="*/ 66 h 72"/>
                <a:gd name="T6" fmla="*/ 4 w 66"/>
                <a:gd name="T7" fmla="*/ 59 h 72"/>
                <a:gd name="T8" fmla="*/ 2 w 66"/>
                <a:gd name="T9" fmla="*/ 50 h 72"/>
                <a:gd name="T10" fmla="*/ 2 w 66"/>
                <a:gd name="T11" fmla="*/ 19 h 72"/>
                <a:gd name="T12" fmla="*/ 4 w 66"/>
                <a:gd name="T13" fmla="*/ 10 h 72"/>
                <a:gd name="T14" fmla="*/ 29 w 66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72">
                  <a:moveTo>
                    <a:pt x="29" y="0"/>
                  </a:moveTo>
                  <a:cubicBezTo>
                    <a:pt x="44" y="0"/>
                    <a:pt x="58" y="11"/>
                    <a:pt x="62" y="25"/>
                  </a:cubicBezTo>
                  <a:cubicBezTo>
                    <a:pt x="66" y="41"/>
                    <a:pt x="59" y="57"/>
                    <a:pt x="44" y="66"/>
                  </a:cubicBezTo>
                  <a:cubicBezTo>
                    <a:pt x="32" y="72"/>
                    <a:pt x="14" y="69"/>
                    <a:pt x="4" y="59"/>
                  </a:cubicBezTo>
                  <a:cubicBezTo>
                    <a:pt x="1" y="56"/>
                    <a:pt x="0" y="54"/>
                    <a:pt x="2" y="50"/>
                  </a:cubicBezTo>
                  <a:cubicBezTo>
                    <a:pt x="7" y="40"/>
                    <a:pt x="7" y="29"/>
                    <a:pt x="2" y="19"/>
                  </a:cubicBezTo>
                  <a:cubicBezTo>
                    <a:pt x="0" y="15"/>
                    <a:pt x="1" y="13"/>
                    <a:pt x="4" y="10"/>
                  </a:cubicBezTo>
                  <a:cubicBezTo>
                    <a:pt x="11" y="4"/>
                    <a:pt x="19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335213" y="2024063"/>
              <a:ext cx="165100" cy="120650"/>
            </a:xfrm>
            <a:custGeom>
              <a:avLst/>
              <a:gdLst>
                <a:gd name="T0" fmla="*/ 105 w 106"/>
                <a:gd name="T1" fmla="*/ 77 h 77"/>
                <a:gd name="T2" fmla="*/ 4 w 106"/>
                <a:gd name="T3" fmla="*/ 77 h 77"/>
                <a:gd name="T4" fmla="*/ 9 w 106"/>
                <a:gd name="T5" fmla="*/ 24 h 77"/>
                <a:gd name="T6" fmla="*/ 20 w 106"/>
                <a:gd name="T7" fmla="*/ 9 h 77"/>
                <a:gd name="T8" fmla="*/ 40 w 106"/>
                <a:gd name="T9" fmla="*/ 4 h 77"/>
                <a:gd name="T10" fmla="*/ 73 w 106"/>
                <a:gd name="T11" fmla="*/ 3 h 77"/>
                <a:gd name="T12" fmla="*/ 84 w 106"/>
                <a:gd name="T13" fmla="*/ 4 h 77"/>
                <a:gd name="T14" fmla="*/ 105 w 106"/>
                <a:gd name="T15" fmla="*/ 41 h 77"/>
                <a:gd name="T16" fmla="*/ 105 w 106"/>
                <a:gd name="T17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77">
                  <a:moveTo>
                    <a:pt x="105" y="77"/>
                  </a:moveTo>
                  <a:cubicBezTo>
                    <a:pt x="71" y="77"/>
                    <a:pt x="38" y="77"/>
                    <a:pt x="4" y="77"/>
                  </a:cubicBezTo>
                  <a:cubicBezTo>
                    <a:pt x="5" y="59"/>
                    <a:pt x="0" y="41"/>
                    <a:pt x="9" y="24"/>
                  </a:cubicBezTo>
                  <a:cubicBezTo>
                    <a:pt x="12" y="19"/>
                    <a:pt x="16" y="14"/>
                    <a:pt x="20" y="9"/>
                  </a:cubicBezTo>
                  <a:cubicBezTo>
                    <a:pt x="25" y="3"/>
                    <a:pt x="31" y="0"/>
                    <a:pt x="40" y="4"/>
                  </a:cubicBezTo>
                  <a:cubicBezTo>
                    <a:pt x="50" y="10"/>
                    <a:pt x="62" y="9"/>
                    <a:pt x="73" y="3"/>
                  </a:cubicBezTo>
                  <a:cubicBezTo>
                    <a:pt x="78" y="1"/>
                    <a:pt x="81" y="2"/>
                    <a:pt x="84" y="4"/>
                  </a:cubicBezTo>
                  <a:cubicBezTo>
                    <a:pt x="96" y="14"/>
                    <a:pt x="104" y="26"/>
                    <a:pt x="105" y="41"/>
                  </a:cubicBezTo>
                  <a:cubicBezTo>
                    <a:pt x="106" y="53"/>
                    <a:pt x="105" y="64"/>
                    <a:pt x="105" y="7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478088" y="2027238"/>
              <a:ext cx="119063" cy="117475"/>
            </a:xfrm>
            <a:custGeom>
              <a:avLst/>
              <a:gdLst>
                <a:gd name="T0" fmla="*/ 75 w 76"/>
                <a:gd name="T1" fmla="*/ 75 h 75"/>
                <a:gd name="T2" fmla="*/ 18 w 76"/>
                <a:gd name="T3" fmla="*/ 75 h 75"/>
                <a:gd name="T4" fmla="*/ 18 w 76"/>
                <a:gd name="T5" fmla="*/ 47 h 75"/>
                <a:gd name="T6" fmla="*/ 15 w 76"/>
                <a:gd name="T7" fmla="*/ 25 h 75"/>
                <a:gd name="T8" fmla="*/ 0 w 76"/>
                <a:gd name="T9" fmla="*/ 0 h 75"/>
                <a:gd name="T10" fmla="*/ 4 w 76"/>
                <a:gd name="T11" fmla="*/ 0 h 75"/>
                <a:gd name="T12" fmla="*/ 45 w 76"/>
                <a:gd name="T13" fmla="*/ 0 h 75"/>
                <a:gd name="T14" fmla="*/ 52 w 76"/>
                <a:gd name="T15" fmla="*/ 1 h 75"/>
                <a:gd name="T16" fmla="*/ 75 w 76"/>
                <a:gd name="T17" fmla="*/ 40 h 75"/>
                <a:gd name="T18" fmla="*/ 75 w 76"/>
                <a:gd name="T1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5">
                  <a:moveTo>
                    <a:pt x="75" y="75"/>
                  </a:moveTo>
                  <a:cubicBezTo>
                    <a:pt x="56" y="75"/>
                    <a:pt x="38" y="75"/>
                    <a:pt x="18" y="75"/>
                  </a:cubicBezTo>
                  <a:cubicBezTo>
                    <a:pt x="18" y="65"/>
                    <a:pt x="19" y="56"/>
                    <a:pt x="18" y="47"/>
                  </a:cubicBezTo>
                  <a:cubicBezTo>
                    <a:pt x="18" y="39"/>
                    <a:pt x="17" y="32"/>
                    <a:pt x="15" y="25"/>
                  </a:cubicBezTo>
                  <a:cubicBezTo>
                    <a:pt x="11" y="16"/>
                    <a:pt x="5" y="8"/>
                    <a:pt x="0" y="0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8" y="7"/>
                    <a:pt x="31" y="7"/>
                    <a:pt x="45" y="0"/>
                  </a:cubicBezTo>
                  <a:cubicBezTo>
                    <a:pt x="47" y="0"/>
                    <a:pt x="50" y="0"/>
                    <a:pt x="52" y="1"/>
                  </a:cubicBezTo>
                  <a:cubicBezTo>
                    <a:pt x="66" y="10"/>
                    <a:pt x="74" y="23"/>
                    <a:pt x="75" y="40"/>
                  </a:cubicBezTo>
                  <a:cubicBezTo>
                    <a:pt x="76" y="51"/>
                    <a:pt x="75" y="63"/>
                    <a:pt x="75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365375" y="1916113"/>
              <a:ext cx="107950" cy="107950"/>
            </a:xfrm>
            <a:custGeom>
              <a:avLst/>
              <a:gdLst>
                <a:gd name="T0" fmla="*/ 1 w 70"/>
                <a:gd name="T1" fmla="*/ 35 h 69"/>
                <a:gd name="T2" fmla="*/ 36 w 70"/>
                <a:gd name="T3" fmla="*/ 0 h 69"/>
                <a:gd name="T4" fmla="*/ 70 w 70"/>
                <a:gd name="T5" fmla="*/ 35 h 69"/>
                <a:gd name="T6" fmla="*/ 35 w 70"/>
                <a:gd name="T7" fmla="*/ 69 h 69"/>
                <a:gd name="T8" fmla="*/ 1 w 70"/>
                <a:gd name="T9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9">
                  <a:moveTo>
                    <a:pt x="1" y="35"/>
                  </a:moveTo>
                  <a:cubicBezTo>
                    <a:pt x="0" y="16"/>
                    <a:pt x="18" y="0"/>
                    <a:pt x="36" y="0"/>
                  </a:cubicBezTo>
                  <a:cubicBezTo>
                    <a:pt x="55" y="0"/>
                    <a:pt x="70" y="16"/>
                    <a:pt x="70" y="35"/>
                  </a:cubicBezTo>
                  <a:cubicBezTo>
                    <a:pt x="70" y="54"/>
                    <a:pt x="55" y="69"/>
                    <a:pt x="35" y="69"/>
                  </a:cubicBezTo>
                  <a:cubicBezTo>
                    <a:pt x="16" y="69"/>
                    <a:pt x="2" y="54"/>
                    <a:pt x="1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473325" y="1911350"/>
              <a:ext cx="101600" cy="112712"/>
            </a:xfrm>
            <a:custGeom>
              <a:avLst/>
              <a:gdLst>
                <a:gd name="T0" fmla="*/ 25 w 65"/>
                <a:gd name="T1" fmla="*/ 72 h 72"/>
                <a:gd name="T2" fmla="*/ 2 w 65"/>
                <a:gd name="T3" fmla="*/ 61 h 72"/>
                <a:gd name="T4" fmla="*/ 1 w 65"/>
                <a:gd name="T5" fmla="*/ 54 h 72"/>
                <a:gd name="T6" fmla="*/ 1 w 65"/>
                <a:gd name="T7" fmla="*/ 21 h 72"/>
                <a:gd name="T8" fmla="*/ 3 w 65"/>
                <a:gd name="T9" fmla="*/ 14 h 72"/>
                <a:gd name="T10" fmla="*/ 44 w 65"/>
                <a:gd name="T11" fmla="*/ 7 h 72"/>
                <a:gd name="T12" fmla="*/ 61 w 65"/>
                <a:gd name="T13" fmla="*/ 46 h 72"/>
                <a:gd name="T14" fmla="*/ 25 w 65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72">
                  <a:moveTo>
                    <a:pt x="25" y="72"/>
                  </a:moveTo>
                  <a:cubicBezTo>
                    <a:pt x="18" y="72"/>
                    <a:pt x="9" y="68"/>
                    <a:pt x="2" y="61"/>
                  </a:cubicBezTo>
                  <a:cubicBezTo>
                    <a:pt x="1" y="59"/>
                    <a:pt x="0" y="56"/>
                    <a:pt x="1" y="54"/>
                  </a:cubicBezTo>
                  <a:cubicBezTo>
                    <a:pt x="6" y="43"/>
                    <a:pt x="6" y="32"/>
                    <a:pt x="1" y="21"/>
                  </a:cubicBezTo>
                  <a:cubicBezTo>
                    <a:pt x="1" y="19"/>
                    <a:pt x="1" y="16"/>
                    <a:pt x="3" y="14"/>
                  </a:cubicBezTo>
                  <a:cubicBezTo>
                    <a:pt x="13" y="2"/>
                    <a:pt x="30" y="0"/>
                    <a:pt x="44" y="7"/>
                  </a:cubicBezTo>
                  <a:cubicBezTo>
                    <a:pt x="58" y="15"/>
                    <a:pt x="65" y="31"/>
                    <a:pt x="61" y="46"/>
                  </a:cubicBezTo>
                  <a:cubicBezTo>
                    <a:pt x="57" y="61"/>
                    <a:pt x="43" y="72"/>
                    <a:pt x="25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568575" y="3340100"/>
              <a:ext cx="112713" cy="80962"/>
            </a:xfrm>
            <a:custGeom>
              <a:avLst/>
              <a:gdLst>
                <a:gd name="T0" fmla="*/ 72 w 73"/>
                <a:gd name="T1" fmla="*/ 52 h 52"/>
                <a:gd name="T2" fmla="*/ 2 w 73"/>
                <a:gd name="T3" fmla="*/ 52 h 52"/>
                <a:gd name="T4" fmla="*/ 6 w 73"/>
                <a:gd name="T5" fmla="*/ 16 h 52"/>
                <a:gd name="T6" fmla="*/ 14 w 73"/>
                <a:gd name="T7" fmla="*/ 5 h 52"/>
                <a:gd name="T8" fmla="*/ 27 w 73"/>
                <a:gd name="T9" fmla="*/ 3 h 52"/>
                <a:gd name="T10" fmla="*/ 50 w 73"/>
                <a:gd name="T11" fmla="*/ 2 h 52"/>
                <a:gd name="T12" fmla="*/ 57 w 73"/>
                <a:gd name="T13" fmla="*/ 2 h 52"/>
                <a:gd name="T14" fmla="*/ 72 w 73"/>
                <a:gd name="T15" fmla="*/ 28 h 52"/>
                <a:gd name="T16" fmla="*/ 72 w 7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52">
                  <a:moveTo>
                    <a:pt x="72" y="52"/>
                  </a:moveTo>
                  <a:cubicBezTo>
                    <a:pt x="49" y="52"/>
                    <a:pt x="26" y="52"/>
                    <a:pt x="2" y="52"/>
                  </a:cubicBezTo>
                  <a:cubicBezTo>
                    <a:pt x="3" y="40"/>
                    <a:pt x="0" y="27"/>
                    <a:pt x="6" y="16"/>
                  </a:cubicBezTo>
                  <a:cubicBezTo>
                    <a:pt x="8" y="12"/>
                    <a:pt x="11" y="8"/>
                    <a:pt x="14" y="5"/>
                  </a:cubicBezTo>
                  <a:cubicBezTo>
                    <a:pt x="17" y="2"/>
                    <a:pt x="21" y="0"/>
                    <a:pt x="27" y="3"/>
                  </a:cubicBezTo>
                  <a:cubicBezTo>
                    <a:pt x="34" y="7"/>
                    <a:pt x="42" y="5"/>
                    <a:pt x="50" y="2"/>
                  </a:cubicBezTo>
                  <a:cubicBezTo>
                    <a:pt x="52" y="1"/>
                    <a:pt x="55" y="1"/>
                    <a:pt x="57" y="2"/>
                  </a:cubicBezTo>
                  <a:cubicBezTo>
                    <a:pt x="65" y="9"/>
                    <a:pt x="71" y="17"/>
                    <a:pt x="72" y="28"/>
                  </a:cubicBezTo>
                  <a:cubicBezTo>
                    <a:pt x="73" y="36"/>
                    <a:pt x="72" y="44"/>
                    <a:pt x="72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663825" y="3340100"/>
              <a:ext cx="82550" cy="80962"/>
            </a:xfrm>
            <a:custGeom>
              <a:avLst/>
              <a:gdLst>
                <a:gd name="T0" fmla="*/ 2 w 53"/>
                <a:gd name="T1" fmla="*/ 0 h 52"/>
                <a:gd name="T2" fmla="*/ 6 w 53"/>
                <a:gd name="T3" fmla="*/ 2 h 52"/>
                <a:gd name="T4" fmla="*/ 31 w 53"/>
                <a:gd name="T5" fmla="*/ 2 h 52"/>
                <a:gd name="T6" fmla="*/ 39 w 53"/>
                <a:gd name="T7" fmla="*/ 3 h 52"/>
                <a:gd name="T8" fmla="*/ 53 w 53"/>
                <a:gd name="T9" fmla="*/ 27 h 52"/>
                <a:gd name="T10" fmla="*/ 53 w 53"/>
                <a:gd name="T11" fmla="*/ 52 h 52"/>
                <a:gd name="T12" fmla="*/ 14 w 53"/>
                <a:gd name="T13" fmla="*/ 52 h 52"/>
                <a:gd name="T14" fmla="*/ 0 w 53"/>
                <a:gd name="T15" fmla="*/ 2 h 52"/>
                <a:gd name="T16" fmla="*/ 2 w 53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2" y="0"/>
                  </a:moveTo>
                  <a:cubicBezTo>
                    <a:pt x="3" y="1"/>
                    <a:pt x="5" y="1"/>
                    <a:pt x="6" y="2"/>
                  </a:cubicBezTo>
                  <a:cubicBezTo>
                    <a:pt x="14" y="6"/>
                    <a:pt x="23" y="6"/>
                    <a:pt x="31" y="2"/>
                  </a:cubicBezTo>
                  <a:cubicBezTo>
                    <a:pt x="33" y="1"/>
                    <a:pt x="37" y="2"/>
                    <a:pt x="39" y="3"/>
                  </a:cubicBezTo>
                  <a:cubicBezTo>
                    <a:pt x="47" y="9"/>
                    <a:pt x="52" y="17"/>
                    <a:pt x="53" y="27"/>
                  </a:cubicBezTo>
                  <a:cubicBezTo>
                    <a:pt x="53" y="35"/>
                    <a:pt x="53" y="43"/>
                    <a:pt x="53" y="52"/>
                  </a:cubicBezTo>
                  <a:cubicBezTo>
                    <a:pt x="40" y="52"/>
                    <a:pt x="28" y="52"/>
                    <a:pt x="14" y="52"/>
                  </a:cubicBezTo>
                  <a:cubicBezTo>
                    <a:pt x="13" y="34"/>
                    <a:pt x="18" y="15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2587625" y="3265488"/>
              <a:ext cx="76200" cy="74612"/>
            </a:xfrm>
            <a:custGeom>
              <a:avLst/>
              <a:gdLst>
                <a:gd name="T0" fmla="*/ 48 w 48"/>
                <a:gd name="T1" fmla="*/ 25 h 48"/>
                <a:gd name="T2" fmla="*/ 24 w 48"/>
                <a:gd name="T3" fmla="*/ 48 h 48"/>
                <a:gd name="T4" fmla="*/ 0 w 48"/>
                <a:gd name="T5" fmla="*/ 24 h 48"/>
                <a:gd name="T6" fmla="*/ 24 w 48"/>
                <a:gd name="T7" fmla="*/ 0 h 48"/>
                <a:gd name="T8" fmla="*/ 48 w 48"/>
                <a:gd name="T9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5"/>
                  </a:moveTo>
                  <a:cubicBezTo>
                    <a:pt x="47" y="37"/>
                    <a:pt x="36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1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663825" y="3262313"/>
              <a:ext cx="68263" cy="77787"/>
            </a:xfrm>
            <a:custGeom>
              <a:avLst/>
              <a:gdLst>
                <a:gd name="T0" fmla="*/ 16 w 44"/>
                <a:gd name="T1" fmla="*/ 50 h 50"/>
                <a:gd name="T2" fmla="*/ 4 w 44"/>
                <a:gd name="T3" fmla="*/ 45 h 50"/>
                <a:gd name="T4" fmla="*/ 1 w 44"/>
                <a:gd name="T5" fmla="*/ 36 h 50"/>
                <a:gd name="T6" fmla="*/ 1 w 44"/>
                <a:gd name="T7" fmla="*/ 15 h 50"/>
                <a:gd name="T8" fmla="*/ 2 w 44"/>
                <a:gd name="T9" fmla="*/ 10 h 50"/>
                <a:gd name="T10" fmla="*/ 30 w 44"/>
                <a:gd name="T11" fmla="*/ 5 h 50"/>
                <a:gd name="T12" fmla="*/ 41 w 44"/>
                <a:gd name="T13" fmla="*/ 32 h 50"/>
                <a:gd name="T14" fmla="*/ 16 w 44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0">
                  <a:moveTo>
                    <a:pt x="16" y="50"/>
                  </a:moveTo>
                  <a:cubicBezTo>
                    <a:pt x="13" y="49"/>
                    <a:pt x="8" y="47"/>
                    <a:pt x="4" y="45"/>
                  </a:cubicBezTo>
                  <a:cubicBezTo>
                    <a:pt x="0" y="43"/>
                    <a:pt x="0" y="40"/>
                    <a:pt x="1" y="36"/>
                  </a:cubicBezTo>
                  <a:cubicBezTo>
                    <a:pt x="2" y="29"/>
                    <a:pt x="1" y="22"/>
                    <a:pt x="1" y="15"/>
                  </a:cubicBezTo>
                  <a:cubicBezTo>
                    <a:pt x="1" y="13"/>
                    <a:pt x="1" y="11"/>
                    <a:pt x="2" y="10"/>
                  </a:cubicBezTo>
                  <a:cubicBezTo>
                    <a:pt x="9" y="2"/>
                    <a:pt x="21" y="0"/>
                    <a:pt x="30" y="5"/>
                  </a:cubicBezTo>
                  <a:cubicBezTo>
                    <a:pt x="40" y="11"/>
                    <a:pt x="44" y="21"/>
                    <a:pt x="41" y="32"/>
                  </a:cubicBezTo>
                  <a:cubicBezTo>
                    <a:pt x="39" y="42"/>
                    <a:pt x="29" y="50"/>
                    <a:pt x="16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952500" y="3257550"/>
              <a:ext cx="114300" cy="80962"/>
            </a:xfrm>
            <a:custGeom>
              <a:avLst/>
              <a:gdLst>
                <a:gd name="T0" fmla="*/ 72 w 73"/>
                <a:gd name="T1" fmla="*/ 52 h 52"/>
                <a:gd name="T2" fmla="*/ 3 w 73"/>
                <a:gd name="T3" fmla="*/ 52 h 52"/>
                <a:gd name="T4" fmla="*/ 12 w 73"/>
                <a:gd name="T5" fmla="*/ 8 h 52"/>
                <a:gd name="T6" fmla="*/ 28 w 73"/>
                <a:gd name="T7" fmla="*/ 3 h 52"/>
                <a:gd name="T8" fmla="*/ 50 w 73"/>
                <a:gd name="T9" fmla="*/ 2 h 52"/>
                <a:gd name="T10" fmla="*/ 59 w 73"/>
                <a:gd name="T11" fmla="*/ 3 h 52"/>
                <a:gd name="T12" fmla="*/ 72 w 73"/>
                <a:gd name="T13" fmla="*/ 25 h 52"/>
                <a:gd name="T14" fmla="*/ 72 w 7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2">
                  <a:moveTo>
                    <a:pt x="72" y="52"/>
                  </a:moveTo>
                  <a:cubicBezTo>
                    <a:pt x="50" y="52"/>
                    <a:pt x="27" y="52"/>
                    <a:pt x="3" y="52"/>
                  </a:cubicBezTo>
                  <a:cubicBezTo>
                    <a:pt x="3" y="36"/>
                    <a:pt x="0" y="21"/>
                    <a:pt x="12" y="8"/>
                  </a:cubicBezTo>
                  <a:cubicBezTo>
                    <a:pt x="18" y="1"/>
                    <a:pt x="20" y="0"/>
                    <a:pt x="28" y="3"/>
                  </a:cubicBezTo>
                  <a:cubicBezTo>
                    <a:pt x="36" y="5"/>
                    <a:pt x="43" y="5"/>
                    <a:pt x="50" y="2"/>
                  </a:cubicBezTo>
                  <a:cubicBezTo>
                    <a:pt x="54" y="0"/>
                    <a:pt x="57" y="1"/>
                    <a:pt x="59" y="3"/>
                  </a:cubicBezTo>
                  <a:cubicBezTo>
                    <a:pt x="66" y="9"/>
                    <a:pt x="71" y="16"/>
                    <a:pt x="72" y="25"/>
                  </a:cubicBezTo>
                  <a:cubicBezTo>
                    <a:pt x="73" y="33"/>
                    <a:pt x="72" y="42"/>
                    <a:pt x="72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47750" y="3257550"/>
              <a:ext cx="85725" cy="80962"/>
            </a:xfrm>
            <a:custGeom>
              <a:avLst/>
              <a:gdLst>
                <a:gd name="T0" fmla="*/ 15 w 55"/>
                <a:gd name="T1" fmla="*/ 52 h 52"/>
                <a:gd name="T2" fmla="*/ 0 w 55"/>
                <a:gd name="T3" fmla="*/ 1 h 52"/>
                <a:gd name="T4" fmla="*/ 4 w 55"/>
                <a:gd name="T5" fmla="*/ 1 h 52"/>
                <a:gd name="T6" fmla="*/ 34 w 55"/>
                <a:gd name="T7" fmla="*/ 1 h 52"/>
                <a:gd name="T8" fmla="*/ 40 w 55"/>
                <a:gd name="T9" fmla="*/ 3 h 52"/>
                <a:gd name="T10" fmla="*/ 54 w 55"/>
                <a:gd name="T11" fmla="*/ 31 h 52"/>
                <a:gd name="T12" fmla="*/ 54 w 55"/>
                <a:gd name="T13" fmla="*/ 48 h 52"/>
                <a:gd name="T14" fmla="*/ 50 w 55"/>
                <a:gd name="T15" fmla="*/ 52 h 52"/>
                <a:gd name="T16" fmla="*/ 15 w 55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2">
                  <a:moveTo>
                    <a:pt x="15" y="52"/>
                  </a:moveTo>
                  <a:cubicBezTo>
                    <a:pt x="15" y="34"/>
                    <a:pt x="18" y="15"/>
                    <a:pt x="0" y="1"/>
                  </a:cubicBezTo>
                  <a:cubicBezTo>
                    <a:pt x="3" y="1"/>
                    <a:pt x="4" y="0"/>
                    <a:pt x="4" y="1"/>
                  </a:cubicBezTo>
                  <a:cubicBezTo>
                    <a:pt x="14" y="6"/>
                    <a:pt x="24" y="6"/>
                    <a:pt x="34" y="1"/>
                  </a:cubicBezTo>
                  <a:cubicBezTo>
                    <a:pt x="35" y="1"/>
                    <a:pt x="38" y="2"/>
                    <a:pt x="40" y="3"/>
                  </a:cubicBezTo>
                  <a:cubicBezTo>
                    <a:pt x="50" y="10"/>
                    <a:pt x="54" y="19"/>
                    <a:pt x="54" y="31"/>
                  </a:cubicBezTo>
                  <a:cubicBezTo>
                    <a:pt x="54" y="37"/>
                    <a:pt x="55" y="42"/>
                    <a:pt x="54" y="48"/>
                  </a:cubicBezTo>
                  <a:cubicBezTo>
                    <a:pt x="54" y="49"/>
                    <a:pt x="52" y="52"/>
                    <a:pt x="50" y="52"/>
                  </a:cubicBezTo>
                  <a:cubicBezTo>
                    <a:pt x="39" y="52"/>
                    <a:pt x="28" y="52"/>
                    <a:pt x="15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0" name="Freeform 30"/>
            <p:cNvSpPr>
              <a:spLocks/>
            </p:cNvSpPr>
            <p:nvPr/>
          </p:nvSpPr>
          <p:spPr bwMode="auto">
            <a:xfrm>
              <a:off x="974725" y="3182938"/>
              <a:ext cx="74613" cy="74612"/>
            </a:xfrm>
            <a:custGeom>
              <a:avLst/>
              <a:gdLst>
                <a:gd name="T0" fmla="*/ 48 w 48"/>
                <a:gd name="T1" fmla="*/ 24 h 48"/>
                <a:gd name="T2" fmla="*/ 23 w 48"/>
                <a:gd name="T3" fmla="*/ 47 h 48"/>
                <a:gd name="T4" fmla="*/ 0 w 48"/>
                <a:gd name="T5" fmla="*/ 24 h 48"/>
                <a:gd name="T6" fmla="*/ 25 w 48"/>
                <a:gd name="T7" fmla="*/ 0 h 48"/>
                <a:gd name="T8" fmla="*/ 48 w 48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48" y="24"/>
                  </a:moveTo>
                  <a:cubicBezTo>
                    <a:pt x="48" y="38"/>
                    <a:pt x="37" y="48"/>
                    <a:pt x="23" y="47"/>
                  </a:cubicBezTo>
                  <a:cubicBezTo>
                    <a:pt x="10" y="47"/>
                    <a:pt x="0" y="37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7" y="0"/>
                    <a:pt x="48" y="11"/>
                    <a:pt x="48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1" name="Freeform 31"/>
            <p:cNvSpPr>
              <a:spLocks/>
            </p:cNvSpPr>
            <p:nvPr/>
          </p:nvSpPr>
          <p:spPr bwMode="auto">
            <a:xfrm>
              <a:off x="1049338" y="3179763"/>
              <a:ext cx="65088" cy="79375"/>
            </a:xfrm>
            <a:custGeom>
              <a:avLst/>
              <a:gdLst>
                <a:gd name="T0" fmla="*/ 42 w 42"/>
                <a:gd name="T1" fmla="*/ 26 h 51"/>
                <a:gd name="T2" fmla="*/ 30 w 42"/>
                <a:gd name="T3" fmla="*/ 47 h 51"/>
                <a:gd name="T4" fmla="*/ 4 w 42"/>
                <a:gd name="T5" fmla="*/ 45 h 51"/>
                <a:gd name="T6" fmla="*/ 1 w 42"/>
                <a:gd name="T7" fmla="*/ 36 h 51"/>
                <a:gd name="T8" fmla="*/ 1 w 42"/>
                <a:gd name="T9" fmla="*/ 16 h 51"/>
                <a:gd name="T10" fmla="*/ 3 w 42"/>
                <a:gd name="T11" fmla="*/ 8 h 51"/>
                <a:gd name="T12" fmla="*/ 28 w 42"/>
                <a:gd name="T13" fmla="*/ 4 h 51"/>
                <a:gd name="T14" fmla="*/ 42 w 42"/>
                <a:gd name="T15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1">
                  <a:moveTo>
                    <a:pt x="42" y="26"/>
                  </a:moveTo>
                  <a:cubicBezTo>
                    <a:pt x="42" y="35"/>
                    <a:pt x="38" y="43"/>
                    <a:pt x="30" y="47"/>
                  </a:cubicBezTo>
                  <a:cubicBezTo>
                    <a:pt x="22" y="51"/>
                    <a:pt x="13" y="51"/>
                    <a:pt x="4" y="45"/>
                  </a:cubicBezTo>
                  <a:cubicBezTo>
                    <a:pt x="1" y="43"/>
                    <a:pt x="0" y="40"/>
                    <a:pt x="1" y="36"/>
                  </a:cubicBezTo>
                  <a:cubicBezTo>
                    <a:pt x="2" y="29"/>
                    <a:pt x="2" y="22"/>
                    <a:pt x="1" y="16"/>
                  </a:cubicBezTo>
                  <a:cubicBezTo>
                    <a:pt x="0" y="12"/>
                    <a:pt x="1" y="10"/>
                    <a:pt x="3" y="8"/>
                  </a:cubicBezTo>
                  <a:cubicBezTo>
                    <a:pt x="11" y="2"/>
                    <a:pt x="19" y="0"/>
                    <a:pt x="28" y="4"/>
                  </a:cubicBezTo>
                  <a:cubicBezTo>
                    <a:pt x="37" y="9"/>
                    <a:pt x="42" y="16"/>
                    <a:pt x="42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2" name="Freeform 32"/>
            <p:cNvSpPr>
              <a:spLocks/>
            </p:cNvSpPr>
            <p:nvPr/>
          </p:nvSpPr>
          <p:spPr bwMode="auto">
            <a:xfrm>
              <a:off x="654050" y="2203450"/>
              <a:ext cx="111125" cy="84137"/>
            </a:xfrm>
            <a:custGeom>
              <a:avLst/>
              <a:gdLst>
                <a:gd name="T0" fmla="*/ 1 w 71"/>
                <a:gd name="T1" fmla="*/ 53 h 53"/>
                <a:gd name="T2" fmla="*/ 2 w 71"/>
                <a:gd name="T3" fmla="*/ 25 h 53"/>
                <a:gd name="T4" fmla="*/ 10 w 71"/>
                <a:gd name="T5" fmla="*/ 8 h 53"/>
                <a:gd name="T6" fmla="*/ 27 w 71"/>
                <a:gd name="T7" fmla="*/ 3 h 53"/>
                <a:gd name="T8" fmla="*/ 47 w 71"/>
                <a:gd name="T9" fmla="*/ 3 h 53"/>
                <a:gd name="T10" fmla="*/ 57 w 71"/>
                <a:gd name="T11" fmla="*/ 4 h 53"/>
                <a:gd name="T12" fmla="*/ 70 w 71"/>
                <a:gd name="T13" fmla="*/ 31 h 53"/>
                <a:gd name="T14" fmla="*/ 70 w 71"/>
                <a:gd name="T15" fmla="*/ 53 h 53"/>
                <a:gd name="T16" fmla="*/ 1 w 71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3">
                  <a:moveTo>
                    <a:pt x="1" y="53"/>
                  </a:moveTo>
                  <a:cubicBezTo>
                    <a:pt x="1" y="43"/>
                    <a:pt x="0" y="34"/>
                    <a:pt x="2" y="25"/>
                  </a:cubicBezTo>
                  <a:cubicBezTo>
                    <a:pt x="3" y="19"/>
                    <a:pt x="6" y="13"/>
                    <a:pt x="10" y="8"/>
                  </a:cubicBezTo>
                  <a:cubicBezTo>
                    <a:pt x="14" y="3"/>
                    <a:pt x="19" y="0"/>
                    <a:pt x="27" y="3"/>
                  </a:cubicBezTo>
                  <a:cubicBezTo>
                    <a:pt x="33" y="6"/>
                    <a:pt x="40" y="4"/>
                    <a:pt x="47" y="3"/>
                  </a:cubicBezTo>
                  <a:cubicBezTo>
                    <a:pt x="51" y="2"/>
                    <a:pt x="54" y="2"/>
                    <a:pt x="57" y="4"/>
                  </a:cubicBezTo>
                  <a:cubicBezTo>
                    <a:pt x="66" y="11"/>
                    <a:pt x="70" y="20"/>
                    <a:pt x="70" y="31"/>
                  </a:cubicBezTo>
                  <a:cubicBezTo>
                    <a:pt x="71" y="38"/>
                    <a:pt x="70" y="45"/>
                    <a:pt x="70" y="53"/>
                  </a:cubicBezTo>
                  <a:cubicBezTo>
                    <a:pt x="47" y="53"/>
                    <a:pt x="25" y="53"/>
                    <a:pt x="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3" name="Freeform 33"/>
            <p:cNvSpPr>
              <a:spLocks/>
            </p:cNvSpPr>
            <p:nvPr/>
          </p:nvSpPr>
          <p:spPr bwMode="auto">
            <a:xfrm>
              <a:off x="749300" y="2205038"/>
              <a:ext cx="80963" cy="82550"/>
            </a:xfrm>
            <a:custGeom>
              <a:avLst/>
              <a:gdLst>
                <a:gd name="T0" fmla="*/ 52 w 52"/>
                <a:gd name="T1" fmla="*/ 52 h 52"/>
                <a:gd name="T2" fmla="*/ 13 w 52"/>
                <a:gd name="T3" fmla="*/ 52 h 52"/>
                <a:gd name="T4" fmla="*/ 0 w 52"/>
                <a:gd name="T5" fmla="*/ 0 h 52"/>
                <a:gd name="T6" fmla="*/ 4 w 52"/>
                <a:gd name="T7" fmla="*/ 1 h 52"/>
                <a:gd name="T8" fmla="*/ 30 w 52"/>
                <a:gd name="T9" fmla="*/ 1 h 52"/>
                <a:gd name="T10" fmla="*/ 37 w 52"/>
                <a:gd name="T11" fmla="*/ 2 h 52"/>
                <a:gd name="T12" fmla="*/ 51 w 52"/>
                <a:gd name="T13" fmla="*/ 25 h 52"/>
                <a:gd name="T14" fmla="*/ 52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52" y="52"/>
                  </a:moveTo>
                  <a:cubicBezTo>
                    <a:pt x="39" y="52"/>
                    <a:pt x="26" y="52"/>
                    <a:pt x="13" y="52"/>
                  </a:cubicBezTo>
                  <a:cubicBezTo>
                    <a:pt x="12" y="34"/>
                    <a:pt x="16" y="15"/>
                    <a:pt x="0" y="0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13" y="5"/>
                    <a:pt x="21" y="5"/>
                    <a:pt x="30" y="1"/>
                  </a:cubicBezTo>
                  <a:cubicBezTo>
                    <a:pt x="32" y="1"/>
                    <a:pt x="36" y="1"/>
                    <a:pt x="37" y="2"/>
                  </a:cubicBezTo>
                  <a:cubicBezTo>
                    <a:pt x="45" y="8"/>
                    <a:pt x="51" y="16"/>
                    <a:pt x="51" y="25"/>
                  </a:cubicBezTo>
                  <a:cubicBezTo>
                    <a:pt x="52" y="34"/>
                    <a:pt x="52" y="43"/>
                    <a:pt x="52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4" name="Freeform 34"/>
            <p:cNvSpPr>
              <a:spLocks/>
            </p:cNvSpPr>
            <p:nvPr/>
          </p:nvSpPr>
          <p:spPr bwMode="auto">
            <a:xfrm>
              <a:off x="673100" y="2130425"/>
              <a:ext cx="73025" cy="73025"/>
            </a:xfrm>
            <a:custGeom>
              <a:avLst/>
              <a:gdLst>
                <a:gd name="T0" fmla="*/ 24 w 47"/>
                <a:gd name="T1" fmla="*/ 47 h 47"/>
                <a:gd name="T2" fmla="*/ 0 w 47"/>
                <a:gd name="T3" fmla="*/ 23 h 47"/>
                <a:gd name="T4" fmla="*/ 24 w 47"/>
                <a:gd name="T5" fmla="*/ 0 h 47"/>
                <a:gd name="T6" fmla="*/ 47 w 47"/>
                <a:gd name="T7" fmla="*/ 24 h 47"/>
                <a:gd name="T8" fmla="*/ 24 w 47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10" y="47"/>
                    <a:pt x="0" y="37"/>
                    <a:pt x="0" y="23"/>
                  </a:cubicBezTo>
                  <a:cubicBezTo>
                    <a:pt x="0" y="10"/>
                    <a:pt x="10" y="0"/>
                    <a:pt x="24" y="0"/>
                  </a:cubicBez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7"/>
                    <a:pt x="24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5" name="Freeform 35"/>
            <p:cNvSpPr>
              <a:spLocks/>
            </p:cNvSpPr>
            <p:nvPr/>
          </p:nvSpPr>
          <p:spPr bwMode="auto">
            <a:xfrm>
              <a:off x="744538" y="2127250"/>
              <a:ext cx="71438" cy="77787"/>
            </a:xfrm>
            <a:custGeom>
              <a:avLst/>
              <a:gdLst>
                <a:gd name="T0" fmla="*/ 20 w 46"/>
                <a:gd name="T1" fmla="*/ 50 h 50"/>
                <a:gd name="T2" fmla="*/ 9 w 46"/>
                <a:gd name="T3" fmla="*/ 46 h 50"/>
                <a:gd name="T4" fmla="*/ 3 w 46"/>
                <a:gd name="T5" fmla="*/ 34 h 50"/>
                <a:gd name="T6" fmla="*/ 3 w 46"/>
                <a:gd name="T7" fmla="*/ 15 h 50"/>
                <a:gd name="T8" fmla="*/ 4 w 46"/>
                <a:gd name="T9" fmla="*/ 8 h 50"/>
                <a:gd name="T10" fmla="*/ 32 w 46"/>
                <a:gd name="T11" fmla="*/ 5 h 50"/>
                <a:gd name="T12" fmla="*/ 43 w 46"/>
                <a:gd name="T13" fmla="*/ 32 h 50"/>
                <a:gd name="T14" fmla="*/ 20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20" y="50"/>
                  </a:moveTo>
                  <a:cubicBezTo>
                    <a:pt x="16" y="49"/>
                    <a:pt x="12" y="48"/>
                    <a:pt x="9" y="46"/>
                  </a:cubicBezTo>
                  <a:cubicBezTo>
                    <a:pt x="3" y="44"/>
                    <a:pt x="0" y="41"/>
                    <a:pt x="3" y="34"/>
                  </a:cubicBezTo>
                  <a:cubicBezTo>
                    <a:pt x="5" y="28"/>
                    <a:pt x="3" y="21"/>
                    <a:pt x="3" y="15"/>
                  </a:cubicBezTo>
                  <a:cubicBezTo>
                    <a:pt x="3" y="13"/>
                    <a:pt x="3" y="10"/>
                    <a:pt x="4" y="8"/>
                  </a:cubicBezTo>
                  <a:cubicBezTo>
                    <a:pt x="12" y="1"/>
                    <a:pt x="24" y="0"/>
                    <a:pt x="32" y="5"/>
                  </a:cubicBezTo>
                  <a:cubicBezTo>
                    <a:pt x="41" y="11"/>
                    <a:pt x="46" y="22"/>
                    <a:pt x="43" y="32"/>
                  </a:cubicBezTo>
                  <a:cubicBezTo>
                    <a:pt x="40" y="43"/>
                    <a:pt x="32" y="49"/>
                    <a:pt x="2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6" name="Freeform 36"/>
            <p:cNvSpPr>
              <a:spLocks/>
            </p:cNvSpPr>
            <p:nvPr/>
          </p:nvSpPr>
          <p:spPr bwMode="auto">
            <a:xfrm>
              <a:off x="2578100" y="1558925"/>
              <a:ext cx="111125" cy="79375"/>
            </a:xfrm>
            <a:custGeom>
              <a:avLst/>
              <a:gdLst>
                <a:gd name="T0" fmla="*/ 70 w 71"/>
                <a:gd name="T1" fmla="*/ 51 h 51"/>
                <a:gd name="T2" fmla="*/ 0 w 71"/>
                <a:gd name="T3" fmla="*/ 51 h 51"/>
                <a:gd name="T4" fmla="*/ 2 w 71"/>
                <a:gd name="T5" fmla="*/ 21 h 51"/>
                <a:gd name="T6" fmla="*/ 16 w 71"/>
                <a:gd name="T7" fmla="*/ 1 h 51"/>
                <a:gd name="T8" fmla="*/ 23 w 71"/>
                <a:gd name="T9" fmla="*/ 1 h 51"/>
                <a:gd name="T10" fmla="*/ 48 w 71"/>
                <a:gd name="T11" fmla="*/ 1 h 51"/>
                <a:gd name="T12" fmla="*/ 56 w 71"/>
                <a:gd name="T13" fmla="*/ 2 h 51"/>
                <a:gd name="T14" fmla="*/ 70 w 71"/>
                <a:gd name="T15" fmla="*/ 26 h 51"/>
                <a:gd name="T16" fmla="*/ 70 w 7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1">
                  <a:moveTo>
                    <a:pt x="70" y="51"/>
                  </a:moveTo>
                  <a:cubicBezTo>
                    <a:pt x="47" y="51"/>
                    <a:pt x="24" y="51"/>
                    <a:pt x="0" y="51"/>
                  </a:cubicBezTo>
                  <a:cubicBezTo>
                    <a:pt x="1" y="41"/>
                    <a:pt x="1" y="31"/>
                    <a:pt x="2" y="21"/>
                  </a:cubicBezTo>
                  <a:cubicBezTo>
                    <a:pt x="3" y="12"/>
                    <a:pt x="9" y="6"/>
                    <a:pt x="16" y="1"/>
                  </a:cubicBezTo>
                  <a:cubicBezTo>
                    <a:pt x="17" y="0"/>
                    <a:pt x="21" y="0"/>
                    <a:pt x="23" y="1"/>
                  </a:cubicBezTo>
                  <a:cubicBezTo>
                    <a:pt x="31" y="4"/>
                    <a:pt x="40" y="4"/>
                    <a:pt x="48" y="1"/>
                  </a:cubicBezTo>
                  <a:cubicBezTo>
                    <a:pt x="50" y="0"/>
                    <a:pt x="54" y="0"/>
                    <a:pt x="56" y="2"/>
                  </a:cubicBezTo>
                  <a:cubicBezTo>
                    <a:pt x="65" y="7"/>
                    <a:pt x="69" y="16"/>
                    <a:pt x="70" y="26"/>
                  </a:cubicBezTo>
                  <a:cubicBezTo>
                    <a:pt x="71" y="34"/>
                    <a:pt x="70" y="42"/>
                    <a:pt x="70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7" name="Freeform 37"/>
            <p:cNvSpPr>
              <a:spLocks/>
            </p:cNvSpPr>
            <p:nvPr/>
          </p:nvSpPr>
          <p:spPr bwMode="auto">
            <a:xfrm>
              <a:off x="2671763" y="1557338"/>
              <a:ext cx="84138" cy="80962"/>
            </a:xfrm>
            <a:custGeom>
              <a:avLst/>
              <a:gdLst>
                <a:gd name="T0" fmla="*/ 53 w 53"/>
                <a:gd name="T1" fmla="*/ 52 h 52"/>
                <a:gd name="T2" fmla="*/ 14 w 53"/>
                <a:gd name="T3" fmla="*/ 52 h 52"/>
                <a:gd name="T4" fmla="*/ 0 w 53"/>
                <a:gd name="T5" fmla="*/ 1 h 52"/>
                <a:gd name="T6" fmla="*/ 1 w 53"/>
                <a:gd name="T7" fmla="*/ 0 h 52"/>
                <a:gd name="T8" fmla="*/ 5 w 53"/>
                <a:gd name="T9" fmla="*/ 1 h 52"/>
                <a:gd name="T10" fmla="*/ 29 w 53"/>
                <a:gd name="T11" fmla="*/ 2 h 52"/>
                <a:gd name="T12" fmla="*/ 40 w 53"/>
                <a:gd name="T13" fmla="*/ 4 h 52"/>
                <a:gd name="T14" fmla="*/ 53 w 53"/>
                <a:gd name="T15" fmla="*/ 32 h 52"/>
                <a:gd name="T16" fmla="*/ 53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53" y="52"/>
                  </a:moveTo>
                  <a:cubicBezTo>
                    <a:pt x="40" y="52"/>
                    <a:pt x="27" y="52"/>
                    <a:pt x="14" y="52"/>
                  </a:cubicBezTo>
                  <a:cubicBezTo>
                    <a:pt x="13" y="34"/>
                    <a:pt x="17" y="15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13" y="5"/>
                    <a:pt x="21" y="6"/>
                    <a:pt x="29" y="2"/>
                  </a:cubicBezTo>
                  <a:cubicBezTo>
                    <a:pt x="34" y="0"/>
                    <a:pt x="37" y="1"/>
                    <a:pt x="40" y="4"/>
                  </a:cubicBezTo>
                  <a:cubicBezTo>
                    <a:pt x="49" y="11"/>
                    <a:pt x="53" y="21"/>
                    <a:pt x="53" y="32"/>
                  </a:cubicBezTo>
                  <a:cubicBezTo>
                    <a:pt x="53" y="38"/>
                    <a:pt x="53" y="45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8" name="Oval 38"/>
            <p:cNvSpPr>
              <a:spLocks noChangeArrowheads="1"/>
            </p:cNvSpPr>
            <p:nvPr/>
          </p:nvSpPr>
          <p:spPr bwMode="auto">
            <a:xfrm>
              <a:off x="2597150" y="1482725"/>
              <a:ext cx="73025" cy="730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9" name="Freeform 39"/>
            <p:cNvSpPr>
              <a:spLocks/>
            </p:cNvSpPr>
            <p:nvPr/>
          </p:nvSpPr>
          <p:spPr bwMode="auto">
            <a:xfrm>
              <a:off x="2668588" y="1479550"/>
              <a:ext cx="73025" cy="77787"/>
            </a:xfrm>
            <a:custGeom>
              <a:avLst/>
              <a:gdLst>
                <a:gd name="T0" fmla="*/ 19 w 46"/>
                <a:gd name="T1" fmla="*/ 50 h 50"/>
                <a:gd name="T2" fmla="*/ 8 w 46"/>
                <a:gd name="T3" fmla="*/ 46 h 50"/>
                <a:gd name="T4" fmla="*/ 3 w 46"/>
                <a:gd name="T5" fmla="*/ 33 h 50"/>
                <a:gd name="T6" fmla="*/ 2 w 46"/>
                <a:gd name="T7" fmla="*/ 16 h 50"/>
                <a:gd name="T8" fmla="*/ 4 w 46"/>
                <a:gd name="T9" fmla="*/ 8 h 50"/>
                <a:gd name="T10" fmla="*/ 33 w 46"/>
                <a:gd name="T11" fmla="*/ 6 h 50"/>
                <a:gd name="T12" fmla="*/ 42 w 46"/>
                <a:gd name="T13" fmla="*/ 33 h 50"/>
                <a:gd name="T14" fmla="*/ 19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19" y="50"/>
                  </a:moveTo>
                  <a:cubicBezTo>
                    <a:pt x="16" y="49"/>
                    <a:pt x="12" y="48"/>
                    <a:pt x="8" y="46"/>
                  </a:cubicBezTo>
                  <a:cubicBezTo>
                    <a:pt x="3" y="43"/>
                    <a:pt x="0" y="40"/>
                    <a:pt x="3" y="33"/>
                  </a:cubicBezTo>
                  <a:cubicBezTo>
                    <a:pt x="5" y="28"/>
                    <a:pt x="2" y="21"/>
                    <a:pt x="2" y="16"/>
                  </a:cubicBezTo>
                  <a:cubicBezTo>
                    <a:pt x="2" y="13"/>
                    <a:pt x="2" y="10"/>
                    <a:pt x="4" y="8"/>
                  </a:cubicBezTo>
                  <a:cubicBezTo>
                    <a:pt x="11" y="1"/>
                    <a:pt x="23" y="0"/>
                    <a:pt x="33" y="6"/>
                  </a:cubicBezTo>
                  <a:cubicBezTo>
                    <a:pt x="42" y="12"/>
                    <a:pt x="46" y="22"/>
                    <a:pt x="42" y="33"/>
                  </a:cubicBezTo>
                  <a:cubicBezTo>
                    <a:pt x="40" y="42"/>
                    <a:pt x="30" y="49"/>
                    <a:pt x="19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0" name="Freeform 40"/>
            <p:cNvSpPr>
              <a:spLocks/>
            </p:cNvSpPr>
            <p:nvPr/>
          </p:nvSpPr>
          <p:spPr bwMode="auto">
            <a:xfrm>
              <a:off x="2020888" y="1385888"/>
              <a:ext cx="115888" cy="82550"/>
            </a:xfrm>
            <a:custGeom>
              <a:avLst/>
              <a:gdLst>
                <a:gd name="T0" fmla="*/ 73 w 74"/>
                <a:gd name="T1" fmla="*/ 53 h 53"/>
                <a:gd name="T2" fmla="*/ 4 w 74"/>
                <a:gd name="T3" fmla="*/ 53 h 53"/>
                <a:gd name="T4" fmla="*/ 15 w 74"/>
                <a:gd name="T5" fmla="*/ 6 h 53"/>
                <a:gd name="T6" fmla="*/ 28 w 74"/>
                <a:gd name="T7" fmla="*/ 3 h 53"/>
                <a:gd name="T8" fmla="*/ 51 w 74"/>
                <a:gd name="T9" fmla="*/ 3 h 53"/>
                <a:gd name="T10" fmla="*/ 60 w 74"/>
                <a:gd name="T11" fmla="*/ 4 h 53"/>
                <a:gd name="T12" fmla="*/ 73 w 74"/>
                <a:gd name="T13" fmla="*/ 29 h 53"/>
                <a:gd name="T14" fmla="*/ 73 w 74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3">
                  <a:moveTo>
                    <a:pt x="73" y="53"/>
                  </a:moveTo>
                  <a:cubicBezTo>
                    <a:pt x="50" y="53"/>
                    <a:pt x="27" y="53"/>
                    <a:pt x="4" y="53"/>
                  </a:cubicBezTo>
                  <a:cubicBezTo>
                    <a:pt x="4" y="36"/>
                    <a:pt x="0" y="19"/>
                    <a:pt x="15" y="6"/>
                  </a:cubicBezTo>
                  <a:cubicBezTo>
                    <a:pt x="19" y="3"/>
                    <a:pt x="22" y="0"/>
                    <a:pt x="28" y="3"/>
                  </a:cubicBezTo>
                  <a:cubicBezTo>
                    <a:pt x="35" y="7"/>
                    <a:pt x="43" y="6"/>
                    <a:pt x="51" y="3"/>
                  </a:cubicBezTo>
                  <a:cubicBezTo>
                    <a:pt x="55" y="1"/>
                    <a:pt x="57" y="2"/>
                    <a:pt x="60" y="4"/>
                  </a:cubicBezTo>
                  <a:cubicBezTo>
                    <a:pt x="68" y="10"/>
                    <a:pt x="72" y="19"/>
                    <a:pt x="73" y="29"/>
                  </a:cubicBezTo>
                  <a:cubicBezTo>
                    <a:pt x="74" y="36"/>
                    <a:pt x="73" y="44"/>
                    <a:pt x="73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1" name="Freeform 41"/>
            <p:cNvSpPr>
              <a:spLocks/>
            </p:cNvSpPr>
            <p:nvPr/>
          </p:nvSpPr>
          <p:spPr bwMode="auto">
            <a:xfrm>
              <a:off x="2119313" y="1387475"/>
              <a:ext cx="82550" cy="80962"/>
            </a:xfrm>
            <a:custGeom>
              <a:avLst/>
              <a:gdLst>
                <a:gd name="T0" fmla="*/ 14 w 53"/>
                <a:gd name="T1" fmla="*/ 52 h 52"/>
                <a:gd name="T2" fmla="*/ 0 w 53"/>
                <a:gd name="T3" fmla="*/ 1 h 52"/>
                <a:gd name="T4" fmla="*/ 1 w 53"/>
                <a:gd name="T5" fmla="*/ 0 h 52"/>
                <a:gd name="T6" fmla="*/ 5 w 53"/>
                <a:gd name="T7" fmla="*/ 2 h 52"/>
                <a:gd name="T8" fmla="*/ 31 w 53"/>
                <a:gd name="T9" fmla="*/ 2 h 52"/>
                <a:gd name="T10" fmla="*/ 39 w 53"/>
                <a:gd name="T11" fmla="*/ 3 h 52"/>
                <a:gd name="T12" fmla="*/ 52 w 53"/>
                <a:gd name="T13" fmla="*/ 26 h 52"/>
                <a:gd name="T14" fmla="*/ 53 w 53"/>
                <a:gd name="T15" fmla="*/ 52 h 52"/>
                <a:gd name="T16" fmla="*/ 14 w 53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2">
                  <a:moveTo>
                    <a:pt x="14" y="52"/>
                  </a:moveTo>
                  <a:cubicBezTo>
                    <a:pt x="13" y="34"/>
                    <a:pt x="17" y="15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4" y="1"/>
                    <a:pt x="5" y="2"/>
                  </a:cubicBezTo>
                  <a:cubicBezTo>
                    <a:pt x="14" y="5"/>
                    <a:pt x="22" y="5"/>
                    <a:pt x="31" y="2"/>
                  </a:cubicBezTo>
                  <a:cubicBezTo>
                    <a:pt x="33" y="1"/>
                    <a:pt x="37" y="1"/>
                    <a:pt x="39" y="3"/>
                  </a:cubicBezTo>
                  <a:cubicBezTo>
                    <a:pt x="46" y="9"/>
                    <a:pt x="52" y="16"/>
                    <a:pt x="52" y="26"/>
                  </a:cubicBezTo>
                  <a:cubicBezTo>
                    <a:pt x="53" y="34"/>
                    <a:pt x="53" y="43"/>
                    <a:pt x="53" y="52"/>
                  </a:cubicBezTo>
                  <a:cubicBezTo>
                    <a:pt x="40" y="52"/>
                    <a:pt x="27" y="52"/>
                    <a:pt x="14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2" name="Freeform 42"/>
            <p:cNvSpPr>
              <a:spLocks/>
            </p:cNvSpPr>
            <p:nvPr/>
          </p:nvSpPr>
          <p:spPr bwMode="auto">
            <a:xfrm>
              <a:off x="2044700" y="1309688"/>
              <a:ext cx="73025" cy="76200"/>
            </a:xfrm>
            <a:custGeom>
              <a:avLst/>
              <a:gdLst>
                <a:gd name="T0" fmla="*/ 24 w 47"/>
                <a:gd name="T1" fmla="*/ 48 h 48"/>
                <a:gd name="T2" fmla="*/ 0 w 47"/>
                <a:gd name="T3" fmla="*/ 25 h 48"/>
                <a:gd name="T4" fmla="*/ 23 w 47"/>
                <a:gd name="T5" fmla="*/ 1 h 48"/>
                <a:gd name="T6" fmla="*/ 47 w 47"/>
                <a:gd name="T7" fmla="*/ 24 h 48"/>
                <a:gd name="T8" fmla="*/ 24 w 4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10" y="48"/>
                    <a:pt x="1" y="39"/>
                    <a:pt x="0" y="25"/>
                  </a:cubicBezTo>
                  <a:cubicBezTo>
                    <a:pt x="0" y="14"/>
                    <a:pt x="11" y="0"/>
                    <a:pt x="23" y="1"/>
                  </a:cubicBezTo>
                  <a:cubicBezTo>
                    <a:pt x="36" y="2"/>
                    <a:pt x="47" y="11"/>
                    <a:pt x="47" y="24"/>
                  </a:cubicBezTo>
                  <a:cubicBezTo>
                    <a:pt x="47" y="38"/>
                    <a:pt x="37" y="48"/>
                    <a:pt x="24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3" name="Freeform 43"/>
            <p:cNvSpPr>
              <a:spLocks/>
            </p:cNvSpPr>
            <p:nvPr/>
          </p:nvSpPr>
          <p:spPr bwMode="auto">
            <a:xfrm>
              <a:off x="2116138" y="1308100"/>
              <a:ext cx="71438" cy="79375"/>
            </a:xfrm>
            <a:custGeom>
              <a:avLst/>
              <a:gdLst>
                <a:gd name="T0" fmla="*/ 20 w 46"/>
                <a:gd name="T1" fmla="*/ 50 h 50"/>
                <a:gd name="T2" fmla="*/ 8 w 46"/>
                <a:gd name="T3" fmla="*/ 46 h 50"/>
                <a:gd name="T4" fmla="*/ 3 w 46"/>
                <a:gd name="T5" fmla="*/ 33 h 50"/>
                <a:gd name="T6" fmla="*/ 2 w 46"/>
                <a:gd name="T7" fmla="*/ 16 h 50"/>
                <a:gd name="T8" fmla="*/ 4 w 46"/>
                <a:gd name="T9" fmla="*/ 8 h 50"/>
                <a:gd name="T10" fmla="*/ 33 w 46"/>
                <a:gd name="T11" fmla="*/ 6 h 50"/>
                <a:gd name="T12" fmla="*/ 42 w 46"/>
                <a:gd name="T13" fmla="*/ 33 h 50"/>
                <a:gd name="T14" fmla="*/ 20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20" y="50"/>
                  </a:moveTo>
                  <a:cubicBezTo>
                    <a:pt x="16" y="49"/>
                    <a:pt x="11" y="48"/>
                    <a:pt x="8" y="46"/>
                  </a:cubicBezTo>
                  <a:cubicBezTo>
                    <a:pt x="3" y="43"/>
                    <a:pt x="0" y="40"/>
                    <a:pt x="3" y="33"/>
                  </a:cubicBezTo>
                  <a:cubicBezTo>
                    <a:pt x="5" y="28"/>
                    <a:pt x="3" y="22"/>
                    <a:pt x="2" y="16"/>
                  </a:cubicBezTo>
                  <a:cubicBezTo>
                    <a:pt x="2" y="13"/>
                    <a:pt x="1" y="11"/>
                    <a:pt x="4" y="8"/>
                  </a:cubicBezTo>
                  <a:cubicBezTo>
                    <a:pt x="12" y="1"/>
                    <a:pt x="24" y="0"/>
                    <a:pt x="33" y="6"/>
                  </a:cubicBezTo>
                  <a:cubicBezTo>
                    <a:pt x="42" y="12"/>
                    <a:pt x="46" y="22"/>
                    <a:pt x="42" y="33"/>
                  </a:cubicBezTo>
                  <a:cubicBezTo>
                    <a:pt x="39" y="43"/>
                    <a:pt x="31" y="49"/>
                    <a:pt x="2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4" name="Freeform 44"/>
            <p:cNvSpPr>
              <a:spLocks/>
            </p:cNvSpPr>
            <p:nvPr/>
          </p:nvSpPr>
          <p:spPr bwMode="auto">
            <a:xfrm>
              <a:off x="2503488" y="2673350"/>
              <a:ext cx="111125" cy="79375"/>
            </a:xfrm>
            <a:custGeom>
              <a:avLst/>
              <a:gdLst>
                <a:gd name="T0" fmla="*/ 1 w 71"/>
                <a:gd name="T1" fmla="*/ 51 h 51"/>
                <a:gd name="T2" fmla="*/ 1 w 71"/>
                <a:gd name="T3" fmla="*/ 25 h 51"/>
                <a:gd name="T4" fmla="*/ 16 w 71"/>
                <a:gd name="T5" fmla="*/ 1 h 51"/>
                <a:gd name="T6" fmla="*/ 22 w 71"/>
                <a:gd name="T7" fmla="*/ 0 h 51"/>
                <a:gd name="T8" fmla="*/ 49 w 71"/>
                <a:gd name="T9" fmla="*/ 0 h 51"/>
                <a:gd name="T10" fmla="*/ 55 w 71"/>
                <a:gd name="T11" fmla="*/ 1 h 51"/>
                <a:gd name="T12" fmla="*/ 69 w 71"/>
                <a:gd name="T13" fmla="*/ 21 h 51"/>
                <a:gd name="T14" fmla="*/ 71 w 71"/>
                <a:gd name="T15" fmla="*/ 51 h 51"/>
                <a:gd name="T16" fmla="*/ 1 w 71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1">
                  <a:moveTo>
                    <a:pt x="1" y="51"/>
                  </a:moveTo>
                  <a:cubicBezTo>
                    <a:pt x="1" y="42"/>
                    <a:pt x="0" y="34"/>
                    <a:pt x="1" y="25"/>
                  </a:cubicBezTo>
                  <a:cubicBezTo>
                    <a:pt x="2" y="15"/>
                    <a:pt x="7" y="7"/>
                    <a:pt x="16" y="1"/>
                  </a:cubicBezTo>
                  <a:cubicBezTo>
                    <a:pt x="17" y="0"/>
                    <a:pt x="20" y="0"/>
                    <a:pt x="22" y="0"/>
                  </a:cubicBezTo>
                  <a:cubicBezTo>
                    <a:pt x="31" y="4"/>
                    <a:pt x="40" y="4"/>
                    <a:pt x="49" y="0"/>
                  </a:cubicBezTo>
                  <a:cubicBezTo>
                    <a:pt x="51" y="0"/>
                    <a:pt x="54" y="0"/>
                    <a:pt x="55" y="1"/>
                  </a:cubicBezTo>
                  <a:cubicBezTo>
                    <a:pt x="63" y="5"/>
                    <a:pt x="67" y="12"/>
                    <a:pt x="69" y="21"/>
                  </a:cubicBezTo>
                  <a:cubicBezTo>
                    <a:pt x="71" y="30"/>
                    <a:pt x="70" y="41"/>
                    <a:pt x="71" y="51"/>
                  </a:cubicBezTo>
                  <a:cubicBezTo>
                    <a:pt x="47" y="51"/>
                    <a:pt x="24" y="51"/>
                    <a:pt x="1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5" name="Freeform 45"/>
            <p:cNvSpPr>
              <a:spLocks/>
            </p:cNvSpPr>
            <p:nvPr/>
          </p:nvSpPr>
          <p:spPr bwMode="auto">
            <a:xfrm>
              <a:off x="2597150" y="2671763"/>
              <a:ext cx="84138" cy="80962"/>
            </a:xfrm>
            <a:custGeom>
              <a:avLst/>
              <a:gdLst>
                <a:gd name="T0" fmla="*/ 53 w 54"/>
                <a:gd name="T1" fmla="*/ 52 h 52"/>
                <a:gd name="T2" fmla="*/ 14 w 54"/>
                <a:gd name="T3" fmla="*/ 52 h 52"/>
                <a:gd name="T4" fmla="*/ 0 w 54"/>
                <a:gd name="T5" fmla="*/ 1 h 52"/>
                <a:gd name="T6" fmla="*/ 1 w 54"/>
                <a:gd name="T7" fmla="*/ 0 h 52"/>
                <a:gd name="T8" fmla="*/ 7 w 54"/>
                <a:gd name="T9" fmla="*/ 2 h 52"/>
                <a:gd name="T10" fmla="*/ 31 w 54"/>
                <a:gd name="T11" fmla="*/ 2 h 52"/>
                <a:gd name="T12" fmla="*/ 39 w 54"/>
                <a:gd name="T13" fmla="*/ 3 h 52"/>
                <a:gd name="T14" fmla="*/ 53 w 54"/>
                <a:gd name="T15" fmla="*/ 28 h 52"/>
                <a:gd name="T16" fmla="*/ 53 w 54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2">
                  <a:moveTo>
                    <a:pt x="53" y="52"/>
                  </a:moveTo>
                  <a:cubicBezTo>
                    <a:pt x="40" y="52"/>
                    <a:pt x="27" y="52"/>
                    <a:pt x="14" y="52"/>
                  </a:cubicBezTo>
                  <a:cubicBezTo>
                    <a:pt x="13" y="34"/>
                    <a:pt x="17" y="15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3" y="1"/>
                    <a:pt x="5" y="2"/>
                    <a:pt x="7" y="2"/>
                  </a:cubicBezTo>
                  <a:cubicBezTo>
                    <a:pt x="15" y="5"/>
                    <a:pt x="23" y="4"/>
                    <a:pt x="31" y="2"/>
                  </a:cubicBezTo>
                  <a:cubicBezTo>
                    <a:pt x="33" y="1"/>
                    <a:pt x="37" y="1"/>
                    <a:pt x="39" y="3"/>
                  </a:cubicBezTo>
                  <a:cubicBezTo>
                    <a:pt x="48" y="9"/>
                    <a:pt x="52" y="18"/>
                    <a:pt x="53" y="28"/>
                  </a:cubicBezTo>
                  <a:cubicBezTo>
                    <a:pt x="54" y="36"/>
                    <a:pt x="53" y="44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7" name="Freeform 46"/>
            <p:cNvSpPr>
              <a:spLocks/>
            </p:cNvSpPr>
            <p:nvPr/>
          </p:nvSpPr>
          <p:spPr bwMode="auto">
            <a:xfrm>
              <a:off x="2522538" y="2597150"/>
              <a:ext cx="73025" cy="73025"/>
            </a:xfrm>
            <a:custGeom>
              <a:avLst/>
              <a:gdLst>
                <a:gd name="T0" fmla="*/ 24 w 47"/>
                <a:gd name="T1" fmla="*/ 0 h 47"/>
                <a:gd name="T2" fmla="*/ 47 w 47"/>
                <a:gd name="T3" fmla="*/ 24 h 47"/>
                <a:gd name="T4" fmla="*/ 23 w 47"/>
                <a:gd name="T5" fmla="*/ 47 h 47"/>
                <a:gd name="T6" fmla="*/ 0 w 47"/>
                <a:gd name="T7" fmla="*/ 23 h 47"/>
                <a:gd name="T8" fmla="*/ 24 w 47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7"/>
                    <a:pt x="23" y="47"/>
                  </a:cubicBezTo>
                  <a:cubicBezTo>
                    <a:pt x="9" y="47"/>
                    <a:pt x="0" y="37"/>
                    <a:pt x="0" y="23"/>
                  </a:cubicBezTo>
                  <a:cubicBezTo>
                    <a:pt x="0" y="9"/>
                    <a:pt x="10" y="0"/>
                    <a:pt x="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8" name="Freeform 47"/>
            <p:cNvSpPr>
              <a:spLocks/>
            </p:cNvSpPr>
            <p:nvPr/>
          </p:nvSpPr>
          <p:spPr bwMode="auto">
            <a:xfrm>
              <a:off x="2593975" y="2593975"/>
              <a:ext cx="71438" cy="77787"/>
            </a:xfrm>
            <a:custGeom>
              <a:avLst/>
              <a:gdLst>
                <a:gd name="T0" fmla="*/ 20 w 45"/>
                <a:gd name="T1" fmla="*/ 50 h 50"/>
                <a:gd name="T2" fmla="*/ 8 w 45"/>
                <a:gd name="T3" fmla="*/ 46 h 50"/>
                <a:gd name="T4" fmla="*/ 3 w 45"/>
                <a:gd name="T5" fmla="*/ 33 h 50"/>
                <a:gd name="T6" fmla="*/ 2 w 45"/>
                <a:gd name="T7" fmla="*/ 16 h 50"/>
                <a:gd name="T8" fmla="*/ 4 w 45"/>
                <a:gd name="T9" fmla="*/ 8 h 50"/>
                <a:gd name="T10" fmla="*/ 32 w 45"/>
                <a:gd name="T11" fmla="*/ 5 h 50"/>
                <a:gd name="T12" fmla="*/ 43 w 45"/>
                <a:gd name="T13" fmla="*/ 32 h 50"/>
                <a:gd name="T14" fmla="*/ 20 w 45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50">
                  <a:moveTo>
                    <a:pt x="20" y="50"/>
                  </a:moveTo>
                  <a:cubicBezTo>
                    <a:pt x="16" y="49"/>
                    <a:pt x="12" y="48"/>
                    <a:pt x="8" y="46"/>
                  </a:cubicBezTo>
                  <a:cubicBezTo>
                    <a:pt x="4" y="43"/>
                    <a:pt x="0" y="40"/>
                    <a:pt x="3" y="33"/>
                  </a:cubicBezTo>
                  <a:cubicBezTo>
                    <a:pt x="5" y="28"/>
                    <a:pt x="3" y="21"/>
                    <a:pt x="2" y="16"/>
                  </a:cubicBezTo>
                  <a:cubicBezTo>
                    <a:pt x="1" y="12"/>
                    <a:pt x="2" y="10"/>
                    <a:pt x="4" y="8"/>
                  </a:cubicBezTo>
                  <a:cubicBezTo>
                    <a:pt x="12" y="1"/>
                    <a:pt x="23" y="0"/>
                    <a:pt x="32" y="5"/>
                  </a:cubicBezTo>
                  <a:cubicBezTo>
                    <a:pt x="41" y="10"/>
                    <a:pt x="45" y="22"/>
                    <a:pt x="43" y="32"/>
                  </a:cubicBezTo>
                  <a:cubicBezTo>
                    <a:pt x="40" y="43"/>
                    <a:pt x="31" y="49"/>
                    <a:pt x="20" y="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9" name="Freeform 48"/>
            <p:cNvSpPr>
              <a:spLocks/>
            </p:cNvSpPr>
            <p:nvPr/>
          </p:nvSpPr>
          <p:spPr bwMode="auto">
            <a:xfrm>
              <a:off x="809625" y="1584325"/>
              <a:ext cx="111125" cy="80962"/>
            </a:xfrm>
            <a:custGeom>
              <a:avLst/>
              <a:gdLst>
                <a:gd name="T0" fmla="*/ 0 w 71"/>
                <a:gd name="T1" fmla="*/ 52 h 52"/>
                <a:gd name="T2" fmla="*/ 3 w 71"/>
                <a:gd name="T3" fmla="*/ 20 h 52"/>
                <a:gd name="T4" fmla="*/ 17 w 71"/>
                <a:gd name="T5" fmla="*/ 1 h 52"/>
                <a:gd name="T6" fmla="*/ 22 w 71"/>
                <a:gd name="T7" fmla="*/ 1 h 52"/>
                <a:gd name="T8" fmla="*/ 50 w 71"/>
                <a:gd name="T9" fmla="*/ 1 h 52"/>
                <a:gd name="T10" fmla="*/ 56 w 71"/>
                <a:gd name="T11" fmla="*/ 2 h 52"/>
                <a:gd name="T12" fmla="*/ 70 w 71"/>
                <a:gd name="T13" fmla="*/ 25 h 52"/>
                <a:gd name="T14" fmla="*/ 70 w 71"/>
                <a:gd name="T15" fmla="*/ 47 h 52"/>
                <a:gd name="T16" fmla="*/ 65 w 71"/>
                <a:gd name="T17" fmla="*/ 52 h 52"/>
                <a:gd name="T18" fmla="*/ 0 w 71"/>
                <a:gd name="T1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2">
                  <a:moveTo>
                    <a:pt x="0" y="52"/>
                  </a:moveTo>
                  <a:cubicBezTo>
                    <a:pt x="1" y="40"/>
                    <a:pt x="1" y="30"/>
                    <a:pt x="3" y="20"/>
                  </a:cubicBezTo>
                  <a:cubicBezTo>
                    <a:pt x="4" y="11"/>
                    <a:pt x="10" y="6"/>
                    <a:pt x="17" y="1"/>
                  </a:cubicBezTo>
                  <a:cubicBezTo>
                    <a:pt x="18" y="0"/>
                    <a:pt x="21" y="0"/>
                    <a:pt x="22" y="1"/>
                  </a:cubicBezTo>
                  <a:cubicBezTo>
                    <a:pt x="31" y="4"/>
                    <a:pt x="40" y="5"/>
                    <a:pt x="50" y="1"/>
                  </a:cubicBezTo>
                  <a:cubicBezTo>
                    <a:pt x="51" y="0"/>
                    <a:pt x="54" y="1"/>
                    <a:pt x="56" y="2"/>
                  </a:cubicBezTo>
                  <a:cubicBezTo>
                    <a:pt x="64" y="7"/>
                    <a:pt x="69" y="15"/>
                    <a:pt x="70" y="25"/>
                  </a:cubicBezTo>
                  <a:cubicBezTo>
                    <a:pt x="71" y="32"/>
                    <a:pt x="71" y="40"/>
                    <a:pt x="70" y="47"/>
                  </a:cubicBezTo>
                  <a:cubicBezTo>
                    <a:pt x="70" y="49"/>
                    <a:pt x="67" y="52"/>
                    <a:pt x="65" y="52"/>
                  </a:cubicBezTo>
                  <a:cubicBezTo>
                    <a:pt x="44" y="52"/>
                    <a:pt x="23" y="52"/>
                    <a:pt x="0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0" name="Freeform 49"/>
            <p:cNvSpPr>
              <a:spLocks/>
            </p:cNvSpPr>
            <p:nvPr/>
          </p:nvSpPr>
          <p:spPr bwMode="auto">
            <a:xfrm>
              <a:off x="903288" y="1584325"/>
              <a:ext cx="85725" cy="79375"/>
            </a:xfrm>
            <a:custGeom>
              <a:avLst/>
              <a:gdLst>
                <a:gd name="T0" fmla="*/ 53 w 54"/>
                <a:gd name="T1" fmla="*/ 51 h 51"/>
                <a:gd name="T2" fmla="*/ 14 w 54"/>
                <a:gd name="T3" fmla="*/ 51 h 51"/>
                <a:gd name="T4" fmla="*/ 0 w 54"/>
                <a:gd name="T5" fmla="*/ 1 h 51"/>
                <a:gd name="T6" fmla="*/ 1 w 54"/>
                <a:gd name="T7" fmla="*/ 0 h 51"/>
                <a:gd name="T8" fmla="*/ 5 w 54"/>
                <a:gd name="T9" fmla="*/ 1 h 51"/>
                <a:gd name="T10" fmla="*/ 31 w 54"/>
                <a:gd name="T11" fmla="*/ 1 h 51"/>
                <a:gd name="T12" fmla="*/ 38 w 54"/>
                <a:gd name="T13" fmla="*/ 2 h 51"/>
                <a:gd name="T14" fmla="*/ 54 w 54"/>
                <a:gd name="T15" fmla="*/ 33 h 51"/>
                <a:gd name="T16" fmla="*/ 53 w 54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1">
                  <a:moveTo>
                    <a:pt x="53" y="51"/>
                  </a:moveTo>
                  <a:cubicBezTo>
                    <a:pt x="40" y="51"/>
                    <a:pt x="27" y="51"/>
                    <a:pt x="14" y="51"/>
                  </a:cubicBezTo>
                  <a:cubicBezTo>
                    <a:pt x="13" y="34"/>
                    <a:pt x="18" y="14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14" y="5"/>
                    <a:pt x="23" y="5"/>
                    <a:pt x="31" y="1"/>
                  </a:cubicBezTo>
                  <a:cubicBezTo>
                    <a:pt x="33" y="0"/>
                    <a:pt x="37" y="1"/>
                    <a:pt x="38" y="2"/>
                  </a:cubicBezTo>
                  <a:cubicBezTo>
                    <a:pt x="48" y="10"/>
                    <a:pt x="54" y="19"/>
                    <a:pt x="54" y="33"/>
                  </a:cubicBezTo>
                  <a:cubicBezTo>
                    <a:pt x="53" y="39"/>
                    <a:pt x="53" y="45"/>
                    <a:pt x="53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1" name="Freeform 50"/>
            <p:cNvSpPr>
              <a:spLocks/>
            </p:cNvSpPr>
            <p:nvPr/>
          </p:nvSpPr>
          <p:spPr bwMode="auto">
            <a:xfrm>
              <a:off x="828675" y="1506538"/>
              <a:ext cx="73025" cy="76200"/>
            </a:xfrm>
            <a:custGeom>
              <a:avLst/>
              <a:gdLst>
                <a:gd name="T0" fmla="*/ 47 w 47"/>
                <a:gd name="T1" fmla="*/ 24 h 48"/>
                <a:gd name="T2" fmla="*/ 24 w 47"/>
                <a:gd name="T3" fmla="*/ 48 h 48"/>
                <a:gd name="T4" fmla="*/ 0 w 47"/>
                <a:gd name="T5" fmla="*/ 24 h 48"/>
                <a:gd name="T6" fmla="*/ 24 w 47"/>
                <a:gd name="T7" fmla="*/ 0 h 48"/>
                <a:gd name="T8" fmla="*/ 47 w 47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7" y="24"/>
                  </a:moveTo>
                  <a:cubicBezTo>
                    <a:pt x="47" y="37"/>
                    <a:pt x="37" y="48"/>
                    <a:pt x="24" y="48"/>
                  </a:cubicBez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1"/>
                    <a:pt x="24" y="0"/>
                  </a:cubicBezTo>
                  <a:cubicBezTo>
                    <a:pt x="37" y="0"/>
                    <a:pt x="47" y="11"/>
                    <a:pt x="47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2" name="Freeform 51"/>
            <p:cNvSpPr>
              <a:spLocks/>
            </p:cNvSpPr>
            <p:nvPr/>
          </p:nvSpPr>
          <p:spPr bwMode="auto">
            <a:xfrm>
              <a:off x="901700" y="1504950"/>
              <a:ext cx="73025" cy="84137"/>
            </a:xfrm>
            <a:custGeom>
              <a:avLst/>
              <a:gdLst>
                <a:gd name="T0" fmla="*/ 0 w 46"/>
                <a:gd name="T1" fmla="*/ 12 h 54"/>
                <a:gd name="T2" fmla="*/ 33 w 46"/>
                <a:gd name="T3" fmla="*/ 7 h 54"/>
                <a:gd name="T4" fmla="*/ 41 w 46"/>
                <a:gd name="T5" fmla="*/ 35 h 54"/>
                <a:gd name="T6" fmla="*/ 3 w 46"/>
                <a:gd name="T7" fmla="*/ 43 h 54"/>
                <a:gd name="T8" fmla="*/ 2 w 46"/>
                <a:gd name="T9" fmla="*/ 37 h 54"/>
                <a:gd name="T10" fmla="*/ 0 w 46"/>
                <a:gd name="T11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54">
                  <a:moveTo>
                    <a:pt x="0" y="12"/>
                  </a:moveTo>
                  <a:cubicBezTo>
                    <a:pt x="10" y="1"/>
                    <a:pt x="22" y="0"/>
                    <a:pt x="33" y="7"/>
                  </a:cubicBezTo>
                  <a:cubicBezTo>
                    <a:pt x="42" y="13"/>
                    <a:pt x="46" y="25"/>
                    <a:pt x="41" y="35"/>
                  </a:cubicBezTo>
                  <a:cubicBezTo>
                    <a:pt x="35" y="50"/>
                    <a:pt x="15" y="54"/>
                    <a:pt x="3" y="43"/>
                  </a:cubicBezTo>
                  <a:cubicBezTo>
                    <a:pt x="2" y="42"/>
                    <a:pt x="1" y="38"/>
                    <a:pt x="2" y="37"/>
                  </a:cubicBezTo>
                  <a:cubicBezTo>
                    <a:pt x="5" y="28"/>
                    <a:pt x="5" y="20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3" name="Freeform 52"/>
            <p:cNvSpPr>
              <a:spLocks/>
            </p:cNvSpPr>
            <p:nvPr/>
          </p:nvSpPr>
          <p:spPr bwMode="auto">
            <a:xfrm>
              <a:off x="1381125" y="3335338"/>
              <a:ext cx="60325" cy="46037"/>
            </a:xfrm>
            <a:custGeom>
              <a:avLst/>
              <a:gdLst>
                <a:gd name="T0" fmla="*/ 39 w 39"/>
                <a:gd name="T1" fmla="*/ 29 h 29"/>
                <a:gd name="T2" fmla="*/ 0 w 39"/>
                <a:gd name="T3" fmla="*/ 29 h 29"/>
                <a:gd name="T4" fmla="*/ 3 w 39"/>
                <a:gd name="T5" fmla="*/ 9 h 29"/>
                <a:gd name="T6" fmla="*/ 15 w 39"/>
                <a:gd name="T7" fmla="*/ 3 h 29"/>
                <a:gd name="T8" fmla="*/ 24 w 39"/>
                <a:gd name="T9" fmla="*/ 3 h 29"/>
                <a:gd name="T10" fmla="*/ 35 w 39"/>
                <a:gd name="T11" fmla="*/ 9 h 29"/>
                <a:gd name="T12" fmla="*/ 39 w 3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9">
                  <a:moveTo>
                    <a:pt x="39" y="29"/>
                  </a:moveTo>
                  <a:cubicBezTo>
                    <a:pt x="25" y="29"/>
                    <a:pt x="13" y="29"/>
                    <a:pt x="0" y="29"/>
                  </a:cubicBezTo>
                  <a:cubicBezTo>
                    <a:pt x="1" y="22"/>
                    <a:pt x="1" y="15"/>
                    <a:pt x="3" y="9"/>
                  </a:cubicBezTo>
                  <a:cubicBezTo>
                    <a:pt x="5" y="4"/>
                    <a:pt x="9" y="0"/>
                    <a:pt x="15" y="3"/>
                  </a:cubicBezTo>
                  <a:cubicBezTo>
                    <a:pt x="18" y="4"/>
                    <a:pt x="21" y="4"/>
                    <a:pt x="24" y="3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37" y="15"/>
                    <a:pt x="38" y="22"/>
                    <a:pt x="39" y="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4" name="Freeform 53"/>
            <p:cNvSpPr>
              <a:spLocks/>
            </p:cNvSpPr>
            <p:nvPr/>
          </p:nvSpPr>
          <p:spPr bwMode="auto">
            <a:xfrm>
              <a:off x="1433513" y="3338513"/>
              <a:ext cx="44450" cy="42862"/>
            </a:xfrm>
            <a:custGeom>
              <a:avLst/>
              <a:gdLst>
                <a:gd name="T0" fmla="*/ 0 w 28"/>
                <a:gd name="T1" fmla="*/ 1 h 27"/>
                <a:gd name="T2" fmla="*/ 15 w 28"/>
                <a:gd name="T3" fmla="*/ 0 h 27"/>
                <a:gd name="T4" fmla="*/ 24 w 28"/>
                <a:gd name="T5" fmla="*/ 7 h 27"/>
                <a:gd name="T6" fmla="*/ 28 w 28"/>
                <a:gd name="T7" fmla="*/ 27 h 27"/>
                <a:gd name="T8" fmla="*/ 7 w 28"/>
                <a:gd name="T9" fmla="*/ 27 h 27"/>
                <a:gd name="T10" fmla="*/ 0 w 28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1"/>
                  </a:moveTo>
                  <a:cubicBezTo>
                    <a:pt x="5" y="1"/>
                    <a:pt x="10" y="1"/>
                    <a:pt x="15" y="0"/>
                  </a:cubicBezTo>
                  <a:cubicBezTo>
                    <a:pt x="20" y="0"/>
                    <a:pt x="23" y="3"/>
                    <a:pt x="24" y="7"/>
                  </a:cubicBezTo>
                  <a:cubicBezTo>
                    <a:pt x="26" y="13"/>
                    <a:pt x="27" y="20"/>
                    <a:pt x="28" y="27"/>
                  </a:cubicBezTo>
                  <a:cubicBezTo>
                    <a:pt x="20" y="27"/>
                    <a:pt x="14" y="27"/>
                    <a:pt x="7" y="27"/>
                  </a:cubicBezTo>
                  <a:cubicBezTo>
                    <a:pt x="5" y="18"/>
                    <a:pt x="8" y="7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1390650" y="3297238"/>
              <a:ext cx="39688" cy="39687"/>
            </a:xfrm>
            <a:custGeom>
              <a:avLst/>
              <a:gdLst>
                <a:gd name="T0" fmla="*/ 13 w 25"/>
                <a:gd name="T1" fmla="*/ 25 h 25"/>
                <a:gd name="T2" fmla="*/ 0 w 25"/>
                <a:gd name="T3" fmla="*/ 12 h 25"/>
                <a:gd name="T4" fmla="*/ 13 w 25"/>
                <a:gd name="T5" fmla="*/ 0 h 25"/>
                <a:gd name="T6" fmla="*/ 25 w 25"/>
                <a:gd name="T7" fmla="*/ 13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9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1430338" y="3297238"/>
              <a:ext cx="36513" cy="39687"/>
            </a:xfrm>
            <a:custGeom>
              <a:avLst/>
              <a:gdLst>
                <a:gd name="T0" fmla="*/ 10 w 23"/>
                <a:gd name="T1" fmla="*/ 26 h 26"/>
                <a:gd name="T2" fmla="*/ 2 w 23"/>
                <a:gd name="T3" fmla="*/ 16 h 26"/>
                <a:gd name="T4" fmla="*/ 2 w 23"/>
                <a:gd name="T5" fmla="*/ 10 h 26"/>
                <a:gd name="T6" fmla="*/ 8 w 23"/>
                <a:gd name="T7" fmla="*/ 1 h 26"/>
                <a:gd name="T8" fmla="*/ 23 w 23"/>
                <a:gd name="T9" fmla="*/ 12 h 26"/>
                <a:gd name="T10" fmla="*/ 10 w 2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10" y="26"/>
                  </a:moveTo>
                  <a:cubicBezTo>
                    <a:pt x="3" y="26"/>
                    <a:pt x="0" y="23"/>
                    <a:pt x="2" y="16"/>
                  </a:cubicBezTo>
                  <a:cubicBezTo>
                    <a:pt x="2" y="14"/>
                    <a:pt x="2" y="12"/>
                    <a:pt x="2" y="10"/>
                  </a:cubicBezTo>
                  <a:cubicBezTo>
                    <a:pt x="1" y="5"/>
                    <a:pt x="2" y="2"/>
                    <a:pt x="8" y="1"/>
                  </a:cubicBezTo>
                  <a:cubicBezTo>
                    <a:pt x="16" y="0"/>
                    <a:pt x="22" y="5"/>
                    <a:pt x="23" y="12"/>
                  </a:cubicBezTo>
                  <a:cubicBezTo>
                    <a:pt x="23" y="20"/>
                    <a:pt x="18" y="26"/>
                    <a:pt x="1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2008188" y="1746250"/>
              <a:ext cx="61913" cy="42862"/>
            </a:xfrm>
            <a:custGeom>
              <a:avLst/>
              <a:gdLst>
                <a:gd name="T0" fmla="*/ 39 w 39"/>
                <a:gd name="T1" fmla="*/ 27 h 27"/>
                <a:gd name="T2" fmla="*/ 2 w 39"/>
                <a:gd name="T3" fmla="*/ 27 h 27"/>
                <a:gd name="T4" fmla="*/ 9 w 39"/>
                <a:gd name="T5" fmla="*/ 2 h 27"/>
                <a:gd name="T6" fmla="*/ 14 w 39"/>
                <a:gd name="T7" fmla="*/ 1 h 27"/>
                <a:gd name="T8" fmla="*/ 24 w 39"/>
                <a:gd name="T9" fmla="*/ 1 h 27"/>
                <a:gd name="T10" fmla="*/ 39 w 39"/>
                <a:gd name="T11" fmla="*/ 11 h 27"/>
                <a:gd name="T12" fmla="*/ 39 w 39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7">
                  <a:moveTo>
                    <a:pt x="39" y="27"/>
                  </a:moveTo>
                  <a:cubicBezTo>
                    <a:pt x="26" y="27"/>
                    <a:pt x="14" y="27"/>
                    <a:pt x="2" y="27"/>
                  </a:cubicBezTo>
                  <a:cubicBezTo>
                    <a:pt x="1" y="18"/>
                    <a:pt x="0" y="8"/>
                    <a:pt x="9" y="2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8" y="1"/>
                    <a:pt x="21" y="2"/>
                    <a:pt x="24" y="1"/>
                  </a:cubicBezTo>
                  <a:cubicBezTo>
                    <a:pt x="31" y="0"/>
                    <a:pt x="37" y="4"/>
                    <a:pt x="39" y="11"/>
                  </a:cubicBezTo>
                  <a:cubicBezTo>
                    <a:pt x="39" y="16"/>
                    <a:pt x="39" y="21"/>
                    <a:pt x="39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2063750" y="1744663"/>
              <a:ext cx="41275" cy="44450"/>
            </a:xfrm>
            <a:custGeom>
              <a:avLst/>
              <a:gdLst>
                <a:gd name="T0" fmla="*/ 0 w 27"/>
                <a:gd name="T1" fmla="*/ 3 h 28"/>
                <a:gd name="T2" fmla="*/ 16 w 27"/>
                <a:gd name="T3" fmla="*/ 2 h 28"/>
                <a:gd name="T4" fmla="*/ 25 w 27"/>
                <a:gd name="T5" fmla="*/ 10 h 28"/>
                <a:gd name="T6" fmla="*/ 27 w 27"/>
                <a:gd name="T7" fmla="*/ 28 h 28"/>
                <a:gd name="T8" fmla="*/ 7 w 27"/>
                <a:gd name="T9" fmla="*/ 28 h 28"/>
                <a:gd name="T10" fmla="*/ 0 w 27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0" y="3"/>
                  </a:moveTo>
                  <a:cubicBezTo>
                    <a:pt x="5" y="2"/>
                    <a:pt x="11" y="0"/>
                    <a:pt x="16" y="2"/>
                  </a:cubicBezTo>
                  <a:cubicBezTo>
                    <a:pt x="19" y="2"/>
                    <a:pt x="24" y="6"/>
                    <a:pt x="25" y="10"/>
                  </a:cubicBezTo>
                  <a:cubicBezTo>
                    <a:pt x="27" y="15"/>
                    <a:pt x="27" y="21"/>
                    <a:pt x="27" y="28"/>
                  </a:cubicBezTo>
                  <a:cubicBezTo>
                    <a:pt x="20" y="28"/>
                    <a:pt x="14" y="28"/>
                    <a:pt x="7" y="28"/>
                  </a:cubicBezTo>
                  <a:cubicBezTo>
                    <a:pt x="6" y="19"/>
                    <a:pt x="8" y="8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2020888" y="1704975"/>
              <a:ext cx="39688" cy="39687"/>
            </a:xfrm>
            <a:custGeom>
              <a:avLst/>
              <a:gdLst>
                <a:gd name="T0" fmla="*/ 13 w 25"/>
                <a:gd name="T1" fmla="*/ 0 h 25"/>
                <a:gd name="T2" fmla="*/ 25 w 25"/>
                <a:gd name="T3" fmla="*/ 13 h 25"/>
                <a:gd name="T4" fmla="*/ 13 w 25"/>
                <a:gd name="T5" fmla="*/ 25 h 25"/>
                <a:gd name="T6" fmla="*/ 0 w 25"/>
                <a:gd name="T7" fmla="*/ 12 h 25"/>
                <a:gd name="T8" fmla="*/ 13 w 2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19" y="25"/>
                    <a:pt x="13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2058988" y="1704975"/>
              <a:ext cx="36513" cy="42862"/>
            </a:xfrm>
            <a:custGeom>
              <a:avLst/>
              <a:gdLst>
                <a:gd name="T0" fmla="*/ 24 w 24"/>
                <a:gd name="T1" fmla="*/ 15 h 27"/>
                <a:gd name="T2" fmla="*/ 8 w 24"/>
                <a:gd name="T3" fmla="*/ 24 h 27"/>
                <a:gd name="T4" fmla="*/ 2 w 24"/>
                <a:gd name="T5" fmla="*/ 16 h 27"/>
                <a:gd name="T6" fmla="*/ 3 w 24"/>
                <a:gd name="T7" fmla="*/ 11 h 27"/>
                <a:gd name="T8" fmla="*/ 4 w 24"/>
                <a:gd name="T9" fmla="*/ 3 h 27"/>
                <a:gd name="T10" fmla="*/ 16 w 24"/>
                <a:gd name="T11" fmla="*/ 1 h 27"/>
                <a:gd name="T12" fmla="*/ 24 w 24"/>
                <a:gd name="T1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24" y="15"/>
                  </a:moveTo>
                  <a:cubicBezTo>
                    <a:pt x="24" y="21"/>
                    <a:pt x="16" y="27"/>
                    <a:pt x="8" y="24"/>
                  </a:cubicBezTo>
                  <a:cubicBezTo>
                    <a:pt x="3" y="23"/>
                    <a:pt x="0" y="21"/>
                    <a:pt x="2" y="16"/>
                  </a:cubicBezTo>
                  <a:cubicBezTo>
                    <a:pt x="3" y="14"/>
                    <a:pt x="3" y="12"/>
                    <a:pt x="3" y="11"/>
                  </a:cubicBezTo>
                  <a:cubicBezTo>
                    <a:pt x="3" y="8"/>
                    <a:pt x="3" y="3"/>
                    <a:pt x="4" y="3"/>
                  </a:cubicBezTo>
                  <a:cubicBezTo>
                    <a:pt x="7" y="1"/>
                    <a:pt x="12" y="0"/>
                    <a:pt x="16" y="1"/>
                  </a:cubicBezTo>
                  <a:cubicBezTo>
                    <a:pt x="21" y="2"/>
                    <a:pt x="24" y="7"/>
                    <a:pt x="2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598488" y="1273175"/>
              <a:ext cx="60325" cy="42862"/>
            </a:xfrm>
            <a:custGeom>
              <a:avLst/>
              <a:gdLst>
                <a:gd name="T0" fmla="*/ 36 w 39"/>
                <a:gd name="T1" fmla="*/ 7 h 28"/>
                <a:gd name="T2" fmla="*/ 39 w 39"/>
                <a:gd name="T3" fmla="*/ 28 h 28"/>
                <a:gd name="T4" fmla="*/ 1 w 39"/>
                <a:gd name="T5" fmla="*/ 28 h 28"/>
                <a:gd name="T6" fmla="*/ 7 w 39"/>
                <a:gd name="T7" fmla="*/ 3 h 28"/>
                <a:gd name="T8" fmla="*/ 13 w 39"/>
                <a:gd name="T9" fmla="*/ 2 h 28"/>
                <a:gd name="T10" fmla="*/ 26 w 39"/>
                <a:gd name="T11" fmla="*/ 1 h 28"/>
                <a:gd name="T12" fmla="*/ 37 w 39"/>
                <a:gd name="T13" fmla="*/ 7 h 28"/>
                <a:gd name="T14" fmla="*/ 36 w 39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">
                  <a:moveTo>
                    <a:pt x="36" y="7"/>
                  </a:moveTo>
                  <a:cubicBezTo>
                    <a:pt x="37" y="13"/>
                    <a:pt x="38" y="20"/>
                    <a:pt x="39" y="28"/>
                  </a:cubicBezTo>
                  <a:cubicBezTo>
                    <a:pt x="26" y="28"/>
                    <a:pt x="14" y="28"/>
                    <a:pt x="1" y="28"/>
                  </a:cubicBezTo>
                  <a:cubicBezTo>
                    <a:pt x="0" y="19"/>
                    <a:pt x="0" y="10"/>
                    <a:pt x="7" y="3"/>
                  </a:cubicBezTo>
                  <a:cubicBezTo>
                    <a:pt x="9" y="2"/>
                    <a:pt x="11" y="2"/>
                    <a:pt x="13" y="2"/>
                  </a:cubicBezTo>
                  <a:cubicBezTo>
                    <a:pt x="17" y="1"/>
                    <a:pt x="22" y="0"/>
                    <a:pt x="26" y="1"/>
                  </a:cubicBezTo>
                  <a:cubicBezTo>
                    <a:pt x="30" y="2"/>
                    <a:pt x="33" y="5"/>
                    <a:pt x="37" y="7"/>
                  </a:cubicBezTo>
                  <a:lnTo>
                    <a:pt x="3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652463" y="1273175"/>
              <a:ext cx="42863" cy="41275"/>
            </a:xfrm>
            <a:custGeom>
              <a:avLst/>
              <a:gdLst>
                <a:gd name="T0" fmla="*/ 2 w 27"/>
                <a:gd name="T1" fmla="*/ 7 h 27"/>
                <a:gd name="T2" fmla="*/ 0 w 27"/>
                <a:gd name="T3" fmla="*/ 2 h 27"/>
                <a:gd name="T4" fmla="*/ 15 w 27"/>
                <a:gd name="T5" fmla="*/ 1 h 27"/>
                <a:gd name="T6" fmla="*/ 24 w 27"/>
                <a:gd name="T7" fmla="*/ 8 h 27"/>
                <a:gd name="T8" fmla="*/ 27 w 27"/>
                <a:gd name="T9" fmla="*/ 27 h 27"/>
                <a:gd name="T10" fmla="*/ 6 w 27"/>
                <a:gd name="T11" fmla="*/ 27 h 27"/>
                <a:gd name="T12" fmla="*/ 1 w 27"/>
                <a:gd name="T13" fmla="*/ 7 h 27"/>
                <a:gd name="T14" fmla="*/ 2 w 27"/>
                <a:gd name="T15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7">
                  <a:moveTo>
                    <a:pt x="2" y="7"/>
                  </a:moveTo>
                  <a:cubicBezTo>
                    <a:pt x="1" y="5"/>
                    <a:pt x="0" y="3"/>
                    <a:pt x="0" y="2"/>
                  </a:cubicBezTo>
                  <a:cubicBezTo>
                    <a:pt x="4" y="2"/>
                    <a:pt x="10" y="0"/>
                    <a:pt x="15" y="1"/>
                  </a:cubicBezTo>
                  <a:cubicBezTo>
                    <a:pt x="18" y="2"/>
                    <a:pt x="22" y="5"/>
                    <a:pt x="24" y="8"/>
                  </a:cubicBezTo>
                  <a:cubicBezTo>
                    <a:pt x="26" y="14"/>
                    <a:pt x="26" y="20"/>
                    <a:pt x="27" y="27"/>
                  </a:cubicBezTo>
                  <a:cubicBezTo>
                    <a:pt x="19" y="27"/>
                    <a:pt x="12" y="27"/>
                    <a:pt x="6" y="27"/>
                  </a:cubicBezTo>
                  <a:cubicBezTo>
                    <a:pt x="5" y="20"/>
                    <a:pt x="3" y="14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604838" y="1230313"/>
              <a:ext cx="42863" cy="44450"/>
            </a:xfrm>
            <a:custGeom>
              <a:avLst/>
              <a:gdLst>
                <a:gd name="T0" fmla="*/ 26 w 27"/>
                <a:gd name="T1" fmla="*/ 21 h 28"/>
                <a:gd name="T2" fmla="*/ 9 w 27"/>
                <a:gd name="T3" fmla="*/ 25 h 28"/>
                <a:gd name="T4" fmla="*/ 3 w 27"/>
                <a:gd name="T5" fmla="*/ 10 h 28"/>
                <a:gd name="T6" fmla="*/ 17 w 27"/>
                <a:gd name="T7" fmla="*/ 2 h 28"/>
                <a:gd name="T8" fmla="*/ 27 w 27"/>
                <a:gd name="T9" fmla="*/ 15 h 28"/>
                <a:gd name="T10" fmla="*/ 26 w 27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26" y="21"/>
                  </a:moveTo>
                  <a:cubicBezTo>
                    <a:pt x="19" y="27"/>
                    <a:pt x="15" y="28"/>
                    <a:pt x="9" y="25"/>
                  </a:cubicBezTo>
                  <a:cubicBezTo>
                    <a:pt x="2" y="21"/>
                    <a:pt x="0" y="16"/>
                    <a:pt x="3" y="10"/>
                  </a:cubicBezTo>
                  <a:cubicBezTo>
                    <a:pt x="5" y="4"/>
                    <a:pt x="11" y="0"/>
                    <a:pt x="17" y="2"/>
                  </a:cubicBezTo>
                  <a:cubicBezTo>
                    <a:pt x="22" y="3"/>
                    <a:pt x="27" y="9"/>
                    <a:pt x="27" y="15"/>
                  </a:cubicBezTo>
                  <a:cubicBezTo>
                    <a:pt x="27" y="17"/>
                    <a:pt x="26" y="19"/>
                    <a:pt x="26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646113" y="1230313"/>
              <a:ext cx="39688" cy="44450"/>
            </a:xfrm>
            <a:custGeom>
              <a:avLst/>
              <a:gdLst>
                <a:gd name="T0" fmla="*/ 0 w 25"/>
                <a:gd name="T1" fmla="*/ 21 h 28"/>
                <a:gd name="T2" fmla="*/ 3 w 25"/>
                <a:gd name="T3" fmla="*/ 13 h 28"/>
                <a:gd name="T4" fmla="*/ 9 w 25"/>
                <a:gd name="T5" fmla="*/ 2 h 28"/>
                <a:gd name="T6" fmla="*/ 23 w 25"/>
                <a:gd name="T7" fmla="*/ 10 h 28"/>
                <a:gd name="T8" fmla="*/ 18 w 25"/>
                <a:gd name="T9" fmla="*/ 25 h 28"/>
                <a:gd name="T10" fmla="*/ 3 w 25"/>
                <a:gd name="T11" fmla="*/ 23 h 28"/>
                <a:gd name="T12" fmla="*/ 0 w 25"/>
                <a:gd name="T13" fmla="*/ 21 h 28"/>
                <a:gd name="T14" fmla="*/ 0 w 25"/>
                <a:gd name="T1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0" y="21"/>
                  </a:moveTo>
                  <a:cubicBezTo>
                    <a:pt x="1" y="18"/>
                    <a:pt x="3" y="15"/>
                    <a:pt x="3" y="13"/>
                  </a:cubicBezTo>
                  <a:cubicBezTo>
                    <a:pt x="1" y="7"/>
                    <a:pt x="3" y="3"/>
                    <a:pt x="9" y="2"/>
                  </a:cubicBezTo>
                  <a:cubicBezTo>
                    <a:pt x="15" y="0"/>
                    <a:pt x="21" y="4"/>
                    <a:pt x="23" y="10"/>
                  </a:cubicBezTo>
                  <a:cubicBezTo>
                    <a:pt x="25" y="16"/>
                    <a:pt x="23" y="22"/>
                    <a:pt x="18" y="25"/>
                  </a:cubicBezTo>
                  <a:cubicBezTo>
                    <a:pt x="13" y="28"/>
                    <a:pt x="7" y="27"/>
                    <a:pt x="3" y="23"/>
                  </a:cubicBezTo>
                  <a:cubicBezTo>
                    <a:pt x="2" y="22"/>
                    <a:pt x="1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577850" y="1846263"/>
              <a:ext cx="58738" cy="44450"/>
            </a:xfrm>
            <a:custGeom>
              <a:avLst/>
              <a:gdLst>
                <a:gd name="T0" fmla="*/ 38 w 38"/>
                <a:gd name="T1" fmla="*/ 28 h 28"/>
                <a:gd name="T2" fmla="*/ 1 w 38"/>
                <a:gd name="T3" fmla="*/ 28 h 28"/>
                <a:gd name="T4" fmla="*/ 5 w 38"/>
                <a:gd name="T5" fmla="*/ 6 h 28"/>
                <a:gd name="T6" fmla="*/ 15 w 38"/>
                <a:gd name="T7" fmla="*/ 2 h 28"/>
                <a:gd name="T8" fmla="*/ 22 w 38"/>
                <a:gd name="T9" fmla="*/ 2 h 28"/>
                <a:gd name="T10" fmla="*/ 38 w 38"/>
                <a:gd name="T11" fmla="*/ 16 h 28"/>
                <a:gd name="T12" fmla="*/ 38 w 3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28"/>
                  </a:moveTo>
                  <a:cubicBezTo>
                    <a:pt x="25" y="28"/>
                    <a:pt x="13" y="28"/>
                    <a:pt x="1" y="28"/>
                  </a:cubicBezTo>
                  <a:cubicBezTo>
                    <a:pt x="0" y="20"/>
                    <a:pt x="0" y="12"/>
                    <a:pt x="5" y="6"/>
                  </a:cubicBezTo>
                  <a:cubicBezTo>
                    <a:pt x="7" y="2"/>
                    <a:pt x="10" y="0"/>
                    <a:pt x="15" y="2"/>
                  </a:cubicBezTo>
                  <a:cubicBezTo>
                    <a:pt x="17" y="3"/>
                    <a:pt x="20" y="3"/>
                    <a:pt x="22" y="2"/>
                  </a:cubicBezTo>
                  <a:cubicBezTo>
                    <a:pt x="32" y="1"/>
                    <a:pt x="38" y="6"/>
                    <a:pt x="38" y="16"/>
                  </a:cubicBezTo>
                  <a:cubicBezTo>
                    <a:pt x="38" y="19"/>
                    <a:pt x="38" y="23"/>
                    <a:pt x="38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630238" y="1847850"/>
              <a:ext cx="44450" cy="42862"/>
            </a:xfrm>
            <a:custGeom>
              <a:avLst/>
              <a:gdLst>
                <a:gd name="T0" fmla="*/ 0 w 28"/>
                <a:gd name="T1" fmla="*/ 1 h 27"/>
                <a:gd name="T2" fmla="*/ 16 w 28"/>
                <a:gd name="T3" fmla="*/ 0 h 27"/>
                <a:gd name="T4" fmla="*/ 22 w 28"/>
                <a:gd name="T5" fmla="*/ 3 h 27"/>
                <a:gd name="T6" fmla="*/ 27 w 28"/>
                <a:gd name="T7" fmla="*/ 27 h 27"/>
                <a:gd name="T8" fmla="*/ 6 w 28"/>
                <a:gd name="T9" fmla="*/ 27 h 27"/>
                <a:gd name="T10" fmla="*/ 0 w 28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1"/>
                  </a:moveTo>
                  <a:cubicBezTo>
                    <a:pt x="5" y="1"/>
                    <a:pt x="10" y="0"/>
                    <a:pt x="16" y="0"/>
                  </a:cubicBezTo>
                  <a:cubicBezTo>
                    <a:pt x="18" y="0"/>
                    <a:pt x="20" y="1"/>
                    <a:pt x="22" y="3"/>
                  </a:cubicBezTo>
                  <a:cubicBezTo>
                    <a:pt x="27" y="8"/>
                    <a:pt x="28" y="14"/>
                    <a:pt x="27" y="27"/>
                  </a:cubicBezTo>
                  <a:cubicBezTo>
                    <a:pt x="20" y="27"/>
                    <a:pt x="14" y="27"/>
                    <a:pt x="6" y="27"/>
                  </a:cubicBezTo>
                  <a:cubicBezTo>
                    <a:pt x="6" y="17"/>
                    <a:pt x="8" y="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587375" y="1804988"/>
              <a:ext cx="41275" cy="44450"/>
            </a:xfrm>
            <a:custGeom>
              <a:avLst/>
              <a:gdLst>
                <a:gd name="T0" fmla="*/ 27 w 27"/>
                <a:gd name="T1" fmla="*/ 17 h 28"/>
                <a:gd name="T2" fmla="*/ 8 w 27"/>
                <a:gd name="T3" fmla="*/ 24 h 28"/>
                <a:gd name="T4" fmla="*/ 1 w 27"/>
                <a:gd name="T5" fmla="*/ 11 h 28"/>
                <a:gd name="T6" fmla="*/ 13 w 27"/>
                <a:gd name="T7" fmla="*/ 1 h 28"/>
                <a:gd name="T8" fmla="*/ 26 w 27"/>
                <a:gd name="T9" fmla="*/ 9 h 28"/>
                <a:gd name="T10" fmla="*/ 26 w 27"/>
                <a:gd name="T11" fmla="*/ 17 h 28"/>
                <a:gd name="T12" fmla="*/ 27 w 27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27" y="17"/>
                  </a:moveTo>
                  <a:cubicBezTo>
                    <a:pt x="21" y="25"/>
                    <a:pt x="14" y="28"/>
                    <a:pt x="8" y="24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3" y="5"/>
                    <a:pt x="6" y="1"/>
                    <a:pt x="13" y="1"/>
                  </a:cubicBezTo>
                  <a:cubicBezTo>
                    <a:pt x="19" y="0"/>
                    <a:pt x="24" y="3"/>
                    <a:pt x="26" y="9"/>
                  </a:cubicBezTo>
                  <a:cubicBezTo>
                    <a:pt x="27" y="11"/>
                    <a:pt x="26" y="14"/>
                    <a:pt x="26" y="17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627063" y="1806575"/>
              <a:ext cx="39688" cy="41275"/>
            </a:xfrm>
            <a:custGeom>
              <a:avLst/>
              <a:gdLst>
                <a:gd name="T0" fmla="*/ 0 w 25"/>
                <a:gd name="T1" fmla="*/ 16 h 26"/>
                <a:gd name="T2" fmla="*/ 2 w 25"/>
                <a:gd name="T3" fmla="*/ 10 h 26"/>
                <a:gd name="T4" fmla="*/ 4 w 25"/>
                <a:gd name="T5" fmla="*/ 2 h 26"/>
                <a:gd name="T6" fmla="*/ 16 w 25"/>
                <a:gd name="T7" fmla="*/ 1 h 26"/>
                <a:gd name="T8" fmla="*/ 22 w 25"/>
                <a:gd name="T9" fmla="*/ 17 h 26"/>
                <a:gd name="T10" fmla="*/ 7 w 25"/>
                <a:gd name="T11" fmla="*/ 24 h 26"/>
                <a:gd name="T12" fmla="*/ 1 w 25"/>
                <a:gd name="T13" fmla="*/ 16 h 26"/>
                <a:gd name="T14" fmla="*/ 0 w 25"/>
                <a:gd name="T1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6">
                  <a:moveTo>
                    <a:pt x="0" y="16"/>
                  </a:moveTo>
                  <a:cubicBezTo>
                    <a:pt x="1" y="14"/>
                    <a:pt x="2" y="12"/>
                    <a:pt x="2" y="10"/>
                  </a:cubicBezTo>
                  <a:cubicBezTo>
                    <a:pt x="3" y="7"/>
                    <a:pt x="2" y="2"/>
                    <a:pt x="4" y="2"/>
                  </a:cubicBezTo>
                  <a:cubicBezTo>
                    <a:pt x="8" y="1"/>
                    <a:pt x="12" y="0"/>
                    <a:pt x="16" y="1"/>
                  </a:cubicBezTo>
                  <a:cubicBezTo>
                    <a:pt x="22" y="3"/>
                    <a:pt x="25" y="11"/>
                    <a:pt x="22" y="17"/>
                  </a:cubicBezTo>
                  <a:cubicBezTo>
                    <a:pt x="19" y="24"/>
                    <a:pt x="13" y="26"/>
                    <a:pt x="7" y="24"/>
                  </a:cubicBezTo>
                  <a:cubicBezTo>
                    <a:pt x="2" y="23"/>
                    <a:pt x="1" y="20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614363" y="3336925"/>
              <a:ext cx="61913" cy="44450"/>
            </a:xfrm>
            <a:custGeom>
              <a:avLst/>
              <a:gdLst>
                <a:gd name="T0" fmla="*/ 37 w 39"/>
                <a:gd name="T1" fmla="*/ 28 h 28"/>
                <a:gd name="T2" fmla="*/ 3 w 39"/>
                <a:gd name="T3" fmla="*/ 28 h 28"/>
                <a:gd name="T4" fmla="*/ 0 w 39"/>
                <a:gd name="T5" fmla="*/ 27 h 28"/>
                <a:gd name="T6" fmla="*/ 2 w 39"/>
                <a:gd name="T7" fmla="*/ 10 h 28"/>
                <a:gd name="T8" fmla="*/ 7 w 39"/>
                <a:gd name="T9" fmla="*/ 3 h 28"/>
                <a:gd name="T10" fmla="*/ 29 w 39"/>
                <a:gd name="T11" fmla="*/ 2 h 28"/>
                <a:gd name="T12" fmla="*/ 37 w 39"/>
                <a:gd name="T13" fmla="*/ 14 h 28"/>
                <a:gd name="T14" fmla="*/ 37 w 39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8">
                  <a:moveTo>
                    <a:pt x="37" y="28"/>
                  </a:moveTo>
                  <a:cubicBezTo>
                    <a:pt x="25" y="28"/>
                    <a:pt x="14" y="28"/>
                    <a:pt x="3" y="28"/>
                  </a:cubicBezTo>
                  <a:cubicBezTo>
                    <a:pt x="2" y="28"/>
                    <a:pt x="2" y="28"/>
                    <a:pt x="0" y="27"/>
                  </a:cubicBezTo>
                  <a:cubicBezTo>
                    <a:pt x="0" y="21"/>
                    <a:pt x="1" y="15"/>
                    <a:pt x="2" y="10"/>
                  </a:cubicBezTo>
                  <a:cubicBezTo>
                    <a:pt x="3" y="7"/>
                    <a:pt x="5" y="3"/>
                    <a:pt x="7" y="3"/>
                  </a:cubicBezTo>
                  <a:cubicBezTo>
                    <a:pt x="14" y="1"/>
                    <a:pt x="22" y="0"/>
                    <a:pt x="29" y="2"/>
                  </a:cubicBezTo>
                  <a:cubicBezTo>
                    <a:pt x="32" y="3"/>
                    <a:pt x="35" y="10"/>
                    <a:pt x="37" y="14"/>
                  </a:cubicBezTo>
                  <a:cubicBezTo>
                    <a:pt x="39" y="18"/>
                    <a:pt x="37" y="23"/>
                    <a:pt x="3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666750" y="3338513"/>
              <a:ext cx="41275" cy="42862"/>
            </a:xfrm>
            <a:custGeom>
              <a:avLst/>
              <a:gdLst>
                <a:gd name="T0" fmla="*/ 27 w 27"/>
                <a:gd name="T1" fmla="*/ 27 h 27"/>
                <a:gd name="T2" fmla="*/ 7 w 27"/>
                <a:gd name="T3" fmla="*/ 27 h 27"/>
                <a:gd name="T4" fmla="*/ 0 w 27"/>
                <a:gd name="T5" fmla="*/ 1 h 27"/>
                <a:gd name="T6" fmla="*/ 17 w 27"/>
                <a:gd name="T7" fmla="*/ 0 h 27"/>
                <a:gd name="T8" fmla="*/ 27 w 27"/>
                <a:gd name="T9" fmla="*/ 11 h 27"/>
                <a:gd name="T10" fmla="*/ 27 w 27"/>
                <a:gd name="T11" fmla="*/ 16 h 27"/>
                <a:gd name="T12" fmla="*/ 27 w 27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27"/>
                  </a:moveTo>
                  <a:cubicBezTo>
                    <a:pt x="20" y="27"/>
                    <a:pt x="14" y="27"/>
                    <a:pt x="7" y="27"/>
                  </a:cubicBezTo>
                  <a:cubicBezTo>
                    <a:pt x="6" y="18"/>
                    <a:pt x="8" y="8"/>
                    <a:pt x="0" y="1"/>
                  </a:cubicBezTo>
                  <a:cubicBezTo>
                    <a:pt x="6" y="1"/>
                    <a:pt x="11" y="0"/>
                    <a:pt x="17" y="0"/>
                  </a:cubicBezTo>
                  <a:cubicBezTo>
                    <a:pt x="20" y="0"/>
                    <a:pt x="25" y="5"/>
                    <a:pt x="27" y="11"/>
                  </a:cubicBezTo>
                  <a:cubicBezTo>
                    <a:pt x="27" y="13"/>
                    <a:pt x="27" y="15"/>
                    <a:pt x="27" y="16"/>
                  </a:cubicBezTo>
                  <a:cubicBezTo>
                    <a:pt x="27" y="20"/>
                    <a:pt x="27" y="23"/>
                    <a:pt x="2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623888" y="3297238"/>
              <a:ext cx="39688" cy="39687"/>
            </a:xfrm>
            <a:custGeom>
              <a:avLst/>
              <a:gdLst>
                <a:gd name="T0" fmla="*/ 25 w 25"/>
                <a:gd name="T1" fmla="*/ 13 h 25"/>
                <a:gd name="T2" fmla="*/ 13 w 25"/>
                <a:gd name="T3" fmla="*/ 25 h 25"/>
                <a:gd name="T4" fmla="*/ 0 w 25"/>
                <a:gd name="T5" fmla="*/ 12 h 25"/>
                <a:gd name="T6" fmla="*/ 13 w 25"/>
                <a:gd name="T7" fmla="*/ 0 h 25"/>
                <a:gd name="T8" fmla="*/ 25 w 25"/>
                <a:gd name="T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cubicBezTo>
                    <a:pt x="25" y="20"/>
                    <a:pt x="20" y="25"/>
                    <a:pt x="13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1" y="5"/>
                    <a:pt x="6" y="0"/>
                    <a:pt x="13" y="0"/>
                  </a:cubicBezTo>
                  <a:cubicBezTo>
                    <a:pt x="20" y="0"/>
                    <a:pt x="25" y="5"/>
                    <a:pt x="25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2" name="Freeform 71"/>
            <p:cNvSpPr>
              <a:spLocks/>
            </p:cNvSpPr>
            <p:nvPr/>
          </p:nvSpPr>
          <p:spPr bwMode="auto">
            <a:xfrm>
              <a:off x="665163" y="3297238"/>
              <a:ext cx="34925" cy="39687"/>
            </a:xfrm>
            <a:custGeom>
              <a:avLst/>
              <a:gdLst>
                <a:gd name="T0" fmla="*/ 9 w 23"/>
                <a:gd name="T1" fmla="*/ 26 h 26"/>
                <a:gd name="T2" fmla="*/ 1 w 23"/>
                <a:gd name="T3" fmla="*/ 16 h 26"/>
                <a:gd name="T4" fmla="*/ 1 w 23"/>
                <a:gd name="T5" fmla="*/ 11 h 26"/>
                <a:gd name="T6" fmla="*/ 8 w 23"/>
                <a:gd name="T7" fmla="*/ 1 h 26"/>
                <a:gd name="T8" fmla="*/ 22 w 23"/>
                <a:gd name="T9" fmla="*/ 12 h 26"/>
                <a:gd name="T10" fmla="*/ 9 w 23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">
                  <a:moveTo>
                    <a:pt x="9" y="26"/>
                  </a:moveTo>
                  <a:cubicBezTo>
                    <a:pt x="2" y="26"/>
                    <a:pt x="0" y="23"/>
                    <a:pt x="1" y="16"/>
                  </a:cubicBezTo>
                  <a:cubicBezTo>
                    <a:pt x="1" y="14"/>
                    <a:pt x="1" y="12"/>
                    <a:pt x="1" y="11"/>
                  </a:cubicBezTo>
                  <a:cubicBezTo>
                    <a:pt x="0" y="5"/>
                    <a:pt x="2" y="2"/>
                    <a:pt x="8" y="1"/>
                  </a:cubicBezTo>
                  <a:cubicBezTo>
                    <a:pt x="15" y="0"/>
                    <a:pt x="22" y="5"/>
                    <a:pt x="22" y="12"/>
                  </a:cubicBezTo>
                  <a:cubicBezTo>
                    <a:pt x="23" y="20"/>
                    <a:pt x="17" y="26"/>
                    <a:pt x="9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3" name="Freeform 72"/>
            <p:cNvSpPr>
              <a:spLocks/>
            </p:cNvSpPr>
            <p:nvPr/>
          </p:nvSpPr>
          <p:spPr bwMode="auto">
            <a:xfrm>
              <a:off x="2319338" y="2408238"/>
              <a:ext cx="60325" cy="41275"/>
            </a:xfrm>
            <a:custGeom>
              <a:avLst/>
              <a:gdLst>
                <a:gd name="T0" fmla="*/ 32 w 39"/>
                <a:gd name="T1" fmla="*/ 0 h 26"/>
                <a:gd name="T2" fmla="*/ 38 w 39"/>
                <a:gd name="T3" fmla="*/ 26 h 26"/>
                <a:gd name="T4" fmla="*/ 0 w 39"/>
                <a:gd name="T5" fmla="*/ 26 h 26"/>
                <a:gd name="T6" fmla="*/ 2 w 39"/>
                <a:gd name="T7" fmla="*/ 9 h 26"/>
                <a:gd name="T8" fmla="*/ 16 w 39"/>
                <a:gd name="T9" fmla="*/ 1 h 26"/>
                <a:gd name="T10" fmla="*/ 25 w 39"/>
                <a:gd name="T11" fmla="*/ 1 h 26"/>
                <a:gd name="T12" fmla="*/ 32 w 39"/>
                <a:gd name="T13" fmla="*/ 1 h 26"/>
                <a:gd name="T14" fmla="*/ 32 w 39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6">
                  <a:moveTo>
                    <a:pt x="32" y="0"/>
                  </a:moveTo>
                  <a:cubicBezTo>
                    <a:pt x="39" y="8"/>
                    <a:pt x="39" y="17"/>
                    <a:pt x="38" y="26"/>
                  </a:cubicBezTo>
                  <a:cubicBezTo>
                    <a:pt x="26" y="26"/>
                    <a:pt x="14" y="26"/>
                    <a:pt x="0" y="26"/>
                  </a:cubicBezTo>
                  <a:cubicBezTo>
                    <a:pt x="1" y="21"/>
                    <a:pt x="1" y="15"/>
                    <a:pt x="2" y="9"/>
                  </a:cubicBezTo>
                  <a:cubicBezTo>
                    <a:pt x="4" y="2"/>
                    <a:pt x="8" y="0"/>
                    <a:pt x="16" y="1"/>
                  </a:cubicBezTo>
                  <a:cubicBezTo>
                    <a:pt x="19" y="1"/>
                    <a:pt x="22" y="1"/>
                    <a:pt x="25" y="1"/>
                  </a:cubicBezTo>
                  <a:cubicBezTo>
                    <a:pt x="28" y="0"/>
                    <a:pt x="30" y="1"/>
                    <a:pt x="32" y="1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4" name="Freeform 73"/>
            <p:cNvSpPr>
              <a:spLocks/>
            </p:cNvSpPr>
            <p:nvPr/>
          </p:nvSpPr>
          <p:spPr bwMode="auto">
            <a:xfrm>
              <a:off x="2370138" y="2408238"/>
              <a:ext cx="46038" cy="41275"/>
            </a:xfrm>
            <a:custGeom>
              <a:avLst/>
              <a:gdLst>
                <a:gd name="T0" fmla="*/ 0 w 30"/>
                <a:gd name="T1" fmla="*/ 1 h 26"/>
                <a:gd name="T2" fmla="*/ 20 w 30"/>
                <a:gd name="T3" fmla="*/ 0 h 26"/>
                <a:gd name="T4" fmla="*/ 29 w 30"/>
                <a:gd name="T5" fmla="*/ 14 h 26"/>
                <a:gd name="T6" fmla="*/ 29 w 30"/>
                <a:gd name="T7" fmla="*/ 26 h 26"/>
                <a:gd name="T8" fmla="*/ 9 w 30"/>
                <a:gd name="T9" fmla="*/ 26 h 26"/>
                <a:gd name="T10" fmla="*/ 0 w 30"/>
                <a:gd name="T11" fmla="*/ 0 h 26"/>
                <a:gd name="T12" fmla="*/ 0 w 30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0" y="1"/>
                  </a:moveTo>
                  <a:cubicBezTo>
                    <a:pt x="7" y="0"/>
                    <a:pt x="13" y="0"/>
                    <a:pt x="20" y="0"/>
                  </a:cubicBezTo>
                  <a:cubicBezTo>
                    <a:pt x="24" y="0"/>
                    <a:pt x="29" y="7"/>
                    <a:pt x="29" y="14"/>
                  </a:cubicBezTo>
                  <a:cubicBezTo>
                    <a:pt x="30" y="18"/>
                    <a:pt x="29" y="22"/>
                    <a:pt x="29" y="26"/>
                  </a:cubicBezTo>
                  <a:cubicBezTo>
                    <a:pt x="23" y="26"/>
                    <a:pt x="16" y="26"/>
                    <a:pt x="9" y="26"/>
                  </a:cubicBezTo>
                  <a:cubicBezTo>
                    <a:pt x="8" y="17"/>
                    <a:pt x="11" y="7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5" name="Freeform 74"/>
            <p:cNvSpPr>
              <a:spLocks/>
            </p:cNvSpPr>
            <p:nvPr/>
          </p:nvSpPr>
          <p:spPr bwMode="auto">
            <a:xfrm>
              <a:off x="2328863" y="2365375"/>
              <a:ext cx="41275" cy="42862"/>
            </a:xfrm>
            <a:custGeom>
              <a:avLst/>
              <a:gdLst>
                <a:gd name="T0" fmla="*/ 25 w 26"/>
                <a:gd name="T1" fmla="*/ 21 h 28"/>
                <a:gd name="T2" fmla="*/ 8 w 26"/>
                <a:gd name="T3" fmla="*/ 25 h 28"/>
                <a:gd name="T4" fmla="*/ 2 w 26"/>
                <a:gd name="T5" fmla="*/ 9 h 28"/>
                <a:gd name="T6" fmla="*/ 16 w 26"/>
                <a:gd name="T7" fmla="*/ 1 h 28"/>
                <a:gd name="T8" fmla="*/ 26 w 26"/>
                <a:gd name="T9" fmla="*/ 15 h 28"/>
                <a:gd name="T10" fmla="*/ 25 w 26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25" y="21"/>
                  </a:moveTo>
                  <a:cubicBezTo>
                    <a:pt x="19" y="27"/>
                    <a:pt x="13" y="28"/>
                    <a:pt x="8" y="25"/>
                  </a:cubicBezTo>
                  <a:cubicBezTo>
                    <a:pt x="2" y="21"/>
                    <a:pt x="0" y="15"/>
                    <a:pt x="2" y="9"/>
                  </a:cubicBezTo>
                  <a:cubicBezTo>
                    <a:pt x="5" y="3"/>
                    <a:pt x="10" y="0"/>
                    <a:pt x="16" y="1"/>
                  </a:cubicBezTo>
                  <a:cubicBezTo>
                    <a:pt x="23" y="3"/>
                    <a:pt x="26" y="8"/>
                    <a:pt x="26" y="15"/>
                  </a:cubicBezTo>
                  <a:cubicBezTo>
                    <a:pt x="26" y="17"/>
                    <a:pt x="25" y="19"/>
                    <a:pt x="2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6" name="Freeform 75"/>
            <p:cNvSpPr>
              <a:spLocks/>
            </p:cNvSpPr>
            <p:nvPr/>
          </p:nvSpPr>
          <p:spPr bwMode="auto">
            <a:xfrm>
              <a:off x="2368550" y="2365375"/>
              <a:ext cx="38100" cy="42862"/>
            </a:xfrm>
            <a:custGeom>
              <a:avLst/>
              <a:gdLst>
                <a:gd name="T0" fmla="*/ 0 w 25"/>
                <a:gd name="T1" fmla="*/ 21 h 28"/>
                <a:gd name="T2" fmla="*/ 2 w 25"/>
                <a:gd name="T3" fmla="*/ 10 h 28"/>
                <a:gd name="T4" fmla="*/ 5 w 25"/>
                <a:gd name="T5" fmla="*/ 3 h 28"/>
                <a:gd name="T6" fmla="*/ 21 w 25"/>
                <a:gd name="T7" fmla="*/ 5 h 28"/>
                <a:gd name="T8" fmla="*/ 21 w 25"/>
                <a:gd name="T9" fmla="*/ 22 h 28"/>
                <a:gd name="T10" fmla="*/ 4 w 25"/>
                <a:gd name="T11" fmla="*/ 24 h 28"/>
                <a:gd name="T12" fmla="*/ 0 w 25"/>
                <a:gd name="T13" fmla="*/ 21 h 28"/>
                <a:gd name="T14" fmla="*/ 0 w 25"/>
                <a:gd name="T15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0" y="21"/>
                  </a:moveTo>
                  <a:cubicBezTo>
                    <a:pt x="1" y="17"/>
                    <a:pt x="1" y="13"/>
                    <a:pt x="2" y="10"/>
                  </a:cubicBezTo>
                  <a:cubicBezTo>
                    <a:pt x="3" y="7"/>
                    <a:pt x="4" y="4"/>
                    <a:pt x="5" y="3"/>
                  </a:cubicBezTo>
                  <a:cubicBezTo>
                    <a:pt x="10" y="0"/>
                    <a:pt x="17" y="1"/>
                    <a:pt x="21" y="5"/>
                  </a:cubicBezTo>
                  <a:cubicBezTo>
                    <a:pt x="25" y="10"/>
                    <a:pt x="25" y="18"/>
                    <a:pt x="21" y="22"/>
                  </a:cubicBezTo>
                  <a:cubicBezTo>
                    <a:pt x="16" y="27"/>
                    <a:pt x="10" y="28"/>
                    <a:pt x="4" y="24"/>
                  </a:cubicBezTo>
                  <a:cubicBezTo>
                    <a:pt x="3" y="23"/>
                    <a:pt x="2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7" name="Freeform 76"/>
            <p:cNvSpPr>
              <a:spLocks/>
            </p:cNvSpPr>
            <p:nvPr/>
          </p:nvSpPr>
          <p:spPr bwMode="auto">
            <a:xfrm>
              <a:off x="2773363" y="2435225"/>
              <a:ext cx="61913" cy="50800"/>
            </a:xfrm>
            <a:custGeom>
              <a:avLst/>
              <a:gdLst>
                <a:gd name="T0" fmla="*/ 38 w 39"/>
                <a:gd name="T1" fmla="*/ 11 h 32"/>
                <a:gd name="T2" fmla="*/ 39 w 39"/>
                <a:gd name="T3" fmla="*/ 32 h 32"/>
                <a:gd name="T4" fmla="*/ 20 w 39"/>
                <a:gd name="T5" fmla="*/ 32 h 32"/>
                <a:gd name="T6" fmla="*/ 2 w 39"/>
                <a:gd name="T7" fmla="*/ 32 h 32"/>
                <a:gd name="T8" fmla="*/ 6 w 39"/>
                <a:gd name="T9" fmla="*/ 9 h 32"/>
                <a:gd name="T10" fmla="*/ 9 w 39"/>
                <a:gd name="T11" fmla="*/ 5 h 32"/>
                <a:gd name="T12" fmla="*/ 35 w 39"/>
                <a:gd name="T13" fmla="*/ 10 h 32"/>
                <a:gd name="T14" fmla="*/ 38 w 39"/>
                <a:gd name="T15" fmla="*/ 11 h 32"/>
                <a:gd name="T16" fmla="*/ 38 w 39"/>
                <a:gd name="T1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2">
                  <a:moveTo>
                    <a:pt x="38" y="11"/>
                  </a:moveTo>
                  <a:cubicBezTo>
                    <a:pt x="38" y="18"/>
                    <a:pt x="39" y="24"/>
                    <a:pt x="39" y="32"/>
                  </a:cubicBezTo>
                  <a:cubicBezTo>
                    <a:pt x="32" y="32"/>
                    <a:pt x="26" y="32"/>
                    <a:pt x="20" y="32"/>
                  </a:cubicBezTo>
                  <a:cubicBezTo>
                    <a:pt x="14" y="32"/>
                    <a:pt x="8" y="32"/>
                    <a:pt x="2" y="32"/>
                  </a:cubicBezTo>
                  <a:cubicBezTo>
                    <a:pt x="1" y="24"/>
                    <a:pt x="0" y="16"/>
                    <a:pt x="6" y="9"/>
                  </a:cubicBezTo>
                  <a:cubicBezTo>
                    <a:pt x="7" y="7"/>
                    <a:pt x="9" y="5"/>
                    <a:pt x="9" y="5"/>
                  </a:cubicBezTo>
                  <a:cubicBezTo>
                    <a:pt x="18" y="9"/>
                    <a:pt x="28" y="0"/>
                    <a:pt x="35" y="10"/>
                  </a:cubicBezTo>
                  <a:cubicBezTo>
                    <a:pt x="36" y="10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8" name="Freeform 77"/>
            <p:cNvSpPr>
              <a:spLocks/>
            </p:cNvSpPr>
            <p:nvPr/>
          </p:nvSpPr>
          <p:spPr bwMode="auto">
            <a:xfrm>
              <a:off x="2828925" y="2441575"/>
              <a:ext cx="39688" cy="44450"/>
            </a:xfrm>
            <a:custGeom>
              <a:avLst/>
              <a:gdLst>
                <a:gd name="T0" fmla="*/ 3 w 26"/>
                <a:gd name="T1" fmla="*/ 7 h 28"/>
                <a:gd name="T2" fmla="*/ 3 w 26"/>
                <a:gd name="T3" fmla="*/ 7 h 28"/>
                <a:gd name="T4" fmla="*/ 0 w 26"/>
                <a:gd name="T5" fmla="*/ 2 h 28"/>
                <a:gd name="T6" fmla="*/ 15 w 26"/>
                <a:gd name="T7" fmla="*/ 1 h 28"/>
                <a:gd name="T8" fmla="*/ 25 w 26"/>
                <a:gd name="T9" fmla="*/ 9 h 28"/>
                <a:gd name="T10" fmla="*/ 26 w 26"/>
                <a:gd name="T11" fmla="*/ 28 h 28"/>
                <a:gd name="T12" fmla="*/ 7 w 26"/>
                <a:gd name="T13" fmla="*/ 28 h 28"/>
                <a:gd name="T14" fmla="*/ 3 w 26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8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5" y="2"/>
                    <a:pt x="10" y="1"/>
                    <a:pt x="15" y="1"/>
                  </a:cubicBezTo>
                  <a:cubicBezTo>
                    <a:pt x="21" y="0"/>
                    <a:pt x="23" y="5"/>
                    <a:pt x="25" y="9"/>
                  </a:cubicBezTo>
                  <a:cubicBezTo>
                    <a:pt x="26" y="15"/>
                    <a:pt x="26" y="21"/>
                    <a:pt x="26" y="28"/>
                  </a:cubicBezTo>
                  <a:cubicBezTo>
                    <a:pt x="19" y="28"/>
                    <a:pt x="12" y="28"/>
                    <a:pt x="7" y="28"/>
                  </a:cubicBezTo>
                  <a:cubicBezTo>
                    <a:pt x="5" y="21"/>
                    <a:pt x="4" y="14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9" name="Freeform 78"/>
            <p:cNvSpPr>
              <a:spLocks/>
            </p:cNvSpPr>
            <p:nvPr/>
          </p:nvSpPr>
          <p:spPr bwMode="auto">
            <a:xfrm>
              <a:off x="2784475" y="2400300"/>
              <a:ext cx="39688" cy="42862"/>
            </a:xfrm>
            <a:custGeom>
              <a:avLst/>
              <a:gdLst>
                <a:gd name="T0" fmla="*/ 25 w 25"/>
                <a:gd name="T1" fmla="*/ 18 h 27"/>
                <a:gd name="T2" fmla="*/ 16 w 25"/>
                <a:gd name="T3" fmla="*/ 25 h 27"/>
                <a:gd name="T4" fmla="*/ 1 w 25"/>
                <a:gd name="T5" fmla="*/ 15 h 27"/>
                <a:gd name="T6" fmla="*/ 12 w 25"/>
                <a:gd name="T7" fmla="*/ 1 h 27"/>
                <a:gd name="T8" fmla="*/ 25 w 25"/>
                <a:gd name="T9" fmla="*/ 14 h 27"/>
                <a:gd name="T10" fmla="*/ 25 w 25"/>
                <a:gd name="T11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7">
                  <a:moveTo>
                    <a:pt x="25" y="18"/>
                  </a:moveTo>
                  <a:cubicBezTo>
                    <a:pt x="22" y="20"/>
                    <a:pt x="19" y="24"/>
                    <a:pt x="16" y="25"/>
                  </a:cubicBezTo>
                  <a:cubicBezTo>
                    <a:pt x="8" y="27"/>
                    <a:pt x="2" y="23"/>
                    <a:pt x="1" y="15"/>
                  </a:cubicBezTo>
                  <a:cubicBezTo>
                    <a:pt x="0" y="7"/>
                    <a:pt x="4" y="1"/>
                    <a:pt x="12" y="1"/>
                  </a:cubicBezTo>
                  <a:cubicBezTo>
                    <a:pt x="20" y="0"/>
                    <a:pt x="25" y="6"/>
                    <a:pt x="25" y="14"/>
                  </a:cubicBezTo>
                  <a:cubicBezTo>
                    <a:pt x="25" y="15"/>
                    <a:pt x="25" y="17"/>
                    <a:pt x="2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0" name="Freeform 79"/>
            <p:cNvSpPr>
              <a:spLocks/>
            </p:cNvSpPr>
            <p:nvPr/>
          </p:nvSpPr>
          <p:spPr bwMode="auto">
            <a:xfrm>
              <a:off x="2824163" y="2400300"/>
              <a:ext cx="39688" cy="42862"/>
            </a:xfrm>
            <a:custGeom>
              <a:avLst/>
              <a:gdLst>
                <a:gd name="T0" fmla="*/ 0 w 25"/>
                <a:gd name="T1" fmla="*/ 19 h 28"/>
                <a:gd name="T2" fmla="*/ 1 w 25"/>
                <a:gd name="T3" fmla="*/ 9 h 28"/>
                <a:gd name="T4" fmla="*/ 3 w 25"/>
                <a:gd name="T5" fmla="*/ 4 h 28"/>
                <a:gd name="T6" fmla="*/ 20 w 25"/>
                <a:gd name="T7" fmla="*/ 6 h 28"/>
                <a:gd name="T8" fmla="*/ 20 w 25"/>
                <a:gd name="T9" fmla="*/ 23 h 28"/>
                <a:gd name="T10" fmla="*/ 2 w 25"/>
                <a:gd name="T11" fmla="*/ 24 h 28"/>
                <a:gd name="T12" fmla="*/ 0 w 25"/>
                <a:gd name="T13" fmla="*/ 19 h 28"/>
                <a:gd name="T14" fmla="*/ 0 w 25"/>
                <a:gd name="T15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8">
                  <a:moveTo>
                    <a:pt x="0" y="19"/>
                  </a:moveTo>
                  <a:cubicBezTo>
                    <a:pt x="0" y="16"/>
                    <a:pt x="1" y="13"/>
                    <a:pt x="1" y="9"/>
                  </a:cubicBezTo>
                  <a:cubicBezTo>
                    <a:pt x="2" y="8"/>
                    <a:pt x="2" y="5"/>
                    <a:pt x="3" y="4"/>
                  </a:cubicBezTo>
                  <a:cubicBezTo>
                    <a:pt x="7" y="0"/>
                    <a:pt x="16" y="1"/>
                    <a:pt x="20" y="6"/>
                  </a:cubicBezTo>
                  <a:cubicBezTo>
                    <a:pt x="25" y="11"/>
                    <a:pt x="24" y="18"/>
                    <a:pt x="20" y="23"/>
                  </a:cubicBezTo>
                  <a:cubicBezTo>
                    <a:pt x="15" y="27"/>
                    <a:pt x="6" y="28"/>
                    <a:pt x="2" y="24"/>
                  </a:cubicBezTo>
                  <a:cubicBezTo>
                    <a:pt x="1" y="22"/>
                    <a:pt x="1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1" name="Freeform 80"/>
            <p:cNvSpPr>
              <a:spLocks/>
            </p:cNvSpPr>
            <p:nvPr/>
          </p:nvSpPr>
          <p:spPr bwMode="auto">
            <a:xfrm>
              <a:off x="2322513" y="1231900"/>
              <a:ext cx="60325" cy="44450"/>
            </a:xfrm>
            <a:custGeom>
              <a:avLst/>
              <a:gdLst>
                <a:gd name="T0" fmla="*/ 3 w 39"/>
                <a:gd name="T1" fmla="*/ 28 h 28"/>
                <a:gd name="T2" fmla="*/ 8 w 39"/>
                <a:gd name="T3" fmla="*/ 4 h 28"/>
                <a:gd name="T4" fmla="*/ 10 w 39"/>
                <a:gd name="T5" fmla="*/ 2 h 28"/>
                <a:gd name="T6" fmla="*/ 31 w 39"/>
                <a:gd name="T7" fmla="*/ 2 h 28"/>
                <a:gd name="T8" fmla="*/ 39 w 39"/>
                <a:gd name="T9" fmla="*/ 17 h 28"/>
                <a:gd name="T10" fmla="*/ 39 w 39"/>
                <a:gd name="T11" fmla="*/ 28 h 28"/>
                <a:gd name="T12" fmla="*/ 3 w 3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3" y="28"/>
                  </a:moveTo>
                  <a:cubicBezTo>
                    <a:pt x="2" y="20"/>
                    <a:pt x="0" y="11"/>
                    <a:pt x="8" y="4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7" y="2"/>
                    <a:pt x="24" y="0"/>
                    <a:pt x="31" y="2"/>
                  </a:cubicBezTo>
                  <a:cubicBezTo>
                    <a:pt x="37" y="4"/>
                    <a:pt x="39" y="10"/>
                    <a:pt x="39" y="17"/>
                  </a:cubicBezTo>
                  <a:cubicBezTo>
                    <a:pt x="39" y="21"/>
                    <a:pt x="39" y="24"/>
                    <a:pt x="39" y="28"/>
                  </a:cubicBezTo>
                  <a:cubicBezTo>
                    <a:pt x="27" y="28"/>
                    <a:pt x="15" y="28"/>
                    <a:pt x="3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2" name="Freeform 81"/>
            <p:cNvSpPr>
              <a:spLocks/>
            </p:cNvSpPr>
            <p:nvPr/>
          </p:nvSpPr>
          <p:spPr bwMode="auto">
            <a:xfrm>
              <a:off x="2376488" y="1233488"/>
              <a:ext cx="46038" cy="42862"/>
            </a:xfrm>
            <a:custGeom>
              <a:avLst/>
              <a:gdLst>
                <a:gd name="T0" fmla="*/ 27 w 29"/>
                <a:gd name="T1" fmla="*/ 27 h 27"/>
                <a:gd name="T2" fmla="*/ 7 w 29"/>
                <a:gd name="T3" fmla="*/ 27 h 27"/>
                <a:gd name="T4" fmla="*/ 0 w 29"/>
                <a:gd name="T5" fmla="*/ 1 h 27"/>
                <a:gd name="T6" fmla="*/ 16 w 29"/>
                <a:gd name="T7" fmla="*/ 0 h 27"/>
                <a:gd name="T8" fmla="*/ 21 w 29"/>
                <a:gd name="T9" fmla="*/ 2 h 27"/>
                <a:gd name="T10" fmla="*/ 27 w 29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7">
                  <a:moveTo>
                    <a:pt x="27" y="27"/>
                  </a:moveTo>
                  <a:cubicBezTo>
                    <a:pt x="20" y="27"/>
                    <a:pt x="14" y="27"/>
                    <a:pt x="7" y="27"/>
                  </a:cubicBezTo>
                  <a:cubicBezTo>
                    <a:pt x="6" y="18"/>
                    <a:pt x="7" y="8"/>
                    <a:pt x="0" y="1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8" y="0"/>
                    <a:pt x="20" y="1"/>
                    <a:pt x="21" y="2"/>
                  </a:cubicBezTo>
                  <a:cubicBezTo>
                    <a:pt x="29" y="9"/>
                    <a:pt x="27" y="18"/>
                    <a:pt x="2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3" name="Freeform 82"/>
            <p:cNvSpPr>
              <a:spLocks/>
            </p:cNvSpPr>
            <p:nvPr/>
          </p:nvSpPr>
          <p:spPr bwMode="auto">
            <a:xfrm>
              <a:off x="2335213" y="1193800"/>
              <a:ext cx="38100" cy="38100"/>
            </a:xfrm>
            <a:custGeom>
              <a:avLst/>
              <a:gdLst>
                <a:gd name="T0" fmla="*/ 13 w 25"/>
                <a:gd name="T1" fmla="*/ 25 h 25"/>
                <a:gd name="T2" fmla="*/ 0 w 25"/>
                <a:gd name="T3" fmla="*/ 13 h 25"/>
                <a:gd name="T4" fmla="*/ 12 w 25"/>
                <a:gd name="T5" fmla="*/ 0 h 25"/>
                <a:gd name="T6" fmla="*/ 25 w 25"/>
                <a:gd name="T7" fmla="*/ 13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9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4" name="Freeform 83"/>
            <p:cNvSpPr>
              <a:spLocks/>
            </p:cNvSpPr>
            <p:nvPr/>
          </p:nvSpPr>
          <p:spPr bwMode="auto">
            <a:xfrm>
              <a:off x="2371725" y="1192213"/>
              <a:ext cx="39688" cy="41275"/>
            </a:xfrm>
            <a:custGeom>
              <a:avLst/>
              <a:gdLst>
                <a:gd name="T0" fmla="*/ 3 w 25"/>
                <a:gd name="T1" fmla="*/ 14 h 27"/>
                <a:gd name="T2" fmla="*/ 8 w 25"/>
                <a:gd name="T3" fmla="*/ 2 h 27"/>
                <a:gd name="T4" fmla="*/ 23 w 25"/>
                <a:gd name="T5" fmla="*/ 8 h 27"/>
                <a:gd name="T6" fmla="*/ 20 w 25"/>
                <a:gd name="T7" fmla="*/ 22 h 27"/>
                <a:gd name="T8" fmla="*/ 4 w 25"/>
                <a:gd name="T9" fmla="*/ 24 h 27"/>
                <a:gd name="T10" fmla="*/ 2 w 25"/>
                <a:gd name="T11" fmla="*/ 19 h 27"/>
                <a:gd name="T12" fmla="*/ 3 w 25"/>
                <a:gd name="T1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7">
                  <a:moveTo>
                    <a:pt x="3" y="14"/>
                  </a:moveTo>
                  <a:cubicBezTo>
                    <a:pt x="2" y="9"/>
                    <a:pt x="0" y="4"/>
                    <a:pt x="8" y="2"/>
                  </a:cubicBezTo>
                  <a:cubicBezTo>
                    <a:pt x="13" y="0"/>
                    <a:pt x="20" y="3"/>
                    <a:pt x="23" y="8"/>
                  </a:cubicBezTo>
                  <a:cubicBezTo>
                    <a:pt x="25" y="12"/>
                    <a:pt x="24" y="19"/>
                    <a:pt x="20" y="22"/>
                  </a:cubicBezTo>
                  <a:cubicBezTo>
                    <a:pt x="16" y="27"/>
                    <a:pt x="8" y="27"/>
                    <a:pt x="4" y="24"/>
                  </a:cubicBezTo>
                  <a:cubicBezTo>
                    <a:pt x="3" y="23"/>
                    <a:pt x="2" y="20"/>
                    <a:pt x="2" y="19"/>
                  </a:cubicBezTo>
                  <a:cubicBezTo>
                    <a:pt x="2" y="17"/>
                    <a:pt x="3" y="15"/>
                    <a:pt x="3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5" name="Freeform 84"/>
            <p:cNvSpPr>
              <a:spLocks/>
            </p:cNvSpPr>
            <p:nvPr/>
          </p:nvSpPr>
          <p:spPr bwMode="auto">
            <a:xfrm>
              <a:off x="1268413" y="3017838"/>
              <a:ext cx="60325" cy="42862"/>
            </a:xfrm>
            <a:custGeom>
              <a:avLst/>
              <a:gdLst>
                <a:gd name="T0" fmla="*/ 1 w 39"/>
                <a:gd name="T1" fmla="*/ 27 h 27"/>
                <a:gd name="T2" fmla="*/ 6 w 39"/>
                <a:gd name="T3" fmla="*/ 3 h 27"/>
                <a:gd name="T4" fmla="*/ 14 w 39"/>
                <a:gd name="T5" fmla="*/ 1 h 27"/>
                <a:gd name="T6" fmla="*/ 22 w 39"/>
                <a:gd name="T7" fmla="*/ 1 h 27"/>
                <a:gd name="T8" fmla="*/ 38 w 39"/>
                <a:gd name="T9" fmla="*/ 14 h 27"/>
                <a:gd name="T10" fmla="*/ 38 w 39"/>
                <a:gd name="T11" fmla="*/ 27 h 27"/>
                <a:gd name="T12" fmla="*/ 1 w 39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7">
                  <a:moveTo>
                    <a:pt x="1" y="27"/>
                  </a:moveTo>
                  <a:cubicBezTo>
                    <a:pt x="1" y="18"/>
                    <a:pt x="0" y="10"/>
                    <a:pt x="6" y="3"/>
                  </a:cubicBezTo>
                  <a:cubicBezTo>
                    <a:pt x="8" y="2"/>
                    <a:pt x="12" y="1"/>
                    <a:pt x="14" y="1"/>
                  </a:cubicBezTo>
                  <a:cubicBezTo>
                    <a:pt x="17" y="1"/>
                    <a:pt x="20" y="2"/>
                    <a:pt x="22" y="1"/>
                  </a:cubicBezTo>
                  <a:cubicBezTo>
                    <a:pt x="32" y="0"/>
                    <a:pt x="38" y="5"/>
                    <a:pt x="38" y="14"/>
                  </a:cubicBezTo>
                  <a:cubicBezTo>
                    <a:pt x="39" y="18"/>
                    <a:pt x="38" y="22"/>
                    <a:pt x="38" y="27"/>
                  </a:cubicBezTo>
                  <a:cubicBezTo>
                    <a:pt x="26" y="27"/>
                    <a:pt x="14" y="27"/>
                    <a:pt x="1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6" name="Freeform 85"/>
            <p:cNvSpPr>
              <a:spLocks/>
            </p:cNvSpPr>
            <p:nvPr/>
          </p:nvSpPr>
          <p:spPr bwMode="auto">
            <a:xfrm>
              <a:off x="1323975" y="3017838"/>
              <a:ext cx="42863" cy="42862"/>
            </a:xfrm>
            <a:custGeom>
              <a:avLst/>
              <a:gdLst>
                <a:gd name="T0" fmla="*/ 25 w 27"/>
                <a:gd name="T1" fmla="*/ 27 h 27"/>
                <a:gd name="T2" fmla="*/ 6 w 27"/>
                <a:gd name="T3" fmla="*/ 27 h 27"/>
                <a:gd name="T4" fmla="*/ 0 w 27"/>
                <a:gd name="T5" fmla="*/ 1 h 27"/>
                <a:gd name="T6" fmla="*/ 14 w 27"/>
                <a:gd name="T7" fmla="*/ 0 h 27"/>
                <a:gd name="T8" fmla="*/ 20 w 27"/>
                <a:gd name="T9" fmla="*/ 3 h 27"/>
                <a:gd name="T10" fmla="*/ 25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25" y="27"/>
                  </a:moveTo>
                  <a:cubicBezTo>
                    <a:pt x="18" y="27"/>
                    <a:pt x="12" y="27"/>
                    <a:pt x="6" y="27"/>
                  </a:cubicBezTo>
                  <a:cubicBezTo>
                    <a:pt x="4" y="18"/>
                    <a:pt x="2" y="9"/>
                    <a:pt x="0" y="1"/>
                  </a:cubicBezTo>
                  <a:cubicBezTo>
                    <a:pt x="4" y="1"/>
                    <a:pt x="9" y="0"/>
                    <a:pt x="14" y="0"/>
                  </a:cubicBezTo>
                  <a:cubicBezTo>
                    <a:pt x="16" y="0"/>
                    <a:pt x="18" y="2"/>
                    <a:pt x="20" y="3"/>
                  </a:cubicBezTo>
                  <a:cubicBezTo>
                    <a:pt x="27" y="9"/>
                    <a:pt x="26" y="18"/>
                    <a:pt x="25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7" name="Freeform 86"/>
            <p:cNvSpPr>
              <a:spLocks/>
            </p:cNvSpPr>
            <p:nvPr/>
          </p:nvSpPr>
          <p:spPr bwMode="auto">
            <a:xfrm>
              <a:off x="1279525" y="2978150"/>
              <a:ext cx="38100" cy="38100"/>
            </a:xfrm>
            <a:custGeom>
              <a:avLst/>
              <a:gdLst>
                <a:gd name="T0" fmla="*/ 13 w 25"/>
                <a:gd name="T1" fmla="*/ 25 h 25"/>
                <a:gd name="T2" fmla="*/ 0 w 25"/>
                <a:gd name="T3" fmla="*/ 12 h 25"/>
                <a:gd name="T4" fmla="*/ 13 w 25"/>
                <a:gd name="T5" fmla="*/ 0 h 25"/>
                <a:gd name="T6" fmla="*/ 25 w 25"/>
                <a:gd name="T7" fmla="*/ 13 h 25"/>
                <a:gd name="T8" fmla="*/ 13 w 2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13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8" name="Freeform 87"/>
            <p:cNvSpPr>
              <a:spLocks/>
            </p:cNvSpPr>
            <p:nvPr/>
          </p:nvSpPr>
          <p:spPr bwMode="auto">
            <a:xfrm>
              <a:off x="1316038" y="2978150"/>
              <a:ext cx="39688" cy="38100"/>
            </a:xfrm>
            <a:custGeom>
              <a:avLst/>
              <a:gdLst>
                <a:gd name="T0" fmla="*/ 12 w 25"/>
                <a:gd name="T1" fmla="*/ 25 h 25"/>
                <a:gd name="T2" fmla="*/ 3 w 25"/>
                <a:gd name="T3" fmla="*/ 14 h 25"/>
                <a:gd name="T4" fmla="*/ 3 w 25"/>
                <a:gd name="T5" fmla="*/ 9 h 25"/>
                <a:gd name="T6" fmla="*/ 8 w 25"/>
                <a:gd name="T7" fmla="*/ 1 h 25"/>
                <a:gd name="T8" fmla="*/ 21 w 25"/>
                <a:gd name="T9" fmla="*/ 4 h 25"/>
                <a:gd name="T10" fmla="*/ 23 w 25"/>
                <a:gd name="T11" fmla="*/ 18 h 25"/>
                <a:gd name="T12" fmla="*/ 12 w 2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2" y="25"/>
                  </a:moveTo>
                  <a:cubicBezTo>
                    <a:pt x="4" y="25"/>
                    <a:pt x="2" y="22"/>
                    <a:pt x="3" y="14"/>
                  </a:cubicBezTo>
                  <a:cubicBezTo>
                    <a:pt x="3" y="13"/>
                    <a:pt x="3" y="11"/>
                    <a:pt x="3" y="9"/>
                  </a:cubicBezTo>
                  <a:cubicBezTo>
                    <a:pt x="0" y="4"/>
                    <a:pt x="4" y="1"/>
                    <a:pt x="8" y="1"/>
                  </a:cubicBezTo>
                  <a:cubicBezTo>
                    <a:pt x="12" y="0"/>
                    <a:pt x="17" y="2"/>
                    <a:pt x="21" y="4"/>
                  </a:cubicBezTo>
                  <a:cubicBezTo>
                    <a:pt x="25" y="7"/>
                    <a:pt x="25" y="13"/>
                    <a:pt x="23" y="18"/>
                  </a:cubicBezTo>
                  <a:cubicBezTo>
                    <a:pt x="21" y="22"/>
                    <a:pt x="17" y="25"/>
                    <a:pt x="12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9" name="Freeform 88"/>
            <p:cNvSpPr>
              <a:spLocks/>
            </p:cNvSpPr>
            <p:nvPr/>
          </p:nvSpPr>
          <p:spPr bwMode="auto">
            <a:xfrm>
              <a:off x="1127125" y="1292225"/>
              <a:ext cx="63500" cy="41275"/>
            </a:xfrm>
            <a:custGeom>
              <a:avLst/>
              <a:gdLst>
                <a:gd name="T0" fmla="*/ 39 w 40"/>
                <a:gd name="T1" fmla="*/ 8 h 27"/>
                <a:gd name="T2" fmla="*/ 40 w 40"/>
                <a:gd name="T3" fmla="*/ 27 h 27"/>
                <a:gd name="T4" fmla="*/ 2 w 40"/>
                <a:gd name="T5" fmla="*/ 27 h 27"/>
                <a:gd name="T6" fmla="*/ 7 w 40"/>
                <a:gd name="T7" fmla="*/ 4 h 27"/>
                <a:gd name="T8" fmla="*/ 11 w 40"/>
                <a:gd name="T9" fmla="*/ 1 h 27"/>
                <a:gd name="T10" fmla="*/ 24 w 40"/>
                <a:gd name="T11" fmla="*/ 1 h 27"/>
                <a:gd name="T12" fmla="*/ 37 w 40"/>
                <a:gd name="T13" fmla="*/ 5 h 27"/>
                <a:gd name="T14" fmla="*/ 39 w 40"/>
                <a:gd name="T1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27">
                  <a:moveTo>
                    <a:pt x="39" y="8"/>
                  </a:moveTo>
                  <a:cubicBezTo>
                    <a:pt x="39" y="14"/>
                    <a:pt x="40" y="20"/>
                    <a:pt x="40" y="27"/>
                  </a:cubicBezTo>
                  <a:cubicBezTo>
                    <a:pt x="27" y="27"/>
                    <a:pt x="15" y="27"/>
                    <a:pt x="2" y="27"/>
                  </a:cubicBezTo>
                  <a:cubicBezTo>
                    <a:pt x="3" y="19"/>
                    <a:pt x="0" y="11"/>
                    <a:pt x="7" y="4"/>
                  </a:cubicBezTo>
                  <a:cubicBezTo>
                    <a:pt x="8" y="3"/>
                    <a:pt x="9" y="1"/>
                    <a:pt x="11" y="1"/>
                  </a:cubicBezTo>
                  <a:cubicBezTo>
                    <a:pt x="15" y="1"/>
                    <a:pt x="20" y="3"/>
                    <a:pt x="24" y="1"/>
                  </a:cubicBezTo>
                  <a:cubicBezTo>
                    <a:pt x="30" y="0"/>
                    <a:pt x="33" y="1"/>
                    <a:pt x="37" y="5"/>
                  </a:cubicBezTo>
                  <a:cubicBezTo>
                    <a:pt x="37" y="6"/>
                    <a:pt x="38" y="7"/>
                    <a:pt x="39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0" name="Freeform 89"/>
            <p:cNvSpPr>
              <a:spLocks/>
            </p:cNvSpPr>
            <p:nvPr/>
          </p:nvSpPr>
          <p:spPr bwMode="auto">
            <a:xfrm>
              <a:off x="1184275" y="1292225"/>
              <a:ext cx="39688" cy="41275"/>
            </a:xfrm>
            <a:custGeom>
              <a:avLst/>
              <a:gdLst>
                <a:gd name="T0" fmla="*/ 3 w 26"/>
                <a:gd name="T1" fmla="*/ 8 h 27"/>
                <a:gd name="T2" fmla="*/ 1 w 26"/>
                <a:gd name="T3" fmla="*/ 5 h 27"/>
                <a:gd name="T4" fmla="*/ 0 w 26"/>
                <a:gd name="T5" fmla="*/ 2 h 27"/>
                <a:gd name="T6" fmla="*/ 15 w 26"/>
                <a:gd name="T7" fmla="*/ 0 h 27"/>
                <a:gd name="T8" fmla="*/ 26 w 26"/>
                <a:gd name="T9" fmla="*/ 12 h 27"/>
                <a:gd name="T10" fmla="*/ 26 w 26"/>
                <a:gd name="T11" fmla="*/ 21 h 27"/>
                <a:gd name="T12" fmla="*/ 26 w 26"/>
                <a:gd name="T13" fmla="*/ 27 h 27"/>
                <a:gd name="T14" fmla="*/ 7 w 26"/>
                <a:gd name="T15" fmla="*/ 27 h 27"/>
                <a:gd name="T16" fmla="*/ 3 w 26"/>
                <a:gd name="T17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8"/>
                  </a:moveTo>
                  <a:cubicBezTo>
                    <a:pt x="2" y="7"/>
                    <a:pt x="1" y="6"/>
                    <a:pt x="1" y="5"/>
                  </a:cubicBezTo>
                  <a:cubicBezTo>
                    <a:pt x="0" y="4"/>
                    <a:pt x="0" y="2"/>
                    <a:pt x="0" y="2"/>
                  </a:cubicBezTo>
                  <a:cubicBezTo>
                    <a:pt x="5" y="1"/>
                    <a:pt x="10" y="1"/>
                    <a:pt x="15" y="0"/>
                  </a:cubicBezTo>
                  <a:cubicBezTo>
                    <a:pt x="19" y="0"/>
                    <a:pt x="25" y="6"/>
                    <a:pt x="26" y="12"/>
                  </a:cubicBezTo>
                  <a:cubicBezTo>
                    <a:pt x="26" y="15"/>
                    <a:pt x="26" y="18"/>
                    <a:pt x="26" y="21"/>
                  </a:cubicBezTo>
                  <a:cubicBezTo>
                    <a:pt x="26" y="23"/>
                    <a:pt x="26" y="25"/>
                    <a:pt x="26" y="27"/>
                  </a:cubicBezTo>
                  <a:cubicBezTo>
                    <a:pt x="19" y="27"/>
                    <a:pt x="13" y="27"/>
                    <a:pt x="7" y="27"/>
                  </a:cubicBezTo>
                  <a:cubicBezTo>
                    <a:pt x="5" y="21"/>
                    <a:pt x="4" y="14"/>
                    <a:pt x="3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1" name="Freeform 90"/>
            <p:cNvSpPr>
              <a:spLocks/>
            </p:cNvSpPr>
            <p:nvPr/>
          </p:nvSpPr>
          <p:spPr bwMode="auto">
            <a:xfrm>
              <a:off x="1139825" y="1250950"/>
              <a:ext cx="41275" cy="39687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3 h 25"/>
                <a:gd name="T4" fmla="*/ 13 w 26"/>
                <a:gd name="T5" fmla="*/ 25 h 25"/>
                <a:gd name="T6" fmla="*/ 0 w 26"/>
                <a:gd name="T7" fmla="*/ 13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21" y="1"/>
                    <a:pt x="26" y="6"/>
                    <a:pt x="26" y="13"/>
                  </a:cubicBezTo>
                  <a:cubicBezTo>
                    <a:pt x="26" y="20"/>
                    <a:pt x="20" y="25"/>
                    <a:pt x="13" y="25"/>
                  </a:cubicBezTo>
                  <a:cubicBezTo>
                    <a:pt x="6" y="25"/>
                    <a:pt x="0" y="19"/>
                    <a:pt x="0" y="13"/>
                  </a:cubicBezTo>
                  <a:cubicBezTo>
                    <a:pt x="1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2" name="Freeform 91"/>
            <p:cNvSpPr>
              <a:spLocks/>
            </p:cNvSpPr>
            <p:nvPr/>
          </p:nvSpPr>
          <p:spPr bwMode="auto">
            <a:xfrm>
              <a:off x="1179513" y="1249363"/>
              <a:ext cx="38100" cy="42862"/>
            </a:xfrm>
            <a:custGeom>
              <a:avLst/>
              <a:gdLst>
                <a:gd name="T0" fmla="*/ 12 w 25"/>
                <a:gd name="T1" fmla="*/ 26 h 27"/>
                <a:gd name="T2" fmla="*/ 2 w 25"/>
                <a:gd name="T3" fmla="*/ 17 h 27"/>
                <a:gd name="T4" fmla="*/ 2 w 25"/>
                <a:gd name="T5" fmla="*/ 11 h 27"/>
                <a:gd name="T6" fmla="*/ 5 w 25"/>
                <a:gd name="T7" fmla="*/ 2 h 27"/>
                <a:gd name="T8" fmla="*/ 20 w 25"/>
                <a:gd name="T9" fmla="*/ 4 h 27"/>
                <a:gd name="T10" fmla="*/ 23 w 25"/>
                <a:gd name="T11" fmla="*/ 18 h 27"/>
                <a:gd name="T12" fmla="*/ 12 w 25"/>
                <a:gd name="T13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7">
                  <a:moveTo>
                    <a:pt x="12" y="26"/>
                  </a:moveTo>
                  <a:cubicBezTo>
                    <a:pt x="4" y="26"/>
                    <a:pt x="1" y="23"/>
                    <a:pt x="2" y="17"/>
                  </a:cubicBezTo>
                  <a:cubicBezTo>
                    <a:pt x="2" y="15"/>
                    <a:pt x="3" y="13"/>
                    <a:pt x="2" y="11"/>
                  </a:cubicBezTo>
                  <a:cubicBezTo>
                    <a:pt x="1" y="8"/>
                    <a:pt x="0" y="4"/>
                    <a:pt x="5" y="2"/>
                  </a:cubicBezTo>
                  <a:cubicBezTo>
                    <a:pt x="10" y="1"/>
                    <a:pt x="15" y="0"/>
                    <a:pt x="20" y="4"/>
                  </a:cubicBezTo>
                  <a:cubicBezTo>
                    <a:pt x="23" y="8"/>
                    <a:pt x="25" y="13"/>
                    <a:pt x="23" y="18"/>
                  </a:cubicBezTo>
                  <a:cubicBezTo>
                    <a:pt x="20" y="23"/>
                    <a:pt x="17" y="27"/>
                    <a:pt x="12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3" name="Freeform 92"/>
            <p:cNvSpPr>
              <a:spLocks/>
            </p:cNvSpPr>
            <p:nvPr/>
          </p:nvSpPr>
          <p:spPr bwMode="auto">
            <a:xfrm>
              <a:off x="2765425" y="1857375"/>
              <a:ext cx="63500" cy="52387"/>
            </a:xfrm>
            <a:custGeom>
              <a:avLst/>
              <a:gdLst>
                <a:gd name="T0" fmla="*/ 40 w 40"/>
                <a:gd name="T1" fmla="*/ 34 h 34"/>
                <a:gd name="T2" fmla="*/ 9 w 40"/>
                <a:gd name="T3" fmla="*/ 34 h 34"/>
                <a:gd name="T4" fmla="*/ 0 w 40"/>
                <a:gd name="T5" fmla="*/ 34 h 34"/>
                <a:gd name="T6" fmla="*/ 3 w 40"/>
                <a:gd name="T7" fmla="*/ 15 h 34"/>
                <a:gd name="T8" fmla="*/ 11 w 40"/>
                <a:gd name="T9" fmla="*/ 7 h 34"/>
                <a:gd name="T10" fmla="*/ 35 w 40"/>
                <a:gd name="T11" fmla="*/ 13 h 34"/>
                <a:gd name="T12" fmla="*/ 40 w 40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4">
                  <a:moveTo>
                    <a:pt x="40" y="34"/>
                  </a:moveTo>
                  <a:cubicBezTo>
                    <a:pt x="28" y="34"/>
                    <a:pt x="18" y="34"/>
                    <a:pt x="9" y="34"/>
                  </a:cubicBezTo>
                  <a:cubicBezTo>
                    <a:pt x="6" y="34"/>
                    <a:pt x="4" y="34"/>
                    <a:pt x="0" y="34"/>
                  </a:cubicBezTo>
                  <a:cubicBezTo>
                    <a:pt x="1" y="27"/>
                    <a:pt x="1" y="21"/>
                    <a:pt x="3" y="15"/>
                  </a:cubicBezTo>
                  <a:cubicBezTo>
                    <a:pt x="4" y="12"/>
                    <a:pt x="10" y="6"/>
                    <a:pt x="11" y="7"/>
                  </a:cubicBezTo>
                  <a:cubicBezTo>
                    <a:pt x="18" y="12"/>
                    <a:pt x="30" y="0"/>
                    <a:pt x="35" y="13"/>
                  </a:cubicBezTo>
                  <a:cubicBezTo>
                    <a:pt x="38" y="19"/>
                    <a:pt x="38" y="26"/>
                    <a:pt x="40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4" name="Freeform 93"/>
            <p:cNvSpPr>
              <a:spLocks/>
            </p:cNvSpPr>
            <p:nvPr/>
          </p:nvSpPr>
          <p:spPr bwMode="auto">
            <a:xfrm>
              <a:off x="2822575" y="1866900"/>
              <a:ext cx="41275" cy="41275"/>
            </a:xfrm>
            <a:custGeom>
              <a:avLst/>
              <a:gdLst>
                <a:gd name="T0" fmla="*/ 0 w 26"/>
                <a:gd name="T1" fmla="*/ 2 h 27"/>
                <a:gd name="T2" fmla="*/ 14 w 26"/>
                <a:gd name="T3" fmla="*/ 1 h 27"/>
                <a:gd name="T4" fmla="*/ 20 w 26"/>
                <a:gd name="T5" fmla="*/ 4 h 27"/>
                <a:gd name="T6" fmla="*/ 24 w 26"/>
                <a:gd name="T7" fmla="*/ 27 h 27"/>
                <a:gd name="T8" fmla="*/ 6 w 26"/>
                <a:gd name="T9" fmla="*/ 27 h 27"/>
                <a:gd name="T10" fmla="*/ 0 w 26"/>
                <a:gd name="T11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2"/>
                  </a:moveTo>
                  <a:cubicBezTo>
                    <a:pt x="3" y="1"/>
                    <a:pt x="9" y="0"/>
                    <a:pt x="14" y="1"/>
                  </a:cubicBezTo>
                  <a:cubicBezTo>
                    <a:pt x="16" y="1"/>
                    <a:pt x="19" y="2"/>
                    <a:pt x="20" y="4"/>
                  </a:cubicBezTo>
                  <a:cubicBezTo>
                    <a:pt x="25" y="9"/>
                    <a:pt x="26" y="15"/>
                    <a:pt x="24" y="27"/>
                  </a:cubicBezTo>
                  <a:cubicBezTo>
                    <a:pt x="18" y="27"/>
                    <a:pt x="11" y="27"/>
                    <a:pt x="6" y="27"/>
                  </a:cubicBezTo>
                  <a:cubicBezTo>
                    <a:pt x="4" y="18"/>
                    <a:pt x="2" y="9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5" name="Freeform 94"/>
            <p:cNvSpPr>
              <a:spLocks/>
            </p:cNvSpPr>
            <p:nvPr/>
          </p:nvSpPr>
          <p:spPr bwMode="auto">
            <a:xfrm>
              <a:off x="2774950" y="1824038"/>
              <a:ext cx="41275" cy="44450"/>
            </a:xfrm>
            <a:custGeom>
              <a:avLst/>
              <a:gdLst>
                <a:gd name="T0" fmla="*/ 26 w 26"/>
                <a:gd name="T1" fmla="*/ 9 h 28"/>
                <a:gd name="T2" fmla="*/ 22 w 26"/>
                <a:gd name="T3" fmla="*/ 22 h 28"/>
                <a:gd name="T4" fmla="*/ 4 w 26"/>
                <a:gd name="T5" fmla="*/ 22 h 28"/>
                <a:gd name="T6" fmla="*/ 4 w 26"/>
                <a:gd name="T7" fmla="*/ 5 h 28"/>
                <a:gd name="T8" fmla="*/ 23 w 26"/>
                <a:gd name="T9" fmla="*/ 5 h 28"/>
                <a:gd name="T10" fmla="*/ 26 w 26"/>
                <a:gd name="T1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8">
                  <a:moveTo>
                    <a:pt x="26" y="9"/>
                  </a:moveTo>
                  <a:cubicBezTo>
                    <a:pt x="25" y="13"/>
                    <a:pt x="25" y="19"/>
                    <a:pt x="22" y="22"/>
                  </a:cubicBezTo>
                  <a:cubicBezTo>
                    <a:pt x="18" y="28"/>
                    <a:pt x="9" y="28"/>
                    <a:pt x="4" y="22"/>
                  </a:cubicBezTo>
                  <a:cubicBezTo>
                    <a:pt x="0" y="17"/>
                    <a:pt x="0" y="10"/>
                    <a:pt x="4" y="5"/>
                  </a:cubicBezTo>
                  <a:cubicBezTo>
                    <a:pt x="10" y="0"/>
                    <a:pt x="17" y="0"/>
                    <a:pt x="23" y="5"/>
                  </a:cubicBezTo>
                  <a:cubicBezTo>
                    <a:pt x="24" y="6"/>
                    <a:pt x="25" y="8"/>
                    <a:pt x="26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6" name="Freeform 95"/>
            <p:cNvSpPr>
              <a:spLocks/>
            </p:cNvSpPr>
            <p:nvPr/>
          </p:nvSpPr>
          <p:spPr bwMode="auto">
            <a:xfrm>
              <a:off x="2814638" y="1825625"/>
              <a:ext cx="36513" cy="42862"/>
            </a:xfrm>
            <a:custGeom>
              <a:avLst/>
              <a:gdLst>
                <a:gd name="T0" fmla="*/ 1 w 23"/>
                <a:gd name="T1" fmla="*/ 8 h 27"/>
                <a:gd name="T2" fmla="*/ 9 w 23"/>
                <a:gd name="T3" fmla="*/ 1 h 27"/>
                <a:gd name="T4" fmla="*/ 22 w 23"/>
                <a:gd name="T5" fmla="*/ 6 h 27"/>
                <a:gd name="T6" fmla="*/ 22 w 23"/>
                <a:gd name="T7" fmla="*/ 19 h 27"/>
                <a:gd name="T8" fmla="*/ 7 w 23"/>
                <a:gd name="T9" fmla="*/ 24 h 27"/>
                <a:gd name="T10" fmla="*/ 2 w 23"/>
                <a:gd name="T11" fmla="*/ 16 h 27"/>
                <a:gd name="T12" fmla="*/ 1 w 23"/>
                <a:gd name="T13" fmla="*/ 8 h 27"/>
                <a:gd name="T14" fmla="*/ 1 w 23"/>
                <a:gd name="T15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7">
                  <a:moveTo>
                    <a:pt x="1" y="8"/>
                  </a:moveTo>
                  <a:cubicBezTo>
                    <a:pt x="1" y="3"/>
                    <a:pt x="5" y="1"/>
                    <a:pt x="9" y="1"/>
                  </a:cubicBezTo>
                  <a:cubicBezTo>
                    <a:pt x="15" y="0"/>
                    <a:pt x="20" y="1"/>
                    <a:pt x="22" y="6"/>
                  </a:cubicBezTo>
                  <a:cubicBezTo>
                    <a:pt x="23" y="10"/>
                    <a:pt x="23" y="16"/>
                    <a:pt x="22" y="19"/>
                  </a:cubicBezTo>
                  <a:cubicBezTo>
                    <a:pt x="19" y="25"/>
                    <a:pt x="12" y="27"/>
                    <a:pt x="7" y="24"/>
                  </a:cubicBezTo>
                  <a:cubicBezTo>
                    <a:pt x="3" y="23"/>
                    <a:pt x="0" y="21"/>
                    <a:pt x="2" y="16"/>
                  </a:cubicBezTo>
                  <a:cubicBezTo>
                    <a:pt x="3" y="14"/>
                    <a:pt x="1" y="11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7" name="Freeform 96"/>
            <p:cNvSpPr>
              <a:spLocks/>
            </p:cNvSpPr>
            <p:nvPr/>
          </p:nvSpPr>
          <p:spPr bwMode="auto">
            <a:xfrm>
              <a:off x="2284413" y="1657350"/>
              <a:ext cx="60325" cy="44450"/>
            </a:xfrm>
            <a:custGeom>
              <a:avLst/>
              <a:gdLst>
                <a:gd name="T0" fmla="*/ 38 w 38"/>
                <a:gd name="T1" fmla="*/ 28 h 28"/>
                <a:gd name="T2" fmla="*/ 0 w 38"/>
                <a:gd name="T3" fmla="*/ 28 h 28"/>
                <a:gd name="T4" fmla="*/ 2 w 38"/>
                <a:gd name="T5" fmla="*/ 8 h 28"/>
                <a:gd name="T6" fmla="*/ 15 w 38"/>
                <a:gd name="T7" fmla="*/ 2 h 28"/>
                <a:gd name="T8" fmla="*/ 22 w 38"/>
                <a:gd name="T9" fmla="*/ 2 h 28"/>
                <a:gd name="T10" fmla="*/ 36 w 38"/>
                <a:gd name="T11" fmla="*/ 10 h 28"/>
                <a:gd name="T12" fmla="*/ 38 w 3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8" y="28"/>
                  </a:moveTo>
                  <a:cubicBezTo>
                    <a:pt x="25" y="28"/>
                    <a:pt x="13" y="28"/>
                    <a:pt x="0" y="28"/>
                  </a:cubicBezTo>
                  <a:cubicBezTo>
                    <a:pt x="1" y="21"/>
                    <a:pt x="1" y="14"/>
                    <a:pt x="2" y="8"/>
                  </a:cubicBezTo>
                  <a:cubicBezTo>
                    <a:pt x="4" y="1"/>
                    <a:pt x="8" y="0"/>
                    <a:pt x="15" y="2"/>
                  </a:cubicBezTo>
                  <a:cubicBezTo>
                    <a:pt x="18" y="2"/>
                    <a:pt x="20" y="2"/>
                    <a:pt x="22" y="2"/>
                  </a:cubicBezTo>
                  <a:cubicBezTo>
                    <a:pt x="30" y="0"/>
                    <a:pt x="34" y="2"/>
                    <a:pt x="36" y="10"/>
                  </a:cubicBezTo>
                  <a:cubicBezTo>
                    <a:pt x="37" y="15"/>
                    <a:pt x="37" y="21"/>
                    <a:pt x="38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8" name="Freeform 97"/>
            <p:cNvSpPr>
              <a:spLocks/>
            </p:cNvSpPr>
            <p:nvPr/>
          </p:nvSpPr>
          <p:spPr bwMode="auto">
            <a:xfrm>
              <a:off x="2339975" y="1658938"/>
              <a:ext cx="41275" cy="42862"/>
            </a:xfrm>
            <a:custGeom>
              <a:avLst/>
              <a:gdLst>
                <a:gd name="T0" fmla="*/ 0 w 27"/>
                <a:gd name="T1" fmla="*/ 1 h 27"/>
                <a:gd name="T2" fmla="*/ 14 w 27"/>
                <a:gd name="T3" fmla="*/ 0 h 27"/>
                <a:gd name="T4" fmla="*/ 20 w 27"/>
                <a:gd name="T5" fmla="*/ 3 h 27"/>
                <a:gd name="T6" fmla="*/ 25 w 27"/>
                <a:gd name="T7" fmla="*/ 27 h 27"/>
                <a:gd name="T8" fmla="*/ 6 w 27"/>
                <a:gd name="T9" fmla="*/ 27 h 27"/>
                <a:gd name="T10" fmla="*/ 0 w 27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1"/>
                  </a:moveTo>
                  <a:cubicBezTo>
                    <a:pt x="4" y="0"/>
                    <a:pt x="9" y="0"/>
                    <a:pt x="14" y="0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7" y="9"/>
                    <a:pt x="25" y="18"/>
                    <a:pt x="25" y="27"/>
                  </a:cubicBezTo>
                  <a:cubicBezTo>
                    <a:pt x="18" y="27"/>
                    <a:pt x="12" y="27"/>
                    <a:pt x="6" y="27"/>
                  </a:cubicBezTo>
                  <a:cubicBezTo>
                    <a:pt x="4" y="17"/>
                    <a:pt x="2" y="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9" name="Freeform 98"/>
            <p:cNvSpPr>
              <a:spLocks/>
            </p:cNvSpPr>
            <p:nvPr/>
          </p:nvSpPr>
          <p:spPr bwMode="auto">
            <a:xfrm>
              <a:off x="2293938" y="1616075"/>
              <a:ext cx="41275" cy="41275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5" y="6"/>
                    <a:pt x="26" y="13"/>
                  </a:cubicBezTo>
                  <a:cubicBezTo>
                    <a:pt x="26" y="19"/>
                    <a:pt x="20" y="25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0" name="Freeform 99"/>
            <p:cNvSpPr>
              <a:spLocks/>
            </p:cNvSpPr>
            <p:nvPr/>
          </p:nvSpPr>
          <p:spPr bwMode="auto">
            <a:xfrm>
              <a:off x="2332038" y="1614488"/>
              <a:ext cx="38100" cy="46037"/>
            </a:xfrm>
            <a:custGeom>
              <a:avLst/>
              <a:gdLst>
                <a:gd name="T0" fmla="*/ 24 w 24"/>
                <a:gd name="T1" fmla="*/ 14 h 29"/>
                <a:gd name="T2" fmla="*/ 8 w 24"/>
                <a:gd name="T3" fmla="*/ 26 h 29"/>
                <a:gd name="T4" fmla="*/ 3 w 24"/>
                <a:gd name="T5" fmla="*/ 17 h 29"/>
                <a:gd name="T6" fmla="*/ 3 w 24"/>
                <a:gd name="T7" fmla="*/ 11 h 29"/>
                <a:gd name="T8" fmla="*/ 9 w 24"/>
                <a:gd name="T9" fmla="*/ 2 h 29"/>
                <a:gd name="T10" fmla="*/ 24 w 24"/>
                <a:gd name="T11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9">
                  <a:moveTo>
                    <a:pt x="24" y="14"/>
                  </a:moveTo>
                  <a:cubicBezTo>
                    <a:pt x="24" y="23"/>
                    <a:pt x="16" y="29"/>
                    <a:pt x="8" y="26"/>
                  </a:cubicBezTo>
                  <a:cubicBezTo>
                    <a:pt x="4" y="24"/>
                    <a:pt x="1" y="22"/>
                    <a:pt x="3" y="17"/>
                  </a:cubicBezTo>
                  <a:cubicBezTo>
                    <a:pt x="4" y="15"/>
                    <a:pt x="4" y="13"/>
                    <a:pt x="3" y="11"/>
                  </a:cubicBezTo>
                  <a:cubicBezTo>
                    <a:pt x="0" y="5"/>
                    <a:pt x="4" y="3"/>
                    <a:pt x="9" y="2"/>
                  </a:cubicBezTo>
                  <a:cubicBezTo>
                    <a:pt x="17" y="0"/>
                    <a:pt x="24" y="5"/>
                    <a:pt x="24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1" name="Freeform 100"/>
            <p:cNvSpPr>
              <a:spLocks/>
            </p:cNvSpPr>
            <p:nvPr/>
          </p:nvSpPr>
          <p:spPr bwMode="auto">
            <a:xfrm>
              <a:off x="2736850" y="3016250"/>
              <a:ext cx="61913" cy="44450"/>
            </a:xfrm>
            <a:custGeom>
              <a:avLst/>
              <a:gdLst>
                <a:gd name="T0" fmla="*/ 40 w 40"/>
                <a:gd name="T1" fmla="*/ 28 h 28"/>
                <a:gd name="T2" fmla="*/ 2 w 40"/>
                <a:gd name="T3" fmla="*/ 28 h 28"/>
                <a:gd name="T4" fmla="*/ 7 w 40"/>
                <a:gd name="T5" fmla="*/ 5 h 28"/>
                <a:gd name="T6" fmla="*/ 16 w 40"/>
                <a:gd name="T7" fmla="*/ 2 h 28"/>
                <a:gd name="T8" fmla="*/ 24 w 40"/>
                <a:gd name="T9" fmla="*/ 2 h 28"/>
                <a:gd name="T10" fmla="*/ 38 w 40"/>
                <a:gd name="T11" fmla="*/ 11 h 28"/>
                <a:gd name="T12" fmla="*/ 40 w 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8">
                  <a:moveTo>
                    <a:pt x="40" y="28"/>
                  </a:moveTo>
                  <a:cubicBezTo>
                    <a:pt x="27" y="28"/>
                    <a:pt x="15" y="28"/>
                    <a:pt x="2" y="28"/>
                  </a:cubicBezTo>
                  <a:cubicBezTo>
                    <a:pt x="2" y="20"/>
                    <a:pt x="0" y="12"/>
                    <a:pt x="7" y="5"/>
                  </a:cubicBezTo>
                  <a:cubicBezTo>
                    <a:pt x="9" y="2"/>
                    <a:pt x="11" y="0"/>
                    <a:pt x="16" y="2"/>
                  </a:cubicBezTo>
                  <a:cubicBezTo>
                    <a:pt x="18" y="3"/>
                    <a:pt x="22" y="3"/>
                    <a:pt x="24" y="2"/>
                  </a:cubicBezTo>
                  <a:cubicBezTo>
                    <a:pt x="32" y="1"/>
                    <a:pt x="36" y="3"/>
                    <a:pt x="38" y="11"/>
                  </a:cubicBezTo>
                  <a:cubicBezTo>
                    <a:pt x="39" y="16"/>
                    <a:pt x="39" y="22"/>
                    <a:pt x="40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2" name="Freeform 101"/>
            <p:cNvSpPr>
              <a:spLocks/>
            </p:cNvSpPr>
            <p:nvPr/>
          </p:nvSpPr>
          <p:spPr bwMode="auto">
            <a:xfrm>
              <a:off x="2790825" y="3017838"/>
              <a:ext cx="44450" cy="42862"/>
            </a:xfrm>
            <a:custGeom>
              <a:avLst/>
              <a:gdLst>
                <a:gd name="T0" fmla="*/ 0 w 28"/>
                <a:gd name="T1" fmla="*/ 1 h 27"/>
                <a:gd name="T2" fmla="*/ 16 w 28"/>
                <a:gd name="T3" fmla="*/ 0 h 27"/>
                <a:gd name="T4" fmla="*/ 26 w 28"/>
                <a:gd name="T5" fmla="*/ 11 h 27"/>
                <a:gd name="T6" fmla="*/ 28 w 28"/>
                <a:gd name="T7" fmla="*/ 27 h 27"/>
                <a:gd name="T8" fmla="*/ 6 w 28"/>
                <a:gd name="T9" fmla="*/ 27 h 27"/>
                <a:gd name="T10" fmla="*/ 0 w 28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1"/>
                  </a:moveTo>
                  <a:cubicBezTo>
                    <a:pt x="5" y="1"/>
                    <a:pt x="11" y="0"/>
                    <a:pt x="16" y="0"/>
                  </a:cubicBezTo>
                  <a:cubicBezTo>
                    <a:pt x="22" y="0"/>
                    <a:pt x="25" y="5"/>
                    <a:pt x="26" y="11"/>
                  </a:cubicBezTo>
                  <a:cubicBezTo>
                    <a:pt x="28" y="16"/>
                    <a:pt x="27" y="21"/>
                    <a:pt x="28" y="27"/>
                  </a:cubicBezTo>
                  <a:cubicBezTo>
                    <a:pt x="20" y="27"/>
                    <a:pt x="14" y="27"/>
                    <a:pt x="6" y="27"/>
                  </a:cubicBezTo>
                  <a:cubicBezTo>
                    <a:pt x="6" y="18"/>
                    <a:pt x="8" y="8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3" name="Freeform 102"/>
            <p:cNvSpPr>
              <a:spLocks/>
            </p:cNvSpPr>
            <p:nvPr/>
          </p:nvSpPr>
          <p:spPr bwMode="auto">
            <a:xfrm>
              <a:off x="2749550" y="2978150"/>
              <a:ext cx="39688" cy="39687"/>
            </a:xfrm>
            <a:custGeom>
              <a:avLst/>
              <a:gdLst>
                <a:gd name="T0" fmla="*/ 24 w 26"/>
                <a:gd name="T1" fmla="*/ 19 h 26"/>
                <a:gd name="T2" fmla="*/ 14 w 26"/>
                <a:gd name="T3" fmla="*/ 25 h 26"/>
                <a:gd name="T4" fmla="*/ 0 w 26"/>
                <a:gd name="T5" fmla="*/ 13 h 26"/>
                <a:gd name="T6" fmla="*/ 13 w 26"/>
                <a:gd name="T7" fmla="*/ 0 h 26"/>
                <a:gd name="T8" fmla="*/ 25 w 26"/>
                <a:gd name="T9" fmla="*/ 13 h 26"/>
                <a:gd name="T10" fmla="*/ 24 w 26"/>
                <a:gd name="T11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24" y="19"/>
                  </a:moveTo>
                  <a:cubicBezTo>
                    <a:pt x="21" y="21"/>
                    <a:pt x="18" y="24"/>
                    <a:pt x="14" y="25"/>
                  </a:cubicBezTo>
                  <a:cubicBezTo>
                    <a:pt x="6" y="26"/>
                    <a:pt x="1" y="21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20" y="0"/>
                    <a:pt x="26" y="6"/>
                    <a:pt x="25" y="13"/>
                  </a:cubicBezTo>
                  <a:cubicBezTo>
                    <a:pt x="25" y="15"/>
                    <a:pt x="25" y="17"/>
                    <a:pt x="24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4" name="Freeform 103"/>
            <p:cNvSpPr>
              <a:spLocks/>
            </p:cNvSpPr>
            <p:nvPr/>
          </p:nvSpPr>
          <p:spPr bwMode="auto">
            <a:xfrm>
              <a:off x="2786063" y="2979738"/>
              <a:ext cx="41275" cy="39687"/>
            </a:xfrm>
            <a:custGeom>
              <a:avLst/>
              <a:gdLst>
                <a:gd name="T0" fmla="*/ 0 w 26"/>
                <a:gd name="T1" fmla="*/ 18 h 26"/>
                <a:gd name="T2" fmla="*/ 2 w 26"/>
                <a:gd name="T3" fmla="*/ 9 h 26"/>
                <a:gd name="T4" fmla="*/ 6 w 26"/>
                <a:gd name="T5" fmla="*/ 0 h 26"/>
                <a:gd name="T6" fmla="*/ 18 w 26"/>
                <a:gd name="T7" fmla="*/ 1 h 26"/>
                <a:gd name="T8" fmla="*/ 24 w 26"/>
                <a:gd name="T9" fmla="*/ 14 h 26"/>
                <a:gd name="T10" fmla="*/ 15 w 26"/>
                <a:gd name="T11" fmla="*/ 23 h 26"/>
                <a:gd name="T12" fmla="*/ 1 w 26"/>
                <a:gd name="T13" fmla="*/ 18 h 26"/>
                <a:gd name="T14" fmla="*/ 0 w 26"/>
                <a:gd name="T1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0" y="18"/>
                  </a:moveTo>
                  <a:cubicBezTo>
                    <a:pt x="1" y="15"/>
                    <a:pt x="2" y="12"/>
                    <a:pt x="2" y="9"/>
                  </a:cubicBezTo>
                  <a:cubicBezTo>
                    <a:pt x="2" y="6"/>
                    <a:pt x="1" y="1"/>
                    <a:pt x="6" y="0"/>
                  </a:cubicBezTo>
                  <a:cubicBezTo>
                    <a:pt x="10" y="0"/>
                    <a:pt x="15" y="0"/>
                    <a:pt x="18" y="1"/>
                  </a:cubicBezTo>
                  <a:cubicBezTo>
                    <a:pt x="23" y="4"/>
                    <a:pt x="26" y="9"/>
                    <a:pt x="24" y="14"/>
                  </a:cubicBezTo>
                  <a:cubicBezTo>
                    <a:pt x="22" y="18"/>
                    <a:pt x="19" y="22"/>
                    <a:pt x="15" y="23"/>
                  </a:cubicBezTo>
                  <a:cubicBezTo>
                    <a:pt x="10" y="26"/>
                    <a:pt x="4" y="24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5" name="Freeform 104"/>
            <p:cNvSpPr>
              <a:spLocks/>
            </p:cNvSpPr>
            <p:nvPr/>
          </p:nvSpPr>
          <p:spPr bwMode="auto">
            <a:xfrm>
              <a:off x="1022350" y="2039938"/>
              <a:ext cx="60325" cy="44450"/>
            </a:xfrm>
            <a:custGeom>
              <a:avLst/>
              <a:gdLst>
                <a:gd name="T0" fmla="*/ 37 w 38"/>
                <a:gd name="T1" fmla="*/ 28 h 28"/>
                <a:gd name="T2" fmla="*/ 0 w 38"/>
                <a:gd name="T3" fmla="*/ 28 h 28"/>
                <a:gd name="T4" fmla="*/ 1 w 38"/>
                <a:gd name="T5" fmla="*/ 10 h 28"/>
                <a:gd name="T6" fmla="*/ 15 w 38"/>
                <a:gd name="T7" fmla="*/ 2 h 28"/>
                <a:gd name="T8" fmla="*/ 22 w 38"/>
                <a:gd name="T9" fmla="*/ 2 h 28"/>
                <a:gd name="T10" fmla="*/ 37 w 38"/>
                <a:gd name="T11" fmla="*/ 14 h 28"/>
                <a:gd name="T12" fmla="*/ 37 w 3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8">
                  <a:moveTo>
                    <a:pt x="37" y="28"/>
                  </a:moveTo>
                  <a:cubicBezTo>
                    <a:pt x="25" y="28"/>
                    <a:pt x="13" y="28"/>
                    <a:pt x="0" y="28"/>
                  </a:cubicBezTo>
                  <a:cubicBezTo>
                    <a:pt x="1" y="22"/>
                    <a:pt x="0" y="16"/>
                    <a:pt x="1" y="10"/>
                  </a:cubicBezTo>
                  <a:cubicBezTo>
                    <a:pt x="3" y="3"/>
                    <a:pt x="8" y="0"/>
                    <a:pt x="15" y="2"/>
                  </a:cubicBezTo>
                  <a:cubicBezTo>
                    <a:pt x="17" y="2"/>
                    <a:pt x="20" y="2"/>
                    <a:pt x="22" y="2"/>
                  </a:cubicBezTo>
                  <a:cubicBezTo>
                    <a:pt x="31" y="0"/>
                    <a:pt x="36" y="4"/>
                    <a:pt x="37" y="14"/>
                  </a:cubicBezTo>
                  <a:cubicBezTo>
                    <a:pt x="38" y="18"/>
                    <a:pt x="37" y="23"/>
                    <a:pt x="3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6" name="Freeform 105"/>
            <p:cNvSpPr>
              <a:spLocks/>
            </p:cNvSpPr>
            <p:nvPr/>
          </p:nvSpPr>
          <p:spPr bwMode="auto">
            <a:xfrm>
              <a:off x="1079500" y="2041525"/>
              <a:ext cx="39688" cy="42862"/>
            </a:xfrm>
            <a:custGeom>
              <a:avLst/>
              <a:gdLst>
                <a:gd name="T0" fmla="*/ 26 w 26"/>
                <a:gd name="T1" fmla="*/ 27 h 27"/>
                <a:gd name="T2" fmla="*/ 5 w 26"/>
                <a:gd name="T3" fmla="*/ 27 h 27"/>
                <a:gd name="T4" fmla="*/ 0 w 26"/>
                <a:gd name="T5" fmla="*/ 1 h 27"/>
                <a:gd name="T6" fmla="*/ 13 w 26"/>
                <a:gd name="T7" fmla="*/ 0 h 27"/>
                <a:gd name="T8" fmla="*/ 21 w 26"/>
                <a:gd name="T9" fmla="*/ 5 h 27"/>
                <a:gd name="T10" fmla="*/ 26 w 2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26" y="27"/>
                  </a:moveTo>
                  <a:cubicBezTo>
                    <a:pt x="17" y="27"/>
                    <a:pt x="11" y="27"/>
                    <a:pt x="5" y="27"/>
                  </a:cubicBezTo>
                  <a:cubicBezTo>
                    <a:pt x="3" y="18"/>
                    <a:pt x="1" y="9"/>
                    <a:pt x="0" y="1"/>
                  </a:cubicBezTo>
                  <a:cubicBezTo>
                    <a:pt x="3" y="1"/>
                    <a:pt x="8" y="0"/>
                    <a:pt x="13" y="0"/>
                  </a:cubicBezTo>
                  <a:cubicBezTo>
                    <a:pt x="16" y="0"/>
                    <a:pt x="20" y="2"/>
                    <a:pt x="21" y="5"/>
                  </a:cubicBezTo>
                  <a:cubicBezTo>
                    <a:pt x="23" y="11"/>
                    <a:pt x="24" y="19"/>
                    <a:pt x="2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7" name="Freeform 106"/>
            <p:cNvSpPr>
              <a:spLocks/>
            </p:cNvSpPr>
            <p:nvPr/>
          </p:nvSpPr>
          <p:spPr bwMode="auto">
            <a:xfrm>
              <a:off x="1031875" y="2000250"/>
              <a:ext cx="41275" cy="39687"/>
            </a:xfrm>
            <a:custGeom>
              <a:avLst/>
              <a:gdLst>
                <a:gd name="T0" fmla="*/ 13 w 26"/>
                <a:gd name="T1" fmla="*/ 26 h 26"/>
                <a:gd name="T2" fmla="*/ 0 w 26"/>
                <a:gd name="T3" fmla="*/ 13 h 26"/>
                <a:gd name="T4" fmla="*/ 13 w 26"/>
                <a:gd name="T5" fmla="*/ 0 h 26"/>
                <a:gd name="T6" fmla="*/ 26 w 26"/>
                <a:gd name="T7" fmla="*/ 13 h 26"/>
                <a:gd name="T8" fmla="*/ 13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3" y="26"/>
                  </a:moveTo>
                  <a:cubicBezTo>
                    <a:pt x="6" y="26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19"/>
                    <a:pt x="20" y="26"/>
                    <a:pt x="13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8" name="Freeform 107"/>
            <p:cNvSpPr>
              <a:spLocks/>
            </p:cNvSpPr>
            <p:nvPr/>
          </p:nvSpPr>
          <p:spPr bwMode="auto">
            <a:xfrm>
              <a:off x="1065213" y="2000250"/>
              <a:ext cx="42863" cy="41275"/>
            </a:xfrm>
            <a:custGeom>
              <a:avLst/>
              <a:gdLst>
                <a:gd name="T0" fmla="*/ 14 w 28"/>
                <a:gd name="T1" fmla="*/ 0 h 27"/>
                <a:gd name="T2" fmla="*/ 27 w 28"/>
                <a:gd name="T3" fmla="*/ 14 h 27"/>
                <a:gd name="T4" fmla="*/ 13 w 28"/>
                <a:gd name="T5" fmla="*/ 25 h 27"/>
                <a:gd name="T6" fmla="*/ 5 w 28"/>
                <a:gd name="T7" fmla="*/ 20 h 27"/>
                <a:gd name="T8" fmla="*/ 10 w 28"/>
                <a:gd name="T9" fmla="*/ 1 h 27"/>
                <a:gd name="T10" fmla="*/ 14 w 28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22" y="0"/>
                    <a:pt x="28" y="6"/>
                    <a:pt x="27" y="14"/>
                  </a:cubicBezTo>
                  <a:cubicBezTo>
                    <a:pt x="27" y="21"/>
                    <a:pt x="20" y="27"/>
                    <a:pt x="13" y="25"/>
                  </a:cubicBezTo>
                  <a:cubicBezTo>
                    <a:pt x="10" y="25"/>
                    <a:pt x="8" y="22"/>
                    <a:pt x="5" y="20"/>
                  </a:cubicBezTo>
                  <a:cubicBezTo>
                    <a:pt x="10" y="14"/>
                    <a:pt x="0" y="5"/>
                    <a:pt x="10" y="1"/>
                  </a:cubicBezTo>
                  <a:cubicBezTo>
                    <a:pt x="12" y="1"/>
                    <a:pt x="13" y="0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9" name="Freeform 108"/>
            <p:cNvSpPr>
              <a:spLocks/>
            </p:cNvSpPr>
            <p:nvPr/>
          </p:nvSpPr>
          <p:spPr bwMode="auto">
            <a:xfrm>
              <a:off x="2573338" y="1233488"/>
              <a:ext cx="61913" cy="42862"/>
            </a:xfrm>
            <a:custGeom>
              <a:avLst/>
              <a:gdLst>
                <a:gd name="T0" fmla="*/ 32 w 39"/>
                <a:gd name="T1" fmla="*/ 2 h 27"/>
                <a:gd name="T2" fmla="*/ 37 w 39"/>
                <a:gd name="T3" fmla="*/ 27 h 27"/>
                <a:gd name="T4" fmla="*/ 0 w 39"/>
                <a:gd name="T5" fmla="*/ 27 h 27"/>
                <a:gd name="T6" fmla="*/ 2 w 39"/>
                <a:gd name="T7" fmla="*/ 8 h 27"/>
                <a:gd name="T8" fmla="*/ 15 w 39"/>
                <a:gd name="T9" fmla="*/ 1 h 27"/>
                <a:gd name="T10" fmla="*/ 24 w 39"/>
                <a:gd name="T11" fmla="*/ 1 h 27"/>
                <a:gd name="T12" fmla="*/ 32 w 39"/>
                <a:gd name="T13" fmla="*/ 2 h 27"/>
                <a:gd name="T14" fmla="*/ 32 w 39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7">
                  <a:moveTo>
                    <a:pt x="32" y="2"/>
                  </a:moveTo>
                  <a:cubicBezTo>
                    <a:pt x="39" y="9"/>
                    <a:pt x="38" y="18"/>
                    <a:pt x="37" y="27"/>
                  </a:cubicBezTo>
                  <a:cubicBezTo>
                    <a:pt x="25" y="27"/>
                    <a:pt x="13" y="27"/>
                    <a:pt x="0" y="27"/>
                  </a:cubicBezTo>
                  <a:cubicBezTo>
                    <a:pt x="1" y="21"/>
                    <a:pt x="1" y="14"/>
                    <a:pt x="2" y="8"/>
                  </a:cubicBezTo>
                  <a:cubicBezTo>
                    <a:pt x="4" y="1"/>
                    <a:pt x="8" y="0"/>
                    <a:pt x="15" y="1"/>
                  </a:cubicBezTo>
                  <a:cubicBezTo>
                    <a:pt x="18" y="2"/>
                    <a:pt x="21" y="1"/>
                    <a:pt x="24" y="1"/>
                  </a:cubicBezTo>
                  <a:cubicBezTo>
                    <a:pt x="27" y="1"/>
                    <a:pt x="29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0" name="Freeform 109"/>
            <p:cNvSpPr>
              <a:spLocks/>
            </p:cNvSpPr>
            <p:nvPr/>
          </p:nvSpPr>
          <p:spPr bwMode="auto">
            <a:xfrm>
              <a:off x="2624138" y="1230313"/>
              <a:ext cx="46038" cy="46037"/>
            </a:xfrm>
            <a:custGeom>
              <a:avLst/>
              <a:gdLst>
                <a:gd name="T0" fmla="*/ 0 w 30"/>
                <a:gd name="T1" fmla="*/ 4 h 29"/>
                <a:gd name="T2" fmla="*/ 0 w 30"/>
                <a:gd name="T3" fmla="*/ 4 h 29"/>
                <a:gd name="T4" fmla="*/ 1 w 30"/>
                <a:gd name="T5" fmla="*/ 2 h 29"/>
                <a:gd name="T6" fmla="*/ 19 w 30"/>
                <a:gd name="T7" fmla="*/ 3 h 29"/>
                <a:gd name="T8" fmla="*/ 28 w 30"/>
                <a:gd name="T9" fmla="*/ 16 h 29"/>
                <a:gd name="T10" fmla="*/ 29 w 30"/>
                <a:gd name="T11" fmla="*/ 29 h 29"/>
                <a:gd name="T12" fmla="*/ 7 w 30"/>
                <a:gd name="T13" fmla="*/ 29 h 29"/>
                <a:gd name="T14" fmla="*/ 7 w 30"/>
                <a:gd name="T15" fmla="*/ 18 h 29"/>
                <a:gd name="T16" fmla="*/ 0 w 30"/>
                <a:gd name="T17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7" y="2"/>
                    <a:pt x="14" y="0"/>
                    <a:pt x="19" y="3"/>
                  </a:cubicBezTo>
                  <a:cubicBezTo>
                    <a:pt x="24" y="5"/>
                    <a:pt x="26" y="11"/>
                    <a:pt x="28" y="16"/>
                  </a:cubicBezTo>
                  <a:cubicBezTo>
                    <a:pt x="30" y="20"/>
                    <a:pt x="29" y="25"/>
                    <a:pt x="29" y="29"/>
                  </a:cubicBezTo>
                  <a:cubicBezTo>
                    <a:pt x="22" y="29"/>
                    <a:pt x="15" y="29"/>
                    <a:pt x="7" y="29"/>
                  </a:cubicBezTo>
                  <a:cubicBezTo>
                    <a:pt x="7" y="25"/>
                    <a:pt x="8" y="22"/>
                    <a:pt x="7" y="18"/>
                  </a:cubicBezTo>
                  <a:cubicBezTo>
                    <a:pt x="7" y="12"/>
                    <a:pt x="7" y="6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1" name="Freeform 110"/>
            <p:cNvSpPr>
              <a:spLocks/>
            </p:cNvSpPr>
            <p:nvPr/>
          </p:nvSpPr>
          <p:spPr bwMode="auto">
            <a:xfrm>
              <a:off x="2582863" y="1193800"/>
              <a:ext cx="41275" cy="38100"/>
            </a:xfrm>
            <a:custGeom>
              <a:avLst/>
              <a:gdLst>
                <a:gd name="T0" fmla="*/ 13 w 26"/>
                <a:gd name="T1" fmla="*/ 25 h 25"/>
                <a:gd name="T2" fmla="*/ 0 w 26"/>
                <a:gd name="T3" fmla="*/ 12 h 25"/>
                <a:gd name="T4" fmla="*/ 14 w 26"/>
                <a:gd name="T5" fmla="*/ 0 h 25"/>
                <a:gd name="T6" fmla="*/ 26 w 26"/>
                <a:gd name="T7" fmla="*/ 13 h 25"/>
                <a:gd name="T8" fmla="*/ 13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0" y="0"/>
                    <a:pt x="26" y="6"/>
                    <a:pt x="26" y="13"/>
                  </a:cubicBezTo>
                  <a:cubicBezTo>
                    <a:pt x="26" y="20"/>
                    <a:pt x="20" y="25"/>
                    <a:pt x="13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2" name="Freeform 111"/>
            <p:cNvSpPr>
              <a:spLocks/>
            </p:cNvSpPr>
            <p:nvPr/>
          </p:nvSpPr>
          <p:spPr bwMode="auto">
            <a:xfrm>
              <a:off x="2622550" y="1193800"/>
              <a:ext cx="36513" cy="42862"/>
            </a:xfrm>
            <a:custGeom>
              <a:avLst/>
              <a:gdLst>
                <a:gd name="T0" fmla="*/ 23 w 23"/>
                <a:gd name="T1" fmla="*/ 13 h 28"/>
                <a:gd name="T2" fmla="*/ 5 w 23"/>
                <a:gd name="T3" fmla="*/ 24 h 28"/>
                <a:gd name="T4" fmla="*/ 2 w 23"/>
                <a:gd name="T5" fmla="*/ 17 h 28"/>
                <a:gd name="T6" fmla="*/ 2 w 23"/>
                <a:gd name="T7" fmla="*/ 10 h 28"/>
                <a:gd name="T8" fmla="*/ 11 w 23"/>
                <a:gd name="T9" fmla="*/ 0 h 28"/>
                <a:gd name="T10" fmla="*/ 23 w 23"/>
                <a:gd name="T11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">
                  <a:moveTo>
                    <a:pt x="23" y="13"/>
                  </a:moveTo>
                  <a:cubicBezTo>
                    <a:pt x="23" y="22"/>
                    <a:pt x="13" y="28"/>
                    <a:pt x="5" y="24"/>
                  </a:cubicBezTo>
                  <a:cubicBezTo>
                    <a:pt x="3" y="22"/>
                    <a:pt x="0" y="21"/>
                    <a:pt x="2" y="17"/>
                  </a:cubicBezTo>
                  <a:cubicBezTo>
                    <a:pt x="3" y="15"/>
                    <a:pt x="3" y="12"/>
                    <a:pt x="2" y="10"/>
                  </a:cubicBezTo>
                  <a:cubicBezTo>
                    <a:pt x="2" y="3"/>
                    <a:pt x="4" y="0"/>
                    <a:pt x="11" y="0"/>
                  </a:cubicBezTo>
                  <a:cubicBezTo>
                    <a:pt x="18" y="0"/>
                    <a:pt x="23" y="6"/>
                    <a:pt x="23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3" name="Freeform 112"/>
            <p:cNvSpPr>
              <a:spLocks/>
            </p:cNvSpPr>
            <p:nvPr/>
          </p:nvSpPr>
          <p:spPr bwMode="auto">
            <a:xfrm>
              <a:off x="1716088" y="3332163"/>
              <a:ext cx="112713" cy="82550"/>
            </a:xfrm>
            <a:custGeom>
              <a:avLst/>
              <a:gdLst>
                <a:gd name="T0" fmla="*/ 2 w 72"/>
                <a:gd name="T1" fmla="*/ 53 h 53"/>
                <a:gd name="T2" fmla="*/ 2 w 72"/>
                <a:gd name="T3" fmla="*/ 28 h 53"/>
                <a:gd name="T4" fmla="*/ 11 w 72"/>
                <a:gd name="T5" fmla="*/ 8 h 53"/>
                <a:gd name="T6" fmla="*/ 27 w 72"/>
                <a:gd name="T7" fmla="*/ 4 h 53"/>
                <a:gd name="T8" fmla="*/ 48 w 72"/>
                <a:gd name="T9" fmla="*/ 3 h 53"/>
                <a:gd name="T10" fmla="*/ 58 w 72"/>
                <a:gd name="T11" fmla="*/ 4 h 53"/>
                <a:gd name="T12" fmla="*/ 71 w 72"/>
                <a:gd name="T13" fmla="*/ 30 h 53"/>
                <a:gd name="T14" fmla="*/ 71 w 72"/>
                <a:gd name="T15" fmla="*/ 53 h 53"/>
                <a:gd name="T16" fmla="*/ 2 w 72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3">
                  <a:moveTo>
                    <a:pt x="2" y="53"/>
                  </a:moveTo>
                  <a:cubicBezTo>
                    <a:pt x="2" y="44"/>
                    <a:pt x="0" y="36"/>
                    <a:pt x="2" y="28"/>
                  </a:cubicBezTo>
                  <a:cubicBezTo>
                    <a:pt x="4" y="21"/>
                    <a:pt x="7" y="15"/>
                    <a:pt x="11" y="8"/>
                  </a:cubicBezTo>
                  <a:cubicBezTo>
                    <a:pt x="15" y="3"/>
                    <a:pt x="20" y="0"/>
                    <a:pt x="27" y="4"/>
                  </a:cubicBezTo>
                  <a:cubicBezTo>
                    <a:pt x="34" y="7"/>
                    <a:pt x="42" y="7"/>
                    <a:pt x="48" y="3"/>
                  </a:cubicBezTo>
                  <a:cubicBezTo>
                    <a:pt x="52" y="1"/>
                    <a:pt x="55" y="2"/>
                    <a:pt x="58" y="4"/>
                  </a:cubicBezTo>
                  <a:cubicBezTo>
                    <a:pt x="66" y="11"/>
                    <a:pt x="71" y="20"/>
                    <a:pt x="71" y="30"/>
                  </a:cubicBezTo>
                  <a:cubicBezTo>
                    <a:pt x="72" y="38"/>
                    <a:pt x="71" y="45"/>
                    <a:pt x="71" y="53"/>
                  </a:cubicBezTo>
                  <a:cubicBezTo>
                    <a:pt x="48" y="53"/>
                    <a:pt x="25" y="53"/>
                    <a:pt x="2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4" name="Freeform 113"/>
            <p:cNvSpPr>
              <a:spLocks/>
            </p:cNvSpPr>
            <p:nvPr/>
          </p:nvSpPr>
          <p:spPr bwMode="auto">
            <a:xfrm>
              <a:off x="1812925" y="3335338"/>
              <a:ext cx="80963" cy="79375"/>
            </a:xfrm>
            <a:custGeom>
              <a:avLst/>
              <a:gdLst>
                <a:gd name="T0" fmla="*/ 52 w 52"/>
                <a:gd name="T1" fmla="*/ 51 h 51"/>
                <a:gd name="T2" fmla="*/ 13 w 52"/>
                <a:gd name="T3" fmla="*/ 51 h 51"/>
                <a:gd name="T4" fmla="*/ 0 w 52"/>
                <a:gd name="T5" fmla="*/ 0 h 51"/>
                <a:gd name="T6" fmla="*/ 4 w 52"/>
                <a:gd name="T7" fmla="*/ 1 h 51"/>
                <a:gd name="T8" fmla="*/ 30 w 52"/>
                <a:gd name="T9" fmla="*/ 1 h 51"/>
                <a:gd name="T10" fmla="*/ 37 w 52"/>
                <a:gd name="T11" fmla="*/ 2 h 51"/>
                <a:gd name="T12" fmla="*/ 51 w 52"/>
                <a:gd name="T13" fmla="*/ 25 h 51"/>
                <a:gd name="T14" fmla="*/ 52 w 52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51"/>
                  </a:moveTo>
                  <a:cubicBezTo>
                    <a:pt x="39" y="51"/>
                    <a:pt x="26" y="51"/>
                    <a:pt x="13" y="51"/>
                  </a:cubicBezTo>
                  <a:cubicBezTo>
                    <a:pt x="13" y="33"/>
                    <a:pt x="15" y="14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3" y="5"/>
                    <a:pt x="21" y="4"/>
                    <a:pt x="30" y="1"/>
                  </a:cubicBezTo>
                  <a:cubicBezTo>
                    <a:pt x="32" y="0"/>
                    <a:pt x="35" y="1"/>
                    <a:pt x="37" y="2"/>
                  </a:cubicBezTo>
                  <a:cubicBezTo>
                    <a:pt x="45" y="8"/>
                    <a:pt x="51" y="15"/>
                    <a:pt x="51" y="25"/>
                  </a:cubicBezTo>
                  <a:cubicBezTo>
                    <a:pt x="52" y="34"/>
                    <a:pt x="52" y="42"/>
                    <a:pt x="52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5" name="Freeform 114"/>
            <p:cNvSpPr>
              <a:spLocks/>
            </p:cNvSpPr>
            <p:nvPr/>
          </p:nvSpPr>
          <p:spPr bwMode="auto">
            <a:xfrm>
              <a:off x="1736725" y="3259138"/>
              <a:ext cx="73025" cy="74612"/>
            </a:xfrm>
            <a:custGeom>
              <a:avLst/>
              <a:gdLst>
                <a:gd name="T0" fmla="*/ 0 w 47"/>
                <a:gd name="T1" fmla="*/ 24 h 48"/>
                <a:gd name="T2" fmla="*/ 24 w 47"/>
                <a:gd name="T3" fmla="*/ 0 h 48"/>
                <a:gd name="T4" fmla="*/ 47 w 47"/>
                <a:gd name="T5" fmla="*/ 24 h 48"/>
                <a:gd name="T6" fmla="*/ 24 w 47"/>
                <a:gd name="T7" fmla="*/ 48 h 48"/>
                <a:gd name="T8" fmla="*/ 0 w 47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8"/>
                    <a:pt x="24" y="48"/>
                  </a:cubicBezTo>
                  <a:cubicBezTo>
                    <a:pt x="10" y="48"/>
                    <a:pt x="0" y="38"/>
                    <a:pt x="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6" name="Freeform 115"/>
            <p:cNvSpPr>
              <a:spLocks/>
            </p:cNvSpPr>
            <p:nvPr/>
          </p:nvSpPr>
          <p:spPr bwMode="auto">
            <a:xfrm>
              <a:off x="1808163" y="3257550"/>
              <a:ext cx="69850" cy="79375"/>
            </a:xfrm>
            <a:custGeom>
              <a:avLst/>
              <a:gdLst>
                <a:gd name="T0" fmla="*/ 44 w 44"/>
                <a:gd name="T1" fmla="*/ 28 h 51"/>
                <a:gd name="T2" fmla="*/ 30 w 44"/>
                <a:gd name="T3" fmla="*/ 47 h 51"/>
                <a:gd name="T4" fmla="*/ 5 w 44"/>
                <a:gd name="T5" fmla="*/ 43 h 51"/>
                <a:gd name="T6" fmla="*/ 2 w 44"/>
                <a:gd name="T7" fmla="*/ 35 h 51"/>
                <a:gd name="T8" fmla="*/ 3 w 44"/>
                <a:gd name="T9" fmla="*/ 15 h 51"/>
                <a:gd name="T10" fmla="*/ 4 w 44"/>
                <a:gd name="T11" fmla="*/ 8 h 51"/>
                <a:gd name="T12" fmla="*/ 29 w 44"/>
                <a:gd name="T13" fmla="*/ 3 h 51"/>
                <a:gd name="T14" fmla="*/ 44 w 44"/>
                <a:gd name="T1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1">
                  <a:moveTo>
                    <a:pt x="44" y="28"/>
                  </a:moveTo>
                  <a:cubicBezTo>
                    <a:pt x="42" y="35"/>
                    <a:pt x="39" y="43"/>
                    <a:pt x="30" y="47"/>
                  </a:cubicBezTo>
                  <a:cubicBezTo>
                    <a:pt x="21" y="51"/>
                    <a:pt x="12" y="49"/>
                    <a:pt x="5" y="43"/>
                  </a:cubicBezTo>
                  <a:cubicBezTo>
                    <a:pt x="2" y="41"/>
                    <a:pt x="0" y="39"/>
                    <a:pt x="2" y="35"/>
                  </a:cubicBezTo>
                  <a:cubicBezTo>
                    <a:pt x="6" y="29"/>
                    <a:pt x="5" y="22"/>
                    <a:pt x="3" y="15"/>
                  </a:cubicBezTo>
                  <a:cubicBezTo>
                    <a:pt x="2" y="13"/>
                    <a:pt x="3" y="10"/>
                    <a:pt x="4" y="8"/>
                  </a:cubicBezTo>
                  <a:cubicBezTo>
                    <a:pt x="10" y="1"/>
                    <a:pt x="20" y="0"/>
                    <a:pt x="29" y="3"/>
                  </a:cubicBezTo>
                  <a:cubicBezTo>
                    <a:pt x="38" y="7"/>
                    <a:pt x="44" y="16"/>
                    <a:pt x="44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7" name="Freeform 116"/>
            <p:cNvSpPr>
              <a:spLocks/>
            </p:cNvSpPr>
            <p:nvPr/>
          </p:nvSpPr>
          <p:spPr bwMode="auto">
            <a:xfrm>
              <a:off x="2154238" y="3451225"/>
              <a:ext cx="60325" cy="42862"/>
            </a:xfrm>
            <a:custGeom>
              <a:avLst/>
              <a:gdLst>
                <a:gd name="T0" fmla="*/ 39 w 39"/>
                <a:gd name="T1" fmla="*/ 27 h 27"/>
                <a:gd name="T2" fmla="*/ 2 w 39"/>
                <a:gd name="T3" fmla="*/ 27 h 27"/>
                <a:gd name="T4" fmla="*/ 6 w 39"/>
                <a:gd name="T5" fmla="*/ 4 h 27"/>
                <a:gd name="T6" fmla="*/ 15 w 39"/>
                <a:gd name="T7" fmla="*/ 1 h 27"/>
                <a:gd name="T8" fmla="*/ 24 w 39"/>
                <a:gd name="T9" fmla="*/ 2 h 27"/>
                <a:gd name="T10" fmla="*/ 39 w 39"/>
                <a:gd name="T11" fmla="*/ 14 h 27"/>
                <a:gd name="T12" fmla="*/ 39 w 39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7">
                  <a:moveTo>
                    <a:pt x="39" y="27"/>
                  </a:moveTo>
                  <a:cubicBezTo>
                    <a:pt x="26" y="27"/>
                    <a:pt x="15" y="27"/>
                    <a:pt x="2" y="27"/>
                  </a:cubicBezTo>
                  <a:cubicBezTo>
                    <a:pt x="2" y="19"/>
                    <a:pt x="0" y="11"/>
                    <a:pt x="6" y="4"/>
                  </a:cubicBezTo>
                  <a:cubicBezTo>
                    <a:pt x="9" y="2"/>
                    <a:pt x="11" y="0"/>
                    <a:pt x="15" y="1"/>
                  </a:cubicBezTo>
                  <a:cubicBezTo>
                    <a:pt x="18" y="2"/>
                    <a:pt x="21" y="2"/>
                    <a:pt x="24" y="2"/>
                  </a:cubicBezTo>
                  <a:cubicBezTo>
                    <a:pt x="32" y="1"/>
                    <a:pt x="38" y="5"/>
                    <a:pt x="39" y="14"/>
                  </a:cubicBezTo>
                  <a:cubicBezTo>
                    <a:pt x="39" y="18"/>
                    <a:pt x="39" y="23"/>
                    <a:pt x="39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8" name="Freeform 117"/>
            <p:cNvSpPr>
              <a:spLocks/>
            </p:cNvSpPr>
            <p:nvPr/>
          </p:nvSpPr>
          <p:spPr bwMode="auto">
            <a:xfrm>
              <a:off x="2211388" y="3452813"/>
              <a:ext cx="42863" cy="41275"/>
            </a:xfrm>
            <a:custGeom>
              <a:avLst/>
              <a:gdLst>
                <a:gd name="T0" fmla="*/ 25 w 27"/>
                <a:gd name="T1" fmla="*/ 26 h 26"/>
                <a:gd name="T2" fmla="*/ 5 w 27"/>
                <a:gd name="T3" fmla="*/ 26 h 26"/>
                <a:gd name="T4" fmla="*/ 0 w 27"/>
                <a:gd name="T5" fmla="*/ 1 h 26"/>
                <a:gd name="T6" fmla="*/ 12 w 27"/>
                <a:gd name="T7" fmla="*/ 0 h 26"/>
                <a:gd name="T8" fmla="*/ 19 w 27"/>
                <a:gd name="T9" fmla="*/ 2 h 26"/>
                <a:gd name="T10" fmla="*/ 25 w 2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26"/>
                  </a:moveTo>
                  <a:cubicBezTo>
                    <a:pt x="18" y="26"/>
                    <a:pt x="11" y="26"/>
                    <a:pt x="5" y="26"/>
                  </a:cubicBezTo>
                  <a:cubicBezTo>
                    <a:pt x="4" y="17"/>
                    <a:pt x="2" y="9"/>
                    <a:pt x="0" y="1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15" y="0"/>
                    <a:pt x="18" y="1"/>
                    <a:pt x="19" y="2"/>
                  </a:cubicBezTo>
                  <a:cubicBezTo>
                    <a:pt x="25" y="7"/>
                    <a:pt x="27" y="15"/>
                    <a:pt x="25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9" name="Freeform 118"/>
            <p:cNvSpPr>
              <a:spLocks/>
            </p:cNvSpPr>
            <p:nvPr/>
          </p:nvSpPr>
          <p:spPr bwMode="auto">
            <a:xfrm>
              <a:off x="2166938" y="3409950"/>
              <a:ext cx="38100" cy="41275"/>
            </a:xfrm>
            <a:custGeom>
              <a:avLst/>
              <a:gdLst>
                <a:gd name="T0" fmla="*/ 25 w 25"/>
                <a:gd name="T1" fmla="*/ 12 h 26"/>
                <a:gd name="T2" fmla="*/ 12 w 25"/>
                <a:gd name="T3" fmla="*/ 25 h 26"/>
                <a:gd name="T4" fmla="*/ 0 w 25"/>
                <a:gd name="T5" fmla="*/ 12 h 26"/>
                <a:gd name="T6" fmla="*/ 14 w 25"/>
                <a:gd name="T7" fmla="*/ 1 h 26"/>
                <a:gd name="T8" fmla="*/ 25 w 25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6">
                  <a:moveTo>
                    <a:pt x="25" y="12"/>
                  </a:moveTo>
                  <a:cubicBezTo>
                    <a:pt x="24" y="21"/>
                    <a:pt x="20" y="26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0" y="5"/>
                    <a:pt x="6" y="0"/>
                    <a:pt x="14" y="1"/>
                  </a:cubicBezTo>
                  <a:cubicBezTo>
                    <a:pt x="21" y="1"/>
                    <a:pt x="25" y="6"/>
                    <a:pt x="25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0" name="Freeform 119"/>
            <p:cNvSpPr>
              <a:spLocks/>
            </p:cNvSpPr>
            <p:nvPr/>
          </p:nvSpPr>
          <p:spPr bwMode="auto">
            <a:xfrm>
              <a:off x="2205038" y="3409950"/>
              <a:ext cx="38100" cy="41275"/>
            </a:xfrm>
            <a:custGeom>
              <a:avLst/>
              <a:gdLst>
                <a:gd name="T0" fmla="*/ 8 w 24"/>
                <a:gd name="T1" fmla="*/ 1 h 26"/>
                <a:gd name="T2" fmla="*/ 22 w 24"/>
                <a:gd name="T3" fmla="*/ 9 h 26"/>
                <a:gd name="T4" fmla="*/ 18 w 24"/>
                <a:gd name="T5" fmla="*/ 23 h 26"/>
                <a:gd name="T6" fmla="*/ 5 w 24"/>
                <a:gd name="T7" fmla="*/ 24 h 26"/>
                <a:gd name="T8" fmla="*/ 4 w 24"/>
                <a:gd name="T9" fmla="*/ 2 h 26"/>
                <a:gd name="T10" fmla="*/ 8 w 24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8" y="1"/>
                  </a:moveTo>
                  <a:cubicBezTo>
                    <a:pt x="16" y="0"/>
                    <a:pt x="20" y="3"/>
                    <a:pt x="22" y="9"/>
                  </a:cubicBezTo>
                  <a:cubicBezTo>
                    <a:pt x="24" y="14"/>
                    <a:pt x="22" y="19"/>
                    <a:pt x="18" y="23"/>
                  </a:cubicBezTo>
                  <a:cubicBezTo>
                    <a:pt x="14" y="26"/>
                    <a:pt x="9" y="26"/>
                    <a:pt x="5" y="24"/>
                  </a:cubicBezTo>
                  <a:cubicBezTo>
                    <a:pt x="1" y="22"/>
                    <a:pt x="0" y="4"/>
                    <a:pt x="4" y="2"/>
                  </a:cubicBezTo>
                  <a:cubicBezTo>
                    <a:pt x="6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1" name="Freeform 120"/>
            <p:cNvSpPr>
              <a:spLocks/>
            </p:cNvSpPr>
            <p:nvPr/>
          </p:nvSpPr>
          <p:spPr bwMode="auto">
            <a:xfrm>
              <a:off x="1577975" y="3032125"/>
              <a:ext cx="63500" cy="47625"/>
            </a:xfrm>
            <a:custGeom>
              <a:avLst/>
              <a:gdLst>
                <a:gd name="T0" fmla="*/ 36 w 41"/>
                <a:gd name="T1" fmla="*/ 5 h 30"/>
                <a:gd name="T2" fmla="*/ 39 w 41"/>
                <a:gd name="T3" fmla="*/ 30 h 30"/>
                <a:gd name="T4" fmla="*/ 2 w 41"/>
                <a:gd name="T5" fmla="*/ 30 h 30"/>
                <a:gd name="T6" fmla="*/ 8 w 41"/>
                <a:gd name="T7" fmla="*/ 6 h 30"/>
                <a:gd name="T8" fmla="*/ 11 w 41"/>
                <a:gd name="T9" fmla="*/ 3 h 30"/>
                <a:gd name="T10" fmla="*/ 36 w 41"/>
                <a:gd name="T11" fmla="*/ 6 h 30"/>
                <a:gd name="T12" fmla="*/ 36 w 4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0">
                  <a:moveTo>
                    <a:pt x="36" y="5"/>
                  </a:moveTo>
                  <a:cubicBezTo>
                    <a:pt x="39" y="13"/>
                    <a:pt x="41" y="21"/>
                    <a:pt x="39" y="30"/>
                  </a:cubicBezTo>
                  <a:cubicBezTo>
                    <a:pt x="27" y="30"/>
                    <a:pt x="15" y="30"/>
                    <a:pt x="2" y="30"/>
                  </a:cubicBezTo>
                  <a:cubicBezTo>
                    <a:pt x="2" y="21"/>
                    <a:pt x="0" y="12"/>
                    <a:pt x="8" y="6"/>
                  </a:cubicBezTo>
                  <a:cubicBezTo>
                    <a:pt x="9" y="5"/>
                    <a:pt x="11" y="3"/>
                    <a:pt x="11" y="3"/>
                  </a:cubicBezTo>
                  <a:cubicBezTo>
                    <a:pt x="19" y="7"/>
                    <a:pt x="28" y="0"/>
                    <a:pt x="36" y="6"/>
                  </a:cubicBezTo>
                  <a:cubicBezTo>
                    <a:pt x="36" y="6"/>
                    <a:pt x="36" y="5"/>
                    <a:pt x="3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2" name="Freeform 121"/>
            <p:cNvSpPr>
              <a:spLocks/>
            </p:cNvSpPr>
            <p:nvPr/>
          </p:nvSpPr>
          <p:spPr bwMode="auto">
            <a:xfrm>
              <a:off x="1633538" y="3036888"/>
              <a:ext cx="41275" cy="42862"/>
            </a:xfrm>
            <a:custGeom>
              <a:avLst/>
              <a:gdLst>
                <a:gd name="T0" fmla="*/ 0 w 26"/>
                <a:gd name="T1" fmla="*/ 2 h 27"/>
                <a:gd name="T2" fmla="*/ 0 w 26"/>
                <a:gd name="T3" fmla="*/ 3 h 27"/>
                <a:gd name="T4" fmla="*/ 1 w 26"/>
                <a:gd name="T5" fmla="*/ 1 h 27"/>
                <a:gd name="T6" fmla="*/ 14 w 26"/>
                <a:gd name="T7" fmla="*/ 0 h 27"/>
                <a:gd name="T8" fmla="*/ 26 w 26"/>
                <a:gd name="T9" fmla="*/ 11 h 27"/>
                <a:gd name="T10" fmla="*/ 26 w 26"/>
                <a:gd name="T11" fmla="*/ 27 h 27"/>
                <a:gd name="T12" fmla="*/ 6 w 26"/>
                <a:gd name="T13" fmla="*/ 27 h 27"/>
                <a:gd name="T14" fmla="*/ 0 w 26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6" y="0"/>
                    <a:pt x="10" y="1"/>
                    <a:pt x="14" y="0"/>
                  </a:cubicBezTo>
                  <a:cubicBezTo>
                    <a:pt x="19" y="0"/>
                    <a:pt x="25" y="5"/>
                    <a:pt x="26" y="11"/>
                  </a:cubicBezTo>
                  <a:cubicBezTo>
                    <a:pt x="26" y="16"/>
                    <a:pt x="26" y="21"/>
                    <a:pt x="26" y="27"/>
                  </a:cubicBezTo>
                  <a:cubicBezTo>
                    <a:pt x="19" y="27"/>
                    <a:pt x="13" y="27"/>
                    <a:pt x="6" y="27"/>
                  </a:cubicBezTo>
                  <a:cubicBezTo>
                    <a:pt x="5" y="18"/>
                    <a:pt x="7" y="9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3" name="Freeform 122"/>
            <p:cNvSpPr>
              <a:spLocks/>
            </p:cNvSpPr>
            <p:nvPr/>
          </p:nvSpPr>
          <p:spPr bwMode="auto">
            <a:xfrm>
              <a:off x="1589088" y="2997200"/>
              <a:ext cx="41275" cy="38100"/>
            </a:xfrm>
            <a:custGeom>
              <a:avLst/>
              <a:gdLst>
                <a:gd name="T0" fmla="*/ 13 w 26"/>
                <a:gd name="T1" fmla="*/ 0 h 25"/>
                <a:gd name="T2" fmla="*/ 26 w 26"/>
                <a:gd name="T3" fmla="*/ 13 h 25"/>
                <a:gd name="T4" fmla="*/ 12 w 26"/>
                <a:gd name="T5" fmla="*/ 25 h 25"/>
                <a:gd name="T6" fmla="*/ 0 w 26"/>
                <a:gd name="T7" fmla="*/ 12 h 25"/>
                <a:gd name="T8" fmla="*/ 13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13" y="0"/>
                  </a:moveTo>
                  <a:cubicBezTo>
                    <a:pt x="20" y="0"/>
                    <a:pt x="26" y="5"/>
                    <a:pt x="26" y="13"/>
                  </a:cubicBezTo>
                  <a:cubicBezTo>
                    <a:pt x="26" y="20"/>
                    <a:pt x="20" y="25"/>
                    <a:pt x="12" y="25"/>
                  </a:cubicBez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4" name="Freeform 123"/>
            <p:cNvSpPr>
              <a:spLocks/>
            </p:cNvSpPr>
            <p:nvPr/>
          </p:nvSpPr>
          <p:spPr bwMode="auto">
            <a:xfrm>
              <a:off x="1630363" y="2997200"/>
              <a:ext cx="36513" cy="38100"/>
            </a:xfrm>
            <a:custGeom>
              <a:avLst/>
              <a:gdLst>
                <a:gd name="T0" fmla="*/ 10 w 23"/>
                <a:gd name="T1" fmla="*/ 25 h 25"/>
                <a:gd name="T2" fmla="*/ 1 w 23"/>
                <a:gd name="T3" fmla="*/ 15 h 25"/>
                <a:gd name="T4" fmla="*/ 1 w 23"/>
                <a:gd name="T5" fmla="*/ 10 h 25"/>
                <a:gd name="T6" fmla="*/ 3 w 23"/>
                <a:gd name="T7" fmla="*/ 2 h 25"/>
                <a:gd name="T8" fmla="*/ 15 w 23"/>
                <a:gd name="T9" fmla="*/ 1 h 25"/>
                <a:gd name="T10" fmla="*/ 22 w 23"/>
                <a:gd name="T11" fmla="*/ 15 h 25"/>
                <a:gd name="T12" fmla="*/ 10 w 23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">
                  <a:moveTo>
                    <a:pt x="10" y="25"/>
                  </a:moveTo>
                  <a:cubicBezTo>
                    <a:pt x="2" y="25"/>
                    <a:pt x="0" y="22"/>
                    <a:pt x="1" y="15"/>
                  </a:cubicBezTo>
                  <a:cubicBezTo>
                    <a:pt x="1" y="13"/>
                    <a:pt x="1" y="11"/>
                    <a:pt x="1" y="10"/>
                  </a:cubicBezTo>
                  <a:cubicBezTo>
                    <a:pt x="1" y="7"/>
                    <a:pt x="2" y="2"/>
                    <a:pt x="3" y="2"/>
                  </a:cubicBezTo>
                  <a:cubicBezTo>
                    <a:pt x="7" y="0"/>
                    <a:pt x="11" y="0"/>
                    <a:pt x="15" y="1"/>
                  </a:cubicBezTo>
                  <a:cubicBezTo>
                    <a:pt x="21" y="2"/>
                    <a:pt x="23" y="9"/>
                    <a:pt x="22" y="15"/>
                  </a:cubicBezTo>
                  <a:cubicBezTo>
                    <a:pt x="20" y="21"/>
                    <a:pt x="16" y="25"/>
                    <a:pt x="10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5" name="Freeform 124"/>
            <p:cNvSpPr>
              <a:spLocks/>
            </p:cNvSpPr>
            <p:nvPr/>
          </p:nvSpPr>
          <p:spPr bwMode="auto">
            <a:xfrm>
              <a:off x="1585913" y="2339975"/>
              <a:ext cx="163513" cy="117475"/>
            </a:xfrm>
            <a:custGeom>
              <a:avLst/>
              <a:gdLst>
                <a:gd name="T0" fmla="*/ 104 w 104"/>
                <a:gd name="T1" fmla="*/ 75 h 75"/>
                <a:gd name="T2" fmla="*/ 3 w 104"/>
                <a:gd name="T3" fmla="*/ 75 h 75"/>
                <a:gd name="T4" fmla="*/ 7 w 104"/>
                <a:gd name="T5" fmla="*/ 23 h 75"/>
                <a:gd name="T6" fmla="*/ 26 w 104"/>
                <a:gd name="T7" fmla="*/ 2 h 75"/>
                <a:gd name="T8" fmla="*/ 33 w 104"/>
                <a:gd name="T9" fmla="*/ 1 h 75"/>
                <a:gd name="T10" fmla="*/ 73 w 104"/>
                <a:gd name="T11" fmla="*/ 1 h 75"/>
                <a:gd name="T12" fmla="*/ 80 w 104"/>
                <a:gd name="T13" fmla="*/ 2 h 75"/>
                <a:gd name="T14" fmla="*/ 103 w 104"/>
                <a:gd name="T15" fmla="*/ 42 h 75"/>
                <a:gd name="T16" fmla="*/ 104 w 104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75">
                  <a:moveTo>
                    <a:pt x="104" y="75"/>
                  </a:moveTo>
                  <a:cubicBezTo>
                    <a:pt x="69" y="75"/>
                    <a:pt x="37" y="75"/>
                    <a:pt x="3" y="75"/>
                  </a:cubicBezTo>
                  <a:cubicBezTo>
                    <a:pt x="4" y="57"/>
                    <a:pt x="0" y="40"/>
                    <a:pt x="7" y="23"/>
                  </a:cubicBezTo>
                  <a:cubicBezTo>
                    <a:pt x="11" y="14"/>
                    <a:pt x="18" y="7"/>
                    <a:pt x="26" y="2"/>
                  </a:cubicBezTo>
                  <a:cubicBezTo>
                    <a:pt x="28" y="1"/>
                    <a:pt x="31" y="0"/>
                    <a:pt x="33" y="1"/>
                  </a:cubicBezTo>
                  <a:cubicBezTo>
                    <a:pt x="46" y="8"/>
                    <a:pt x="60" y="8"/>
                    <a:pt x="73" y="1"/>
                  </a:cubicBezTo>
                  <a:cubicBezTo>
                    <a:pt x="75" y="0"/>
                    <a:pt x="78" y="1"/>
                    <a:pt x="80" y="2"/>
                  </a:cubicBezTo>
                  <a:cubicBezTo>
                    <a:pt x="95" y="11"/>
                    <a:pt x="103" y="25"/>
                    <a:pt x="103" y="42"/>
                  </a:cubicBezTo>
                  <a:cubicBezTo>
                    <a:pt x="104" y="53"/>
                    <a:pt x="104" y="63"/>
                    <a:pt x="104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6" name="Freeform 125"/>
            <p:cNvSpPr>
              <a:spLocks/>
            </p:cNvSpPr>
            <p:nvPr/>
          </p:nvSpPr>
          <p:spPr bwMode="auto">
            <a:xfrm>
              <a:off x="1727200" y="2339975"/>
              <a:ext cx="117475" cy="117475"/>
            </a:xfrm>
            <a:custGeom>
              <a:avLst/>
              <a:gdLst>
                <a:gd name="T0" fmla="*/ 75 w 75"/>
                <a:gd name="T1" fmla="*/ 75 h 75"/>
                <a:gd name="T2" fmla="*/ 18 w 75"/>
                <a:gd name="T3" fmla="*/ 75 h 75"/>
                <a:gd name="T4" fmla="*/ 18 w 75"/>
                <a:gd name="T5" fmla="*/ 58 h 75"/>
                <a:gd name="T6" fmla="*/ 11 w 75"/>
                <a:gd name="T7" fmla="*/ 17 h 75"/>
                <a:gd name="T8" fmla="*/ 4 w 75"/>
                <a:gd name="T9" fmla="*/ 7 h 75"/>
                <a:gd name="T10" fmla="*/ 0 w 75"/>
                <a:gd name="T11" fmla="*/ 2 h 75"/>
                <a:gd name="T12" fmla="*/ 0 w 75"/>
                <a:gd name="T13" fmla="*/ 1 h 75"/>
                <a:gd name="T14" fmla="*/ 6 w 75"/>
                <a:gd name="T15" fmla="*/ 2 h 75"/>
                <a:gd name="T16" fmla="*/ 43 w 75"/>
                <a:gd name="T17" fmla="*/ 2 h 75"/>
                <a:gd name="T18" fmla="*/ 53 w 75"/>
                <a:gd name="T19" fmla="*/ 3 h 75"/>
                <a:gd name="T20" fmla="*/ 75 w 75"/>
                <a:gd name="T21" fmla="*/ 41 h 75"/>
                <a:gd name="T22" fmla="*/ 75 w 75"/>
                <a:gd name="T2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75">
                  <a:moveTo>
                    <a:pt x="75" y="75"/>
                  </a:moveTo>
                  <a:cubicBezTo>
                    <a:pt x="56" y="75"/>
                    <a:pt x="38" y="75"/>
                    <a:pt x="18" y="75"/>
                  </a:cubicBezTo>
                  <a:cubicBezTo>
                    <a:pt x="18" y="69"/>
                    <a:pt x="18" y="63"/>
                    <a:pt x="18" y="58"/>
                  </a:cubicBezTo>
                  <a:cubicBezTo>
                    <a:pt x="19" y="43"/>
                    <a:pt x="18" y="29"/>
                    <a:pt x="11" y="17"/>
                  </a:cubicBezTo>
                  <a:cubicBezTo>
                    <a:pt x="9" y="13"/>
                    <a:pt x="7" y="10"/>
                    <a:pt x="4" y="7"/>
                  </a:cubicBezTo>
                  <a:cubicBezTo>
                    <a:pt x="3" y="5"/>
                    <a:pt x="1" y="4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18" y="7"/>
                    <a:pt x="31" y="8"/>
                    <a:pt x="43" y="2"/>
                  </a:cubicBezTo>
                  <a:cubicBezTo>
                    <a:pt x="47" y="0"/>
                    <a:pt x="50" y="0"/>
                    <a:pt x="53" y="3"/>
                  </a:cubicBezTo>
                  <a:cubicBezTo>
                    <a:pt x="66" y="12"/>
                    <a:pt x="74" y="24"/>
                    <a:pt x="75" y="41"/>
                  </a:cubicBezTo>
                  <a:cubicBezTo>
                    <a:pt x="75" y="52"/>
                    <a:pt x="75" y="63"/>
                    <a:pt x="75" y="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7" name="Freeform 126"/>
            <p:cNvSpPr>
              <a:spLocks/>
            </p:cNvSpPr>
            <p:nvPr/>
          </p:nvSpPr>
          <p:spPr bwMode="auto">
            <a:xfrm>
              <a:off x="1616075" y="2232025"/>
              <a:ext cx="106363" cy="106362"/>
            </a:xfrm>
            <a:custGeom>
              <a:avLst/>
              <a:gdLst>
                <a:gd name="T0" fmla="*/ 34 w 68"/>
                <a:gd name="T1" fmla="*/ 68 h 68"/>
                <a:gd name="T2" fmla="*/ 0 w 68"/>
                <a:gd name="T3" fmla="*/ 34 h 68"/>
                <a:gd name="T4" fmla="*/ 34 w 68"/>
                <a:gd name="T5" fmla="*/ 0 h 68"/>
                <a:gd name="T6" fmla="*/ 68 w 68"/>
                <a:gd name="T7" fmla="*/ 33 h 68"/>
                <a:gd name="T8" fmla="*/ 34 w 68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3"/>
                  </a:cubicBezTo>
                  <a:cubicBezTo>
                    <a:pt x="68" y="53"/>
                    <a:pt x="53" y="67"/>
                    <a:pt x="34" y="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8" name="Freeform 127"/>
            <p:cNvSpPr>
              <a:spLocks/>
            </p:cNvSpPr>
            <p:nvPr/>
          </p:nvSpPr>
          <p:spPr bwMode="auto">
            <a:xfrm>
              <a:off x="1722438" y="2227263"/>
              <a:ext cx="95250" cy="114300"/>
            </a:xfrm>
            <a:custGeom>
              <a:avLst/>
              <a:gdLst>
                <a:gd name="T0" fmla="*/ 61 w 61"/>
                <a:gd name="T1" fmla="*/ 37 h 73"/>
                <a:gd name="T2" fmla="*/ 41 w 61"/>
                <a:gd name="T3" fmla="*/ 68 h 73"/>
                <a:gd name="T4" fmla="*/ 4 w 61"/>
                <a:gd name="T5" fmla="*/ 61 h 73"/>
                <a:gd name="T6" fmla="*/ 2 w 61"/>
                <a:gd name="T7" fmla="*/ 52 h 73"/>
                <a:gd name="T8" fmla="*/ 2 w 61"/>
                <a:gd name="T9" fmla="*/ 22 h 73"/>
                <a:gd name="T10" fmla="*/ 4 w 61"/>
                <a:gd name="T11" fmla="*/ 12 h 73"/>
                <a:gd name="T12" fmla="*/ 41 w 61"/>
                <a:gd name="T13" fmla="*/ 5 h 73"/>
                <a:gd name="T14" fmla="*/ 61 w 61"/>
                <a:gd name="T1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73">
                  <a:moveTo>
                    <a:pt x="61" y="37"/>
                  </a:moveTo>
                  <a:cubicBezTo>
                    <a:pt x="61" y="51"/>
                    <a:pt x="54" y="62"/>
                    <a:pt x="41" y="68"/>
                  </a:cubicBezTo>
                  <a:cubicBezTo>
                    <a:pt x="29" y="73"/>
                    <a:pt x="13" y="71"/>
                    <a:pt x="4" y="61"/>
                  </a:cubicBezTo>
                  <a:cubicBezTo>
                    <a:pt x="1" y="58"/>
                    <a:pt x="0" y="56"/>
                    <a:pt x="2" y="52"/>
                  </a:cubicBezTo>
                  <a:cubicBezTo>
                    <a:pt x="7" y="42"/>
                    <a:pt x="6" y="32"/>
                    <a:pt x="2" y="22"/>
                  </a:cubicBezTo>
                  <a:cubicBezTo>
                    <a:pt x="0" y="17"/>
                    <a:pt x="1" y="15"/>
                    <a:pt x="4" y="12"/>
                  </a:cubicBezTo>
                  <a:cubicBezTo>
                    <a:pt x="15" y="2"/>
                    <a:pt x="27" y="0"/>
                    <a:pt x="41" y="5"/>
                  </a:cubicBezTo>
                  <a:cubicBezTo>
                    <a:pt x="54" y="11"/>
                    <a:pt x="61" y="22"/>
                    <a:pt x="61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420" name="Imagen 4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3" y="3822175"/>
            <a:ext cx="3633750" cy="1125000"/>
          </a:xfrm>
          <a:prstGeom prst="rect">
            <a:avLst/>
          </a:prstGeom>
        </p:spPr>
      </p:pic>
      <p:pic>
        <p:nvPicPr>
          <p:cNvPr id="421" name="Imagen 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212" y="3244056"/>
            <a:ext cx="3802500" cy="1687500"/>
          </a:xfrm>
          <a:prstGeom prst="rect">
            <a:avLst/>
          </a:prstGeom>
        </p:spPr>
      </p:pic>
      <p:pic>
        <p:nvPicPr>
          <p:cNvPr id="422" name="Imagen 4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900" y="997404"/>
            <a:ext cx="3892500" cy="1946250"/>
          </a:xfrm>
          <a:prstGeom prst="rect">
            <a:avLst/>
          </a:prstGeom>
        </p:spPr>
      </p:pic>
      <p:pic>
        <p:nvPicPr>
          <p:cNvPr id="423" name="Imagen 4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23289" y="1921565"/>
            <a:ext cx="2067157" cy="56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body" idx="4294967295"/>
          </p:nvPr>
        </p:nvSpPr>
        <p:spPr>
          <a:xfrm>
            <a:off x="584616" y="269823"/>
            <a:ext cx="8229600" cy="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PE" sz="3600" dirty="0" smtClean="0">
                <a:solidFill>
                  <a:schemeClr val="bg1"/>
                </a:solidFill>
              </a:rPr>
              <a:t>Editable Íconos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16" y="1596428"/>
            <a:ext cx="2629794" cy="14621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52" y="3430373"/>
            <a:ext cx="2981340" cy="12485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300" y="1428967"/>
            <a:ext cx="2958750" cy="1203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167" y="1933663"/>
            <a:ext cx="2351365" cy="23513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0645" y="3571567"/>
            <a:ext cx="3241704" cy="106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body" idx="4294967295"/>
          </p:nvPr>
        </p:nvSpPr>
        <p:spPr>
          <a:xfrm>
            <a:off x="914400" y="269875"/>
            <a:ext cx="8229600" cy="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PE" sz="3600" dirty="0" smtClean="0">
                <a:solidFill>
                  <a:schemeClr val="bg1"/>
                </a:solidFill>
              </a:rPr>
              <a:t>Editable Íconos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58" y="1399832"/>
            <a:ext cx="3572993" cy="35813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932" y="3450731"/>
            <a:ext cx="2579258" cy="153040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346" y="1252465"/>
            <a:ext cx="1908430" cy="1938018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7253209" y="1683151"/>
            <a:ext cx="1301751" cy="3014663"/>
            <a:chOff x="10567987" y="879475"/>
            <a:chExt cx="1301751" cy="3014663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1445875" y="3394075"/>
              <a:ext cx="317500" cy="250825"/>
            </a:xfrm>
            <a:custGeom>
              <a:avLst/>
              <a:gdLst>
                <a:gd name="T0" fmla="*/ 26 w 84"/>
                <a:gd name="T1" fmla="*/ 1 h 67"/>
                <a:gd name="T2" fmla="*/ 42 w 84"/>
                <a:gd name="T3" fmla="*/ 7 h 67"/>
                <a:gd name="T4" fmla="*/ 60 w 84"/>
                <a:gd name="T5" fmla="*/ 1 h 67"/>
                <a:gd name="T6" fmla="*/ 80 w 84"/>
                <a:gd name="T7" fmla="*/ 15 h 67"/>
                <a:gd name="T8" fmla="*/ 76 w 84"/>
                <a:gd name="T9" fmla="*/ 40 h 67"/>
                <a:gd name="T10" fmla="*/ 72 w 84"/>
                <a:gd name="T11" fmla="*/ 41 h 67"/>
                <a:gd name="T12" fmla="*/ 72 w 84"/>
                <a:gd name="T13" fmla="*/ 37 h 67"/>
                <a:gd name="T14" fmla="*/ 74 w 84"/>
                <a:gd name="T15" fmla="*/ 34 h 67"/>
                <a:gd name="T16" fmla="*/ 70 w 84"/>
                <a:gd name="T17" fmla="*/ 10 h 67"/>
                <a:gd name="T18" fmla="*/ 47 w 84"/>
                <a:gd name="T19" fmla="*/ 12 h 67"/>
                <a:gd name="T20" fmla="*/ 37 w 84"/>
                <a:gd name="T21" fmla="*/ 11 h 67"/>
                <a:gd name="T22" fmla="*/ 14 w 84"/>
                <a:gd name="T23" fmla="*/ 10 h 67"/>
                <a:gd name="T24" fmla="*/ 10 w 84"/>
                <a:gd name="T25" fmla="*/ 33 h 67"/>
                <a:gd name="T26" fmla="*/ 35 w 84"/>
                <a:gd name="T27" fmla="*/ 59 h 67"/>
                <a:gd name="T28" fmla="*/ 41 w 84"/>
                <a:gd name="T29" fmla="*/ 63 h 67"/>
                <a:gd name="T30" fmla="*/ 42 w 84"/>
                <a:gd name="T31" fmla="*/ 66 h 67"/>
                <a:gd name="T32" fmla="*/ 39 w 84"/>
                <a:gd name="T33" fmla="*/ 67 h 67"/>
                <a:gd name="T34" fmla="*/ 2 w 84"/>
                <a:gd name="T35" fmla="*/ 26 h 67"/>
                <a:gd name="T36" fmla="*/ 26 w 84"/>
                <a:gd name="T37" fmla="*/ 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67">
                  <a:moveTo>
                    <a:pt x="26" y="1"/>
                  </a:moveTo>
                  <a:cubicBezTo>
                    <a:pt x="32" y="0"/>
                    <a:pt x="37" y="8"/>
                    <a:pt x="42" y="7"/>
                  </a:cubicBezTo>
                  <a:cubicBezTo>
                    <a:pt x="48" y="7"/>
                    <a:pt x="53" y="1"/>
                    <a:pt x="60" y="1"/>
                  </a:cubicBezTo>
                  <a:cubicBezTo>
                    <a:pt x="70" y="1"/>
                    <a:pt x="76" y="6"/>
                    <a:pt x="80" y="15"/>
                  </a:cubicBezTo>
                  <a:cubicBezTo>
                    <a:pt x="84" y="24"/>
                    <a:pt x="81" y="32"/>
                    <a:pt x="76" y="40"/>
                  </a:cubicBezTo>
                  <a:cubicBezTo>
                    <a:pt x="75" y="42"/>
                    <a:pt x="74" y="43"/>
                    <a:pt x="72" y="41"/>
                  </a:cubicBezTo>
                  <a:cubicBezTo>
                    <a:pt x="70" y="40"/>
                    <a:pt x="71" y="39"/>
                    <a:pt x="72" y="37"/>
                  </a:cubicBezTo>
                  <a:cubicBezTo>
                    <a:pt x="72" y="36"/>
                    <a:pt x="73" y="35"/>
                    <a:pt x="74" y="34"/>
                  </a:cubicBezTo>
                  <a:cubicBezTo>
                    <a:pt x="79" y="24"/>
                    <a:pt x="77" y="16"/>
                    <a:pt x="70" y="10"/>
                  </a:cubicBezTo>
                  <a:cubicBezTo>
                    <a:pt x="63" y="4"/>
                    <a:pt x="54" y="5"/>
                    <a:pt x="47" y="12"/>
                  </a:cubicBezTo>
                  <a:cubicBezTo>
                    <a:pt x="43" y="15"/>
                    <a:pt x="41" y="15"/>
                    <a:pt x="37" y="11"/>
                  </a:cubicBezTo>
                  <a:cubicBezTo>
                    <a:pt x="30" y="5"/>
                    <a:pt x="21" y="4"/>
                    <a:pt x="14" y="10"/>
                  </a:cubicBezTo>
                  <a:cubicBezTo>
                    <a:pt x="6" y="16"/>
                    <a:pt x="5" y="24"/>
                    <a:pt x="10" y="33"/>
                  </a:cubicBezTo>
                  <a:cubicBezTo>
                    <a:pt x="16" y="44"/>
                    <a:pt x="25" y="52"/>
                    <a:pt x="35" y="59"/>
                  </a:cubicBezTo>
                  <a:cubicBezTo>
                    <a:pt x="37" y="60"/>
                    <a:pt x="39" y="61"/>
                    <a:pt x="41" y="63"/>
                  </a:cubicBezTo>
                  <a:cubicBezTo>
                    <a:pt x="42" y="64"/>
                    <a:pt x="42" y="65"/>
                    <a:pt x="42" y="66"/>
                  </a:cubicBezTo>
                  <a:cubicBezTo>
                    <a:pt x="41" y="67"/>
                    <a:pt x="40" y="67"/>
                    <a:pt x="39" y="67"/>
                  </a:cubicBezTo>
                  <a:cubicBezTo>
                    <a:pt x="27" y="64"/>
                    <a:pt x="3" y="38"/>
                    <a:pt x="2" y="26"/>
                  </a:cubicBezTo>
                  <a:cubicBezTo>
                    <a:pt x="0" y="12"/>
                    <a:pt x="11" y="1"/>
                    <a:pt x="26" y="1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0567987" y="3375025"/>
              <a:ext cx="461963" cy="519113"/>
            </a:xfrm>
            <a:custGeom>
              <a:avLst/>
              <a:gdLst>
                <a:gd name="T0" fmla="*/ 97 w 122"/>
                <a:gd name="T1" fmla="*/ 87 h 138"/>
                <a:gd name="T2" fmla="*/ 97 w 122"/>
                <a:gd name="T3" fmla="*/ 59 h 138"/>
                <a:gd name="T4" fmla="*/ 105 w 122"/>
                <a:gd name="T5" fmla="*/ 51 h 138"/>
                <a:gd name="T6" fmla="*/ 113 w 122"/>
                <a:gd name="T7" fmla="*/ 30 h 138"/>
                <a:gd name="T8" fmla="*/ 94 w 122"/>
                <a:gd name="T9" fmla="*/ 47 h 138"/>
                <a:gd name="T10" fmla="*/ 68 w 122"/>
                <a:gd name="T11" fmla="*/ 32 h 138"/>
                <a:gd name="T12" fmla="*/ 66 w 122"/>
                <a:gd name="T13" fmla="*/ 23 h 138"/>
                <a:gd name="T14" fmla="*/ 65 w 122"/>
                <a:gd name="T15" fmla="*/ 2 h 138"/>
                <a:gd name="T16" fmla="*/ 54 w 122"/>
                <a:gd name="T17" fmla="*/ 22 h 138"/>
                <a:gd name="T18" fmla="*/ 52 w 122"/>
                <a:gd name="T19" fmla="*/ 32 h 138"/>
                <a:gd name="T20" fmla="*/ 27 w 122"/>
                <a:gd name="T21" fmla="*/ 47 h 138"/>
                <a:gd name="T22" fmla="*/ 14 w 122"/>
                <a:gd name="T23" fmla="*/ 30 h 138"/>
                <a:gd name="T24" fmla="*/ 3 w 122"/>
                <a:gd name="T25" fmla="*/ 47 h 138"/>
                <a:gd name="T26" fmla="*/ 25 w 122"/>
                <a:gd name="T27" fmla="*/ 52 h 138"/>
                <a:gd name="T28" fmla="*/ 24 w 122"/>
                <a:gd name="T29" fmla="*/ 77 h 138"/>
                <a:gd name="T30" fmla="*/ 3 w 122"/>
                <a:gd name="T31" fmla="*/ 91 h 138"/>
                <a:gd name="T32" fmla="*/ 15 w 122"/>
                <a:gd name="T33" fmla="*/ 108 h 138"/>
                <a:gd name="T34" fmla="*/ 28 w 122"/>
                <a:gd name="T35" fmla="*/ 91 h 138"/>
                <a:gd name="T36" fmla="*/ 51 w 122"/>
                <a:gd name="T37" fmla="*/ 106 h 138"/>
                <a:gd name="T38" fmla="*/ 54 w 122"/>
                <a:gd name="T39" fmla="*/ 117 h 138"/>
                <a:gd name="T40" fmla="*/ 66 w 122"/>
                <a:gd name="T41" fmla="*/ 135 h 138"/>
                <a:gd name="T42" fmla="*/ 63 w 122"/>
                <a:gd name="T43" fmla="*/ 109 h 138"/>
                <a:gd name="T44" fmla="*/ 87 w 122"/>
                <a:gd name="T45" fmla="*/ 96 h 138"/>
                <a:gd name="T46" fmla="*/ 99 w 122"/>
                <a:gd name="T47" fmla="*/ 99 h 138"/>
                <a:gd name="T48" fmla="*/ 121 w 122"/>
                <a:gd name="T49" fmla="*/ 98 h 138"/>
                <a:gd name="T50" fmla="*/ 77 w 122"/>
                <a:gd name="T51" fmla="*/ 97 h 138"/>
                <a:gd name="T52" fmla="*/ 52 w 122"/>
                <a:gd name="T53" fmla="*/ 100 h 138"/>
                <a:gd name="T54" fmla="*/ 50 w 122"/>
                <a:gd name="T55" fmla="*/ 85 h 138"/>
                <a:gd name="T56" fmla="*/ 77 w 122"/>
                <a:gd name="T57" fmla="*/ 97 h 138"/>
                <a:gd name="T58" fmla="*/ 61 w 122"/>
                <a:gd name="T59" fmla="*/ 56 h 138"/>
                <a:gd name="T60" fmla="*/ 61 w 122"/>
                <a:gd name="T61" fmla="*/ 77 h 138"/>
                <a:gd name="T62" fmla="*/ 88 w 122"/>
                <a:gd name="T63" fmla="*/ 87 h 138"/>
                <a:gd name="T64" fmla="*/ 72 w 122"/>
                <a:gd name="T65" fmla="*/ 79 h 138"/>
                <a:gd name="T66" fmla="*/ 66 w 122"/>
                <a:gd name="T67" fmla="*/ 52 h 138"/>
                <a:gd name="T68" fmla="*/ 47 w 122"/>
                <a:gd name="T69" fmla="*/ 74 h 138"/>
                <a:gd name="T70" fmla="*/ 45 w 122"/>
                <a:gd name="T71" fmla="*/ 83 h 138"/>
                <a:gd name="T72" fmla="*/ 45 w 122"/>
                <a:gd name="T73" fmla="*/ 41 h 138"/>
                <a:gd name="T74" fmla="*/ 88 w 122"/>
                <a:gd name="T75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38">
                  <a:moveTo>
                    <a:pt x="105" y="87"/>
                  </a:moveTo>
                  <a:cubicBezTo>
                    <a:pt x="102" y="88"/>
                    <a:pt x="100" y="89"/>
                    <a:pt x="97" y="87"/>
                  </a:cubicBezTo>
                  <a:cubicBezTo>
                    <a:pt x="93" y="84"/>
                    <a:pt x="96" y="82"/>
                    <a:pt x="97" y="79"/>
                  </a:cubicBezTo>
                  <a:cubicBezTo>
                    <a:pt x="99" y="72"/>
                    <a:pt x="99" y="66"/>
                    <a:pt x="97" y="59"/>
                  </a:cubicBezTo>
                  <a:cubicBezTo>
                    <a:pt x="97" y="56"/>
                    <a:pt x="93" y="54"/>
                    <a:pt x="97" y="51"/>
                  </a:cubicBezTo>
                  <a:cubicBezTo>
                    <a:pt x="100" y="49"/>
                    <a:pt x="102" y="50"/>
                    <a:pt x="105" y="51"/>
                  </a:cubicBezTo>
                  <a:cubicBezTo>
                    <a:pt x="112" y="54"/>
                    <a:pt x="118" y="51"/>
                    <a:pt x="120" y="45"/>
                  </a:cubicBezTo>
                  <a:cubicBezTo>
                    <a:pt x="122" y="39"/>
                    <a:pt x="119" y="32"/>
                    <a:pt x="113" y="30"/>
                  </a:cubicBezTo>
                  <a:cubicBezTo>
                    <a:pt x="106" y="28"/>
                    <a:pt x="100" y="32"/>
                    <a:pt x="99" y="39"/>
                  </a:cubicBezTo>
                  <a:cubicBezTo>
                    <a:pt x="98" y="42"/>
                    <a:pt x="98" y="45"/>
                    <a:pt x="94" y="47"/>
                  </a:cubicBezTo>
                  <a:cubicBezTo>
                    <a:pt x="90" y="48"/>
                    <a:pt x="90" y="44"/>
                    <a:pt x="87" y="42"/>
                  </a:cubicBezTo>
                  <a:cubicBezTo>
                    <a:pt x="82" y="37"/>
                    <a:pt x="75" y="34"/>
                    <a:pt x="68" y="32"/>
                  </a:cubicBezTo>
                  <a:cubicBezTo>
                    <a:pt x="66" y="32"/>
                    <a:pt x="64" y="32"/>
                    <a:pt x="63" y="29"/>
                  </a:cubicBezTo>
                  <a:cubicBezTo>
                    <a:pt x="63" y="27"/>
                    <a:pt x="63" y="24"/>
                    <a:pt x="66" y="23"/>
                  </a:cubicBezTo>
                  <a:cubicBezTo>
                    <a:pt x="69" y="22"/>
                    <a:pt x="71" y="19"/>
                    <a:pt x="72" y="16"/>
                  </a:cubicBezTo>
                  <a:cubicBezTo>
                    <a:pt x="73" y="10"/>
                    <a:pt x="71" y="5"/>
                    <a:pt x="65" y="2"/>
                  </a:cubicBezTo>
                  <a:cubicBezTo>
                    <a:pt x="59" y="0"/>
                    <a:pt x="55" y="2"/>
                    <a:pt x="51" y="7"/>
                  </a:cubicBezTo>
                  <a:cubicBezTo>
                    <a:pt x="48" y="12"/>
                    <a:pt x="49" y="18"/>
                    <a:pt x="54" y="22"/>
                  </a:cubicBezTo>
                  <a:cubicBezTo>
                    <a:pt x="57" y="24"/>
                    <a:pt x="59" y="25"/>
                    <a:pt x="58" y="29"/>
                  </a:cubicBezTo>
                  <a:cubicBezTo>
                    <a:pt x="58" y="33"/>
                    <a:pt x="54" y="32"/>
                    <a:pt x="52" y="32"/>
                  </a:cubicBezTo>
                  <a:cubicBezTo>
                    <a:pt x="45" y="34"/>
                    <a:pt x="40" y="38"/>
                    <a:pt x="35" y="42"/>
                  </a:cubicBezTo>
                  <a:cubicBezTo>
                    <a:pt x="32" y="44"/>
                    <a:pt x="32" y="48"/>
                    <a:pt x="27" y="47"/>
                  </a:cubicBezTo>
                  <a:cubicBezTo>
                    <a:pt x="23" y="45"/>
                    <a:pt x="24" y="42"/>
                    <a:pt x="23" y="39"/>
                  </a:cubicBezTo>
                  <a:cubicBezTo>
                    <a:pt x="22" y="34"/>
                    <a:pt x="19" y="31"/>
                    <a:pt x="14" y="30"/>
                  </a:cubicBezTo>
                  <a:cubicBezTo>
                    <a:pt x="9" y="29"/>
                    <a:pt x="5" y="31"/>
                    <a:pt x="3" y="35"/>
                  </a:cubicBezTo>
                  <a:cubicBezTo>
                    <a:pt x="0" y="39"/>
                    <a:pt x="0" y="43"/>
                    <a:pt x="3" y="47"/>
                  </a:cubicBezTo>
                  <a:cubicBezTo>
                    <a:pt x="6" y="53"/>
                    <a:pt x="12" y="53"/>
                    <a:pt x="18" y="50"/>
                  </a:cubicBezTo>
                  <a:cubicBezTo>
                    <a:pt x="21" y="49"/>
                    <a:pt x="23" y="50"/>
                    <a:pt x="25" y="52"/>
                  </a:cubicBezTo>
                  <a:cubicBezTo>
                    <a:pt x="28" y="54"/>
                    <a:pt x="25" y="56"/>
                    <a:pt x="25" y="57"/>
                  </a:cubicBezTo>
                  <a:cubicBezTo>
                    <a:pt x="23" y="64"/>
                    <a:pt x="23" y="70"/>
                    <a:pt x="24" y="77"/>
                  </a:cubicBezTo>
                  <a:cubicBezTo>
                    <a:pt x="27" y="89"/>
                    <a:pt x="27" y="89"/>
                    <a:pt x="15" y="86"/>
                  </a:cubicBezTo>
                  <a:cubicBezTo>
                    <a:pt x="10" y="85"/>
                    <a:pt x="6" y="86"/>
                    <a:pt x="3" y="91"/>
                  </a:cubicBezTo>
                  <a:cubicBezTo>
                    <a:pt x="0" y="95"/>
                    <a:pt x="0" y="100"/>
                    <a:pt x="3" y="104"/>
                  </a:cubicBezTo>
                  <a:cubicBezTo>
                    <a:pt x="6" y="108"/>
                    <a:pt x="10" y="109"/>
                    <a:pt x="15" y="108"/>
                  </a:cubicBezTo>
                  <a:cubicBezTo>
                    <a:pt x="20" y="107"/>
                    <a:pt x="23" y="103"/>
                    <a:pt x="23" y="97"/>
                  </a:cubicBezTo>
                  <a:cubicBezTo>
                    <a:pt x="23" y="94"/>
                    <a:pt x="25" y="92"/>
                    <a:pt x="28" y="91"/>
                  </a:cubicBezTo>
                  <a:cubicBezTo>
                    <a:pt x="31" y="90"/>
                    <a:pt x="31" y="93"/>
                    <a:pt x="33" y="94"/>
                  </a:cubicBezTo>
                  <a:cubicBezTo>
                    <a:pt x="38" y="100"/>
                    <a:pt x="44" y="103"/>
                    <a:pt x="51" y="106"/>
                  </a:cubicBezTo>
                  <a:cubicBezTo>
                    <a:pt x="54" y="106"/>
                    <a:pt x="58" y="105"/>
                    <a:pt x="58" y="109"/>
                  </a:cubicBezTo>
                  <a:cubicBezTo>
                    <a:pt x="59" y="113"/>
                    <a:pt x="56" y="115"/>
                    <a:pt x="54" y="117"/>
                  </a:cubicBezTo>
                  <a:cubicBezTo>
                    <a:pt x="49" y="121"/>
                    <a:pt x="48" y="127"/>
                    <a:pt x="52" y="132"/>
                  </a:cubicBezTo>
                  <a:cubicBezTo>
                    <a:pt x="56" y="137"/>
                    <a:pt x="61" y="138"/>
                    <a:pt x="66" y="135"/>
                  </a:cubicBezTo>
                  <a:cubicBezTo>
                    <a:pt x="73" y="131"/>
                    <a:pt x="74" y="122"/>
                    <a:pt x="68" y="117"/>
                  </a:cubicBezTo>
                  <a:cubicBezTo>
                    <a:pt x="65" y="115"/>
                    <a:pt x="63" y="113"/>
                    <a:pt x="63" y="109"/>
                  </a:cubicBezTo>
                  <a:cubicBezTo>
                    <a:pt x="64" y="105"/>
                    <a:pt x="68" y="106"/>
                    <a:pt x="71" y="105"/>
                  </a:cubicBezTo>
                  <a:cubicBezTo>
                    <a:pt x="77" y="103"/>
                    <a:pt x="82" y="100"/>
                    <a:pt x="87" y="96"/>
                  </a:cubicBezTo>
                  <a:cubicBezTo>
                    <a:pt x="89" y="94"/>
                    <a:pt x="90" y="90"/>
                    <a:pt x="94" y="91"/>
                  </a:cubicBezTo>
                  <a:cubicBezTo>
                    <a:pt x="98" y="93"/>
                    <a:pt x="98" y="96"/>
                    <a:pt x="99" y="99"/>
                  </a:cubicBezTo>
                  <a:cubicBezTo>
                    <a:pt x="100" y="106"/>
                    <a:pt x="104" y="109"/>
                    <a:pt x="111" y="108"/>
                  </a:cubicBezTo>
                  <a:cubicBezTo>
                    <a:pt x="118" y="107"/>
                    <a:pt x="120" y="103"/>
                    <a:pt x="121" y="98"/>
                  </a:cubicBezTo>
                  <a:cubicBezTo>
                    <a:pt x="121" y="89"/>
                    <a:pt x="113" y="84"/>
                    <a:pt x="105" y="87"/>
                  </a:cubicBezTo>
                  <a:close/>
                  <a:moveTo>
                    <a:pt x="77" y="97"/>
                  </a:moveTo>
                  <a:cubicBezTo>
                    <a:pt x="72" y="100"/>
                    <a:pt x="67" y="102"/>
                    <a:pt x="59" y="102"/>
                  </a:cubicBezTo>
                  <a:cubicBezTo>
                    <a:pt x="58" y="101"/>
                    <a:pt x="55" y="101"/>
                    <a:pt x="52" y="100"/>
                  </a:cubicBezTo>
                  <a:cubicBezTo>
                    <a:pt x="48" y="99"/>
                    <a:pt x="42" y="98"/>
                    <a:pt x="42" y="94"/>
                  </a:cubicBezTo>
                  <a:cubicBezTo>
                    <a:pt x="42" y="90"/>
                    <a:pt x="47" y="88"/>
                    <a:pt x="50" y="85"/>
                  </a:cubicBezTo>
                  <a:cubicBezTo>
                    <a:pt x="59" y="80"/>
                    <a:pt x="71" y="83"/>
                    <a:pt x="78" y="91"/>
                  </a:cubicBezTo>
                  <a:cubicBezTo>
                    <a:pt x="80" y="93"/>
                    <a:pt x="81" y="95"/>
                    <a:pt x="77" y="97"/>
                  </a:cubicBezTo>
                  <a:close/>
                  <a:moveTo>
                    <a:pt x="50" y="67"/>
                  </a:moveTo>
                  <a:cubicBezTo>
                    <a:pt x="50" y="61"/>
                    <a:pt x="55" y="56"/>
                    <a:pt x="61" y="56"/>
                  </a:cubicBezTo>
                  <a:cubicBezTo>
                    <a:pt x="67" y="57"/>
                    <a:pt x="72" y="62"/>
                    <a:pt x="72" y="67"/>
                  </a:cubicBezTo>
                  <a:cubicBezTo>
                    <a:pt x="71" y="73"/>
                    <a:pt x="67" y="77"/>
                    <a:pt x="61" y="77"/>
                  </a:cubicBezTo>
                  <a:cubicBezTo>
                    <a:pt x="54" y="77"/>
                    <a:pt x="51" y="73"/>
                    <a:pt x="50" y="67"/>
                  </a:cubicBezTo>
                  <a:close/>
                  <a:moveTo>
                    <a:pt x="88" y="87"/>
                  </a:moveTo>
                  <a:cubicBezTo>
                    <a:pt x="86" y="90"/>
                    <a:pt x="85" y="91"/>
                    <a:pt x="82" y="88"/>
                  </a:cubicBezTo>
                  <a:cubicBezTo>
                    <a:pt x="79" y="84"/>
                    <a:pt x="75" y="82"/>
                    <a:pt x="72" y="79"/>
                  </a:cubicBezTo>
                  <a:cubicBezTo>
                    <a:pt x="75" y="75"/>
                    <a:pt x="77" y="71"/>
                    <a:pt x="77" y="65"/>
                  </a:cubicBezTo>
                  <a:cubicBezTo>
                    <a:pt x="76" y="59"/>
                    <a:pt x="72" y="54"/>
                    <a:pt x="66" y="52"/>
                  </a:cubicBezTo>
                  <a:cubicBezTo>
                    <a:pt x="59" y="50"/>
                    <a:pt x="53" y="52"/>
                    <a:pt x="49" y="57"/>
                  </a:cubicBezTo>
                  <a:cubicBezTo>
                    <a:pt x="44" y="62"/>
                    <a:pt x="44" y="69"/>
                    <a:pt x="47" y="74"/>
                  </a:cubicBezTo>
                  <a:cubicBezTo>
                    <a:pt x="50" y="78"/>
                    <a:pt x="51" y="80"/>
                    <a:pt x="46" y="82"/>
                  </a:cubicBezTo>
                  <a:cubicBezTo>
                    <a:pt x="45" y="82"/>
                    <a:pt x="45" y="83"/>
                    <a:pt x="45" y="83"/>
                  </a:cubicBezTo>
                  <a:cubicBezTo>
                    <a:pt x="35" y="91"/>
                    <a:pt x="34" y="90"/>
                    <a:pt x="30" y="79"/>
                  </a:cubicBezTo>
                  <a:cubicBezTo>
                    <a:pt x="25" y="64"/>
                    <a:pt x="31" y="48"/>
                    <a:pt x="45" y="41"/>
                  </a:cubicBezTo>
                  <a:cubicBezTo>
                    <a:pt x="57" y="33"/>
                    <a:pt x="74" y="36"/>
                    <a:pt x="84" y="47"/>
                  </a:cubicBezTo>
                  <a:cubicBezTo>
                    <a:pt x="95" y="57"/>
                    <a:pt x="96" y="74"/>
                    <a:pt x="88" y="87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468100" y="2644775"/>
              <a:ext cx="276225" cy="277813"/>
            </a:xfrm>
            <a:custGeom>
              <a:avLst/>
              <a:gdLst>
                <a:gd name="T0" fmla="*/ 1 w 73"/>
                <a:gd name="T1" fmla="*/ 36 h 74"/>
                <a:gd name="T2" fmla="*/ 1 w 73"/>
                <a:gd name="T3" fmla="*/ 6 h 74"/>
                <a:gd name="T4" fmla="*/ 6 w 73"/>
                <a:gd name="T5" fmla="*/ 0 h 74"/>
                <a:gd name="T6" fmla="*/ 66 w 73"/>
                <a:gd name="T7" fmla="*/ 0 h 74"/>
                <a:gd name="T8" fmla="*/ 71 w 73"/>
                <a:gd name="T9" fmla="*/ 4 h 74"/>
                <a:gd name="T10" fmla="*/ 66 w 73"/>
                <a:gd name="T11" fmla="*/ 7 h 74"/>
                <a:gd name="T12" fmla="*/ 49 w 73"/>
                <a:gd name="T13" fmla="*/ 7 h 74"/>
                <a:gd name="T14" fmla="*/ 36 w 73"/>
                <a:gd name="T15" fmla="*/ 21 h 74"/>
                <a:gd name="T16" fmla="*/ 36 w 73"/>
                <a:gd name="T17" fmla="*/ 42 h 74"/>
                <a:gd name="T18" fmla="*/ 42 w 73"/>
                <a:gd name="T19" fmla="*/ 53 h 74"/>
                <a:gd name="T20" fmla="*/ 63 w 73"/>
                <a:gd name="T21" fmla="*/ 56 h 74"/>
                <a:gd name="T22" fmla="*/ 71 w 73"/>
                <a:gd name="T23" fmla="*/ 62 h 74"/>
                <a:gd name="T24" fmla="*/ 60 w 73"/>
                <a:gd name="T25" fmla="*/ 72 h 74"/>
                <a:gd name="T26" fmla="*/ 8 w 73"/>
                <a:gd name="T27" fmla="*/ 73 h 74"/>
                <a:gd name="T28" fmla="*/ 1 w 73"/>
                <a:gd name="T29" fmla="*/ 66 h 74"/>
                <a:gd name="T30" fmla="*/ 1 w 73"/>
                <a:gd name="T3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74">
                  <a:moveTo>
                    <a:pt x="1" y="36"/>
                  </a:moveTo>
                  <a:cubicBezTo>
                    <a:pt x="1" y="26"/>
                    <a:pt x="1" y="16"/>
                    <a:pt x="1" y="6"/>
                  </a:cubicBezTo>
                  <a:cubicBezTo>
                    <a:pt x="1" y="2"/>
                    <a:pt x="1" y="0"/>
                    <a:pt x="6" y="0"/>
                  </a:cubicBezTo>
                  <a:cubicBezTo>
                    <a:pt x="26" y="0"/>
                    <a:pt x="46" y="0"/>
                    <a:pt x="66" y="0"/>
                  </a:cubicBezTo>
                  <a:cubicBezTo>
                    <a:pt x="69" y="0"/>
                    <a:pt x="71" y="0"/>
                    <a:pt x="71" y="4"/>
                  </a:cubicBezTo>
                  <a:cubicBezTo>
                    <a:pt x="71" y="8"/>
                    <a:pt x="69" y="7"/>
                    <a:pt x="66" y="7"/>
                  </a:cubicBezTo>
                  <a:cubicBezTo>
                    <a:pt x="61" y="7"/>
                    <a:pt x="55" y="7"/>
                    <a:pt x="49" y="7"/>
                  </a:cubicBezTo>
                  <a:cubicBezTo>
                    <a:pt x="41" y="8"/>
                    <a:pt x="36" y="12"/>
                    <a:pt x="36" y="21"/>
                  </a:cubicBezTo>
                  <a:cubicBezTo>
                    <a:pt x="36" y="28"/>
                    <a:pt x="36" y="35"/>
                    <a:pt x="36" y="42"/>
                  </a:cubicBezTo>
                  <a:cubicBezTo>
                    <a:pt x="36" y="47"/>
                    <a:pt x="38" y="50"/>
                    <a:pt x="42" y="53"/>
                  </a:cubicBezTo>
                  <a:cubicBezTo>
                    <a:pt x="45" y="56"/>
                    <a:pt x="57" y="57"/>
                    <a:pt x="63" y="56"/>
                  </a:cubicBezTo>
                  <a:cubicBezTo>
                    <a:pt x="68" y="54"/>
                    <a:pt x="72" y="55"/>
                    <a:pt x="71" y="62"/>
                  </a:cubicBezTo>
                  <a:cubicBezTo>
                    <a:pt x="70" y="74"/>
                    <a:pt x="73" y="72"/>
                    <a:pt x="60" y="72"/>
                  </a:cubicBezTo>
                  <a:cubicBezTo>
                    <a:pt x="43" y="73"/>
                    <a:pt x="25" y="72"/>
                    <a:pt x="8" y="73"/>
                  </a:cubicBezTo>
                  <a:cubicBezTo>
                    <a:pt x="3" y="73"/>
                    <a:pt x="0" y="72"/>
                    <a:pt x="1" y="66"/>
                  </a:cubicBezTo>
                  <a:cubicBezTo>
                    <a:pt x="1" y="56"/>
                    <a:pt x="1" y="46"/>
                    <a:pt x="1" y="36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1461750" y="2930525"/>
              <a:ext cx="279400" cy="71438"/>
            </a:xfrm>
            <a:custGeom>
              <a:avLst/>
              <a:gdLst>
                <a:gd name="T0" fmla="*/ 37 w 74"/>
                <a:gd name="T1" fmla="*/ 19 h 19"/>
                <a:gd name="T2" fmla="*/ 12 w 74"/>
                <a:gd name="T3" fmla="*/ 19 h 19"/>
                <a:gd name="T4" fmla="*/ 3 w 74"/>
                <a:gd name="T5" fmla="*/ 3 h 19"/>
                <a:gd name="T6" fmla="*/ 10 w 74"/>
                <a:gd name="T7" fmla="*/ 2 h 19"/>
                <a:gd name="T8" fmla="*/ 65 w 74"/>
                <a:gd name="T9" fmla="*/ 2 h 19"/>
                <a:gd name="T10" fmla="*/ 73 w 74"/>
                <a:gd name="T11" fmla="*/ 7 h 19"/>
                <a:gd name="T12" fmla="*/ 64 w 74"/>
                <a:gd name="T13" fmla="*/ 19 h 19"/>
                <a:gd name="T14" fmla="*/ 37 w 74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9">
                  <a:moveTo>
                    <a:pt x="37" y="19"/>
                  </a:moveTo>
                  <a:cubicBezTo>
                    <a:pt x="29" y="19"/>
                    <a:pt x="21" y="19"/>
                    <a:pt x="12" y="19"/>
                  </a:cubicBezTo>
                  <a:cubicBezTo>
                    <a:pt x="5" y="19"/>
                    <a:pt x="0" y="10"/>
                    <a:pt x="3" y="3"/>
                  </a:cubicBezTo>
                  <a:cubicBezTo>
                    <a:pt x="5" y="0"/>
                    <a:pt x="7" y="2"/>
                    <a:pt x="10" y="2"/>
                  </a:cubicBezTo>
                  <a:cubicBezTo>
                    <a:pt x="28" y="2"/>
                    <a:pt x="46" y="2"/>
                    <a:pt x="65" y="2"/>
                  </a:cubicBezTo>
                  <a:cubicBezTo>
                    <a:pt x="69" y="2"/>
                    <a:pt x="74" y="0"/>
                    <a:pt x="73" y="7"/>
                  </a:cubicBezTo>
                  <a:cubicBezTo>
                    <a:pt x="73" y="14"/>
                    <a:pt x="72" y="19"/>
                    <a:pt x="64" y="19"/>
                  </a:cubicBezTo>
                  <a:cubicBezTo>
                    <a:pt x="55" y="19"/>
                    <a:pt x="46" y="19"/>
                    <a:pt x="37" y="19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1472863" y="2568575"/>
              <a:ext cx="268288" cy="68263"/>
            </a:xfrm>
            <a:custGeom>
              <a:avLst/>
              <a:gdLst>
                <a:gd name="T0" fmla="*/ 35 w 71"/>
                <a:gd name="T1" fmla="*/ 15 h 18"/>
                <a:gd name="T2" fmla="*/ 7 w 71"/>
                <a:gd name="T3" fmla="*/ 15 h 18"/>
                <a:gd name="T4" fmla="*/ 0 w 71"/>
                <a:gd name="T5" fmla="*/ 11 h 18"/>
                <a:gd name="T6" fmla="*/ 6 w 71"/>
                <a:gd name="T7" fmla="*/ 0 h 18"/>
                <a:gd name="T8" fmla="*/ 11 w 71"/>
                <a:gd name="T9" fmla="*/ 0 h 18"/>
                <a:gd name="T10" fmla="*/ 60 w 71"/>
                <a:gd name="T11" fmla="*/ 0 h 18"/>
                <a:gd name="T12" fmla="*/ 70 w 71"/>
                <a:gd name="T13" fmla="*/ 6 h 18"/>
                <a:gd name="T14" fmla="*/ 63 w 71"/>
                <a:gd name="T15" fmla="*/ 15 h 18"/>
                <a:gd name="T16" fmla="*/ 35 w 71"/>
                <a:gd name="T1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8">
                  <a:moveTo>
                    <a:pt x="35" y="15"/>
                  </a:moveTo>
                  <a:cubicBezTo>
                    <a:pt x="26" y="15"/>
                    <a:pt x="16" y="15"/>
                    <a:pt x="7" y="15"/>
                  </a:cubicBezTo>
                  <a:cubicBezTo>
                    <a:pt x="5" y="15"/>
                    <a:pt x="0" y="18"/>
                    <a:pt x="0" y="11"/>
                  </a:cubicBezTo>
                  <a:cubicBezTo>
                    <a:pt x="0" y="6"/>
                    <a:pt x="0" y="2"/>
                    <a:pt x="6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27" y="0"/>
                    <a:pt x="44" y="0"/>
                    <a:pt x="60" y="0"/>
                  </a:cubicBezTo>
                  <a:cubicBezTo>
                    <a:pt x="65" y="0"/>
                    <a:pt x="69" y="1"/>
                    <a:pt x="70" y="6"/>
                  </a:cubicBezTo>
                  <a:cubicBezTo>
                    <a:pt x="71" y="11"/>
                    <a:pt x="71" y="16"/>
                    <a:pt x="63" y="15"/>
                  </a:cubicBezTo>
                  <a:cubicBezTo>
                    <a:pt x="54" y="14"/>
                    <a:pt x="44" y="15"/>
                    <a:pt x="35" y="15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606088" y="1789113"/>
              <a:ext cx="382588" cy="174625"/>
            </a:xfrm>
            <a:custGeom>
              <a:avLst/>
              <a:gdLst>
                <a:gd name="T0" fmla="*/ 101 w 101"/>
                <a:gd name="T1" fmla="*/ 0 h 46"/>
                <a:gd name="T2" fmla="*/ 72 w 101"/>
                <a:gd name="T3" fmla="*/ 28 h 46"/>
                <a:gd name="T4" fmla="*/ 57 w 101"/>
                <a:gd name="T5" fmla="*/ 42 h 46"/>
                <a:gd name="T6" fmla="*/ 47 w 101"/>
                <a:gd name="T7" fmla="*/ 43 h 46"/>
                <a:gd name="T8" fmla="*/ 0 w 101"/>
                <a:gd name="T9" fmla="*/ 0 h 46"/>
                <a:gd name="T10" fmla="*/ 101 w 10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46">
                  <a:moveTo>
                    <a:pt x="101" y="0"/>
                  </a:moveTo>
                  <a:cubicBezTo>
                    <a:pt x="91" y="10"/>
                    <a:pt x="81" y="19"/>
                    <a:pt x="72" y="28"/>
                  </a:cubicBezTo>
                  <a:cubicBezTo>
                    <a:pt x="67" y="33"/>
                    <a:pt x="62" y="37"/>
                    <a:pt x="57" y="42"/>
                  </a:cubicBezTo>
                  <a:cubicBezTo>
                    <a:pt x="54" y="44"/>
                    <a:pt x="51" y="46"/>
                    <a:pt x="47" y="43"/>
                  </a:cubicBezTo>
                  <a:cubicBezTo>
                    <a:pt x="32" y="30"/>
                    <a:pt x="17" y="16"/>
                    <a:pt x="0" y="0"/>
                  </a:cubicBezTo>
                  <a:cubicBezTo>
                    <a:pt x="35" y="0"/>
                    <a:pt x="67" y="0"/>
                    <a:pt x="101" y="0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606088" y="1947863"/>
              <a:ext cx="385763" cy="134938"/>
            </a:xfrm>
            <a:custGeom>
              <a:avLst/>
              <a:gdLst>
                <a:gd name="T0" fmla="*/ 102 w 102"/>
                <a:gd name="T1" fmla="*/ 36 h 36"/>
                <a:gd name="T2" fmla="*/ 0 w 102"/>
                <a:gd name="T3" fmla="*/ 36 h 36"/>
                <a:gd name="T4" fmla="*/ 36 w 102"/>
                <a:gd name="T5" fmla="*/ 2 h 36"/>
                <a:gd name="T6" fmla="*/ 41 w 102"/>
                <a:gd name="T7" fmla="*/ 4 h 36"/>
                <a:gd name="T8" fmla="*/ 60 w 102"/>
                <a:gd name="T9" fmla="*/ 3 h 36"/>
                <a:gd name="T10" fmla="*/ 66 w 102"/>
                <a:gd name="T11" fmla="*/ 2 h 36"/>
                <a:gd name="T12" fmla="*/ 102 w 10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6">
                  <a:moveTo>
                    <a:pt x="102" y="36"/>
                  </a:moveTo>
                  <a:cubicBezTo>
                    <a:pt x="67" y="36"/>
                    <a:pt x="35" y="36"/>
                    <a:pt x="0" y="36"/>
                  </a:cubicBezTo>
                  <a:cubicBezTo>
                    <a:pt x="13" y="24"/>
                    <a:pt x="24" y="13"/>
                    <a:pt x="36" y="2"/>
                  </a:cubicBezTo>
                  <a:cubicBezTo>
                    <a:pt x="39" y="0"/>
                    <a:pt x="40" y="2"/>
                    <a:pt x="41" y="4"/>
                  </a:cubicBezTo>
                  <a:cubicBezTo>
                    <a:pt x="48" y="10"/>
                    <a:pt x="54" y="9"/>
                    <a:pt x="60" y="3"/>
                  </a:cubicBezTo>
                  <a:cubicBezTo>
                    <a:pt x="62" y="2"/>
                    <a:pt x="63" y="0"/>
                    <a:pt x="66" y="2"/>
                  </a:cubicBezTo>
                  <a:cubicBezTo>
                    <a:pt x="77" y="13"/>
                    <a:pt x="89" y="24"/>
                    <a:pt x="102" y="36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860088" y="1804988"/>
              <a:ext cx="142875" cy="263525"/>
            </a:xfrm>
            <a:custGeom>
              <a:avLst/>
              <a:gdLst>
                <a:gd name="T0" fmla="*/ 38 w 38"/>
                <a:gd name="T1" fmla="*/ 70 h 70"/>
                <a:gd name="T2" fmla="*/ 5 w 38"/>
                <a:gd name="T3" fmla="*/ 39 h 70"/>
                <a:gd name="T4" fmla="*/ 4 w 38"/>
                <a:gd name="T5" fmla="*/ 32 h 70"/>
                <a:gd name="T6" fmla="*/ 38 w 38"/>
                <a:gd name="T7" fmla="*/ 0 h 70"/>
                <a:gd name="T8" fmla="*/ 38 w 38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0">
                  <a:moveTo>
                    <a:pt x="38" y="70"/>
                  </a:moveTo>
                  <a:cubicBezTo>
                    <a:pt x="26" y="59"/>
                    <a:pt x="15" y="49"/>
                    <a:pt x="5" y="39"/>
                  </a:cubicBezTo>
                  <a:cubicBezTo>
                    <a:pt x="2" y="37"/>
                    <a:pt x="0" y="35"/>
                    <a:pt x="4" y="32"/>
                  </a:cubicBezTo>
                  <a:cubicBezTo>
                    <a:pt x="15" y="22"/>
                    <a:pt x="26" y="11"/>
                    <a:pt x="38" y="0"/>
                  </a:cubicBezTo>
                  <a:cubicBezTo>
                    <a:pt x="38" y="24"/>
                    <a:pt x="38" y="46"/>
                    <a:pt x="38" y="70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591800" y="1804988"/>
              <a:ext cx="147638" cy="263525"/>
            </a:xfrm>
            <a:custGeom>
              <a:avLst/>
              <a:gdLst>
                <a:gd name="T0" fmla="*/ 0 w 39"/>
                <a:gd name="T1" fmla="*/ 70 h 70"/>
                <a:gd name="T2" fmla="*/ 0 w 39"/>
                <a:gd name="T3" fmla="*/ 0 h 70"/>
                <a:gd name="T4" fmla="*/ 36 w 39"/>
                <a:gd name="T5" fmla="*/ 33 h 70"/>
                <a:gd name="T6" fmla="*/ 35 w 39"/>
                <a:gd name="T7" fmla="*/ 38 h 70"/>
                <a:gd name="T8" fmla="*/ 0 w 39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0">
                  <a:moveTo>
                    <a:pt x="0" y="70"/>
                  </a:moveTo>
                  <a:cubicBezTo>
                    <a:pt x="0" y="46"/>
                    <a:pt x="0" y="24"/>
                    <a:pt x="0" y="0"/>
                  </a:cubicBezTo>
                  <a:cubicBezTo>
                    <a:pt x="13" y="11"/>
                    <a:pt x="24" y="22"/>
                    <a:pt x="36" y="33"/>
                  </a:cubicBezTo>
                  <a:cubicBezTo>
                    <a:pt x="39" y="35"/>
                    <a:pt x="37" y="37"/>
                    <a:pt x="35" y="38"/>
                  </a:cubicBezTo>
                  <a:cubicBezTo>
                    <a:pt x="24" y="48"/>
                    <a:pt x="13" y="59"/>
                    <a:pt x="0" y="70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758488" y="2674938"/>
              <a:ext cx="146050" cy="203200"/>
            </a:xfrm>
            <a:custGeom>
              <a:avLst/>
              <a:gdLst>
                <a:gd name="T0" fmla="*/ 39 w 39"/>
                <a:gd name="T1" fmla="*/ 0 h 54"/>
                <a:gd name="T2" fmla="*/ 39 w 39"/>
                <a:gd name="T3" fmla="*/ 54 h 54"/>
                <a:gd name="T4" fmla="*/ 6 w 39"/>
                <a:gd name="T5" fmla="*/ 51 h 54"/>
                <a:gd name="T6" fmla="*/ 0 w 39"/>
                <a:gd name="T7" fmla="*/ 45 h 54"/>
                <a:gd name="T8" fmla="*/ 0 w 39"/>
                <a:gd name="T9" fmla="*/ 9 h 54"/>
                <a:gd name="T10" fmla="*/ 6 w 39"/>
                <a:gd name="T11" fmla="*/ 3 h 54"/>
                <a:gd name="T12" fmla="*/ 39 w 39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4">
                  <a:moveTo>
                    <a:pt x="39" y="0"/>
                  </a:moveTo>
                  <a:cubicBezTo>
                    <a:pt x="39" y="18"/>
                    <a:pt x="39" y="36"/>
                    <a:pt x="39" y="54"/>
                  </a:cubicBezTo>
                  <a:cubicBezTo>
                    <a:pt x="28" y="49"/>
                    <a:pt x="17" y="51"/>
                    <a:pt x="6" y="51"/>
                  </a:cubicBezTo>
                  <a:cubicBezTo>
                    <a:pt x="1" y="51"/>
                    <a:pt x="0" y="50"/>
                    <a:pt x="0" y="45"/>
                  </a:cubicBezTo>
                  <a:cubicBezTo>
                    <a:pt x="0" y="33"/>
                    <a:pt x="0" y="21"/>
                    <a:pt x="0" y="9"/>
                  </a:cubicBezTo>
                  <a:cubicBezTo>
                    <a:pt x="0" y="4"/>
                    <a:pt x="1" y="3"/>
                    <a:pt x="6" y="3"/>
                  </a:cubicBezTo>
                  <a:cubicBezTo>
                    <a:pt x="17" y="3"/>
                    <a:pt x="28" y="5"/>
                    <a:pt x="39" y="0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580688" y="2681288"/>
              <a:ext cx="158750" cy="185738"/>
            </a:xfrm>
            <a:custGeom>
              <a:avLst/>
              <a:gdLst>
                <a:gd name="T0" fmla="*/ 42 w 42"/>
                <a:gd name="T1" fmla="*/ 25 h 49"/>
                <a:gd name="T2" fmla="*/ 42 w 42"/>
                <a:gd name="T3" fmla="*/ 44 h 49"/>
                <a:gd name="T4" fmla="*/ 37 w 42"/>
                <a:gd name="T5" fmla="*/ 49 h 49"/>
                <a:gd name="T6" fmla="*/ 21 w 42"/>
                <a:gd name="T7" fmla="*/ 49 h 49"/>
                <a:gd name="T8" fmla="*/ 0 w 42"/>
                <a:gd name="T9" fmla="*/ 24 h 49"/>
                <a:gd name="T10" fmla="*/ 22 w 42"/>
                <a:gd name="T11" fmla="*/ 1 h 49"/>
                <a:gd name="T12" fmla="*/ 42 w 42"/>
                <a:gd name="T13" fmla="*/ 20 h 49"/>
                <a:gd name="T14" fmla="*/ 42 w 42"/>
                <a:gd name="T15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9">
                  <a:moveTo>
                    <a:pt x="42" y="25"/>
                  </a:moveTo>
                  <a:cubicBezTo>
                    <a:pt x="42" y="31"/>
                    <a:pt x="42" y="38"/>
                    <a:pt x="42" y="44"/>
                  </a:cubicBezTo>
                  <a:cubicBezTo>
                    <a:pt x="42" y="48"/>
                    <a:pt x="41" y="49"/>
                    <a:pt x="37" y="49"/>
                  </a:cubicBezTo>
                  <a:cubicBezTo>
                    <a:pt x="32" y="49"/>
                    <a:pt x="27" y="49"/>
                    <a:pt x="21" y="49"/>
                  </a:cubicBezTo>
                  <a:cubicBezTo>
                    <a:pt x="9" y="48"/>
                    <a:pt x="0" y="37"/>
                    <a:pt x="0" y="24"/>
                  </a:cubicBezTo>
                  <a:cubicBezTo>
                    <a:pt x="1" y="12"/>
                    <a:pt x="10" y="2"/>
                    <a:pt x="22" y="1"/>
                  </a:cubicBezTo>
                  <a:cubicBezTo>
                    <a:pt x="42" y="0"/>
                    <a:pt x="42" y="0"/>
                    <a:pt x="42" y="20"/>
                  </a:cubicBezTo>
                  <a:cubicBezTo>
                    <a:pt x="42" y="22"/>
                    <a:pt x="42" y="23"/>
                    <a:pt x="42" y="25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928350" y="2606675"/>
              <a:ext cx="33338" cy="342900"/>
            </a:xfrm>
            <a:custGeom>
              <a:avLst/>
              <a:gdLst>
                <a:gd name="T0" fmla="*/ 0 w 9"/>
                <a:gd name="T1" fmla="*/ 45 h 91"/>
                <a:gd name="T2" fmla="*/ 0 w 9"/>
                <a:gd name="T3" fmla="*/ 7 h 91"/>
                <a:gd name="T4" fmla="*/ 4 w 9"/>
                <a:gd name="T5" fmla="*/ 0 h 91"/>
                <a:gd name="T6" fmla="*/ 9 w 9"/>
                <a:gd name="T7" fmla="*/ 7 h 91"/>
                <a:gd name="T8" fmla="*/ 9 w 9"/>
                <a:gd name="T9" fmla="*/ 83 h 91"/>
                <a:gd name="T10" fmla="*/ 4 w 9"/>
                <a:gd name="T11" fmla="*/ 90 h 91"/>
                <a:gd name="T12" fmla="*/ 0 w 9"/>
                <a:gd name="T13" fmla="*/ 83 h 91"/>
                <a:gd name="T14" fmla="*/ 0 w 9"/>
                <a:gd name="T15" fmla="*/ 45 h 91"/>
                <a:gd name="T16" fmla="*/ 0 w 9"/>
                <a:gd name="T17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1">
                  <a:moveTo>
                    <a:pt x="0" y="45"/>
                  </a:moveTo>
                  <a:cubicBezTo>
                    <a:pt x="0" y="32"/>
                    <a:pt x="0" y="20"/>
                    <a:pt x="0" y="7"/>
                  </a:cubicBezTo>
                  <a:cubicBezTo>
                    <a:pt x="0" y="4"/>
                    <a:pt x="0" y="0"/>
                    <a:pt x="4" y="0"/>
                  </a:cubicBezTo>
                  <a:cubicBezTo>
                    <a:pt x="9" y="0"/>
                    <a:pt x="9" y="3"/>
                    <a:pt x="9" y="7"/>
                  </a:cubicBezTo>
                  <a:cubicBezTo>
                    <a:pt x="9" y="32"/>
                    <a:pt x="9" y="58"/>
                    <a:pt x="9" y="83"/>
                  </a:cubicBezTo>
                  <a:cubicBezTo>
                    <a:pt x="9" y="87"/>
                    <a:pt x="9" y="91"/>
                    <a:pt x="4" y="90"/>
                  </a:cubicBezTo>
                  <a:cubicBezTo>
                    <a:pt x="0" y="90"/>
                    <a:pt x="0" y="87"/>
                    <a:pt x="0" y="83"/>
                  </a:cubicBezTo>
                  <a:cubicBezTo>
                    <a:pt x="0" y="71"/>
                    <a:pt x="0" y="58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677525" y="2873375"/>
              <a:ext cx="73025" cy="98425"/>
            </a:xfrm>
            <a:custGeom>
              <a:avLst/>
              <a:gdLst>
                <a:gd name="T0" fmla="*/ 15 w 19"/>
                <a:gd name="T1" fmla="*/ 12 h 26"/>
                <a:gd name="T2" fmla="*/ 7 w 19"/>
                <a:gd name="T3" fmla="*/ 25 h 26"/>
                <a:gd name="T4" fmla="*/ 1 w 19"/>
                <a:gd name="T5" fmla="*/ 20 h 26"/>
                <a:gd name="T6" fmla="*/ 1 w 19"/>
                <a:gd name="T7" fmla="*/ 13 h 26"/>
                <a:gd name="T8" fmla="*/ 13 w 19"/>
                <a:gd name="T9" fmla="*/ 3 h 26"/>
                <a:gd name="T10" fmla="*/ 15 w 19"/>
                <a:gd name="T1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6">
                  <a:moveTo>
                    <a:pt x="15" y="12"/>
                  </a:moveTo>
                  <a:cubicBezTo>
                    <a:pt x="18" y="22"/>
                    <a:pt x="15" y="26"/>
                    <a:pt x="7" y="25"/>
                  </a:cubicBezTo>
                  <a:cubicBezTo>
                    <a:pt x="3" y="24"/>
                    <a:pt x="2" y="23"/>
                    <a:pt x="1" y="20"/>
                  </a:cubicBezTo>
                  <a:cubicBezTo>
                    <a:pt x="1" y="18"/>
                    <a:pt x="1" y="15"/>
                    <a:pt x="1" y="13"/>
                  </a:cubicBezTo>
                  <a:cubicBezTo>
                    <a:pt x="0" y="3"/>
                    <a:pt x="4" y="0"/>
                    <a:pt x="13" y="3"/>
                  </a:cubicBezTo>
                  <a:cubicBezTo>
                    <a:pt x="19" y="5"/>
                    <a:pt x="14" y="11"/>
                    <a:pt x="15" y="12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972800" y="2735263"/>
              <a:ext cx="46038" cy="82550"/>
            </a:xfrm>
            <a:custGeom>
              <a:avLst/>
              <a:gdLst>
                <a:gd name="T0" fmla="*/ 2 w 12"/>
                <a:gd name="T1" fmla="*/ 11 h 22"/>
                <a:gd name="T2" fmla="*/ 2 w 12"/>
                <a:gd name="T3" fmla="*/ 9 h 22"/>
                <a:gd name="T4" fmla="*/ 4 w 12"/>
                <a:gd name="T5" fmla="*/ 0 h 22"/>
                <a:gd name="T6" fmla="*/ 11 w 12"/>
                <a:gd name="T7" fmla="*/ 9 h 22"/>
                <a:gd name="T8" fmla="*/ 11 w 12"/>
                <a:gd name="T9" fmla="*/ 15 h 22"/>
                <a:gd name="T10" fmla="*/ 4 w 12"/>
                <a:gd name="T11" fmla="*/ 22 h 22"/>
                <a:gd name="T12" fmla="*/ 2 w 12"/>
                <a:gd name="T13" fmla="*/ 14 h 22"/>
                <a:gd name="T14" fmla="*/ 2 w 12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2">
                  <a:moveTo>
                    <a:pt x="2" y="11"/>
                  </a:moveTo>
                  <a:cubicBezTo>
                    <a:pt x="2" y="11"/>
                    <a:pt x="2" y="10"/>
                    <a:pt x="2" y="9"/>
                  </a:cubicBezTo>
                  <a:cubicBezTo>
                    <a:pt x="3" y="6"/>
                    <a:pt x="0" y="1"/>
                    <a:pt x="4" y="0"/>
                  </a:cubicBezTo>
                  <a:cubicBezTo>
                    <a:pt x="8" y="0"/>
                    <a:pt x="11" y="5"/>
                    <a:pt x="11" y="9"/>
                  </a:cubicBezTo>
                  <a:cubicBezTo>
                    <a:pt x="12" y="11"/>
                    <a:pt x="12" y="13"/>
                    <a:pt x="11" y="15"/>
                  </a:cubicBezTo>
                  <a:cubicBezTo>
                    <a:pt x="10" y="18"/>
                    <a:pt x="7" y="22"/>
                    <a:pt x="4" y="22"/>
                  </a:cubicBezTo>
                  <a:cubicBezTo>
                    <a:pt x="0" y="21"/>
                    <a:pt x="3" y="17"/>
                    <a:pt x="2" y="14"/>
                  </a:cubicBezTo>
                  <a:cubicBezTo>
                    <a:pt x="2" y="13"/>
                    <a:pt x="2" y="12"/>
                    <a:pt x="2" y="11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693400" y="893763"/>
              <a:ext cx="295275" cy="387350"/>
            </a:xfrm>
            <a:custGeom>
              <a:avLst/>
              <a:gdLst>
                <a:gd name="T0" fmla="*/ 42 w 78"/>
                <a:gd name="T1" fmla="*/ 103 h 103"/>
                <a:gd name="T2" fmla="*/ 22 w 78"/>
                <a:gd name="T3" fmla="*/ 102 h 103"/>
                <a:gd name="T4" fmla="*/ 0 w 78"/>
                <a:gd name="T5" fmla="*/ 81 h 103"/>
                <a:gd name="T6" fmla="*/ 0 w 78"/>
                <a:gd name="T7" fmla="*/ 55 h 103"/>
                <a:gd name="T8" fmla="*/ 3 w 78"/>
                <a:gd name="T9" fmla="*/ 49 h 103"/>
                <a:gd name="T10" fmla="*/ 29 w 78"/>
                <a:gd name="T11" fmla="*/ 7 h 103"/>
                <a:gd name="T12" fmla="*/ 32 w 78"/>
                <a:gd name="T13" fmla="*/ 0 h 103"/>
                <a:gd name="T14" fmla="*/ 40 w 78"/>
                <a:gd name="T15" fmla="*/ 6 h 103"/>
                <a:gd name="T16" fmla="*/ 39 w 78"/>
                <a:gd name="T17" fmla="*/ 31 h 103"/>
                <a:gd name="T18" fmla="*/ 43 w 78"/>
                <a:gd name="T19" fmla="*/ 38 h 103"/>
                <a:gd name="T20" fmla="*/ 69 w 78"/>
                <a:gd name="T21" fmla="*/ 38 h 103"/>
                <a:gd name="T22" fmla="*/ 78 w 78"/>
                <a:gd name="T23" fmla="*/ 44 h 103"/>
                <a:gd name="T24" fmla="*/ 69 w 78"/>
                <a:gd name="T25" fmla="*/ 50 h 103"/>
                <a:gd name="T26" fmla="*/ 64 w 78"/>
                <a:gd name="T27" fmla="*/ 51 h 103"/>
                <a:gd name="T28" fmla="*/ 62 w 78"/>
                <a:gd name="T29" fmla="*/ 52 h 103"/>
                <a:gd name="T30" fmla="*/ 64 w 78"/>
                <a:gd name="T31" fmla="*/ 55 h 103"/>
                <a:gd name="T32" fmla="*/ 71 w 78"/>
                <a:gd name="T33" fmla="*/ 55 h 103"/>
                <a:gd name="T34" fmla="*/ 78 w 78"/>
                <a:gd name="T35" fmla="*/ 62 h 103"/>
                <a:gd name="T36" fmla="*/ 71 w 78"/>
                <a:gd name="T37" fmla="*/ 68 h 103"/>
                <a:gd name="T38" fmla="*/ 63 w 78"/>
                <a:gd name="T39" fmla="*/ 68 h 103"/>
                <a:gd name="T40" fmla="*/ 60 w 78"/>
                <a:gd name="T41" fmla="*/ 70 h 103"/>
                <a:gd name="T42" fmla="*/ 63 w 78"/>
                <a:gd name="T43" fmla="*/ 73 h 103"/>
                <a:gd name="T44" fmla="*/ 75 w 78"/>
                <a:gd name="T45" fmla="*/ 80 h 103"/>
                <a:gd name="T46" fmla="*/ 62 w 78"/>
                <a:gd name="T47" fmla="*/ 85 h 103"/>
                <a:gd name="T48" fmla="*/ 57 w 78"/>
                <a:gd name="T49" fmla="*/ 88 h 103"/>
                <a:gd name="T50" fmla="*/ 62 w 78"/>
                <a:gd name="T51" fmla="*/ 90 h 103"/>
                <a:gd name="T52" fmla="*/ 66 w 78"/>
                <a:gd name="T53" fmla="*/ 90 h 103"/>
                <a:gd name="T54" fmla="*/ 73 w 78"/>
                <a:gd name="T55" fmla="*/ 97 h 103"/>
                <a:gd name="T56" fmla="*/ 66 w 78"/>
                <a:gd name="T57" fmla="*/ 103 h 103"/>
                <a:gd name="T58" fmla="*/ 42 w 78"/>
                <a:gd name="T5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103">
                  <a:moveTo>
                    <a:pt x="42" y="103"/>
                  </a:moveTo>
                  <a:cubicBezTo>
                    <a:pt x="36" y="103"/>
                    <a:pt x="29" y="103"/>
                    <a:pt x="22" y="102"/>
                  </a:cubicBezTo>
                  <a:cubicBezTo>
                    <a:pt x="9" y="102"/>
                    <a:pt x="1" y="94"/>
                    <a:pt x="0" y="81"/>
                  </a:cubicBezTo>
                  <a:cubicBezTo>
                    <a:pt x="0" y="73"/>
                    <a:pt x="0" y="64"/>
                    <a:pt x="0" y="55"/>
                  </a:cubicBezTo>
                  <a:cubicBezTo>
                    <a:pt x="0" y="52"/>
                    <a:pt x="0" y="50"/>
                    <a:pt x="3" y="49"/>
                  </a:cubicBezTo>
                  <a:cubicBezTo>
                    <a:pt x="18" y="39"/>
                    <a:pt x="25" y="24"/>
                    <a:pt x="29" y="7"/>
                  </a:cubicBezTo>
                  <a:cubicBezTo>
                    <a:pt x="29" y="5"/>
                    <a:pt x="29" y="1"/>
                    <a:pt x="32" y="0"/>
                  </a:cubicBezTo>
                  <a:cubicBezTo>
                    <a:pt x="36" y="0"/>
                    <a:pt x="38" y="3"/>
                    <a:pt x="40" y="6"/>
                  </a:cubicBezTo>
                  <a:cubicBezTo>
                    <a:pt x="44" y="14"/>
                    <a:pt x="44" y="23"/>
                    <a:pt x="39" y="31"/>
                  </a:cubicBezTo>
                  <a:cubicBezTo>
                    <a:pt x="36" y="37"/>
                    <a:pt x="38" y="38"/>
                    <a:pt x="43" y="38"/>
                  </a:cubicBezTo>
                  <a:cubicBezTo>
                    <a:pt x="52" y="38"/>
                    <a:pt x="60" y="38"/>
                    <a:pt x="69" y="38"/>
                  </a:cubicBezTo>
                  <a:cubicBezTo>
                    <a:pt x="74" y="38"/>
                    <a:pt x="78" y="39"/>
                    <a:pt x="78" y="44"/>
                  </a:cubicBezTo>
                  <a:cubicBezTo>
                    <a:pt x="78" y="49"/>
                    <a:pt x="74" y="51"/>
                    <a:pt x="69" y="50"/>
                  </a:cubicBezTo>
                  <a:cubicBezTo>
                    <a:pt x="68" y="50"/>
                    <a:pt x="66" y="50"/>
                    <a:pt x="64" y="51"/>
                  </a:cubicBezTo>
                  <a:cubicBezTo>
                    <a:pt x="63" y="51"/>
                    <a:pt x="62" y="51"/>
                    <a:pt x="62" y="52"/>
                  </a:cubicBezTo>
                  <a:cubicBezTo>
                    <a:pt x="62" y="54"/>
                    <a:pt x="63" y="55"/>
                    <a:pt x="64" y="55"/>
                  </a:cubicBezTo>
                  <a:cubicBezTo>
                    <a:pt x="67" y="55"/>
                    <a:pt x="69" y="56"/>
                    <a:pt x="71" y="55"/>
                  </a:cubicBezTo>
                  <a:cubicBezTo>
                    <a:pt x="76" y="55"/>
                    <a:pt x="78" y="58"/>
                    <a:pt x="78" y="62"/>
                  </a:cubicBezTo>
                  <a:cubicBezTo>
                    <a:pt x="78" y="66"/>
                    <a:pt x="75" y="68"/>
                    <a:pt x="71" y="68"/>
                  </a:cubicBezTo>
                  <a:cubicBezTo>
                    <a:pt x="68" y="68"/>
                    <a:pt x="66" y="68"/>
                    <a:pt x="63" y="68"/>
                  </a:cubicBezTo>
                  <a:cubicBezTo>
                    <a:pt x="62" y="68"/>
                    <a:pt x="60" y="68"/>
                    <a:pt x="60" y="70"/>
                  </a:cubicBezTo>
                  <a:cubicBezTo>
                    <a:pt x="59" y="73"/>
                    <a:pt x="61" y="73"/>
                    <a:pt x="63" y="73"/>
                  </a:cubicBezTo>
                  <a:cubicBezTo>
                    <a:pt x="68" y="73"/>
                    <a:pt x="76" y="71"/>
                    <a:pt x="75" y="80"/>
                  </a:cubicBezTo>
                  <a:cubicBezTo>
                    <a:pt x="75" y="87"/>
                    <a:pt x="67" y="85"/>
                    <a:pt x="62" y="85"/>
                  </a:cubicBezTo>
                  <a:cubicBezTo>
                    <a:pt x="60" y="86"/>
                    <a:pt x="57" y="84"/>
                    <a:pt x="57" y="88"/>
                  </a:cubicBezTo>
                  <a:cubicBezTo>
                    <a:pt x="57" y="91"/>
                    <a:pt x="60" y="90"/>
                    <a:pt x="62" y="90"/>
                  </a:cubicBezTo>
                  <a:cubicBezTo>
                    <a:pt x="64" y="91"/>
                    <a:pt x="65" y="91"/>
                    <a:pt x="66" y="90"/>
                  </a:cubicBezTo>
                  <a:cubicBezTo>
                    <a:pt x="70" y="90"/>
                    <a:pt x="73" y="92"/>
                    <a:pt x="73" y="97"/>
                  </a:cubicBezTo>
                  <a:cubicBezTo>
                    <a:pt x="73" y="101"/>
                    <a:pt x="70" y="103"/>
                    <a:pt x="66" y="103"/>
                  </a:cubicBezTo>
                  <a:cubicBezTo>
                    <a:pt x="58" y="103"/>
                    <a:pt x="50" y="103"/>
                    <a:pt x="42" y="103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610850" y="1055688"/>
              <a:ext cx="63500" cy="225425"/>
            </a:xfrm>
            <a:custGeom>
              <a:avLst/>
              <a:gdLst>
                <a:gd name="T0" fmla="*/ 0 w 17"/>
                <a:gd name="T1" fmla="*/ 30 h 60"/>
                <a:gd name="T2" fmla="*/ 0 w 17"/>
                <a:gd name="T3" fmla="*/ 7 h 60"/>
                <a:gd name="T4" fmla="*/ 8 w 17"/>
                <a:gd name="T5" fmla="*/ 0 h 60"/>
                <a:gd name="T6" fmla="*/ 17 w 17"/>
                <a:gd name="T7" fmla="*/ 7 h 60"/>
                <a:gd name="T8" fmla="*/ 17 w 17"/>
                <a:gd name="T9" fmla="*/ 52 h 60"/>
                <a:gd name="T10" fmla="*/ 8 w 17"/>
                <a:gd name="T11" fmla="*/ 60 h 60"/>
                <a:gd name="T12" fmla="*/ 0 w 17"/>
                <a:gd name="T13" fmla="*/ 52 h 60"/>
                <a:gd name="T14" fmla="*/ 0 w 17"/>
                <a:gd name="T15" fmla="*/ 30 h 60"/>
                <a:gd name="T16" fmla="*/ 0 w 17"/>
                <a:gd name="T1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0">
                  <a:moveTo>
                    <a:pt x="0" y="30"/>
                  </a:moveTo>
                  <a:cubicBezTo>
                    <a:pt x="0" y="22"/>
                    <a:pt x="0" y="14"/>
                    <a:pt x="0" y="7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2" y="0"/>
                    <a:pt x="17" y="0"/>
                    <a:pt x="17" y="7"/>
                  </a:cubicBezTo>
                  <a:cubicBezTo>
                    <a:pt x="17" y="22"/>
                    <a:pt x="17" y="37"/>
                    <a:pt x="17" y="52"/>
                  </a:cubicBezTo>
                  <a:cubicBezTo>
                    <a:pt x="17" y="59"/>
                    <a:pt x="13" y="60"/>
                    <a:pt x="8" y="60"/>
                  </a:cubicBezTo>
                  <a:cubicBezTo>
                    <a:pt x="2" y="60"/>
                    <a:pt x="0" y="57"/>
                    <a:pt x="0" y="52"/>
                  </a:cubicBezTo>
                  <a:cubicBezTo>
                    <a:pt x="0" y="45"/>
                    <a:pt x="0" y="37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1563350" y="3559175"/>
              <a:ext cx="273050" cy="315913"/>
            </a:xfrm>
            <a:custGeom>
              <a:avLst/>
              <a:gdLst>
                <a:gd name="T0" fmla="*/ 26 w 72"/>
                <a:gd name="T1" fmla="*/ 24 h 84"/>
                <a:gd name="T2" fmla="*/ 26 w 72"/>
                <a:gd name="T3" fmla="*/ 5 h 84"/>
                <a:gd name="T4" fmla="*/ 30 w 72"/>
                <a:gd name="T5" fmla="*/ 0 h 84"/>
                <a:gd name="T6" fmla="*/ 33 w 72"/>
                <a:gd name="T7" fmla="*/ 5 h 84"/>
                <a:gd name="T8" fmla="*/ 33 w 72"/>
                <a:gd name="T9" fmla="*/ 34 h 84"/>
                <a:gd name="T10" fmla="*/ 36 w 72"/>
                <a:gd name="T11" fmla="*/ 39 h 84"/>
                <a:gd name="T12" fmla="*/ 38 w 72"/>
                <a:gd name="T13" fmla="*/ 34 h 84"/>
                <a:gd name="T14" fmla="*/ 42 w 72"/>
                <a:gd name="T15" fmla="*/ 28 h 84"/>
                <a:gd name="T16" fmla="*/ 46 w 72"/>
                <a:gd name="T17" fmla="*/ 35 h 84"/>
                <a:gd name="T18" fmla="*/ 48 w 72"/>
                <a:gd name="T19" fmla="*/ 39 h 84"/>
                <a:gd name="T20" fmla="*/ 51 w 72"/>
                <a:gd name="T21" fmla="*/ 35 h 84"/>
                <a:gd name="T22" fmla="*/ 55 w 72"/>
                <a:gd name="T23" fmla="*/ 31 h 84"/>
                <a:gd name="T24" fmla="*/ 59 w 72"/>
                <a:gd name="T25" fmla="*/ 36 h 84"/>
                <a:gd name="T26" fmla="*/ 61 w 72"/>
                <a:gd name="T27" fmla="*/ 41 h 84"/>
                <a:gd name="T28" fmla="*/ 64 w 72"/>
                <a:gd name="T29" fmla="*/ 37 h 84"/>
                <a:gd name="T30" fmla="*/ 68 w 72"/>
                <a:gd name="T31" fmla="*/ 33 h 84"/>
                <a:gd name="T32" fmla="*/ 71 w 72"/>
                <a:gd name="T33" fmla="*/ 37 h 84"/>
                <a:gd name="T34" fmla="*/ 70 w 72"/>
                <a:gd name="T35" fmla="*/ 61 h 84"/>
                <a:gd name="T36" fmla="*/ 27 w 72"/>
                <a:gd name="T37" fmla="*/ 71 h 84"/>
                <a:gd name="T38" fmla="*/ 3 w 72"/>
                <a:gd name="T39" fmla="*/ 41 h 84"/>
                <a:gd name="T40" fmla="*/ 6 w 72"/>
                <a:gd name="T41" fmla="*/ 36 h 84"/>
                <a:gd name="T42" fmla="*/ 20 w 72"/>
                <a:gd name="T43" fmla="*/ 44 h 84"/>
                <a:gd name="T44" fmla="*/ 24 w 72"/>
                <a:gd name="T45" fmla="*/ 47 h 84"/>
                <a:gd name="T46" fmla="*/ 26 w 72"/>
                <a:gd name="T47" fmla="*/ 42 h 84"/>
                <a:gd name="T48" fmla="*/ 26 w 72"/>
                <a:gd name="T49" fmla="*/ 2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2" h="84">
                  <a:moveTo>
                    <a:pt x="26" y="24"/>
                  </a:moveTo>
                  <a:cubicBezTo>
                    <a:pt x="26" y="17"/>
                    <a:pt x="26" y="11"/>
                    <a:pt x="26" y="5"/>
                  </a:cubicBezTo>
                  <a:cubicBezTo>
                    <a:pt x="26" y="3"/>
                    <a:pt x="27" y="0"/>
                    <a:pt x="30" y="0"/>
                  </a:cubicBezTo>
                  <a:cubicBezTo>
                    <a:pt x="33" y="0"/>
                    <a:pt x="33" y="3"/>
                    <a:pt x="33" y="5"/>
                  </a:cubicBezTo>
                  <a:cubicBezTo>
                    <a:pt x="33" y="15"/>
                    <a:pt x="33" y="24"/>
                    <a:pt x="33" y="34"/>
                  </a:cubicBezTo>
                  <a:cubicBezTo>
                    <a:pt x="34" y="36"/>
                    <a:pt x="33" y="39"/>
                    <a:pt x="36" y="39"/>
                  </a:cubicBezTo>
                  <a:cubicBezTo>
                    <a:pt x="39" y="39"/>
                    <a:pt x="38" y="36"/>
                    <a:pt x="38" y="34"/>
                  </a:cubicBezTo>
                  <a:cubicBezTo>
                    <a:pt x="39" y="31"/>
                    <a:pt x="39" y="28"/>
                    <a:pt x="42" y="28"/>
                  </a:cubicBezTo>
                  <a:cubicBezTo>
                    <a:pt x="46" y="28"/>
                    <a:pt x="46" y="32"/>
                    <a:pt x="46" y="35"/>
                  </a:cubicBezTo>
                  <a:cubicBezTo>
                    <a:pt x="46" y="36"/>
                    <a:pt x="45" y="39"/>
                    <a:pt x="48" y="39"/>
                  </a:cubicBezTo>
                  <a:cubicBezTo>
                    <a:pt x="51" y="39"/>
                    <a:pt x="51" y="37"/>
                    <a:pt x="51" y="35"/>
                  </a:cubicBezTo>
                  <a:cubicBezTo>
                    <a:pt x="51" y="33"/>
                    <a:pt x="52" y="31"/>
                    <a:pt x="55" y="31"/>
                  </a:cubicBezTo>
                  <a:cubicBezTo>
                    <a:pt x="58" y="31"/>
                    <a:pt x="58" y="34"/>
                    <a:pt x="59" y="36"/>
                  </a:cubicBezTo>
                  <a:cubicBezTo>
                    <a:pt x="59" y="38"/>
                    <a:pt x="58" y="41"/>
                    <a:pt x="61" y="41"/>
                  </a:cubicBezTo>
                  <a:cubicBezTo>
                    <a:pt x="64" y="41"/>
                    <a:pt x="63" y="38"/>
                    <a:pt x="64" y="37"/>
                  </a:cubicBezTo>
                  <a:cubicBezTo>
                    <a:pt x="64" y="35"/>
                    <a:pt x="66" y="33"/>
                    <a:pt x="68" y="33"/>
                  </a:cubicBezTo>
                  <a:cubicBezTo>
                    <a:pt x="70" y="34"/>
                    <a:pt x="71" y="35"/>
                    <a:pt x="71" y="37"/>
                  </a:cubicBezTo>
                  <a:cubicBezTo>
                    <a:pt x="71" y="45"/>
                    <a:pt x="72" y="53"/>
                    <a:pt x="70" y="61"/>
                  </a:cubicBezTo>
                  <a:cubicBezTo>
                    <a:pt x="64" y="79"/>
                    <a:pt x="41" y="84"/>
                    <a:pt x="27" y="71"/>
                  </a:cubicBezTo>
                  <a:cubicBezTo>
                    <a:pt x="18" y="62"/>
                    <a:pt x="12" y="50"/>
                    <a:pt x="3" y="41"/>
                  </a:cubicBezTo>
                  <a:cubicBezTo>
                    <a:pt x="0" y="38"/>
                    <a:pt x="3" y="36"/>
                    <a:pt x="6" y="36"/>
                  </a:cubicBezTo>
                  <a:cubicBezTo>
                    <a:pt x="12" y="35"/>
                    <a:pt x="16" y="40"/>
                    <a:pt x="20" y="44"/>
                  </a:cubicBezTo>
                  <a:cubicBezTo>
                    <a:pt x="21" y="45"/>
                    <a:pt x="22" y="48"/>
                    <a:pt x="24" y="47"/>
                  </a:cubicBezTo>
                  <a:cubicBezTo>
                    <a:pt x="26" y="46"/>
                    <a:pt x="26" y="44"/>
                    <a:pt x="26" y="42"/>
                  </a:cubicBezTo>
                  <a:cubicBezTo>
                    <a:pt x="26" y="36"/>
                    <a:pt x="26" y="30"/>
                    <a:pt x="26" y="24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11615738" y="2689225"/>
              <a:ext cx="215900" cy="158750"/>
            </a:xfrm>
            <a:custGeom>
              <a:avLst/>
              <a:gdLst>
                <a:gd name="T0" fmla="*/ 57 w 57"/>
                <a:gd name="T1" fmla="*/ 9 h 42"/>
                <a:gd name="T2" fmla="*/ 48 w 57"/>
                <a:gd name="T3" fmla="*/ 1 h 42"/>
                <a:gd name="T4" fmla="*/ 30 w 57"/>
                <a:gd name="T5" fmla="*/ 1 h 42"/>
                <a:gd name="T6" fmla="*/ 30 w 57"/>
                <a:gd name="T7" fmla="*/ 0 h 42"/>
                <a:gd name="T8" fmla="*/ 24 w 57"/>
                <a:gd name="T9" fmla="*/ 0 h 42"/>
                <a:gd name="T10" fmla="*/ 2 w 57"/>
                <a:gd name="T11" fmla="*/ 23 h 42"/>
                <a:gd name="T12" fmla="*/ 8 w 57"/>
                <a:gd name="T13" fmla="*/ 38 h 42"/>
                <a:gd name="T14" fmla="*/ 22 w 57"/>
                <a:gd name="T15" fmla="*/ 39 h 42"/>
                <a:gd name="T16" fmla="*/ 27 w 57"/>
                <a:gd name="T17" fmla="*/ 38 h 42"/>
                <a:gd name="T18" fmla="*/ 48 w 57"/>
                <a:gd name="T19" fmla="*/ 38 h 42"/>
                <a:gd name="T20" fmla="*/ 57 w 57"/>
                <a:gd name="T21" fmla="*/ 29 h 42"/>
                <a:gd name="T22" fmla="*/ 57 w 57"/>
                <a:gd name="T23" fmla="*/ 9 h 42"/>
                <a:gd name="T24" fmla="*/ 30 w 57"/>
                <a:gd name="T25" fmla="*/ 32 h 42"/>
                <a:gd name="T26" fmla="*/ 15 w 57"/>
                <a:gd name="T27" fmla="*/ 16 h 42"/>
                <a:gd name="T28" fmla="*/ 24 w 57"/>
                <a:gd name="T29" fmla="*/ 6 h 42"/>
                <a:gd name="T30" fmla="*/ 45 w 57"/>
                <a:gd name="T31" fmla="*/ 16 h 42"/>
                <a:gd name="T32" fmla="*/ 30 w 57"/>
                <a:gd name="T33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42">
                  <a:moveTo>
                    <a:pt x="57" y="9"/>
                  </a:moveTo>
                  <a:cubicBezTo>
                    <a:pt x="57" y="4"/>
                    <a:pt x="54" y="1"/>
                    <a:pt x="48" y="1"/>
                  </a:cubicBezTo>
                  <a:cubicBezTo>
                    <a:pt x="42" y="1"/>
                    <a:pt x="36" y="1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0" y="0"/>
                    <a:pt x="2" y="0"/>
                    <a:pt x="2" y="23"/>
                  </a:cubicBezTo>
                  <a:cubicBezTo>
                    <a:pt x="2" y="29"/>
                    <a:pt x="1" y="34"/>
                    <a:pt x="8" y="38"/>
                  </a:cubicBezTo>
                  <a:cubicBezTo>
                    <a:pt x="14" y="42"/>
                    <a:pt x="17" y="42"/>
                    <a:pt x="22" y="39"/>
                  </a:cubicBezTo>
                  <a:cubicBezTo>
                    <a:pt x="23" y="38"/>
                    <a:pt x="26" y="38"/>
                    <a:pt x="27" y="38"/>
                  </a:cubicBezTo>
                  <a:cubicBezTo>
                    <a:pt x="34" y="38"/>
                    <a:pt x="41" y="38"/>
                    <a:pt x="48" y="38"/>
                  </a:cubicBezTo>
                  <a:cubicBezTo>
                    <a:pt x="54" y="38"/>
                    <a:pt x="57" y="35"/>
                    <a:pt x="57" y="29"/>
                  </a:cubicBezTo>
                  <a:cubicBezTo>
                    <a:pt x="57" y="23"/>
                    <a:pt x="57" y="16"/>
                    <a:pt x="57" y="9"/>
                  </a:cubicBezTo>
                  <a:close/>
                  <a:moveTo>
                    <a:pt x="30" y="32"/>
                  </a:moveTo>
                  <a:cubicBezTo>
                    <a:pt x="24" y="32"/>
                    <a:pt x="14" y="21"/>
                    <a:pt x="15" y="16"/>
                  </a:cubicBezTo>
                  <a:cubicBezTo>
                    <a:pt x="15" y="10"/>
                    <a:pt x="18" y="6"/>
                    <a:pt x="24" y="6"/>
                  </a:cubicBezTo>
                  <a:cubicBezTo>
                    <a:pt x="40" y="6"/>
                    <a:pt x="45" y="9"/>
                    <a:pt x="45" y="16"/>
                  </a:cubicBezTo>
                  <a:cubicBezTo>
                    <a:pt x="44" y="21"/>
                    <a:pt x="35" y="32"/>
                    <a:pt x="30" y="32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590338" y="2957513"/>
              <a:ext cx="25400" cy="25400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4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7" y="7"/>
                    <a:pt x="4" y="7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11434763" y="1717675"/>
              <a:ext cx="273050" cy="271463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5 w 72"/>
                <a:gd name="T5" fmla="*/ 72 h 72"/>
                <a:gd name="T6" fmla="*/ 71 w 72"/>
                <a:gd name="T7" fmla="*/ 36 h 72"/>
                <a:gd name="T8" fmla="*/ 36 w 72"/>
                <a:gd name="T9" fmla="*/ 0 h 72"/>
                <a:gd name="T10" fmla="*/ 46 w 72"/>
                <a:gd name="T11" fmla="*/ 20 h 72"/>
                <a:gd name="T12" fmla="*/ 52 w 72"/>
                <a:gd name="T13" fmla="*/ 25 h 72"/>
                <a:gd name="T14" fmla="*/ 47 w 72"/>
                <a:gd name="T15" fmla="*/ 30 h 72"/>
                <a:gd name="T16" fmla="*/ 42 w 72"/>
                <a:gd name="T17" fmla="*/ 25 h 72"/>
                <a:gd name="T18" fmla="*/ 46 w 72"/>
                <a:gd name="T19" fmla="*/ 20 h 72"/>
                <a:gd name="T20" fmla="*/ 25 w 72"/>
                <a:gd name="T21" fmla="*/ 20 h 72"/>
                <a:gd name="T22" fmla="*/ 30 w 72"/>
                <a:gd name="T23" fmla="*/ 26 h 72"/>
                <a:gd name="T24" fmla="*/ 25 w 72"/>
                <a:gd name="T25" fmla="*/ 30 h 72"/>
                <a:gd name="T26" fmla="*/ 20 w 72"/>
                <a:gd name="T27" fmla="*/ 25 h 72"/>
                <a:gd name="T28" fmla="*/ 25 w 72"/>
                <a:gd name="T29" fmla="*/ 20 h 72"/>
                <a:gd name="T30" fmla="*/ 52 w 72"/>
                <a:gd name="T31" fmla="*/ 52 h 72"/>
                <a:gd name="T32" fmla="*/ 34 w 72"/>
                <a:gd name="T33" fmla="*/ 58 h 72"/>
                <a:gd name="T34" fmla="*/ 19 w 72"/>
                <a:gd name="T35" fmla="*/ 52 h 72"/>
                <a:gd name="T36" fmla="*/ 17 w 72"/>
                <a:gd name="T37" fmla="*/ 47 h 72"/>
                <a:gd name="T38" fmla="*/ 22 w 72"/>
                <a:gd name="T39" fmla="*/ 47 h 72"/>
                <a:gd name="T40" fmla="*/ 49 w 72"/>
                <a:gd name="T41" fmla="*/ 47 h 72"/>
                <a:gd name="T42" fmla="*/ 54 w 72"/>
                <a:gd name="T43" fmla="*/ 47 h 72"/>
                <a:gd name="T44" fmla="*/ 52 w 72"/>
                <a:gd name="T45" fmla="*/ 5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15" y="71"/>
                    <a:pt x="35" y="72"/>
                  </a:cubicBezTo>
                  <a:cubicBezTo>
                    <a:pt x="54" y="72"/>
                    <a:pt x="71" y="56"/>
                    <a:pt x="71" y="36"/>
                  </a:cubicBezTo>
                  <a:cubicBezTo>
                    <a:pt x="72" y="17"/>
                    <a:pt x="56" y="1"/>
                    <a:pt x="36" y="0"/>
                  </a:cubicBezTo>
                  <a:close/>
                  <a:moveTo>
                    <a:pt x="46" y="20"/>
                  </a:moveTo>
                  <a:cubicBezTo>
                    <a:pt x="49" y="20"/>
                    <a:pt x="51" y="21"/>
                    <a:pt x="52" y="25"/>
                  </a:cubicBezTo>
                  <a:cubicBezTo>
                    <a:pt x="52" y="28"/>
                    <a:pt x="50" y="30"/>
                    <a:pt x="47" y="30"/>
                  </a:cubicBezTo>
                  <a:cubicBezTo>
                    <a:pt x="44" y="30"/>
                    <a:pt x="42" y="29"/>
                    <a:pt x="42" y="25"/>
                  </a:cubicBezTo>
                  <a:cubicBezTo>
                    <a:pt x="41" y="22"/>
                    <a:pt x="43" y="20"/>
                    <a:pt x="46" y="20"/>
                  </a:cubicBezTo>
                  <a:close/>
                  <a:moveTo>
                    <a:pt x="25" y="20"/>
                  </a:moveTo>
                  <a:cubicBezTo>
                    <a:pt x="28" y="20"/>
                    <a:pt x="30" y="22"/>
                    <a:pt x="30" y="26"/>
                  </a:cubicBezTo>
                  <a:cubicBezTo>
                    <a:pt x="30" y="29"/>
                    <a:pt x="28" y="30"/>
                    <a:pt x="25" y="30"/>
                  </a:cubicBezTo>
                  <a:cubicBezTo>
                    <a:pt x="22" y="30"/>
                    <a:pt x="20" y="28"/>
                    <a:pt x="20" y="25"/>
                  </a:cubicBezTo>
                  <a:cubicBezTo>
                    <a:pt x="20" y="21"/>
                    <a:pt x="22" y="20"/>
                    <a:pt x="25" y="20"/>
                  </a:cubicBezTo>
                  <a:close/>
                  <a:moveTo>
                    <a:pt x="52" y="52"/>
                  </a:moveTo>
                  <a:cubicBezTo>
                    <a:pt x="48" y="56"/>
                    <a:pt x="42" y="58"/>
                    <a:pt x="34" y="58"/>
                  </a:cubicBezTo>
                  <a:cubicBezTo>
                    <a:pt x="29" y="58"/>
                    <a:pt x="24" y="56"/>
                    <a:pt x="19" y="52"/>
                  </a:cubicBezTo>
                  <a:cubicBezTo>
                    <a:pt x="17" y="50"/>
                    <a:pt x="16" y="49"/>
                    <a:pt x="17" y="47"/>
                  </a:cubicBezTo>
                  <a:cubicBezTo>
                    <a:pt x="19" y="45"/>
                    <a:pt x="20" y="46"/>
                    <a:pt x="22" y="47"/>
                  </a:cubicBezTo>
                  <a:cubicBezTo>
                    <a:pt x="31" y="54"/>
                    <a:pt x="40" y="54"/>
                    <a:pt x="49" y="47"/>
                  </a:cubicBezTo>
                  <a:cubicBezTo>
                    <a:pt x="51" y="46"/>
                    <a:pt x="52" y="45"/>
                    <a:pt x="54" y="47"/>
                  </a:cubicBezTo>
                  <a:cubicBezTo>
                    <a:pt x="56" y="49"/>
                    <a:pt x="54" y="50"/>
                    <a:pt x="52" y="52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11596688" y="1884363"/>
              <a:ext cx="273050" cy="269875"/>
            </a:xfrm>
            <a:custGeom>
              <a:avLst/>
              <a:gdLst>
                <a:gd name="T0" fmla="*/ 39 w 72"/>
                <a:gd name="T1" fmla="*/ 0 h 72"/>
                <a:gd name="T2" fmla="*/ 31 w 72"/>
                <a:gd name="T3" fmla="*/ 5 h 72"/>
                <a:gd name="T4" fmla="*/ 24 w 72"/>
                <a:gd name="T5" fmla="*/ 19 h 72"/>
                <a:gd name="T6" fmla="*/ 30 w 72"/>
                <a:gd name="T7" fmla="*/ 26 h 72"/>
                <a:gd name="T8" fmla="*/ 27 w 72"/>
                <a:gd name="T9" fmla="*/ 30 h 72"/>
                <a:gd name="T10" fmla="*/ 19 w 72"/>
                <a:gd name="T11" fmla="*/ 23 h 72"/>
                <a:gd name="T12" fmla="*/ 5 w 72"/>
                <a:gd name="T13" fmla="*/ 31 h 72"/>
                <a:gd name="T14" fmla="*/ 1 w 72"/>
                <a:gd name="T15" fmla="*/ 39 h 72"/>
                <a:gd name="T16" fmla="*/ 38 w 72"/>
                <a:gd name="T17" fmla="*/ 72 h 72"/>
                <a:gd name="T18" fmla="*/ 72 w 72"/>
                <a:gd name="T19" fmla="*/ 36 h 72"/>
                <a:gd name="T20" fmla="*/ 39 w 72"/>
                <a:gd name="T21" fmla="*/ 0 h 72"/>
                <a:gd name="T22" fmla="*/ 47 w 72"/>
                <a:gd name="T23" fmla="*/ 20 h 72"/>
                <a:gd name="T24" fmla="*/ 52 w 72"/>
                <a:gd name="T25" fmla="*/ 25 h 72"/>
                <a:gd name="T26" fmla="*/ 48 w 72"/>
                <a:gd name="T27" fmla="*/ 30 h 72"/>
                <a:gd name="T28" fmla="*/ 42 w 72"/>
                <a:gd name="T29" fmla="*/ 25 h 72"/>
                <a:gd name="T30" fmla="*/ 47 w 72"/>
                <a:gd name="T31" fmla="*/ 20 h 72"/>
                <a:gd name="T32" fmla="*/ 54 w 72"/>
                <a:gd name="T33" fmla="*/ 54 h 72"/>
                <a:gd name="T34" fmla="*/ 50 w 72"/>
                <a:gd name="T35" fmla="*/ 53 h 72"/>
                <a:gd name="T36" fmla="*/ 23 w 72"/>
                <a:gd name="T37" fmla="*/ 53 h 72"/>
                <a:gd name="T38" fmla="*/ 18 w 72"/>
                <a:gd name="T39" fmla="*/ 54 h 72"/>
                <a:gd name="T40" fmla="*/ 20 w 72"/>
                <a:gd name="T41" fmla="*/ 49 h 72"/>
                <a:gd name="T42" fmla="*/ 36 w 72"/>
                <a:gd name="T43" fmla="*/ 43 h 72"/>
                <a:gd name="T44" fmla="*/ 53 w 72"/>
                <a:gd name="T45" fmla="*/ 49 h 72"/>
                <a:gd name="T46" fmla="*/ 54 w 72"/>
                <a:gd name="T47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72">
                  <a:moveTo>
                    <a:pt x="39" y="0"/>
                  </a:moveTo>
                  <a:cubicBezTo>
                    <a:pt x="35" y="0"/>
                    <a:pt x="32" y="0"/>
                    <a:pt x="31" y="5"/>
                  </a:cubicBezTo>
                  <a:cubicBezTo>
                    <a:pt x="30" y="10"/>
                    <a:pt x="27" y="14"/>
                    <a:pt x="24" y="19"/>
                  </a:cubicBezTo>
                  <a:cubicBezTo>
                    <a:pt x="28" y="20"/>
                    <a:pt x="31" y="21"/>
                    <a:pt x="30" y="26"/>
                  </a:cubicBezTo>
                  <a:cubicBezTo>
                    <a:pt x="30" y="28"/>
                    <a:pt x="29" y="29"/>
                    <a:pt x="27" y="30"/>
                  </a:cubicBezTo>
                  <a:cubicBezTo>
                    <a:pt x="22" y="31"/>
                    <a:pt x="21" y="27"/>
                    <a:pt x="19" y="23"/>
                  </a:cubicBezTo>
                  <a:cubicBezTo>
                    <a:pt x="15" y="27"/>
                    <a:pt x="10" y="30"/>
                    <a:pt x="5" y="31"/>
                  </a:cubicBezTo>
                  <a:cubicBezTo>
                    <a:pt x="1" y="32"/>
                    <a:pt x="0" y="35"/>
                    <a:pt x="1" y="39"/>
                  </a:cubicBezTo>
                  <a:cubicBezTo>
                    <a:pt x="2" y="58"/>
                    <a:pt x="19" y="72"/>
                    <a:pt x="38" y="72"/>
                  </a:cubicBezTo>
                  <a:cubicBezTo>
                    <a:pt x="57" y="71"/>
                    <a:pt x="72" y="55"/>
                    <a:pt x="72" y="36"/>
                  </a:cubicBezTo>
                  <a:cubicBezTo>
                    <a:pt x="72" y="18"/>
                    <a:pt x="58" y="2"/>
                    <a:pt x="39" y="0"/>
                  </a:cubicBezTo>
                  <a:close/>
                  <a:moveTo>
                    <a:pt x="47" y="20"/>
                  </a:moveTo>
                  <a:cubicBezTo>
                    <a:pt x="50" y="20"/>
                    <a:pt x="52" y="21"/>
                    <a:pt x="52" y="25"/>
                  </a:cubicBezTo>
                  <a:cubicBezTo>
                    <a:pt x="52" y="28"/>
                    <a:pt x="51" y="30"/>
                    <a:pt x="48" y="30"/>
                  </a:cubicBezTo>
                  <a:cubicBezTo>
                    <a:pt x="44" y="30"/>
                    <a:pt x="42" y="28"/>
                    <a:pt x="42" y="25"/>
                  </a:cubicBezTo>
                  <a:cubicBezTo>
                    <a:pt x="42" y="22"/>
                    <a:pt x="44" y="20"/>
                    <a:pt x="47" y="20"/>
                  </a:cubicBezTo>
                  <a:close/>
                  <a:moveTo>
                    <a:pt x="54" y="54"/>
                  </a:moveTo>
                  <a:cubicBezTo>
                    <a:pt x="53" y="55"/>
                    <a:pt x="51" y="54"/>
                    <a:pt x="50" y="53"/>
                  </a:cubicBezTo>
                  <a:cubicBezTo>
                    <a:pt x="41" y="46"/>
                    <a:pt x="32" y="46"/>
                    <a:pt x="23" y="53"/>
                  </a:cubicBezTo>
                  <a:cubicBezTo>
                    <a:pt x="21" y="54"/>
                    <a:pt x="20" y="56"/>
                    <a:pt x="18" y="54"/>
                  </a:cubicBezTo>
                  <a:cubicBezTo>
                    <a:pt x="16" y="52"/>
                    <a:pt x="18" y="50"/>
                    <a:pt x="20" y="49"/>
                  </a:cubicBezTo>
                  <a:cubicBezTo>
                    <a:pt x="24" y="45"/>
                    <a:pt x="30" y="43"/>
                    <a:pt x="36" y="43"/>
                  </a:cubicBezTo>
                  <a:cubicBezTo>
                    <a:pt x="43" y="43"/>
                    <a:pt x="48" y="45"/>
                    <a:pt x="53" y="49"/>
                  </a:cubicBezTo>
                  <a:cubicBezTo>
                    <a:pt x="54" y="50"/>
                    <a:pt x="56" y="52"/>
                    <a:pt x="54" y="54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1691938" y="2727325"/>
              <a:ext cx="71438" cy="60325"/>
            </a:xfrm>
            <a:custGeom>
              <a:avLst/>
              <a:gdLst>
                <a:gd name="T0" fmla="*/ 19 w 19"/>
                <a:gd name="T1" fmla="*/ 6 h 16"/>
                <a:gd name="T2" fmla="*/ 9 w 19"/>
                <a:gd name="T3" fmla="*/ 16 h 16"/>
                <a:gd name="T4" fmla="*/ 0 w 19"/>
                <a:gd name="T5" fmla="*/ 6 h 16"/>
                <a:gd name="T6" fmla="*/ 5 w 19"/>
                <a:gd name="T7" fmla="*/ 2 h 16"/>
                <a:gd name="T8" fmla="*/ 15 w 19"/>
                <a:gd name="T9" fmla="*/ 2 h 16"/>
                <a:gd name="T10" fmla="*/ 19 w 19"/>
                <a:gd name="T1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19" y="6"/>
                  </a:moveTo>
                  <a:cubicBezTo>
                    <a:pt x="18" y="11"/>
                    <a:pt x="14" y="16"/>
                    <a:pt x="9" y="16"/>
                  </a:cubicBezTo>
                  <a:cubicBezTo>
                    <a:pt x="5" y="16"/>
                    <a:pt x="1" y="11"/>
                    <a:pt x="0" y="6"/>
                  </a:cubicBezTo>
                  <a:cubicBezTo>
                    <a:pt x="0" y="3"/>
                    <a:pt x="2" y="0"/>
                    <a:pt x="5" y="2"/>
                  </a:cubicBezTo>
                  <a:cubicBezTo>
                    <a:pt x="8" y="5"/>
                    <a:pt x="11" y="4"/>
                    <a:pt x="15" y="2"/>
                  </a:cubicBezTo>
                  <a:cubicBezTo>
                    <a:pt x="17" y="0"/>
                    <a:pt x="19" y="3"/>
                    <a:pt x="19" y="6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11442700" y="879475"/>
              <a:ext cx="419100" cy="417513"/>
            </a:xfrm>
            <a:custGeom>
              <a:avLst/>
              <a:gdLst>
                <a:gd name="T0" fmla="*/ 56 w 111"/>
                <a:gd name="T1" fmla="*/ 0 h 111"/>
                <a:gd name="T2" fmla="*/ 0 w 111"/>
                <a:gd name="T3" fmla="*/ 55 h 111"/>
                <a:gd name="T4" fmla="*/ 55 w 111"/>
                <a:gd name="T5" fmla="*/ 110 h 111"/>
                <a:gd name="T6" fmla="*/ 111 w 111"/>
                <a:gd name="T7" fmla="*/ 56 h 111"/>
                <a:gd name="T8" fmla="*/ 56 w 111"/>
                <a:gd name="T9" fmla="*/ 0 h 111"/>
                <a:gd name="T10" fmla="*/ 69 w 111"/>
                <a:gd name="T11" fmla="*/ 65 h 111"/>
                <a:gd name="T12" fmla="*/ 41 w 111"/>
                <a:gd name="T13" fmla="*/ 65 h 111"/>
                <a:gd name="T14" fmla="*/ 33 w 111"/>
                <a:gd name="T15" fmla="*/ 55 h 111"/>
                <a:gd name="T16" fmla="*/ 34 w 111"/>
                <a:gd name="T17" fmla="*/ 39 h 111"/>
                <a:gd name="T18" fmla="*/ 50 w 111"/>
                <a:gd name="T19" fmla="*/ 38 h 111"/>
                <a:gd name="T20" fmla="*/ 61 w 111"/>
                <a:gd name="T21" fmla="*/ 37 h 111"/>
                <a:gd name="T22" fmla="*/ 74 w 111"/>
                <a:gd name="T23" fmla="*/ 37 h 111"/>
                <a:gd name="T24" fmla="*/ 80 w 111"/>
                <a:gd name="T25" fmla="*/ 48 h 111"/>
                <a:gd name="T26" fmla="*/ 69 w 111"/>
                <a:gd name="T27" fmla="*/ 6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26" y="0"/>
                    <a:pt x="1" y="24"/>
                    <a:pt x="0" y="55"/>
                  </a:cubicBezTo>
                  <a:cubicBezTo>
                    <a:pt x="0" y="85"/>
                    <a:pt x="24" y="110"/>
                    <a:pt x="55" y="110"/>
                  </a:cubicBezTo>
                  <a:cubicBezTo>
                    <a:pt x="85" y="111"/>
                    <a:pt x="110" y="87"/>
                    <a:pt x="111" y="56"/>
                  </a:cubicBezTo>
                  <a:cubicBezTo>
                    <a:pt x="111" y="26"/>
                    <a:pt x="87" y="1"/>
                    <a:pt x="56" y="0"/>
                  </a:cubicBezTo>
                  <a:close/>
                  <a:moveTo>
                    <a:pt x="69" y="65"/>
                  </a:moveTo>
                  <a:cubicBezTo>
                    <a:pt x="54" y="78"/>
                    <a:pt x="57" y="78"/>
                    <a:pt x="41" y="65"/>
                  </a:cubicBezTo>
                  <a:cubicBezTo>
                    <a:pt x="38" y="62"/>
                    <a:pt x="35" y="59"/>
                    <a:pt x="33" y="55"/>
                  </a:cubicBezTo>
                  <a:cubicBezTo>
                    <a:pt x="30" y="49"/>
                    <a:pt x="30" y="43"/>
                    <a:pt x="34" y="39"/>
                  </a:cubicBezTo>
                  <a:cubicBezTo>
                    <a:pt x="39" y="34"/>
                    <a:pt x="45" y="33"/>
                    <a:pt x="50" y="38"/>
                  </a:cubicBezTo>
                  <a:cubicBezTo>
                    <a:pt x="54" y="41"/>
                    <a:pt x="57" y="41"/>
                    <a:pt x="61" y="37"/>
                  </a:cubicBezTo>
                  <a:cubicBezTo>
                    <a:pt x="65" y="34"/>
                    <a:pt x="70" y="34"/>
                    <a:pt x="74" y="37"/>
                  </a:cubicBezTo>
                  <a:cubicBezTo>
                    <a:pt x="78" y="39"/>
                    <a:pt x="80" y="43"/>
                    <a:pt x="80" y="48"/>
                  </a:cubicBezTo>
                  <a:cubicBezTo>
                    <a:pt x="80" y="55"/>
                    <a:pt x="75" y="61"/>
                    <a:pt x="69" y="65"/>
                  </a:cubicBezTo>
                  <a:close/>
                </a:path>
              </a:pathLst>
            </a:custGeom>
            <a:solidFill>
              <a:srgbClr val="45AF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143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 txBox="1">
            <a:spLocks noGrp="1"/>
          </p:cNvSpPr>
          <p:nvPr>
            <p:ph type="body" idx="4294967295"/>
          </p:nvPr>
        </p:nvSpPr>
        <p:spPr>
          <a:xfrm>
            <a:off x="3117954" y="4362138"/>
            <a:ext cx="8229600" cy="3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PE" sz="3600" dirty="0" smtClean="0">
                <a:solidFill>
                  <a:schemeClr val="bg1"/>
                </a:solidFill>
              </a:rPr>
              <a:t>Editable Íconos</a:t>
            </a:r>
            <a:endParaRPr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033" y="1291808"/>
            <a:ext cx="3019441" cy="30703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653" y="1082367"/>
            <a:ext cx="3083094" cy="304634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867" y="1169959"/>
            <a:ext cx="1282500" cy="29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38328" y="326581"/>
            <a:ext cx="8679656" cy="542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023823" y="1367204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659180" y="1400420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947253" y="1389295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287669" y="1398110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581246" y="2165640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121285" y="1392395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6408750" y="1464120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627786" y="1383468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5795905" y="1384231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7086080" y="1423749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231299" y="2131108"/>
            <a:ext cx="244301" cy="397359"/>
            <a:chOff x="2071598" y="2060848"/>
            <a:chExt cx="1917605" cy="3137144"/>
          </a:xfrm>
          <a:solidFill>
            <a:srgbClr val="00B8D0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5914690" y="2131108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3298154" y="2121829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3926159" y="2131086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2669664" y="2121829"/>
            <a:ext cx="376393" cy="415916"/>
            <a:chOff x="4835382" y="73243"/>
            <a:chExt cx="2920830" cy="3227535"/>
          </a:xfrm>
          <a:solidFill>
            <a:srgbClr val="00B8D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2053968" y="2144398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6401413" y="2131108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082886" y="2987537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6994159" y="2131108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681950" y="2987537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4585587" y="3000654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3937214" y="3028930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3299722" y="3001227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5179973" y="3001664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425390" y="3775773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7067968" y="2987537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5779719" y="2987537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6409021" y="2987537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674630" y="3815508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5233410" y="3803766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3934130" y="3907915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6996924" y="3834349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5782730" y="4530451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621991" y="3862771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5779719" y="3913117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6423295" y="3815508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058684" y="3815508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2663136" y="4535349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2027879" y="4535349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3929118" y="4535349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291625" y="4535349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578157" y="4527438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5170255" y="4554805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7017413" y="4527438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6470075" y="4528238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3214" y="331494"/>
            <a:ext cx="8679656" cy="5429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3298178" y="132866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2669113" y="138156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3299742" y="359970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5903426" y="295046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2664395" y="369098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4523182" y="294143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7011901" y="290997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3927244" y="134858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4517389" y="134858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3821571" y="367378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6992969" y="210537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5108144" y="131250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5770539" y="127777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4493434" y="366026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2027997" y="431143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5116772" y="286839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5697423" y="211750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3939331" y="290000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1984293" y="132019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5114777" y="209654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6348821" y="292714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2707287" y="211323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4607787" y="210517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3408189" y="213493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4079998" y="212356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3154084" y="436105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2022655" y="206327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3317277" y="293520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2605290" y="432400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4426906" y="439366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6334591" y="439366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5065871" y="439597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6973557" y="439111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5700231" y="439597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2708398" y="284966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2015006" y="286848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3948396" y="431691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1996302" y="366961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6290940" y="212513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6309145" y="136406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6913740" y="136411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5736730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5080448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6393011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7049292" y="364307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0B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347570" y="4017931"/>
            <a:ext cx="47842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100" dirty="0">
                <a:solidFill>
                  <a:srgbClr val="12B7CF"/>
                </a:solidFill>
                <a:cs typeface="Arial" pitchFamily="34" charset="0"/>
              </a:rPr>
              <a:t>L</a:t>
            </a:r>
            <a:r>
              <a:rPr lang="en-US" altLang="ko-KR" sz="2100" dirty="0">
                <a:solidFill>
                  <a:srgbClr val="12B7CF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100" dirty="0">
                <a:solidFill>
                  <a:srgbClr val="12B7CF"/>
                </a:solidFill>
                <a:cs typeface="Arial" pitchFamily="34" charset="0"/>
              </a:rPr>
              <a:t>CU USU AGAM INTEGRE IMPEDIT.</a:t>
            </a:r>
            <a:endParaRPr lang="ko-KR" altLang="en-US" sz="2100" dirty="0">
              <a:solidFill>
                <a:srgbClr val="12B7CF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375600" y="1408083"/>
            <a:ext cx="3953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375600" y="2430195"/>
            <a:ext cx="27618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xmlns="" id="{484303B2-233C-492F-9FA2-2F65F61E154D}"/>
              </a:ext>
            </a:extLst>
          </p:cNvPr>
          <p:cNvSpPr/>
          <p:nvPr/>
        </p:nvSpPr>
        <p:spPr>
          <a:xfrm>
            <a:off x="375600" y="3587624"/>
            <a:ext cx="31862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>
                <a:solidFill>
                  <a:srgbClr val="0199DC"/>
                </a:solidFill>
              </a:rPr>
              <a:t>PRESENTATION INFOGRAPHIC</a:t>
            </a:r>
            <a:endParaRPr lang="ko-KR" altLang="en-US" sz="1050" dirty="0">
              <a:solidFill>
                <a:srgbClr val="0199DC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C0F1C92-945D-4C20-99C7-3A75953263FB}"/>
              </a:ext>
            </a:extLst>
          </p:cNvPr>
          <p:cNvSpPr txBox="1"/>
          <p:nvPr/>
        </p:nvSpPr>
        <p:spPr>
          <a:xfrm>
            <a:off x="375600" y="1965263"/>
            <a:ext cx="577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rgbClr val="0199DC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A0A1DC-39DB-4040-8D0E-38E00D5A54FC}"/>
              </a:ext>
            </a:extLst>
          </p:cNvPr>
          <p:cNvSpPr txBox="1"/>
          <p:nvPr/>
        </p:nvSpPr>
        <p:spPr>
          <a:xfrm>
            <a:off x="-947058" y="307407"/>
            <a:ext cx="6995160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95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495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95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95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782727" y="2559119"/>
            <a:ext cx="3157114" cy="2310925"/>
            <a:chOff x="6186488" y="2747963"/>
            <a:chExt cx="2179638" cy="159543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186488" y="2747963"/>
              <a:ext cx="2179638" cy="1595438"/>
            </a:xfrm>
            <a:custGeom>
              <a:avLst/>
              <a:gdLst>
                <a:gd name="T0" fmla="*/ 13 w 150"/>
                <a:gd name="T1" fmla="*/ 87 h 109"/>
                <a:gd name="T2" fmla="*/ 13 w 150"/>
                <a:gd name="T3" fmla="*/ 53 h 109"/>
                <a:gd name="T4" fmla="*/ 13 w 150"/>
                <a:gd name="T5" fmla="*/ 29 h 109"/>
                <a:gd name="T6" fmla="*/ 25 w 150"/>
                <a:gd name="T7" fmla="*/ 18 h 109"/>
                <a:gd name="T8" fmla="*/ 29 w 150"/>
                <a:gd name="T9" fmla="*/ 18 h 109"/>
                <a:gd name="T10" fmla="*/ 52 w 150"/>
                <a:gd name="T11" fmla="*/ 11 h 109"/>
                <a:gd name="T12" fmla="*/ 104 w 150"/>
                <a:gd name="T13" fmla="*/ 15 h 109"/>
                <a:gd name="T14" fmla="*/ 111 w 150"/>
                <a:gd name="T15" fmla="*/ 17 h 109"/>
                <a:gd name="T16" fmla="*/ 125 w 150"/>
                <a:gd name="T17" fmla="*/ 18 h 109"/>
                <a:gd name="T18" fmla="*/ 137 w 150"/>
                <a:gd name="T19" fmla="*/ 30 h 109"/>
                <a:gd name="T20" fmla="*/ 137 w 150"/>
                <a:gd name="T21" fmla="*/ 86 h 109"/>
                <a:gd name="T22" fmla="*/ 137 w 150"/>
                <a:gd name="T23" fmla="*/ 88 h 109"/>
                <a:gd name="T24" fmla="*/ 142 w 150"/>
                <a:gd name="T25" fmla="*/ 88 h 109"/>
                <a:gd name="T26" fmla="*/ 145 w 150"/>
                <a:gd name="T27" fmla="*/ 91 h 109"/>
                <a:gd name="T28" fmla="*/ 134 w 150"/>
                <a:gd name="T29" fmla="*/ 109 h 109"/>
                <a:gd name="T30" fmla="*/ 17 w 150"/>
                <a:gd name="T31" fmla="*/ 109 h 109"/>
                <a:gd name="T32" fmla="*/ 5 w 150"/>
                <a:gd name="T33" fmla="*/ 91 h 109"/>
                <a:gd name="T34" fmla="*/ 13 w 150"/>
                <a:gd name="T35" fmla="*/ 87 h 109"/>
                <a:gd name="T36" fmla="*/ 98 w 150"/>
                <a:gd name="T37" fmla="*/ 62 h 109"/>
                <a:gd name="T38" fmla="*/ 106 w 150"/>
                <a:gd name="T39" fmla="*/ 71 h 109"/>
                <a:gd name="T40" fmla="*/ 108 w 150"/>
                <a:gd name="T41" fmla="*/ 76 h 109"/>
                <a:gd name="T42" fmla="*/ 103 w 150"/>
                <a:gd name="T43" fmla="*/ 78 h 109"/>
                <a:gd name="T44" fmla="*/ 81 w 150"/>
                <a:gd name="T45" fmla="*/ 71 h 109"/>
                <a:gd name="T46" fmla="*/ 72 w 150"/>
                <a:gd name="T47" fmla="*/ 67 h 109"/>
                <a:gd name="T48" fmla="*/ 37 w 150"/>
                <a:gd name="T49" fmla="*/ 42 h 109"/>
                <a:gd name="T50" fmla="*/ 37 w 150"/>
                <a:gd name="T51" fmla="*/ 25 h 109"/>
                <a:gd name="T52" fmla="*/ 25 w 150"/>
                <a:gd name="T53" fmla="*/ 25 h 109"/>
                <a:gd name="T54" fmla="*/ 20 w 150"/>
                <a:gd name="T55" fmla="*/ 30 h 109"/>
                <a:gd name="T56" fmla="*/ 20 w 150"/>
                <a:gd name="T57" fmla="*/ 82 h 109"/>
                <a:gd name="T58" fmla="*/ 26 w 150"/>
                <a:gd name="T59" fmla="*/ 88 h 109"/>
                <a:gd name="T60" fmla="*/ 77 w 150"/>
                <a:gd name="T61" fmla="*/ 88 h 109"/>
                <a:gd name="T62" fmla="*/ 124 w 150"/>
                <a:gd name="T63" fmla="*/ 88 h 109"/>
                <a:gd name="T64" fmla="*/ 130 w 150"/>
                <a:gd name="T65" fmla="*/ 84 h 109"/>
                <a:gd name="T66" fmla="*/ 130 w 150"/>
                <a:gd name="T67" fmla="*/ 29 h 109"/>
                <a:gd name="T68" fmla="*/ 127 w 150"/>
                <a:gd name="T69" fmla="*/ 25 h 109"/>
                <a:gd name="T70" fmla="*/ 112 w 150"/>
                <a:gd name="T71" fmla="*/ 25 h 109"/>
                <a:gd name="T72" fmla="*/ 98 w 150"/>
                <a:gd name="T73" fmla="*/ 62 h 109"/>
                <a:gd name="T74" fmla="*/ 95 w 150"/>
                <a:gd name="T75" fmla="*/ 71 h 109"/>
                <a:gd name="T76" fmla="*/ 96 w 150"/>
                <a:gd name="T77" fmla="*/ 70 h 109"/>
                <a:gd name="T78" fmla="*/ 95 w 150"/>
                <a:gd name="T79" fmla="*/ 68 h 109"/>
                <a:gd name="T80" fmla="*/ 97 w 150"/>
                <a:gd name="T81" fmla="*/ 54 h 109"/>
                <a:gd name="T82" fmla="*/ 100 w 150"/>
                <a:gd name="T83" fmla="*/ 20 h 109"/>
                <a:gd name="T84" fmla="*/ 50 w 150"/>
                <a:gd name="T85" fmla="*/ 21 h 109"/>
                <a:gd name="T86" fmla="*/ 48 w 150"/>
                <a:gd name="T87" fmla="*/ 50 h 109"/>
                <a:gd name="T88" fmla="*/ 69 w 150"/>
                <a:gd name="T89" fmla="*/ 60 h 109"/>
                <a:gd name="T90" fmla="*/ 87 w 150"/>
                <a:gd name="T91" fmla="*/ 67 h 109"/>
                <a:gd name="T92" fmla="*/ 95 w 150"/>
                <a:gd name="T93" fmla="*/ 71 h 109"/>
                <a:gd name="T94" fmla="*/ 12 w 150"/>
                <a:gd name="T95" fmla="*/ 95 h 109"/>
                <a:gd name="T96" fmla="*/ 18 w 150"/>
                <a:gd name="T97" fmla="*/ 102 h 109"/>
                <a:gd name="T98" fmla="*/ 132 w 150"/>
                <a:gd name="T99" fmla="*/ 102 h 109"/>
                <a:gd name="T100" fmla="*/ 136 w 150"/>
                <a:gd name="T101" fmla="*/ 102 h 109"/>
                <a:gd name="T102" fmla="*/ 138 w 150"/>
                <a:gd name="T103" fmla="*/ 98 h 109"/>
                <a:gd name="T104" fmla="*/ 135 w 150"/>
                <a:gd name="T105" fmla="*/ 95 h 109"/>
                <a:gd name="T106" fmla="*/ 132 w 150"/>
                <a:gd name="T107" fmla="*/ 95 h 109"/>
                <a:gd name="T108" fmla="*/ 26 w 150"/>
                <a:gd name="T109" fmla="*/ 95 h 109"/>
                <a:gd name="T110" fmla="*/ 12 w 150"/>
                <a:gd name="T111" fmla="*/ 9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0" h="109">
                  <a:moveTo>
                    <a:pt x="13" y="87"/>
                  </a:moveTo>
                  <a:cubicBezTo>
                    <a:pt x="13" y="76"/>
                    <a:pt x="13" y="64"/>
                    <a:pt x="13" y="53"/>
                  </a:cubicBezTo>
                  <a:cubicBezTo>
                    <a:pt x="13" y="45"/>
                    <a:pt x="13" y="37"/>
                    <a:pt x="13" y="29"/>
                  </a:cubicBezTo>
                  <a:cubicBezTo>
                    <a:pt x="13" y="22"/>
                    <a:pt x="17" y="18"/>
                    <a:pt x="25" y="18"/>
                  </a:cubicBezTo>
                  <a:cubicBezTo>
                    <a:pt x="26" y="18"/>
                    <a:pt x="27" y="18"/>
                    <a:pt x="29" y="18"/>
                  </a:cubicBezTo>
                  <a:cubicBezTo>
                    <a:pt x="37" y="18"/>
                    <a:pt x="44" y="17"/>
                    <a:pt x="52" y="11"/>
                  </a:cubicBezTo>
                  <a:cubicBezTo>
                    <a:pt x="67" y="0"/>
                    <a:pt x="90" y="3"/>
                    <a:pt x="104" y="15"/>
                  </a:cubicBezTo>
                  <a:cubicBezTo>
                    <a:pt x="106" y="16"/>
                    <a:pt x="109" y="17"/>
                    <a:pt x="111" y="17"/>
                  </a:cubicBezTo>
                  <a:cubicBezTo>
                    <a:pt x="116" y="18"/>
                    <a:pt x="120" y="18"/>
                    <a:pt x="125" y="18"/>
                  </a:cubicBezTo>
                  <a:cubicBezTo>
                    <a:pt x="133" y="18"/>
                    <a:pt x="137" y="21"/>
                    <a:pt x="137" y="30"/>
                  </a:cubicBezTo>
                  <a:cubicBezTo>
                    <a:pt x="137" y="49"/>
                    <a:pt x="137" y="67"/>
                    <a:pt x="137" y="86"/>
                  </a:cubicBezTo>
                  <a:cubicBezTo>
                    <a:pt x="137" y="86"/>
                    <a:pt x="137" y="87"/>
                    <a:pt x="137" y="88"/>
                  </a:cubicBezTo>
                  <a:cubicBezTo>
                    <a:pt x="139" y="88"/>
                    <a:pt x="141" y="88"/>
                    <a:pt x="142" y="88"/>
                  </a:cubicBezTo>
                  <a:cubicBezTo>
                    <a:pt x="143" y="89"/>
                    <a:pt x="145" y="90"/>
                    <a:pt x="145" y="91"/>
                  </a:cubicBezTo>
                  <a:cubicBezTo>
                    <a:pt x="150" y="100"/>
                    <a:pt x="143" y="109"/>
                    <a:pt x="134" y="109"/>
                  </a:cubicBezTo>
                  <a:cubicBezTo>
                    <a:pt x="95" y="109"/>
                    <a:pt x="56" y="109"/>
                    <a:pt x="17" y="109"/>
                  </a:cubicBezTo>
                  <a:cubicBezTo>
                    <a:pt x="7" y="109"/>
                    <a:pt x="0" y="100"/>
                    <a:pt x="5" y="91"/>
                  </a:cubicBezTo>
                  <a:cubicBezTo>
                    <a:pt x="6" y="89"/>
                    <a:pt x="10" y="88"/>
                    <a:pt x="13" y="87"/>
                  </a:cubicBezTo>
                  <a:close/>
                  <a:moveTo>
                    <a:pt x="98" y="62"/>
                  </a:moveTo>
                  <a:cubicBezTo>
                    <a:pt x="101" y="65"/>
                    <a:pt x="104" y="68"/>
                    <a:pt x="106" y="71"/>
                  </a:cubicBezTo>
                  <a:cubicBezTo>
                    <a:pt x="107" y="72"/>
                    <a:pt x="109" y="75"/>
                    <a:pt x="108" y="76"/>
                  </a:cubicBezTo>
                  <a:cubicBezTo>
                    <a:pt x="108" y="77"/>
                    <a:pt x="105" y="78"/>
                    <a:pt x="103" y="78"/>
                  </a:cubicBezTo>
                  <a:cubicBezTo>
                    <a:pt x="95" y="78"/>
                    <a:pt x="88" y="75"/>
                    <a:pt x="81" y="71"/>
                  </a:cubicBezTo>
                  <a:cubicBezTo>
                    <a:pt x="78" y="69"/>
                    <a:pt x="75" y="68"/>
                    <a:pt x="72" y="67"/>
                  </a:cubicBezTo>
                  <a:cubicBezTo>
                    <a:pt x="55" y="66"/>
                    <a:pt x="40" y="56"/>
                    <a:pt x="37" y="42"/>
                  </a:cubicBezTo>
                  <a:cubicBezTo>
                    <a:pt x="36" y="36"/>
                    <a:pt x="37" y="31"/>
                    <a:pt x="37" y="25"/>
                  </a:cubicBezTo>
                  <a:cubicBezTo>
                    <a:pt x="34" y="25"/>
                    <a:pt x="30" y="25"/>
                    <a:pt x="25" y="25"/>
                  </a:cubicBezTo>
                  <a:cubicBezTo>
                    <a:pt x="21" y="25"/>
                    <a:pt x="20" y="27"/>
                    <a:pt x="20" y="30"/>
                  </a:cubicBezTo>
                  <a:cubicBezTo>
                    <a:pt x="20" y="48"/>
                    <a:pt x="20" y="65"/>
                    <a:pt x="20" y="82"/>
                  </a:cubicBezTo>
                  <a:cubicBezTo>
                    <a:pt x="20" y="87"/>
                    <a:pt x="22" y="88"/>
                    <a:pt x="26" y="88"/>
                  </a:cubicBezTo>
                  <a:cubicBezTo>
                    <a:pt x="43" y="88"/>
                    <a:pt x="60" y="88"/>
                    <a:pt x="77" y="88"/>
                  </a:cubicBezTo>
                  <a:cubicBezTo>
                    <a:pt x="93" y="88"/>
                    <a:pt x="108" y="88"/>
                    <a:pt x="124" y="88"/>
                  </a:cubicBezTo>
                  <a:cubicBezTo>
                    <a:pt x="127" y="88"/>
                    <a:pt x="130" y="88"/>
                    <a:pt x="130" y="84"/>
                  </a:cubicBezTo>
                  <a:cubicBezTo>
                    <a:pt x="130" y="66"/>
                    <a:pt x="130" y="47"/>
                    <a:pt x="130" y="29"/>
                  </a:cubicBezTo>
                  <a:cubicBezTo>
                    <a:pt x="130" y="28"/>
                    <a:pt x="128" y="25"/>
                    <a:pt x="127" y="25"/>
                  </a:cubicBezTo>
                  <a:cubicBezTo>
                    <a:pt x="122" y="25"/>
                    <a:pt x="117" y="25"/>
                    <a:pt x="112" y="25"/>
                  </a:cubicBezTo>
                  <a:cubicBezTo>
                    <a:pt x="117" y="41"/>
                    <a:pt x="111" y="52"/>
                    <a:pt x="98" y="62"/>
                  </a:cubicBezTo>
                  <a:close/>
                  <a:moveTo>
                    <a:pt x="95" y="71"/>
                  </a:moveTo>
                  <a:cubicBezTo>
                    <a:pt x="95" y="70"/>
                    <a:pt x="96" y="70"/>
                    <a:pt x="96" y="70"/>
                  </a:cubicBezTo>
                  <a:cubicBezTo>
                    <a:pt x="96" y="69"/>
                    <a:pt x="95" y="69"/>
                    <a:pt x="95" y="68"/>
                  </a:cubicBezTo>
                  <a:cubicBezTo>
                    <a:pt x="90" y="60"/>
                    <a:pt x="90" y="60"/>
                    <a:pt x="97" y="54"/>
                  </a:cubicBezTo>
                  <a:cubicBezTo>
                    <a:pt x="110" y="45"/>
                    <a:pt x="111" y="30"/>
                    <a:pt x="100" y="20"/>
                  </a:cubicBezTo>
                  <a:cubicBezTo>
                    <a:pt x="86" y="8"/>
                    <a:pt x="62" y="8"/>
                    <a:pt x="50" y="21"/>
                  </a:cubicBezTo>
                  <a:cubicBezTo>
                    <a:pt x="41" y="29"/>
                    <a:pt x="41" y="41"/>
                    <a:pt x="48" y="50"/>
                  </a:cubicBezTo>
                  <a:cubicBezTo>
                    <a:pt x="54" y="56"/>
                    <a:pt x="61" y="60"/>
                    <a:pt x="69" y="60"/>
                  </a:cubicBezTo>
                  <a:cubicBezTo>
                    <a:pt x="76" y="61"/>
                    <a:pt x="82" y="62"/>
                    <a:pt x="87" y="67"/>
                  </a:cubicBezTo>
                  <a:cubicBezTo>
                    <a:pt x="89" y="69"/>
                    <a:pt x="92" y="69"/>
                    <a:pt x="95" y="71"/>
                  </a:cubicBezTo>
                  <a:close/>
                  <a:moveTo>
                    <a:pt x="12" y="95"/>
                  </a:moveTo>
                  <a:cubicBezTo>
                    <a:pt x="11" y="102"/>
                    <a:pt x="12" y="102"/>
                    <a:pt x="18" y="102"/>
                  </a:cubicBezTo>
                  <a:cubicBezTo>
                    <a:pt x="56" y="102"/>
                    <a:pt x="94" y="102"/>
                    <a:pt x="132" y="102"/>
                  </a:cubicBezTo>
                  <a:cubicBezTo>
                    <a:pt x="133" y="102"/>
                    <a:pt x="135" y="103"/>
                    <a:pt x="136" y="102"/>
                  </a:cubicBezTo>
                  <a:cubicBezTo>
                    <a:pt x="137" y="101"/>
                    <a:pt x="138" y="99"/>
                    <a:pt x="138" y="98"/>
                  </a:cubicBezTo>
                  <a:cubicBezTo>
                    <a:pt x="139" y="97"/>
                    <a:pt x="137" y="96"/>
                    <a:pt x="135" y="95"/>
                  </a:cubicBezTo>
                  <a:cubicBezTo>
                    <a:pt x="134" y="95"/>
                    <a:pt x="133" y="95"/>
                    <a:pt x="132" y="95"/>
                  </a:cubicBezTo>
                  <a:cubicBezTo>
                    <a:pt x="97" y="95"/>
                    <a:pt x="62" y="95"/>
                    <a:pt x="26" y="95"/>
                  </a:cubicBezTo>
                  <a:cubicBezTo>
                    <a:pt x="22" y="95"/>
                    <a:pt x="17" y="95"/>
                    <a:pt x="12" y="95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232651" y="3187701"/>
              <a:ext cx="101600" cy="131763"/>
            </a:xfrm>
            <a:custGeom>
              <a:avLst/>
              <a:gdLst>
                <a:gd name="T0" fmla="*/ 3 w 7"/>
                <a:gd name="T1" fmla="*/ 0 h 9"/>
                <a:gd name="T2" fmla="*/ 7 w 7"/>
                <a:gd name="T3" fmla="*/ 6 h 9"/>
                <a:gd name="T4" fmla="*/ 3 w 7"/>
                <a:gd name="T5" fmla="*/ 9 h 9"/>
                <a:gd name="T6" fmla="*/ 0 w 7"/>
                <a:gd name="T7" fmla="*/ 6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5" y="3"/>
                    <a:pt x="7" y="4"/>
                    <a:pt x="7" y="6"/>
                  </a:cubicBezTo>
                  <a:cubicBezTo>
                    <a:pt x="6" y="7"/>
                    <a:pt x="4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4"/>
                    <a:pt x="1" y="3"/>
                    <a:pt x="3" y="0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013576" y="3187701"/>
              <a:ext cx="101600" cy="131763"/>
            </a:xfrm>
            <a:custGeom>
              <a:avLst/>
              <a:gdLst>
                <a:gd name="T0" fmla="*/ 3 w 7"/>
                <a:gd name="T1" fmla="*/ 0 h 9"/>
                <a:gd name="T2" fmla="*/ 7 w 7"/>
                <a:gd name="T3" fmla="*/ 6 h 9"/>
                <a:gd name="T4" fmla="*/ 3 w 7"/>
                <a:gd name="T5" fmla="*/ 9 h 9"/>
                <a:gd name="T6" fmla="*/ 0 w 7"/>
                <a:gd name="T7" fmla="*/ 6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5" y="3"/>
                    <a:pt x="7" y="4"/>
                    <a:pt x="7" y="6"/>
                  </a:cubicBezTo>
                  <a:cubicBezTo>
                    <a:pt x="7" y="7"/>
                    <a:pt x="5" y="9"/>
                    <a:pt x="3" y="9"/>
                  </a:cubicBezTo>
                  <a:cubicBezTo>
                    <a:pt x="2" y="9"/>
                    <a:pt x="0" y="7"/>
                    <a:pt x="0" y="6"/>
                  </a:cubicBezTo>
                  <a:cubicBezTo>
                    <a:pt x="0" y="4"/>
                    <a:pt x="1" y="3"/>
                    <a:pt x="3" y="0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7450138" y="3216276"/>
              <a:ext cx="130175" cy="103188"/>
            </a:xfrm>
            <a:custGeom>
              <a:avLst/>
              <a:gdLst>
                <a:gd name="T0" fmla="*/ 9 w 9"/>
                <a:gd name="T1" fmla="*/ 4 h 7"/>
                <a:gd name="T2" fmla="*/ 3 w 9"/>
                <a:gd name="T3" fmla="*/ 7 h 7"/>
                <a:gd name="T4" fmla="*/ 0 w 9"/>
                <a:gd name="T5" fmla="*/ 3 h 7"/>
                <a:gd name="T6" fmla="*/ 3 w 9"/>
                <a:gd name="T7" fmla="*/ 0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6" y="5"/>
                    <a:pt x="4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4" y="0"/>
                    <a:pt x="6" y="2"/>
                    <a:pt x="9" y="4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2"/>
          <p:cNvSpPr txBox="1">
            <a:spLocks noGrp="1"/>
          </p:cNvSpPr>
          <p:nvPr>
            <p:ph type="title"/>
          </p:nvPr>
        </p:nvSpPr>
        <p:spPr>
          <a:xfrm>
            <a:off x="631617" y="3013725"/>
            <a:ext cx="3764100" cy="5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— Someone Famous</a:t>
            </a:r>
            <a:endParaRPr sz="2400" dirty="0"/>
          </a:p>
        </p:txBody>
      </p:sp>
      <p:sp>
        <p:nvSpPr>
          <p:cNvPr id="675" name="Google Shape;675;p32"/>
          <p:cNvSpPr txBox="1">
            <a:spLocks noGrp="1"/>
          </p:cNvSpPr>
          <p:nvPr>
            <p:ph type="subTitle" idx="1"/>
          </p:nvPr>
        </p:nvSpPr>
        <p:spPr>
          <a:xfrm>
            <a:off x="632625" y="966550"/>
            <a:ext cx="3764100" cy="17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“This is a quote. Words full of wisdom that someone important said and can make the reader get inspired.”</a:t>
            </a:r>
            <a:endParaRPr sz="2400"/>
          </a:p>
        </p:txBody>
      </p:sp>
      <p:grpSp>
        <p:nvGrpSpPr>
          <p:cNvPr id="19" name="Grupo 18"/>
          <p:cNvGrpSpPr/>
          <p:nvPr/>
        </p:nvGrpSpPr>
        <p:grpSpPr>
          <a:xfrm>
            <a:off x="5543530" y="1370902"/>
            <a:ext cx="1851978" cy="2680896"/>
            <a:chOff x="5840413" y="1736725"/>
            <a:chExt cx="1347788" cy="1951038"/>
          </a:xfrm>
        </p:grpSpPr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580188" y="1736725"/>
              <a:ext cx="608013" cy="588963"/>
            </a:xfrm>
            <a:custGeom>
              <a:avLst/>
              <a:gdLst>
                <a:gd name="T0" fmla="*/ 34 w 46"/>
                <a:gd name="T1" fmla="*/ 26 h 45"/>
                <a:gd name="T2" fmla="*/ 29 w 46"/>
                <a:gd name="T3" fmla="*/ 15 h 45"/>
                <a:gd name="T4" fmla="*/ 20 w 46"/>
                <a:gd name="T5" fmla="*/ 10 h 45"/>
                <a:gd name="T6" fmla="*/ 11 w 46"/>
                <a:gd name="T7" fmla="*/ 16 h 45"/>
                <a:gd name="T8" fmla="*/ 2 w 46"/>
                <a:gd name="T9" fmla="*/ 12 h 45"/>
                <a:gd name="T10" fmla="*/ 2 w 46"/>
                <a:gd name="T11" fmla="*/ 8 h 45"/>
                <a:gd name="T12" fmla="*/ 6 w 46"/>
                <a:gd name="T13" fmla="*/ 8 h 45"/>
                <a:gd name="T14" fmla="*/ 17 w 46"/>
                <a:gd name="T15" fmla="*/ 3 h 45"/>
                <a:gd name="T16" fmla="*/ 20 w 46"/>
                <a:gd name="T17" fmla="*/ 0 h 45"/>
                <a:gd name="T18" fmla="*/ 23 w 46"/>
                <a:gd name="T19" fmla="*/ 3 h 45"/>
                <a:gd name="T20" fmla="*/ 33 w 46"/>
                <a:gd name="T21" fmla="*/ 8 h 45"/>
                <a:gd name="T22" fmla="*/ 38 w 46"/>
                <a:gd name="T23" fmla="*/ 7 h 45"/>
                <a:gd name="T24" fmla="*/ 38 w 46"/>
                <a:gd name="T25" fmla="*/ 12 h 45"/>
                <a:gd name="T26" fmla="*/ 42 w 46"/>
                <a:gd name="T27" fmla="*/ 23 h 45"/>
                <a:gd name="T28" fmla="*/ 45 w 46"/>
                <a:gd name="T29" fmla="*/ 25 h 45"/>
                <a:gd name="T30" fmla="*/ 41 w 46"/>
                <a:gd name="T31" fmla="*/ 29 h 45"/>
                <a:gd name="T32" fmla="*/ 37 w 46"/>
                <a:gd name="T33" fmla="*/ 38 h 45"/>
                <a:gd name="T34" fmla="*/ 38 w 46"/>
                <a:gd name="T35" fmla="*/ 44 h 45"/>
                <a:gd name="T36" fmla="*/ 33 w 46"/>
                <a:gd name="T37" fmla="*/ 43 h 45"/>
                <a:gd name="T38" fmla="*/ 27 w 46"/>
                <a:gd name="T39" fmla="*/ 39 h 45"/>
                <a:gd name="T40" fmla="*/ 34 w 46"/>
                <a:gd name="T41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45">
                  <a:moveTo>
                    <a:pt x="34" y="26"/>
                  </a:moveTo>
                  <a:cubicBezTo>
                    <a:pt x="28" y="22"/>
                    <a:pt x="28" y="22"/>
                    <a:pt x="29" y="15"/>
                  </a:cubicBezTo>
                  <a:cubicBezTo>
                    <a:pt x="24" y="20"/>
                    <a:pt x="22" y="16"/>
                    <a:pt x="20" y="10"/>
                  </a:cubicBezTo>
                  <a:cubicBezTo>
                    <a:pt x="18" y="17"/>
                    <a:pt x="12" y="15"/>
                    <a:pt x="11" y="16"/>
                  </a:cubicBezTo>
                  <a:cubicBezTo>
                    <a:pt x="3" y="23"/>
                    <a:pt x="4" y="14"/>
                    <a:pt x="2" y="12"/>
                  </a:cubicBezTo>
                  <a:cubicBezTo>
                    <a:pt x="1" y="11"/>
                    <a:pt x="0" y="9"/>
                    <a:pt x="2" y="8"/>
                  </a:cubicBezTo>
                  <a:cubicBezTo>
                    <a:pt x="3" y="6"/>
                    <a:pt x="5" y="7"/>
                    <a:pt x="6" y="8"/>
                  </a:cubicBezTo>
                  <a:cubicBezTo>
                    <a:pt x="12" y="12"/>
                    <a:pt x="15" y="10"/>
                    <a:pt x="17" y="3"/>
                  </a:cubicBezTo>
                  <a:cubicBezTo>
                    <a:pt x="17" y="2"/>
                    <a:pt x="18" y="0"/>
                    <a:pt x="20" y="0"/>
                  </a:cubicBezTo>
                  <a:cubicBezTo>
                    <a:pt x="22" y="0"/>
                    <a:pt x="22" y="1"/>
                    <a:pt x="23" y="3"/>
                  </a:cubicBezTo>
                  <a:cubicBezTo>
                    <a:pt x="24" y="9"/>
                    <a:pt x="27" y="13"/>
                    <a:pt x="33" y="8"/>
                  </a:cubicBezTo>
                  <a:cubicBezTo>
                    <a:pt x="34" y="7"/>
                    <a:pt x="36" y="6"/>
                    <a:pt x="38" y="7"/>
                  </a:cubicBezTo>
                  <a:cubicBezTo>
                    <a:pt x="40" y="9"/>
                    <a:pt x="39" y="11"/>
                    <a:pt x="38" y="12"/>
                  </a:cubicBezTo>
                  <a:cubicBezTo>
                    <a:pt x="34" y="18"/>
                    <a:pt x="36" y="21"/>
                    <a:pt x="42" y="23"/>
                  </a:cubicBezTo>
                  <a:cubicBezTo>
                    <a:pt x="44" y="23"/>
                    <a:pt x="46" y="23"/>
                    <a:pt x="45" y="25"/>
                  </a:cubicBezTo>
                  <a:cubicBezTo>
                    <a:pt x="45" y="28"/>
                    <a:pt x="43" y="29"/>
                    <a:pt x="41" y="29"/>
                  </a:cubicBezTo>
                  <a:cubicBezTo>
                    <a:pt x="35" y="30"/>
                    <a:pt x="34" y="33"/>
                    <a:pt x="37" y="38"/>
                  </a:cubicBezTo>
                  <a:cubicBezTo>
                    <a:pt x="38" y="39"/>
                    <a:pt x="40" y="42"/>
                    <a:pt x="38" y="44"/>
                  </a:cubicBezTo>
                  <a:cubicBezTo>
                    <a:pt x="36" y="45"/>
                    <a:pt x="34" y="44"/>
                    <a:pt x="33" y="43"/>
                  </a:cubicBezTo>
                  <a:cubicBezTo>
                    <a:pt x="30" y="42"/>
                    <a:pt x="26" y="40"/>
                    <a:pt x="27" y="39"/>
                  </a:cubicBezTo>
                  <a:cubicBezTo>
                    <a:pt x="31" y="35"/>
                    <a:pt x="26" y="27"/>
                    <a:pt x="34" y="26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103938" y="2312988"/>
              <a:ext cx="700088" cy="693738"/>
            </a:xfrm>
            <a:custGeom>
              <a:avLst/>
              <a:gdLst>
                <a:gd name="T0" fmla="*/ 27 w 53"/>
                <a:gd name="T1" fmla="*/ 0 h 53"/>
                <a:gd name="T2" fmla="*/ 47 w 53"/>
                <a:gd name="T3" fmla="*/ 0 h 53"/>
                <a:gd name="T4" fmla="*/ 53 w 53"/>
                <a:gd name="T5" fmla="*/ 6 h 53"/>
                <a:gd name="T6" fmla="*/ 53 w 53"/>
                <a:gd name="T7" fmla="*/ 48 h 53"/>
                <a:gd name="T8" fmla="*/ 47 w 53"/>
                <a:gd name="T9" fmla="*/ 53 h 53"/>
                <a:gd name="T10" fmla="*/ 5 w 53"/>
                <a:gd name="T11" fmla="*/ 53 h 53"/>
                <a:gd name="T12" fmla="*/ 0 w 53"/>
                <a:gd name="T13" fmla="*/ 49 h 53"/>
                <a:gd name="T14" fmla="*/ 0 w 53"/>
                <a:gd name="T15" fmla="*/ 5 h 53"/>
                <a:gd name="T16" fmla="*/ 5 w 53"/>
                <a:gd name="T17" fmla="*/ 0 h 53"/>
                <a:gd name="T18" fmla="*/ 27 w 53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3">
                  <a:moveTo>
                    <a:pt x="27" y="0"/>
                  </a:moveTo>
                  <a:cubicBezTo>
                    <a:pt x="34" y="0"/>
                    <a:pt x="40" y="1"/>
                    <a:pt x="47" y="0"/>
                  </a:cubicBezTo>
                  <a:cubicBezTo>
                    <a:pt x="51" y="0"/>
                    <a:pt x="53" y="1"/>
                    <a:pt x="53" y="6"/>
                  </a:cubicBezTo>
                  <a:cubicBezTo>
                    <a:pt x="52" y="20"/>
                    <a:pt x="53" y="34"/>
                    <a:pt x="53" y="48"/>
                  </a:cubicBezTo>
                  <a:cubicBezTo>
                    <a:pt x="53" y="52"/>
                    <a:pt x="51" y="53"/>
                    <a:pt x="47" y="53"/>
                  </a:cubicBezTo>
                  <a:cubicBezTo>
                    <a:pt x="33" y="53"/>
                    <a:pt x="19" y="53"/>
                    <a:pt x="5" y="53"/>
                  </a:cubicBezTo>
                  <a:cubicBezTo>
                    <a:pt x="1" y="53"/>
                    <a:pt x="0" y="52"/>
                    <a:pt x="0" y="49"/>
                  </a:cubicBezTo>
                  <a:cubicBezTo>
                    <a:pt x="0" y="34"/>
                    <a:pt x="0" y="20"/>
                    <a:pt x="0" y="5"/>
                  </a:cubicBezTo>
                  <a:cubicBezTo>
                    <a:pt x="0" y="1"/>
                    <a:pt x="1" y="0"/>
                    <a:pt x="5" y="0"/>
                  </a:cubicBezTo>
                  <a:cubicBezTo>
                    <a:pt x="12" y="0"/>
                    <a:pt x="20" y="0"/>
                    <a:pt x="27" y="0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840413" y="2403475"/>
              <a:ext cx="792163" cy="1060450"/>
            </a:xfrm>
            <a:custGeom>
              <a:avLst/>
              <a:gdLst>
                <a:gd name="T0" fmla="*/ 60 w 60"/>
                <a:gd name="T1" fmla="*/ 69 h 81"/>
                <a:gd name="T2" fmla="*/ 34 w 60"/>
                <a:gd name="T3" fmla="*/ 79 h 81"/>
                <a:gd name="T4" fmla="*/ 4 w 60"/>
                <a:gd name="T5" fmla="*/ 52 h 81"/>
                <a:gd name="T6" fmla="*/ 3 w 60"/>
                <a:gd name="T7" fmla="*/ 30 h 81"/>
                <a:gd name="T8" fmla="*/ 8 w 60"/>
                <a:gd name="T9" fmla="*/ 8 h 81"/>
                <a:gd name="T10" fmla="*/ 13 w 60"/>
                <a:gd name="T11" fmla="*/ 0 h 81"/>
                <a:gd name="T12" fmla="*/ 15 w 60"/>
                <a:gd name="T13" fmla="*/ 7 h 81"/>
                <a:gd name="T14" fmla="*/ 15 w 60"/>
                <a:gd name="T15" fmla="*/ 56 h 81"/>
                <a:gd name="T16" fmla="*/ 28 w 60"/>
                <a:gd name="T17" fmla="*/ 69 h 81"/>
                <a:gd name="T18" fmla="*/ 60 w 60"/>
                <a:gd name="T19" fmla="*/ 6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60" y="69"/>
                  </a:moveTo>
                  <a:cubicBezTo>
                    <a:pt x="53" y="80"/>
                    <a:pt x="46" y="81"/>
                    <a:pt x="34" y="79"/>
                  </a:cubicBezTo>
                  <a:cubicBezTo>
                    <a:pt x="18" y="76"/>
                    <a:pt x="9" y="67"/>
                    <a:pt x="4" y="52"/>
                  </a:cubicBezTo>
                  <a:cubicBezTo>
                    <a:pt x="2" y="44"/>
                    <a:pt x="0" y="38"/>
                    <a:pt x="3" y="30"/>
                  </a:cubicBezTo>
                  <a:cubicBezTo>
                    <a:pt x="6" y="23"/>
                    <a:pt x="9" y="16"/>
                    <a:pt x="8" y="8"/>
                  </a:cubicBezTo>
                  <a:cubicBezTo>
                    <a:pt x="8" y="5"/>
                    <a:pt x="9" y="0"/>
                    <a:pt x="13" y="0"/>
                  </a:cubicBezTo>
                  <a:cubicBezTo>
                    <a:pt x="16" y="0"/>
                    <a:pt x="15" y="5"/>
                    <a:pt x="15" y="7"/>
                  </a:cubicBezTo>
                  <a:cubicBezTo>
                    <a:pt x="15" y="23"/>
                    <a:pt x="15" y="39"/>
                    <a:pt x="15" y="56"/>
                  </a:cubicBezTo>
                  <a:cubicBezTo>
                    <a:pt x="15" y="66"/>
                    <a:pt x="18" y="69"/>
                    <a:pt x="28" y="69"/>
                  </a:cubicBezTo>
                  <a:cubicBezTo>
                    <a:pt x="38" y="69"/>
                    <a:pt x="49" y="69"/>
                    <a:pt x="60" y="69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6091238" y="3059113"/>
              <a:ext cx="712788" cy="182563"/>
            </a:xfrm>
            <a:custGeom>
              <a:avLst/>
              <a:gdLst>
                <a:gd name="T0" fmla="*/ 27 w 54"/>
                <a:gd name="T1" fmla="*/ 1 h 14"/>
                <a:gd name="T2" fmla="*/ 48 w 54"/>
                <a:gd name="T3" fmla="*/ 1 h 14"/>
                <a:gd name="T4" fmla="*/ 54 w 54"/>
                <a:gd name="T5" fmla="*/ 6 h 14"/>
                <a:gd name="T6" fmla="*/ 50 w 54"/>
                <a:gd name="T7" fmla="*/ 14 h 14"/>
                <a:gd name="T8" fmla="*/ 5 w 54"/>
                <a:gd name="T9" fmla="*/ 14 h 14"/>
                <a:gd name="T10" fmla="*/ 1 w 54"/>
                <a:gd name="T11" fmla="*/ 5 h 14"/>
                <a:gd name="T12" fmla="*/ 6 w 54"/>
                <a:gd name="T13" fmla="*/ 2 h 14"/>
                <a:gd name="T14" fmla="*/ 27 w 54"/>
                <a:gd name="T15" fmla="*/ 1 h 14"/>
                <a:gd name="T16" fmla="*/ 27 w 54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14">
                  <a:moveTo>
                    <a:pt x="27" y="1"/>
                  </a:moveTo>
                  <a:cubicBezTo>
                    <a:pt x="34" y="1"/>
                    <a:pt x="41" y="1"/>
                    <a:pt x="48" y="1"/>
                  </a:cubicBezTo>
                  <a:cubicBezTo>
                    <a:pt x="51" y="1"/>
                    <a:pt x="54" y="1"/>
                    <a:pt x="54" y="6"/>
                  </a:cubicBezTo>
                  <a:cubicBezTo>
                    <a:pt x="53" y="9"/>
                    <a:pt x="54" y="13"/>
                    <a:pt x="50" y="14"/>
                  </a:cubicBezTo>
                  <a:cubicBezTo>
                    <a:pt x="35" y="14"/>
                    <a:pt x="20" y="14"/>
                    <a:pt x="5" y="14"/>
                  </a:cubicBezTo>
                  <a:cubicBezTo>
                    <a:pt x="0" y="14"/>
                    <a:pt x="1" y="9"/>
                    <a:pt x="1" y="5"/>
                  </a:cubicBezTo>
                  <a:cubicBezTo>
                    <a:pt x="1" y="0"/>
                    <a:pt x="4" y="2"/>
                    <a:pt x="6" y="2"/>
                  </a:cubicBezTo>
                  <a:cubicBezTo>
                    <a:pt x="13" y="1"/>
                    <a:pt x="20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103938" y="2116138"/>
              <a:ext cx="700088" cy="144463"/>
            </a:xfrm>
            <a:custGeom>
              <a:avLst/>
              <a:gdLst>
                <a:gd name="T0" fmla="*/ 26 w 53"/>
                <a:gd name="T1" fmla="*/ 10 h 11"/>
                <a:gd name="T2" fmla="*/ 5 w 53"/>
                <a:gd name="T3" fmla="*/ 10 h 11"/>
                <a:gd name="T4" fmla="*/ 0 w 53"/>
                <a:gd name="T5" fmla="*/ 7 h 11"/>
                <a:gd name="T6" fmla="*/ 4 w 53"/>
                <a:gd name="T7" fmla="*/ 0 h 11"/>
                <a:gd name="T8" fmla="*/ 48 w 53"/>
                <a:gd name="T9" fmla="*/ 0 h 11"/>
                <a:gd name="T10" fmla="*/ 53 w 53"/>
                <a:gd name="T11" fmla="*/ 7 h 11"/>
                <a:gd name="T12" fmla="*/ 47 w 53"/>
                <a:gd name="T13" fmla="*/ 10 h 11"/>
                <a:gd name="T14" fmla="*/ 26 w 53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26" y="10"/>
                  </a:moveTo>
                  <a:cubicBezTo>
                    <a:pt x="19" y="10"/>
                    <a:pt x="12" y="10"/>
                    <a:pt x="5" y="10"/>
                  </a:cubicBezTo>
                  <a:cubicBezTo>
                    <a:pt x="3" y="10"/>
                    <a:pt x="0" y="11"/>
                    <a:pt x="0" y="7"/>
                  </a:cubicBezTo>
                  <a:cubicBezTo>
                    <a:pt x="0" y="4"/>
                    <a:pt x="0" y="0"/>
                    <a:pt x="4" y="0"/>
                  </a:cubicBezTo>
                  <a:cubicBezTo>
                    <a:pt x="19" y="0"/>
                    <a:pt x="34" y="0"/>
                    <a:pt x="48" y="0"/>
                  </a:cubicBezTo>
                  <a:cubicBezTo>
                    <a:pt x="52" y="0"/>
                    <a:pt x="53" y="4"/>
                    <a:pt x="53" y="7"/>
                  </a:cubicBezTo>
                  <a:cubicBezTo>
                    <a:pt x="53" y="11"/>
                    <a:pt x="49" y="10"/>
                    <a:pt x="47" y="10"/>
                  </a:cubicBezTo>
                  <a:cubicBezTo>
                    <a:pt x="40" y="10"/>
                    <a:pt x="33" y="10"/>
                    <a:pt x="26" y="10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880101" y="3398838"/>
              <a:ext cx="660400" cy="288925"/>
            </a:xfrm>
            <a:custGeom>
              <a:avLst/>
              <a:gdLst>
                <a:gd name="T0" fmla="*/ 45 w 50"/>
                <a:gd name="T1" fmla="*/ 22 h 22"/>
                <a:gd name="T2" fmla="*/ 3 w 50"/>
                <a:gd name="T3" fmla="*/ 11 h 22"/>
                <a:gd name="T4" fmla="*/ 2 w 50"/>
                <a:gd name="T5" fmla="*/ 5 h 22"/>
                <a:gd name="T6" fmla="*/ 6 w 50"/>
                <a:gd name="T7" fmla="*/ 1 h 22"/>
                <a:gd name="T8" fmla="*/ 47 w 50"/>
                <a:gd name="T9" fmla="*/ 12 h 22"/>
                <a:gd name="T10" fmla="*/ 49 w 50"/>
                <a:gd name="T11" fmla="*/ 16 h 22"/>
                <a:gd name="T12" fmla="*/ 45 w 50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2">
                  <a:moveTo>
                    <a:pt x="45" y="22"/>
                  </a:moveTo>
                  <a:cubicBezTo>
                    <a:pt x="31" y="18"/>
                    <a:pt x="17" y="14"/>
                    <a:pt x="3" y="11"/>
                  </a:cubicBezTo>
                  <a:cubicBezTo>
                    <a:pt x="0" y="10"/>
                    <a:pt x="1" y="7"/>
                    <a:pt x="2" y="5"/>
                  </a:cubicBezTo>
                  <a:cubicBezTo>
                    <a:pt x="2" y="2"/>
                    <a:pt x="3" y="0"/>
                    <a:pt x="6" y="1"/>
                  </a:cubicBezTo>
                  <a:cubicBezTo>
                    <a:pt x="20" y="4"/>
                    <a:pt x="33" y="8"/>
                    <a:pt x="47" y="12"/>
                  </a:cubicBezTo>
                  <a:cubicBezTo>
                    <a:pt x="49" y="12"/>
                    <a:pt x="50" y="14"/>
                    <a:pt x="49" y="16"/>
                  </a:cubicBezTo>
                  <a:cubicBezTo>
                    <a:pt x="48" y="19"/>
                    <a:pt x="49" y="22"/>
                    <a:pt x="45" y="22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858001" y="2967038"/>
              <a:ext cx="119063" cy="157163"/>
            </a:xfrm>
            <a:custGeom>
              <a:avLst/>
              <a:gdLst>
                <a:gd name="T0" fmla="*/ 2 w 9"/>
                <a:gd name="T1" fmla="*/ 12 h 12"/>
                <a:gd name="T2" fmla="*/ 4 w 9"/>
                <a:gd name="T3" fmla="*/ 1 h 12"/>
                <a:gd name="T4" fmla="*/ 7 w 9"/>
                <a:gd name="T5" fmla="*/ 3 h 12"/>
                <a:gd name="T6" fmla="*/ 2 w 9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">
                  <a:moveTo>
                    <a:pt x="2" y="12"/>
                  </a:moveTo>
                  <a:cubicBezTo>
                    <a:pt x="1" y="6"/>
                    <a:pt x="0" y="3"/>
                    <a:pt x="4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9" y="8"/>
                    <a:pt x="4" y="8"/>
                    <a:pt x="2" y="12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6858001" y="2627313"/>
              <a:ext cx="104775" cy="10477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8 h 8"/>
                <a:gd name="T4" fmla="*/ 1 w 8"/>
                <a:gd name="T5" fmla="*/ 4 h 8"/>
                <a:gd name="T6" fmla="*/ 5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1" y="2"/>
                    <a:pt x="2" y="0"/>
                    <a:pt x="5" y="0"/>
                  </a:cubicBezTo>
                  <a:cubicBezTo>
                    <a:pt x="6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858001" y="2455863"/>
              <a:ext cx="104775" cy="104775"/>
            </a:xfrm>
            <a:custGeom>
              <a:avLst/>
              <a:gdLst>
                <a:gd name="T0" fmla="*/ 8 w 8"/>
                <a:gd name="T1" fmla="*/ 3 h 8"/>
                <a:gd name="T2" fmla="*/ 3 w 8"/>
                <a:gd name="T3" fmla="*/ 8 h 8"/>
                <a:gd name="T4" fmla="*/ 1 w 8"/>
                <a:gd name="T5" fmla="*/ 4 h 8"/>
                <a:gd name="T6" fmla="*/ 5 w 8"/>
                <a:gd name="T7" fmla="*/ 0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7" y="5"/>
                    <a:pt x="5" y="8"/>
                    <a:pt x="3" y="8"/>
                  </a:cubicBezTo>
                  <a:cubicBezTo>
                    <a:pt x="0" y="8"/>
                    <a:pt x="1" y="5"/>
                    <a:pt x="1" y="4"/>
                  </a:cubicBezTo>
                  <a:cubicBezTo>
                    <a:pt x="1" y="1"/>
                    <a:pt x="2" y="0"/>
                    <a:pt x="5" y="0"/>
                  </a:cubicBezTo>
                  <a:cubicBezTo>
                    <a:pt x="7" y="0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870701" y="2797175"/>
              <a:ext cx="92075" cy="117475"/>
            </a:xfrm>
            <a:custGeom>
              <a:avLst/>
              <a:gdLst>
                <a:gd name="T0" fmla="*/ 7 w 7"/>
                <a:gd name="T1" fmla="*/ 4 h 9"/>
                <a:gd name="T2" fmla="*/ 2 w 7"/>
                <a:gd name="T3" fmla="*/ 9 h 9"/>
                <a:gd name="T4" fmla="*/ 0 w 7"/>
                <a:gd name="T5" fmla="*/ 6 h 9"/>
                <a:gd name="T6" fmla="*/ 4 w 7"/>
                <a:gd name="T7" fmla="*/ 0 h 9"/>
                <a:gd name="T8" fmla="*/ 7 w 7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cubicBezTo>
                    <a:pt x="6" y="6"/>
                    <a:pt x="5" y="8"/>
                    <a:pt x="2" y="9"/>
                  </a:cubicBezTo>
                  <a:cubicBezTo>
                    <a:pt x="0" y="9"/>
                    <a:pt x="0" y="7"/>
                    <a:pt x="0" y="6"/>
                  </a:cubicBezTo>
                  <a:cubicBezTo>
                    <a:pt x="0" y="3"/>
                    <a:pt x="0" y="1"/>
                    <a:pt x="4" y="0"/>
                  </a:cubicBezTo>
                  <a:cubicBezTo>
                    <a:pt x="5" y="0"/>
                    <a:pt x="6" y="2"/>
                    <a:pt x="7" y="4"/>
                  </a:cubicBezTo>
                  <a:close/>
                </a:path>
              </a:pathLst>
            </a:custGeom>
            <a:solidFill>
              <a:srgbClr val="0091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734" y="2972351"/>
            <a:ext cx="3510000" cy="1777500"/>
          </a:xfrm>
          <a:prstGeom prst="rect">
            <a:avLst/>
          </a:prstGeom>
        </p:spPr>
      </p:pic>
      <p:sp>
        <p:nvSpPr>
          <p:cNvPr id="97" name="Google Shape;97;p15"/>
          <p:cNvSpPr txBox="1">
            <a:spLocks noGrp="1"/>
          </p:cNvSpPr>
          <p:nvPr>
            <p:ph type="ctrTitle"/>
          </p:nvPr>
        </p:nvSpPr>
        <p:spPr>
          <a:xfrm>
            <a:off x="1662050" y="1208529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</a:rPr>
              <a:t>1.</a:t>
            </a:r>
            <a:endParaRPr sz="60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Transition headline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1662050" y="2465246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Let’s start with the first set of slides</a:t>
            </a:r>
            <a:endParaRPr dirty="0"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" name="Rectángulo 4"/>
          <p:cNvSpPr/>
          <p:nvPr/>
        </p:nvSpPr>
        <p:spPr>
          <a:xfrm>
            <a:off x="241300" y="215900"/>
            <a:ext cx="8674100" cy="4711700"/>
          </a:xfrm>
          <a:prstGeom prst="rect">
            <a:avLst/>
          </a:prstGeom>
          <a:noFill/>
          <a:ln w="76200">
            <a:solidFill>
              <a:srgbClr val="45A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0F9832-8738-4050-B1C6-FF4425835473}"/>
              </a:ext>
            </a:extLst>
          </p:cNvPr>
          <p:cNvSpPr txBox="1"/>
          <p:nvPr/>
        </p:nvSpPr>
        <p:spPr>
          <a:xfrm>
            <a:off x="340521" y="2377667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3B4155-E70B-422D-895E-E24D8650FBEA}"/>
              </a:ext>
            </a:extLst>
          </p:cNvPr>
          <p:cNvSpPr txBox="1"/>
          <p:nvPr/>
        </p:nvSpPr>
        <p:spPr>
          <a:xfrm>
            <a:off x="340521" y="2935762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3C40FA-D410-472F-A025-89F400E8B89B}"/>
              </a:ext>
            </a:extLst>
          </p:cNvPr>
          <p:cNvSpPr txBox="1"/>
          <p:nvPr/>
        </p:nvSpPr>
        <p:spPr>
          <a:xfrm>
            <a:off x="430872" y="3406855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252E46-8654-43BB-BC8F-305B566530E0}"/>
              </a:ext>
            </a:extLst>
          </p:cNvPr>
          <p:cNvSpPr txBox="1"/>
          <p:nvPr/>
        </p:nvSpPr>
        <p:spPr>
          <a:xfrm>
            <a:off x="340520" y="3940359"/>
            <a:ext cx="4039938" cy="415498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0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0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EB677D1-0AF8-4FF5-B903-ACE733EB391D}"/>
              </a:ext>
            </a:extLst>
          </p:cNvPr>
          <p:cNvSpPr txBox="1"/>
          <p:nvPr/>
        </p:nvSpPr>
        <p:spPr>
          <a:xfrm>
            <a:off x="698329" y="411885"/>
            <a:ext cx="6259062" cy="646331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We </a:t>
            </a:r>
            <a:r>
              <a:rPr lang="en-US" altLang="ko-KR" sz="2100" b="1" dirty="0" smtClean="0">
                <a:solidFill>
                  <a:schemeClr val="bg1"/>
                </a:solidFill>
                <a:cs typeface="Arial" pitchFamily="34" charset="0"/>
              </a:rPr>
              <a:t>Create Quality </a:t>
            </a:r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Professional </a:t>
            </a:r>
            <a:r>
              <a:rPr lang="en-US" altLang="ko-KR" sz="2100" b="1" dirty="0" smtClean="0">
                <a:solidFill>
                  <a:schemeClr val="bg1"/>
                </a:solidFill>
                <a:cs typeface="Arial" pitchFamily="34" charset="0"/>
              </a:rPr>
              <a:t> PPT </a:t>
            </a:r>
            <a:r>
              <a:rPr lang="en-US" altLang="ko-KR" sz="21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644DE3-4686-4D8B-88FB-63FBDB16023D}"/>
              </a:ext>
            </a:extLst>
          </p:cNvPr>
          <p:cNvSpPr txBox="1"/>
          <p:nvPr/>
        </p:nvSpPr>
        <p:spPr>
          <a:xfrm>
            <a:off x="330797" y="4346791"/>
            <a:ext cx="4737932" cy="473206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r>
              <a:rPr lang="en-US" altLang="ko-KR" sz="825" dirty="0">
                <a:solidFill>
                  <a:schemeClr val="accent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825" dirty="0">
                <a:solidFill>
                  <a:schemeClr val="accent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4380459" y="4364234"/>
            <a:ext cx="4678978" cy="554522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300" dirty="0">
                <a:solidFill>
                  <a:srgbClr val="00B0F0"/>
                </a:solidFill>
              </a:rPr>
              <a:t>Portfolio </a:t>
            </a:r>
          </a:p>
          <a:p>
            <a:pPr algn="r"/>
            <a:r>
              <a:rPr lang="en-US" altLang="ko-KR" sz="3300" dirty="0">
                <a:solidFill>
                  <a:srgbClr val="00B0F0"/>
                </a:solidFill>
              </a:rPr>
              <a:t>Presentation</a:t>
            </a:r>
            <a:endParaRPr lang="ko-KR" altLang="en-US" sz="3300" dirty="0">
              <a:solidFill>
                <a:srgbClr val="00B0F0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6F869DD5-B1E4-4AE9-94CE-F3BAFFB68224}"/>
              </a:ext>
            </a:extLst>
          </p:cNvPr>
          <p:cNvGrpSpPr/>
          <p:nvPr/>
        </p:nvGrpSpPr>
        <p:grpSpPr>
          <a:xfrm>
            <a:off x="340520" y="1523277"/>
            <a:ext cx="2990982" cy="604980"/>
            <a:chOff x="6324699" y="2356411"/>
            <a:chExt cx="2736305" cy="806639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xmlns="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92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xmlns="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924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651478" y="1758925"/>
            <a:ext cx="2136940" cy="2413003"/>
          </a:xfrm>
          <a:custGeom>
            <a:avLst/>
            <a:gdLst>
              <a:gd name="T0" fmla="*/ 97 w 122"/>
              <a:gd name="T1" fmla="*/ 87 h 138"/>
              <a:gd name="T2" fmla="*/ 97 w 122"/>
              <a:gd name="T3" fmla="*/ 59 h 138"/>
              <a:gd name="T4" fmla="*/ 105 w 122"/>
              <a:gd name="T5" fmla="*/ 51 h 138"/>
              <a:gd name="T6" fmla="*/ 113 w 122"/>
              <a:gd name="T7" fmla="*/ 30 h 138"/>
              <a:gd name="T8" fmla="*/ 94 w 122"/>
              <a:gd name="T9" fmla="*/ 47 h 138"/>
              <a:gd name="T10" fmla="*/ 68 w 122"/>
              <a:gd name="T11" fmla="*/ 32 h 138"/>
              <a:gd name="T12" fmla="*/ 66 w 122"/>
              <a:gd name="T13" fmla="*/ 23 h 138"/>
              <a:gd name="T14" fmla="*/ 65 w 122"/>
              <a:gd name="T15" fmla="*/ 2 h 138"/>
              <a:gd name="T16" fmla="*/ 54 w 122"/>
              <a:gd name="T17" fmla="*/ 22 h 138"/>
              <a:gd name="T18" fmla="*/ 52 w 122"/>
              <a:gd name="T19" fmla="*/ 32 h 138"/>
              <a:gd name="T20" fmla="*/ 27 w 122"/>
              <a:gd name="T21" fmla="*/ 47 h 138"/>
              <a:gd name="T22" fmla="*/ 14 w 122"/>
              <a:gd name="T23" fmla="*/ 30 h 138"/>
              <a:gd name="T24" fmla="*/ 3 w 122"/>
              <a:gd name="T25" fmla="*/ 47 h 138"/>
              <a:gd name="T26" fmla="*/ 25 w 122"/>
              <a:gd name="T27" fmla="*/ 52 h 138"/>
              <a:gd name="T28" fmla="*/ 24 w 122"/>
              <a:gd name="T29" fmla="*/ 77 h 138"/>
              <a:gd name="T30" fmla="*/ 3 w 122"/>
              <a:gd name="T31" fmla="*/ 91 h 138"/>
              <a:gd name="T32" fmla="*/ 15 w 122"/>
              <a:gd name="T33" fmla="*/ 108 h 138"/>
              <a:gd name="T34" fmla="*/ 28 w 122"/>
              <a:gd name="T35" fmla="*/ 91 h 138"/>
              <a:gd name="T36" fmla="*/ 51 w 122"/>
              <a:gd name="T37" fmla="*/ 106 h 138"/>
              <a:gd name="T38" fmla="*/ 54 w 122"/>
              <a:gd name="T39" fmla="*/ 117 h 138"/>
              <a:gd name="T40" fmla="*/ 66 w 122"/>
              <a:gd name="T41" fmla="*/ 135 h 138"/>
              <a:gd name="T42" fmla="*/ 63 w 122"/>
              <a:gd name="T43" fmla="*/ 109 h 138"/>
              <a:gd name="T44" fmla="*/ 87 w 122"/>
              <a:gd name="T45" fmla="*/ 96 h 138"/>
              <a:gd name="T46" fmla="*/ 99 w 122"/>
              <a:gd name="T47" fmla="*/ 99 h 138"/>
              <a:gd name="T48" fmla="*/ 121 w 122"/>
              <a:gd name="T49" fmla="*/ 98 h 138"/>
              <a:gd name="T50" fmla="*/ 77 w 122"/>
              <a:gd name="T51" fmla="*/ 97 h 138"/>
              <a:gd name="T52" fmla="*/ 52 w 122"/>
              <a:gd name="T53" fmla="*/ 100 h 138"/>
              <a:gd name="T54" fmla="*/ 50 w 122"/>
              <a:gd name="T55" fmla="*/ 85 h 138"/>
              <a:gd name="T56" fmla="*/ 77 w 122"/>
              <a:gd name="T57" fmla="*/ 97 h 138"/>
              <a:gd name="T58" fmla="*/ 61 w 122"/>
              <a:gd name="T59" fmla="*/ 56 h 138"/>
              <a:gd name="T60" fmla="*/ 61 w 122"/>
              <a:gd name="T61" fmla="*/ 77 h 138"/>
              <a:gd name="T62" fmla="*/ 88 w 122"/>
              <a:gd name="T63" fmla="*/ 87 h 138"/>
              <a:gd name="T64" fmla="*/ 72 w 122"/>
              <a:gd name="T65" fmla="*/ 79 h 138"/>
              <a:gd name="T66" fmla="*/ 66 w 122"/>
              <a:gd name="T67" fmla="*/ 52 h 138"/>
              <a:gd name="T68" fmla="*/ 47 w 122"/>
              <a:gd name="T69" fmla="*/ 74 h 138"/>
              <a:gd name="T70" fmla="*/ 45 w 122"/>
              <a:gd name="T71" fmla="*/ 83 h 138"/>
              <a:gd name="T72" fmla="*/ 45 w 122"/>
              <a:gd name="T73" fmla="*/ 41 h 138"/>
              <a:gd name="T74" fmla="*/ 88 w 122"/>
              <a:gd name="T75" fmla="*/ 8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138">
                <a:moveTo>
                  <a:pt x="105" y="87"/>
                </a:moveTo>
                <a:cubicBezTo>
                  <a:pt x="102" y="88"/>
                  <a:pt x="100" y="89"/>
                  <a:pt x="97" y="87"/>
                </a:cubicBezTo>
                <a:cubicBezTo>
                  <a:pt x="93" y="84"/>
                  <a:pt x="96" y="82"/>
                  <a:pt x="97" y="79"/>
                </a:cubicBezTo>
                <a:cubicBezTo>
                  <a:pt x="99" y="72"/>
                  <a:pt x="99" y="66"/>
                  <a:pt x="97" y="59"/>
                </a:cubicBezTo>
                <a:cubicBezTo>
                  <a:pt x="97" y="56"/>
                  <a:pt x="93" y="54"/>
                  <a:pt x="97" y="51"/>
                </a:cubicBezTo>
                <a:cubicBezTo>
                  <a:pt x="100" y="49"/>
                  <a:pt x="102" y="50"/>
                  <a:pt x="105" y="51"/>
                </a:cubicBezTo>
                <a:cubicBezTo>
                  <a:pt x="112" y="54"/>
                  <a:pt x="118" y="51"/>
                  <a:pt x="120" y="45"/>
                </a:cubicBezTo>
                <a:cubicBezTo>
                  <a:pt x="122" y="39"/>
                  <a:pt x="119" y="32"/>
                  <a:pt x="113" y="30"/>
                </a:cubicBezTo>
                <a:cubicBezTo>
                  <a:pt x="106" y="28"/>
                  <a:pt x="100" y="32"/>
                  <a:pt x="99" y="39"/>
                </a:cubicBezTo>
                <a:cubicBezTo>
                  <a:pt x="98" y="42"/>
                  <a:pt x="98" y="45"/>
                  <a:pt x="94" y="47"/>
                </a:cubicBezTo>
                <a:cubicBezTo>
                  <a:pt x="90" y="48"/>
                  <a:pt x="90" y="44"/>
                  <a:pt x="87" y="42"/>
                </a:cubicBezTo>
                <a:cubicBezTo>
                  <a:pt x="82" y="37"/>
                  <a:pt x="75" y="34"/>
                  <a:pt x="68" y="32"/>
                </a:cubicBezTo>
                <a:cubicBezTo>
                  <a:pt x="66" y="32"/>
                  <a:pt x="64" y="32"/>
                  <a:pt x="63" y="29"/>
                </a:cubicBezTo>
                <a:cubicBezTo>
                  <a:pt x="63" y="27"/>
                  <a:pt x="63" y="24"/>
                  <a:pt x="66" y="23"/>
                </a:cubicBezTo>
                <a:cubicBezTo>
                  <a:pt x="69" y="22"/>
                  <a:pt x="71" y="19"/>
                  <a:pt x="72" y="16"/>
                </a:cubicBezTo>
                <a:cubicBezTo>
                  <a:pt x="73" y="10"/>
                  <a:pt x="71" y="5"/>
                  <a:pt x="65" y="2"/>
                </a:cubicBezTo>
                <a:cubicBezTo>
                  <a:pt x="59" y="0"/>
                  <a:pt x="55" y="2"/>
                  <a:pt x="51" y="7"/>
                </a:cubicBezTo>
                <a:cubicBezTo>
                  <a:pt x="48" y="12"/>
                  <a:pt x="49" y="18"/>
                  <a:pt x="54" y="22"/>
                </a:cubicBezTo>
                <a:cubicBezTo>
                  <a:pt x="57" y="24"/>
                  <a:pt x="59" y="25"/>
                  <a:pt x="58" y="29"/>
                </a:cubicBezTo>
                <a:cubicBezTo>
                  <a:pt x="58" y="33"/>
                  <a:pt x="54" y="32"/>
                  <a:pt x="52" y="32"/>
                </a:cubicBezTo>
                <a:cubicBezTo>
                  <a:pt x="45" y="34"/>
                  <a:pt x="40" y="38"/>
                  <a:pt x="35" y="42"/>
                </a:cubicBezTo>
                <a:cubicBezTo>
                  <a:pt x="32" y="44"/>
                  <a:pt x="32" y="48"/>
                  <a:pt x="27" y="47"/>
                </a:cubicBezTo>
                <a:cubicBezTo>
                  <a:pt x="23" y="45"/>
                  <a:pt x="24" y="42"/>
                  <a:pt x="23" y="39"/>
                </a:cubicBezTo>
                <a:cubicBezTo>
                  <a:pt x="22" y="34"/>
                  <a:pt x="19" y="31"/>
                  <a:pt x="14" y="30"/>
                </a:cubicBezTo>
                <a:cubicBezTo>
                  <a:pt x="9" y="29"/>
                  <a:pt x="5" y="31"/>
                  <a:pt x="3" y="35"/>
                </a:cubicBezTo>
                <a:cubicBezTo>
                  <a:pt x="0" y="39"/>
                  <a:pt x="0" y="43"/>
                  <a:pt x="3" y="47"/>
                </a:cubicBezTo>
                <a:cubicBezTo>
                  <a:pt x="6" y="53"/>
                  <a:pt x="12" y="53"/>
                  <a:pt x="18" y="50"/>
                </a:cubicBezTo>
                <a:cubicBezTo>
                  <a:pt x="21" y="49"/>
                  <a:pt x="23" y="50"/>
                  <a:pt x="25" y="52"/>
                </a:cubicBezTo>
                <a:cubicBezTo>
                  <a:pt x="28" y="54"/>
                  <a:pt x="25" y="56"/>
                  <a:pt x="25" y="57"/>
                </a:cubicBezTo>
                <a:cubicBezTo>
                  <a:pt x="23" y="64"/>
                  <a:pt x="23" y="70"/>
                  <a:pt x="24" y="77"/>
                </a:cubicBezTo>
                <a:cubicBezTo>
                  <a:pt x="27" y="89"/>
                  <a:pt x="27" y="89"/>
                  <a:pt x="15" y="86"/>
                </a:cubicBezTo>
                <a:cubicBezTo>
                  <a:pt x="10" y="85"/>
                  <a:pt x="6" y="86"/>
                  <a:pt x="3" y="91"/>
                </a:cubicBezTo>
                <a:cubicBezTo>
                  <a:pt x="0" y="95"/>
                  <a:pt x="0" y="100"/>
                  <a:pt x="3" y="104"/>
                </a:cubicBezTo>
                <a:cubicBezTo>
                  <a:pt x="6" y="108"/>
                  <a:pt x="10" y="109"/>
                  <a:pt x="15" y="108"/>
                </a:cubicBezTo>
                <a:cubicBezTo>
                  <a:pt x="20" y="107"/>
                  <a:pt x="23" y="103"/>
                  <a:pt x="23" y="97"/>
                </a:cubicBezTo>
                <a:cubicBezTo>
                  <a:pt x="23" y="94"/>
                  <a:pt x="25" y="92"/>
                  <a:pt x="28" y="91"/>
                </a:cubicBezTo>
                <a:cubicBezTo>
                  <a:pt x="31" y="90"/>
                  <a:pt x="31" y="93"/>
                  <a:pt x="33" y="94"/>
                </a:cubicBezTo>
                <a:cubicBezTo>
                  <a:pt x="38" y="100"/>
                  <a:pt x="44" y="103"/>
                  <a:pt x="51" y="106"/>
                </a:cubicBezTo>
                <a:cubicBezTo>
                  <a:pt x="54" y="106"/>
                  <a:pt x="58" y="105"/>
                  <a:pt x="58" y="109"/>
                </a:cubicBezTo>
                <a:cubicBezTo>
                  <a:pt x="59" y="113"/>
                  <a:pt x="56" y="115"/>
                  <a:pt x="54" y="117"/>
                </a:cubicBezTo>
                <a:cubicBezTo>
                  <a:pt x="49" y="121"/>
                  <a:pt x="48" y="127"/>
                  <a:pt x="52" y="132"/>
                </a:cubicBezTo>
                <a:cubicBezTo>
                  <a:pt x="56" y="137"/>
                  <a:pt x="61" y="138"/>
                  <a:pt x="66" y="135"/>
                </a:cubicBezTo>
                <a:cubicBezTo>
                  <a:pt x="73" y="131"/>
                  <a:pt x="74" y="122"/>
                  <a:pt x="68" y="117"/>
                </a:cubicBezTo>
                <a:cubicBezTo>
                  <a:pt x="65" y="115"/>
                  <a:pt x="63" y="113"/>
                  <a:pt x="63" y="109"/>
                </a:cubicBezTo>
                <a:cubicBezTo>
                  <a:pt x="64" y="105"/>
                  <a:pt x="68" y="106"/>
                  <a:pt x="71" y="105"/>
                </a:cubicBezTo>
                <a:cubicBezTo>
                  <a:pt x="77" y="103"/>
                  <a:pt x="82" y="100"/>
                  <a:pt x="87" y="96"/>
                </a:cubicBezTo>
                <a:cubicBezTo>
                  <a:pt x="89" y="94"/>
                  <a:pt x="90" y="90"/>
                  <a:pt x="94" y="91"/>
                </a:cubicBezTo>
                <a:cubicBezTo>
                  <a:pt x="98" y="93"/>
                  <a:pt x="98" y="96"/>
                  <a:pt x="99" y="99"/>
                </a:cubicBezTo>
                <a:cubicBezTo>
                  <a:pt x="100" y="106"/>
                  <a:pt x="104" y="109"/>
                  <a:pt x="111" y="108"/>
                </a:cubicBezTo>
                <a:cubicBezTo>
                  <a:pt x="118" y="107"/>
                  <a:pt x="120" y="103"/>
                  <a:pt x="121" y="98"/>
                </a:cubicBezTo>
                <a:cubicBezTo>
                  <a:pt x="121" y="89"/>
                  <a:pt x="113" y="84"/>
                  <a:pt x="105" y="87"/>
                </a:cubicBezTo>
                <a:close/>
                <a:moveTo>
                  <a:pt x="77" y="97"/>
                </a:moveTo>
                <a:cubicBezTo>
                  <a:pt x="72" y="100"/>
                  <a:pt x="67" y="102"/>
                  <a:pt x="59" y="102"/>
                </a:cubicBezTo>
                <a:cubicBezTo>
                  <a:pt x="58" y="101"/>
                  <a:pt x="55" y="101"/>
                  <a:pt x="52" y="100"/>
                </a:cubicBezTo>
                <a:cubicBezTo>
                  <a:pt x="48" y="99"/>
                  <a:pt x="42" y="98"/>
                  <a:pt x="42" y="94"/>
                </a:cubicBezTo>
                <a:cubicBezTo>
                  <a:pt x="42" y="90"/>
                  <a:pt x="47" y="88"/>
                  <a:pt x="50" y="85"/>
                </a:cubicBezTo>
                <a:cubicBezTo>
                  <a:pt x="59" y="80"/>
                  <a:pt x="71" y="83"/>
                  <a:pt x="78" y="91"/>
                </a:cubicBezTo>
                <a:cubicBezTo>
                  <a:pt x="80" y="93"/>
                  <a:pt x="81" y="95"/>
                  <a:pt x="77" y="97"/>
                </a:cubicBezTo>
                <a:close/>
                <a:moveTo>
                  <a:pt x="50" y="67"/>
                </a:moveTo>
                <a:cubicBezTo>
                  <a:pt x="50" y="61"/>
                  <a:pt x="55" y="56"/>
                  <a:pt x="61" y="56"/>
                </a:cubicBezTo>
                <a:cubicBezTo>
                  <a:pt x="67" y="57"/>
                  <a:pt x="72" y="62"/>
                  <a:pt x="72" y="67"/>
                </a:cubicBezTo>
                <a:cubicBezTo>
                  <a:pt x="71" y="73"/>
                  <a:pt x="67" y="77"/>
                  <a:pt x="61" y="77"/>
                </a:cubicBezTo>
                <a:cubicBezTo>
                  <a:pt x="54" y="77"/>
                  <a:pt x="51" y="73"/>
                  <a:pt x="50" y="67"/>
                </a:cubicBezTo>
                <a:close/>
                <a:moveTo>
                  <a:pt x="88" y="87"/>
                </a:moveTo>
                <a:cubicBezTo>
                  <a:pt x="86" y="90"/>
                  <a:pt x="85" y="91"/>
                  <a:pt x="82" y="88"/>
                </a:cubicBezTo>
                <a:cubicBezTo>
                  <a:pt x="79" y="84"/>
                  <a:pt x="75" y="82"/>
                  <a:pt x="72" y="79"/>
                </a:cubicBezTo>
                <a:cubicBezTo>
                  <a:pt x="75" y="75"/>
                  <a:pt x="77" y="71"/>
                  <a:pt x="77" y="65"/>
                </a:cubicBezTo>
                <a:cubicBezTo>
                  <a:pt x="76" y="59"/>
                  <a:pt x="72" y="54"/>
                  <a:pt x="66" y="52"/>
                </a:cubicBezTo>
                <a:cubicBezTo>
                  <a:pt x="59" y="50"/>
                  <a:pt x="53" y="52"/>
                  <a:pt x="49" y="57"/>
                </a:cubicBezTo>
                <a:cubicBezTo>
                  <a:pt x="44" y="62"/>
                  <a:pt x="44" y="69"/>
                  <a:pt x="47" y="74"/>
                </a:cubicBezTo>
                <a:cubicBezTo>
                  <a:pt x="50" y="78"/>
                  <a:pt x="51" y="80"/>
                  <a:pt x="46" y="82"/>
                </a:cubicBezTo>
                <a:cubicBezTo>
                  <a:pt x="45" y="82"/>
                  <a:pt x="45" y="83"/>
                  <a:pt x="45" y="83"/>
                </a:cubicBezTo>
                <a:cubicBezTo>
                  <a:pt x="35" y="91"/>
                  <a:pt x="34" y="90"/>
                  <a:pt x="30" y="79"/>
                </a:cubicBezTo>
                <a:cubicBezTo>
                  <a:pt x="25" y="64"/>
                  <a:pt x="31" y="48"/>
                  <a:pt x="45" y="41"/>
                </a:cubicBezTo>
                <a:cubicBezTo>
                  <a:pt x="57" y="33"/>
                  <a:pt x="74" y="36"/>
                  <a:pt x="84" y="47"/>
                </a:cubicBezTo>
                <a:cubicBezTo>
                  <a:pt x="95" y="57"/>
                  <a:pt x="96" y="74"/>
                  <a:pt x="88" y="87"/>
                </a:cubicBezTo>
                <a:close/>
              </a:path>
            </a:pathLst>
          </a:custGeom>
          <a:solidFill>
            <a:srgbClr val="45AF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35" name="Google Shape;735;p33"/>
          <p:cNvSpPr txBox="1">
            <a:spLocks noGrp="1"/>
          </p:cNvSpPr>
          <p:nvPr>
            <p:ph type="title" idx="2"/>
          </p:nvPr>
        </p:nvSpPr>
        <p:spPr>
          <a:xfrm>
            <a:off x="720000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 Day</a:t>
            </a:r>
            <a:endParaRPr/>
          </a:p>
        </p:txBody>
      </p:sp>
      <p:sp>
        <p:nvSpPr>
          <p:cNvPr id="736" name="Google Shape;736;p33"/>
          <p:cNvSpPr txBox="1">
            <a:spLocks noGrp="1"/>
          </p:cNvSpPr>
          <p:nvPr>
            <p:ph type="subTitle" idx="1"/>
          </p:nvPr>
        </p:nvSpPr>
        <p:spPr>
          <a:xfrm>
            <a:off x="720000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37" name="Google Shape;737;p33"/>
          <p:cNvSpPr txBox="1">
            <a:spLocks noGrp="1"/>
          </p:cNvSpPr>
          <p:nvPr>
            <p:ph type="title" idx="3"/>
          </p:nvPr>
        </p:nvSpPr>
        <p:spPr>
          <a:xfrm>
            <a:off x="3419269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 Recycling</a:t>
            </a:r>
            <a:endParaRPr/>
          </a:p>
        </p:txBody>
      </p:sp>
      <p:sp>
        <p:nvSpPr>
          <p:cNvPr id="738" name="Google Shape;738;p33"/>
          <p:cNvSpPr txBox="1">
            <a:spLocks noGrp="1"/>
          </p:cNvSpPr>
          <p:nvPr>
            <p:ph type="subTitle" idx="4"/>
          </p:nvPr>
        </p:nvSpPr>
        <p:spPr>
          <a:xfrm>
            <a:off x="3419269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39" name="Google Shape;739;p33"/>
          <p:cNvSpPr txBox="1">
            <a:spLocks noGrp="1"/>
          </p:cNvSpPr>
          <p:nvPr>
            <p:ph type="title" idx="5"/>
          </p:nvPr>
        </p:nvSpPr>
        <p:spPr>
          <a:xfrm>
            <a:off x="720000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Recycling </a:t>
            </a:r>
            <a:endParaRPr/>
          </a:p>
        </p:txBody>
      </p:sp>
      <p:sp>
        <p:nvSpPr>
          <p:cNvPr id="740" name="Google Shape;740;p33"/>
          <p:cNvSpPr txBox="1">
            <a:spLocks noGrp="1"/>
          </p:cNvSpPr>
          <p:nvPr>
            <p:ph type="subTitle" idx="6"/>
          </p:nvPr>
        </p:nvSpPr>
        <p:spPr>
          <a:xfrm>
            <a:off x="720000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1" name="Google Shape;741;p33"/>
          <p:cNvSpPr txBox="1">
            <a:spLocks noGrp="1"/>
          </p:cNvSpPr>
          <p:nvPr>
            <p:ph type="title" idx="7"/>
          </p:nvPr>
        </p:nvSpPr>
        <p:spPr>
          <a:xfrm>
            <a:off x="3419269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Plastic Pollution</a:t>
            </a:r>
            <a:endParaRPr/>
          </a:p>
        </p:txBody>
      </p:sp>
      <p:sp>
        <p:nvSpPr>
          <p:cNvPr id="742" name="Google Shape;742;p33"/>
          <p:cNvSpPr txBox="1">
            <a:spLocks noGrp="1"/>
          </p:cNvSpPr>
          <p:nvPr>
            <p:ph type="subTitle" idx="8"/>
          </p:nvPr>
        </p:nvSpPr>
        <p:spPr>
          <a:xfrm>
            <a:off x="3419269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3" name="Google Shape;743;p33"/>
          <p:cNvSpPr txBox="1">
            <a:spLocks noGrp="1"/>
          </p:cNvSpPr>
          <p:nvPr>
            <p:ph type="title" idx="9"/>
          </p:nvPr>
        </p:nvSpPr>
        <p:spPr>
          <a:xfrm>
            <a:off x="6118545" y="1707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Glass Recycling</a:t>
            </a:r>
            <a:endParaRPr/>
          </a:p>
        </p:txBody>
      </p:sp>
      <p:sp>
        <p:nvSpPr>
          <p:cNvPr id="744" name="Google Shape;744;p33"/>
          <p:cNvSpPr txBox="1">
            <a:spLocks noGrp="1"/>
          </p:cNvSpPr>
          <p:nvPr>
            <p:ph type="subTitle" idx="13"/>
          </p:nvPr>
        </p:nvSpPr>
        <p:spPr>
          <a:xfrm>
            <a:off x="6118545" y="2103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5" name="Google Shape;745;p33"/>
          <p:cNvSpPr txBox="1">
            <a:spLocks noGrp="1"/>
          </p:cNvSpPr>
          <p:nvPr>
            <p:ph type="title" idx="14"/>
          </p:nvPr>
        </p:nvSpPr>
        <p:spPr>
          <a:xfrm>
            <a:off x="6118545" y="3369343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</a:t>
            </a:r>
            <a:endParaRPr/>
          </a:p>
        </p:txBody>
      </p:sp>
      <p:sp>
        <p:nvSpPr>
          <p:cNvPr id="746" name="Google Shape;746;p33"/>
          <p:cNvSpPr txBox="1">
            <a:spLocks noGrp="1"/>
          </p:cNvSpPr>
          <p:nvPr>
            <p:ph type="subTitle" idx="15"/>
          </p:nvPr>
        </p:nvSpPr>
        <p:spPr>
          <a:xfrm>
            <a:off x="6118545" y="376536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could describe the topic of the section here</a:t>
            </a:r>
            <a:endParaRPr/>
          </a:p>
        </p:txBody>
      </p:sp>
      <p:sp>
        <p:nvSpPr>
          <p:cNvPr id="747" name="Google Shape;747;p33"/>
          <p:cNvSpPr txBox="1">
            <a:spLocks noGrp="1"/>
          </p:cNvSpPr>
          <p:nvPr>
            <p:ph type="title" idx="16"/>
          </p:nvPr>
        </p:nvSpPr>
        <p:spPr>
          <a:xfrm>
            <a:off x="1552650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5AFF0"/>
                </a:solidFill>
              </a:rPr>
              <a:t>01.</a:t>
            </a:r>
            <a:endParaRPr dirty="0">
              <a:solidFill>
                <a:srgbClr val="45AFF0"/>
              </a:solidFill>
            </a:endParaRPr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17"/>
          </p:nvPr>
        </p:nvSpPr>
        <p:spPr>
          <a:xfrm>
            <a:off x="4251919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749" name="Google Shape;749;p33"/>
          <p:cNvSpPr txBox="1">
            <a:spLocks noGrp="1"/>
          </p:cNvSpPr>
          <p:nvPr>
            <p:ph type="title" idx="18"/>
          </p:nvPr>
        </p:nvSpPr>
        <p:spPr>
          <a:xfrm>
            <a:off x="6951195" y="1492304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750" name="Google Shape;750;p33"/>
          <p:cNvSpPr txBox="1">
            <a:spLocks noGrp="1"/>
          </p:cNvSpPr>
          <p:nvPr>
            <p:ph type="title" idx="19"/>
          </p:nvPr>
        </p:nvSpPr>
        <p:spPr>
          <a:xfrm>
            <a:off x="1552650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5AFF0"/>
                </a:solidFill>
              </a:rPr>
              <a:t>04.</a:t>
            </a:r>
            <a:endParaRPr dirty="0">
              <a:solidFill>
                <a:srgbClr val="45AFF0"/>
              </a:solidFill>
            </a:endParaRPr>
          </a:p>
        </p:txBody>
      </p:sp>
      <p:sp>
        <p:nvSpPr>
          <p:cNvPr id="751" name="Google Shape;751;p33"/>
          <p:cNvSpPr txBox="1">
            <a:spLocks noGrp="1"/>
          </p:cNvSpPr>
          <p:nvPr>
            <p:ph type="title" idx="20"/>
          </p:nvPr>
        </p:nvSpPr>
        <p:spPr>
          <a:xfrm>
            <a:off x="4251919" y="3150402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752" name="Google Shape;752;p33"/>
          <p:cNvSpPr txBox="1">
            <a:spLocks noGrp="1"/>
          </p:cNvSpPr>
          <p:nvPr>
            <p:ph type="title" idx="21"/>
          </p:nvPr>
        </p:nvSpPr>
        <p:spPr>
          <a:xfrm>
            <a:off x="6951195" y="3150391"/>
            <a:ext cx="640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06.</a:t>
            </a:r>
            <a:endParaRPr/>
          </a:p>
        </p:txBody>
      </p:sp>
      <p:grpSp>
        <p:nvGrpSpPr>
          <p:cNvPr id="753" name="Google Shape;753;p33"/>
          <p:cNvGrpSpPr/>
          <p:nvPr/>
        </p:nvGrpSpPr>
        <p:grpSpPr>
          <a:xfrm>
            <a:off x="1216447" y="445036"/>
            <a:ext cx="621842" cy="422480"/>
            <a:chOff x="5769501" y="1227448"/>
            <a:chExt cx="471986" cy="320644"/>
          </a:xfrm>
        </p:grpSpPr>
        <p:sp>
          <p:nvSpPr>
            <p:cNvPr id="754" name="Google Shape;754;p33"/>
            <p:cNvSpPr/>
            <p:nvPr/>
          </p:nvSpPr>
          <p:spPr>
            <a:xfrm>
              <a:off x="5785592" y="1243537"/>
              <a:ext cx="439801" cy="289017"/>
            </a:xfrm>
            <a:custGeom>
              <a:avLst/>
              <a:gdLst/>
              <a:ahLst/>
              <a:cxnLst/>
              <a:rect l="l" t="t" r="r" b="b"/>
              <a:pathLst>
                <a:path w="11943" h="7850" extrusionOk="0">
                  <a:moveTo>
                    <a:pt x="7725" y="0"/>
                  </a:moveTo>
                  <a:cubicBezTo>
                    <a:pt x="6619" y="0"/>
                    <a:pt x="5623" y="533"/>
                    <a:pt x="5009" y="1352"/>
                  </a:cubicBezTo>
                  <a:cubicBezTo>
                    <a:pt x="4654" y="1201"/>
                    <a:pt x="4259" y="1120"/>
                    <a:pt x="3862" y="1120"/>
                  </a:cubicBezTo>
                  <a:cubicBezTo>
                    <a:pt x="2211" y="1120"/>
                    <a:pt x="887" y="2444"/>
                    <a:pt x="887" y="4095"/>
                  </a:cubicBezTo>
                  <a:cubicBezTo>
                    <a:pt x="887" y="4313"/>
                    <a:pt x="914" y="4546"/>
                    <a:pt x="969" y="4750"/>
                  </a:cubicBezTo>
                  <a:cubicBezTo>
                    <a:pt x="395" y="4996"/>
                    <a:pt x="0" y="5569"/>
                    <a:pt x="0" y="6239"/>
                  </a:cubicBezTo>
                  <a:cubicBezTo>
                    <a:pt x="0" y="7125"/>
                    <a:pt x="710" y="7849"/>
                    <a:pt x="1611" y="7849"/>
                  </a:cubicBezTo>
                  <a:lnTo>
                    <a:pt x="10332" y="7849"/>
                  </a:lnTo>
                  <a:cubicBezTo>
                    <a:pt x="11233" y="7849"/>
                    <a:pt x="11943" y="7125"/>
                    <a:pt x="11943" y="6239"/>
                  </a:cubicBezTo>
                  <a:cubicBezTo>
                    <a:pt x="11943" y="5542"/>
                    <a:pt x="11506" y="4956"/>
                    <a:pt x="10892" y="4723"/>
                  </a:cubicBezTo>
                  <a:cubicBezTo>
                    <a:pt x="11056" y="4328"/>
                    <a:pt x="11151" y="3877"/>
                    <a:pt x="11151" y="3427"/>
                  </a:cubicBezTo>
                  <a:cubicBezTo>
                    <a:pt x="11151" y="1529"/>
                    <a:pt x="9622" y="0"/>
                    <a:pt x="7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5798325" y="1443726"/>
              <a:ext cx="433501" cy="76549"/>
            </a:xfrm>
            <a:custGeom>
              <a:avLst/>
              <a:gdLst/>
              <a:ahLst/>
              <a:cxnLst/>
              <a:rect l="l" t="t" r="r" b="b"/>
              <a:pathLst>
                <a:path w="11943" h="2404" extrusionOk="0">
                  <a:moveTo>
                    <a:pt x="204" y="1"/>
                  </a:moveTo>
                  <a:cubicBezTo>
                    <a:pt x="68" y="232"/>
                    <a:pt x="0" y="505"/>
                    <a:pt x="0" y="793"/>
                  </a:cubicBezTo>
                  <a:cubicBezTo>
                    <a:pt x="0" y="1679"/>
                    <a:pt x="710" y="2403"/>
                    <a:pt x="1611" y="2403"/>
                  </a:cubicBezTo>
                  <a:lnTo>
                    <a:pt x="10332" y="2403"/>
                  </a:lnTo>
                  <a:cubicBezTo>
                    <a:pt x="11233" y="2403"/>
                    <a:pt x="11943" y="1679"/>
                    <a:pt x="11943" y="793"/>
                  </a:cubicBezTo>
                  <a:cubicBezTo>
                    <a:pt x="11943" y="505"/>
                    <a:pt x="11875" y="232"/>
                    <a:pt x="11738" y="1"/>
                  </a:cubicBezTo>
                  <a:cubicBezTo>
                    <a:pt x="11465" y="492"/>
                    <a:pt x="10947" y="820"/>
                    <a:pt x="10332" y="820"/>
                  </a:cubicBezTo>
                  <a:lnTo>
                    <a:pt x="1611" y="820"/>
                  </a:lnTo>
                  <a:cubicBezTo>
                    <a:pt x="1010" y="820"/>
                    <a:pt x="477" y="492"/>
                    <a:pt x="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5769501" y="1227448"/>
              <a:ext cx="471986" cy="320644"/>
            </a:xfrm>
            <a:custGeom>
              <a:avLst/>
              <a:gdLst/>
              <a:ahLst/>
              <a:cxnLst/>
              <a:rect l="l" t="t" r="r" b="b"/>
              <a:pathLst>
                <a:path w="12817" h="8709" extrusionOk="0">
                  <a:moveTo>
                    <a:pt x="8162" y="861"/>
                  </a:moveTo>
                  <a:cubicBezTo>
                    <a:pt x="9813" y="861"/>
                    <a:pt x="11151" y="2212"/>
                    <a:pt x="11151" y="3864"/>
                  </a:cubicBezTo>
                  <a:cubicBezTo>
                    <a:pt x="11151" y="4246"/>
                    <a:pt x="11083" y="4628"/>
                    <a:pt x="10933" y="4996"/>
                  </a:cubicBezTo>
                  <a:lnTo>
                    <a:pt x="10756" y="5420"/>
                  </a:lnTo>
                  <a:lnTo>
                    <a:pt x="11178" y="5569"/>
                  </a:lnTo>
                  <a:cubicBezTo>
                    <a:pt x="11642" y="5747"/>
                    <a:pt x="11957" y="6184"/>
                    <a:pt x="11957" y="6676"/>
                  </a:cubicBezTo>
                  <a:cubicBezTo>
                    <a:pt x="11957" y="7317"/>
                    <a:pt x="11424" y="7849"/>
                    <a:pt x="10769" y="7849"/>
                  </a:cubicBezTo>
                  <a:lnTo>
                    <a:pt x="2048" y="7849"/>
                  </a:lnTo>
                  <a:cubicBezTo>
                    <a:pt x="1392" y="7849"/>
                    <a:pt x="860" y="7317"/>
                    <a:pt x="860" y="6676"/>
                  </a:cubicBezTo>
                  <a:cubicBezTo>
                    <a:pt x="860" y="6197"/>
                    <a:pt x="1147" y="5775"/>
                    <a:pt x="1569" y="5597"/>
                  </a:cubicBezTo>
                  <a:lnTo>
                    <a:pt x="1911" y="5447"/>
                  </a:lnTo>
                  <a:lnTo>
                    <a:pt x="1829" y="5092"/>
                  </a:lnTo>
                  <a:cubicBezTo>
                    <a:pt x="1775" y="4901"/>
                    <a:pt x="1760" y="4710"/>
                    <a:pt x="1760" y="4532"/>
                  </a:cubicBezTo>
                  <a:cubicBezTo>
                    <a:pt x="1760" y="3127"/>
                    <a:pt x="2894" y="1993"/>
                    <a:pt x="4299" y="1993"/>
                  </a:cubicBezTo>
                  <a:cubicBezTo>
                    <a:pt x="4627" y="1993"/>
                    <a:pt x="4969" y="2062"/>
                    <a:pt x="5269" y="2184"/>
                  </a:cubicBezTo>
                  <a:lnTo>
                    <a:pt x="5582" y="2321"/>
                  </a:lnTo>
                  <a:lnTo>
                    <a:pt x="5788" y="2048"/>
                  </a:lnTo>
                  <a:cubicBezTo>
                    <a:pt x="6361" y="1298"/>
                    <a:pt x="7220" y="861"/>
                    <a:pt x="8162" y="861"/>
                  </a:cubicBezTo>
                  <a:close/>
                  <a:moveTo>
                    <a:pt x="8162" y="1"/>
                  </a:moveTo>
                  <a:cubicBezTo>
                    <a:pt x="7056" y="1"/>
                    <a:pt x="6033" y="452"/>
                    <a:pt x="5296" y="1270"/>
                  </a:cubicBezTo>
                  <a:cubicBezTo>
                    <a:pt x="4982" y="1174"/>
                    <a:pt x="4641" y="1120"/>
                    <a:pt x="4299" y="1120"/>
                  </a:cubicBezTo>
                  <a:cubicBezTo>
                    <a:pt x="2416" y="1120"/>
                    <a:pt x="887" y="2649"/>
                    <a:pt x="887" y="4532"/>
                  </a:cubicBezTo>
                  <a:cubicBezTo>
                    <a:pt x="887" y="4669"/>
                    <a:pt x="901" y="4819"/>
                    <a:pt x="914" y="4956"/>
                  </a:cubicBezTo>
                  <a:cubicBezTo>
                    <a:pt x="341" y="5338"/>
                    <a:pt x="0" y="5979"/>
                    <a:pt x="0" y="6676"/>
                  </a:cubicBezTo>
                  <a:cubicBezTo>
                    <a:pt x="0" y="7795"/>
                    <a:pt x="914" y="8709"/>
                    <a:pt x="2048" y="8709"/>
                  </a:cubicBezTo>
                  <a:lnTo>
                    <a:pt x="10769" y="8709"/>
                  </a:lnTo>
                  <a:cubicBezTo>
                    <a:pt x="11902" y="8709"/>
                    <a:pt x="12816" y="7795"/>
                    <a:pt x="12816" y="6676"/>
                  </a:cubicBezTo>
                  <a:cubicBezTo>
                    <a:pt x="12816" y="5966"/>
                    <a:pt x="12448" y="5311"/>
                    <a:pt x="11875" y="4942"/>
                  </a:cubicBezTo>
                  <a:cubicBezTo>
                    <a:pt x="11970" y="4587"/>
                    <a:pt x="12025" y="4232"/>
                    <a:pt x="12025" y="3864"/>
                  </a:cubicBezTo>
                  <a:cubicBezTo>
                    <a:pt x="12025" y="1735"/>
                    <a:pt x="10292" y="1"/>
                    <a:pt x="8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33"/>
          <p:cNvGrpSpPr/>
          <p:nvPr/>
        </p:nvGrpSpPr>
        <p:grpSpPr>
          <a:xfrm>
            <a:off x="8200996" y="1188467"/>
            <a:ext cx="459552" cy="89752"/>
            <a:chOff x="4985146" y="2102805"/>
            <a:chExt cx="459552" cy="89752"/>
          </a:xfrm>
        </p:grpSpPr>
        <p:sp>
          <p:nvSpPr>
            <p:cNvPr id="758" name="Google Shape;758;p33"/>
            <p:cNvSpPr/>
            <p:nvPr/>
          </p:nvSpPr>
          <p:spPr>
            <a:xfrm>
              <a:off x="4985146" y="2102805"/>
              <a:ext cx="261107" cy="89752"/>
            </a:xfrm>
            <a:custGeom>
              <a:avLst/>
              <a:gdLst/>
              <a:ahLst/>
              <a:cxnLst/>
              <a:rect l="l" t="t" r="r" b="b"/>
              <a:pathLst>
                <a:path w="4518" h="1553" extrusionOk="0">
                  <a:moveTo>
                    <a:pt x="800" y="0"/>
                  </a:moveTo>
                  <a:lnTo>
                    <a:pt x="636" y="24"/>
                  </a:lnTo>
                  <a:lnTo>
                    <a:pt x="495" y="47"/>
                  </a:lnTo>
                  <a:lnTo>
                    <a:pt x="353" y="118"/>
                  </a:lnTo>
                  <a:lnTo>
                    <a:pt x="236" y="235"/>
                  </a:lnTo>
                  <a:lnTo>
                    <a:pt x="165" y="329"/>
                  </a:lnTo>
                  <a:lnTo>
                    <a:pt x="95" y="424"/>
                  </a:lnTo>
                  <a:lnTo>
                    <a:pt x="24" y="588"/>
                  </a:lnTo>
                  <a:lnTo>
                    <a:pt x="1" y="776"/>
                  </a:lnTo>
                  <a:lnTo>
                    <a:pt x="24" y="941"/>
                  </a:lnTo>
                  <a:lnTo>
                    <a:pt x="71" y="1082"/>
                  </a:lnTo>
                  <a:lnTo>
                    <a:pt x="142" y="1223"/>
                  </a:lnTo>
                  <a:lnTo>
                    <a:pt x="236" y="1341"/>
                  </a:lnTo>
                  <a:lnTo>
                    <a:pt x="353" y="1435"/>
                  </a:lnTo>
                  <a:lnTo>
                    <a:pt x="495" y="1506"/>
                  </a:lnTo>
                  <a:lnTo>
                    <a:pt x="636" y="1553"/>
                  </a:lnTo>
                  <a:lnTo>
                    <a:pt x="3882" y="1553"/>
                  </a:lnTo>
                  <a:lnTo>
                    <a:pt x="4047" y="1506"/>
                  </a:lnTo>
                  <a:lnTo>
                    <a:pt x="4164" y="1435"/>
                  </a:lnTo>
                  <a:lnTo>
                    <a:pt x="4282" y="1341"/>
                  </a:lnTo>
                  <a:lnTo>
                    <a:pt x="4376" y="1223"/>
                  </a:lnTo>
                  <a:lnTo>
                    <a:pt x="4447" y="1082"/>
                  </a:lnTo>
                  <a:lnTo>
                    <a:pt x="4494" y="941"/>
                  </a:lnTo>
                  <a:lnTo>
                    <a:pt x="4517" y="776"/>
                  </a:lnTo>
                  <a:lnTo>
                    <a:pt x="4494" y="588"/>
                  </a:lnTo>
                  <a:lnTo>
                    <a:pt x="4447" y="424"/>
                  </a:lnTo>
                  <a:lnTo>
                    <a:pt x="4376" y="329"/>
                  </a:lnTo>
                  <a:lnTo>
                    <a:pt x="4306" y="259"/>
                  </a:lnTo>
                  <a:lnTo>
                    <a:pt x="4235" y="188"/>
                  </a:lnTo>
                  <a:lnTo>
                    <a:pt x="4164" y="118"/>
                  </a:lnTo>
                  <a:lnTo>
                    <a:pt x="4047" y="71"/>
                  </a:lnTo>
                  <a:lnTo>
                    <a:pt x="3953" y="24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E4E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4990579" y="2102805"/>
              <a:ext cx="251571" cy="50337"/>
            </a:xfrm>
            <a:custGeom>
              <a:avLst/>
              <a:gdLst/>
              <a:ahLst/>
              <a:cxnLst/>
              <a:rect l="l" t="t" r="r" b="b"/>
              <a:pathLst>
                <a:path w="4353" h="871" extrusionOk="0">
                  <a:moveTo>
                    <a:pt x="706" y="0"/>
                  </a:moveTo>
                  <a:lnTo>
                    <a:pt x="542" y="24"/>
                  </a:lnTo>
                  <a:lnTo>
                    <a:pt x="401" y="47"/>
                  </a:lnTo>
                  <a:lnTo>
                    <a:pt x="259" y="118"/>
                  </a:lnTo>
                  <a:lnTo>
                    <a:pt x="142" y="235"/>
                  </a:lnTo>
                  <a:lnTo>
                    <a:pt x="71" y="329"/>
                  </a:lnTo>
                  <a:lnTo>
                    <a:pt x="1" y="424"/>
                  </a:lnTo>
                  <a:lnTo>
                    <a:pt x="48" y="518"/>
                  </a:lnTo>
                  <a:lnTo>
                    <a:pt x="118" y="612"/>
                  </a:lnTo>
                  <a:lnTo>
                    <a:pt x="189" y="682"/>
                  </a:lnTo>
                  <a:lnTo>
                    <a:pt x="283" y="753"/>
                  </a:lnTo>
                  <a:lnTo>
                    <a:pt x="377" y="800"/>
                  </a:lnTo>
                  <a:lnTo>
                    <a:pt x="471" y="847"/>
                  </a:lnTo>
                  <a:lnTo>
                    <a:pt x="589" y="870"/>
                  </a:lnTo>
                  <a:lnTo>
                    <a:pt x="3647" y="870"/>
                  </a:lnTo>
                  <a:lnTo>
                    <a:pt x="3788" y="847"/>
                  </a:lnTo>
                  <a:lnTo>
                    <a:pt x="3953" y="800"/>
                  </a:lnTo>
                  <a:lnTo>
                    <a:pt x="4070" y="729"/>
                  </a:lnTo>
                  <a:lnTo>
                    <a:pt x="4188" y="635"/>
                  </a:lnTo>
                  <a:lnTo>
                    <a:pt x="4282" y="541"/>
                  </a:lnTo>
                  <a:lnTo>
                    <a:pt x="4353" y="424"/>
                  </a:lnTo>
                  <a:lnTo>
                    <a:pt x="4282" y="329"/>
                  </a:lnTo>
                  <a:lnTo>
                    <a:pt x="4212" y="259"/>
                  </a:lnTo>
                  <a:lnTo>
                    <a:pt x="4141" y="188"/>
                  </a:lnTo>
                  <a:lnTo>
                    <a:pt x="4070" y="118"/>
                  </a:lnTo>
                  <a:lnTo>
                    <a:pt x="3953" y="71"/>
                  </a:lnTo>
                  <a:lnTo>
                    <a:pt x="3859" y="24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4985146" y="2102805"/>
              <a:ext cx="261107" cy="89752"/>
            </a:xfrm>
            <a:custGeom>
              <a:avLst/>
              <a:gdLst/>
              <a:ahLst/>
              <a:cxnLst/>
              <a:rect l="l" t="t" r="r" b="b"/>
              <a:pathLst>
                <a:path w="4518" h="1553" fill="none" extrusionOk="0">
                  <a:moveTo>
                    <a:pt x="3741" y="0"/>
                  </a:moveTo>
                  <a:lnTo>
                    <a:pt x="3741" y="0"/>
                  </a:lnTo>
                  <a:lnTo>
                    <a:pt x="3835" y="0"/>
                  </a:lnTo>
                  <a:lnTo>
                    <a:pt x="3953" y="24"/>
                  </a:lnTo>
                  <a:lnTo>
                    <a:pt x="4047" y="71"/>
                  </a:lnTo>
                  <a:lnTo>
                    <a:pt x="4164" y="118"/>
                  </a:lnTo>
                  <a:lnTo>
                    <a:pt x="4235" y="188"/>
                  </a:lnTo>
                  <a:lnTo>
                    <a:pt x="4306" y="259"/>
                  </a:lnTo>
                  <a:lnTo>
                    <a:pt x="4376" y="329"/>
                  </a:lnTo>
                  <a:lnTo>
                    <a:pt x="4447" y="424"/>
                  </a:lnTo>
                  <a:lnTo>
                    <a:pt x="4447" y="424"/>
                  </a:lnTo>
                  <a:lnTo>
                    <a:pt x="4494" y="588"/>
                  </a:lnTo>
                  <a:lnTo>
                    <a:pt x="4517" y="776"/>
                  </a:lnTo>
                  <a:lnTo>
                    <a:pt x="4517" y="776"/>
                  </a:lnTo>
                  <a:lnTo>
                    <a:pt x="4494" y="941"/>
                  </a:lnTo>
                  <a:lnTo>
                    <a:pt x="4447" y="1082"/>
                  </a:lnTo>
                  <a:lnTo>
                    <a:pt x="4376" y="1223"/>
                  </a:lnTo>
                  <a:lnTo>
                    <a:pt x="4282" y="1341"/>
                  </a:lnTo>
                  <a:lnTo>
                    <a:pt x="4282" y="1341"/>
                  </a:lnTo>
                  <a:lnTo>
                    <a:pt x="4164" y="1435"/>
                  </a:lnTo>
                  <a:lnTo>
                    <a:pt x="4047" y="1506"/>
                  </a:lnTo>
                  <a:lnTo>
                    <a:pt x="3882" y="1553"/>
                  </a:lnTo>
                  <a:lnTo>
                    <a:pt x="3741" y="1553"/>
                  </a:lnTo>
                  <a:lnTo>
                    <a:pt x="800" y="1553"/>
                  </a:lnTo>
                  <a:lnTo>
                    <a:pt x="800" y="1553"/>
                  </a:lnTo>
                  <a:lnTo>
                    <a:pt x="636" y="1553"/>
                  </a:lnTo>
                  <a:lnTo>
                    <a:pt x="495" y="1506"/>
                  </a:lnTo>
                  <a:lnTo>
                    <a:pt x="353" y="1435"/>
                  </a:lnTo>
                  <a:lnTo>
                    <a:pt x="236" y="1341"/>
                  </a:lnTo>
                  <a:lnTo>
                    <a:pt x="142" y="1223"/>
                  </a:lnTo>
                  <a:lnTo>
                    <a:pt x="71" y="1082"/>
                  </a:lnTo>
                  <a:lnTo>
                    <a:pt x="24" y="94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4" y="588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165" y="329"/>
                  </a:lnTo>
                  <a:lnTo>
                    <a:pt x="236" y="235"/>
                  </a:lnTo>
                  <a:lnTo>
                    <a:pt x="236" y="235"/>
                  </a:lnTo>
                  <a:lnTo>
                    <a:pt x="353" y="118"/>
                  </a:lnTo>
                  <a:lnTo>
                    <a:pt x="495" y="47"/>
                  </a:lnTo>
                  <a:lnTo>
                    <a:pt x="636" y="24"/>
                  </a:lnTo>
                  <a:lnTo>
                    <a:pt x="800" y="0"/>
                  </a:lnTo>
                  <a:lnTo>
                    <a:pt x="3741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5325010" y="2102805"/>
              <a:ext cx="119688" cy="89752"/>
            </a:xfrm>
            <a:custGeom>
              <a:avLst/>
              <a:gdLst/>
              <a:ahLst/>
              <a:cxnLst/>
              <a:rect l="l" t="t" r="r" b="b"/>
              <a:pathLst>
                <a:path w="2071" h="1553" extrusionOk="0">
                  <a:moveTo>
                    <a:pt x="800" y="0"/>
                  </a:moveTo>
                  <a:lnTo>
                    <a:pt x="636" y="24"/>
                  </a:lnTo>
                  <a:lnTo>
                    <a:pt x="495" y="47"/>
                  </a:lnTo>
                  <a:lnTo>
                    <a:pt x="354" y="118"/>
                  </a:lnTo>
                  <a:lnTo>
                    <a:pt x="236" y="235"/>
                  </a:lnTo>
                  <a:lnTo>
                    <a:pt x="165" y="329"/>
                  </a:lnTo>
                  <a:lnTo>
                    <a:pt x="95" y="424"/>
                  </a:lnTo>
                  <a:lnTo>
                    <a:pt x="24" y="588"/>
                  </a:lnTo>
                  <a:lnTo>
                    <a:pt x="1" y="776"/>
                  </a:lnTo>
                  <a:lnTo>
                    <a:pt x="24" y="941"/>
                  </a:lnTo>
                  <a:lnTo>
                    <a:pt x="71" y="1082"/>
                  </a:lnTo>
                  <a:lnTo>
                    <a:pt x="142" y="1223"/>
                  </a:lnTo>
                  <a:lnTo>
                    <a:pt x="236" y="1341"/>
                  </a:lnTo>
                  <a:lnTo>
                    <a:pt x="354" y="1435"/>
                  </a:lnTo>
                  <a:lnTo>
                    <a:pt x="495" y="1506"/>
                  </a:lnTo>
                  <a:lnTo>
                    <a:pt x="636" y="1553"/>
                  </a:lnTo>
                  <a:lnTo>
                    <a:pt x="1436" y="1553"/>
                  </a:lnTo>
                  <a:lnTo>
                    <a:pt x="1577" y="1506"/>
                  </a:lnTo>
                  <a:lnTo>
                    <a:pt x="1718" y="1435"/>
                  </a:lnTo>
                  <a:lnTo>
                    <a:pt x="1836" y="1341"/>
                  </a:lnTo>
                  <a:lnTo>
                    <a:pt x="1930" y="1223"/>
                  </a:lnTo>
                  <a:lnTo>
                    <a:pt x="2000" y="1082"/>
                  </a:lnTo>
                  <a:lnTo>
                    <a:pt x="2047" y="941"/>
                  </a:lnTo>
                  <a:lnTo>
                    <a:pt x="2071" y="776"/>
                  </a:lnTo>
                  <a:lnTo>
                    <a:pt x="2047" y="588"/>
                  </a:lnTo>
                  <a:lnTo>
                    <a:pt x="1977" y="424"/>
                  </a:lnTo>
                  <a:lnTo>
                    <a:pt x="1930" y="329"/>
                  </a:lnTo>
                  <a:lnTo>
                    <a:pt x="1859" y="259"/>
                  </a:lnTo>
                  <a:lnTo>
                    <a:pt x="1789" y="188"/>
                  </a:lnTo>
                  <a:lnTo>
                    <a:pt x="1694" y="118"/>
                  </a:lnTo>
                  <a:lnTo>
                    <a:pt x="1600" y="71"/>
                  </a:lnTo>
                  <a:lnTo>
                    <a:pt x="1506" y="24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E4E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5330442" y="2102805"/>
              <a:ext cx="108823" cy="50337"/>
            </a:xfrm>
            <a:custGeom>
              <a:avLst/>
              <a:gdLst/>
              <a:ahLst/>
              <a:cxnLst/>
              <a:rect l="l" t="t" r="r" b="b"/>
              <a:pathLst>
                <a:path w="1883" h="871" extrusionOk="0">
                  <a:moveTo>
                    <a:pt x="706" y="0"/>
                  </a:moveTo>
                  <a:lnTo>
                    <a:pt x="542" y="24"/>
                  </a:lnTo>
                  <a:lnTo>
                    <a:pt x="401" y="47"/>
                  </a:lnTo>
                  <a:lnTo>
                    <a:pt x="260" y="118"/>
                  </a:lnTo>
                  <a:lnTo>
                    <a:pt x="142" y="235"/>
                  </a:lnTo>
                  <a:lnTo>
                    <a:pt x="71" y="329"/>
                  </a:lnTo>
                  <a:lnTo>
                    <a:pt x="1" y="424"/>
                  </a:lnTo>
                  <a:lnTo>
                    <a:pt x="48" y="518"/>
                  </a:lnTo>
                  <a:lnTo>
                    <a:pt x="118" y="612"/>
                  </a:lnTo>
                  <a:lnTo>
                    <a:pt x="189" y="682"/>
                  </a:lnTo>
                  <a:lnTo>
                    <a:pt x="283" y="753"/>
                  </a:lnTo>
                  <a:lnTo>
                    <a:pt x="377" y="800"/>
                  </a:lnTo>
                  <a:lnTo>
                    <a:pt x="471" y="847"/>
                  </a:lnTo>
                  <a:lnTo>
                    <a:pt x="589" y="870"/>
                  </a:lnTo>
                  <a:lnTo>
                    <a:pt x="1177" y="870"/>
                  </a:lnTo>
                  <a:lnTo>
                    <a:pt x="1342" y="847"/>
                  </a:lnTo>
                  <a:lnTo>
                    <a:pt x="1483" y="800"/>
                  </a:lnTo>
                  <a:lnTo>
                    <a:pt x="1624" y="729"/>
                  </a:lnTo>
                  <a:lnTo>
                    <a:pt x="1742" y="635"/>
                  </a:lnTo>
                  <a:lnTo>
                    <a:pt x="1812" y="541"/>
                  </a:lnTo>
                  <a:lnTo>
                    <a:pt x="1883" y="424"/>
                  </a:lnTo>
                  <a:lnTo>
                    <a:pt x="1836" y="329"/>
                  </a:lnTo>
                  <a:lnTo>
                    <a:pt x="1765" y="259"/>
                  </a:lnTo>
                  <a:lnTo>
                    <a:pt x="1695" y="188"/>
                  </a:lnTo>
                  <a:lnTo>
                    <a:pt x="1600" y="118"/>
                  </a:lnTo>
                  <a:lnTo>
                    <a:pt x="1506" y="71"/>
                  </a:lnTo>
                  <a:lnTo>
                    <a:pt x="1412" y="2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5325010" y="2102805"/>
              <a:ext cx="119688" cy="89752"/>
            </a:xfrm>
            <a:custGeom>
              <a:avLst/>
              <a:gdLst/>
              <a:ahLst/>
              <a:cxnLst/>
              <a:rect l="l" t="t" r="r" b="b"/>
              <a:pathLst>
                <a:path w="2071" h="1553" fill="none" extrusionOk="0">
                  <a:moveTo>
                    <a:pt x="1271" y="0"/>
                  </a:moveTo>
                  <a:lnTo>
                    <a:pt x="1271" y="0"/>
                  </a:lnTo>
                  <a:lnTo>
                    <a:pt x="1389" y="0"/>
                  </a:lnTo>
                  <a:lnTo>
                    <a:pt x="1506" y="24"/>
                  </a:lnTo>
                  <a:lnTo>
                    <a:pt x="1600" y="71"/>
                  </a:lnTo>
                  <a:lnTo>
                    <a:pt x="1694" y="118"/>
                  </a:lnTo>
                  <a:lnTo>
                    <a:pt x="1789" y="188"/>
                  </a:lnTo>
                  <a:lnTo>
                    <a:pt x="1859" y="259"/>
                  </a:lnTo>
                  <a:lnTo>
                    <a:pt x="1930" y="329"/>
                  </a:lnTo>
                  <a:lnTo>
                    <a:pt x="1977" y="424"/>
                  </a:lnTo>
                  <a:lnTo>
                    <a:pt x="1977" y="424"/>
                  </a:lnTo>
                  <a:lnTo>
                    <a:pt x="2047" y="588"/>
                  </a:lnTo>
                  <a:lnTo>
                    <a:pt x="2071" y="776"/>
                  </a:lnTo>
                  <a:lnTo>
                    <a:pt x="2071" y="776"/>
                  </a:lnTo>
                  <a:lnTo>
                    <a:pt x="2047" y="941"/>
                  </a:lnTo>
                  <a:lnTo>
                    <a:pt x="2000" y="1082"/>
                  </a:lnTo>
                  <a:lnTo>
                    <a:pt x="1930" y="1223"/>
                  </a:lnTo>
                  <a:lnTo>
                    <a:pt x="1836" y="1341"/>
                  </a:lnTo>
                  <a:lnTo>
                    <a:pt x="1836" y="1341"/>
                  </a:lnTo>
                  <a:lnTo>
                    <a:pt x="1718" y="1435"/>
                  </a:lnTo>
                  <a:lnTo>
                    <a:pt x="1577" y="1506"/>
                  </a:lnTo>
                  <a:lnTo>
                    <a:pt x="1436" y="1553"/>
                  </a:lnTo>
                  <a:lnTo>
                    <a:pt x="1271" y="1553"/>
                  </a:lnTo>
                  <a:lnTo>
                    <a:pt x="800" y="1553"/>
                  </a:lnTo>
                  <a:lnTo>
                    <a:pt x="800" y="1553"/>
                  </a:lnTo>
                  <a:lnTo>
                    <a:pt x="636" y="1553"/>
                  </a:lnTo>
                  <a:lnTo>
                    <a:pt x="495" y="1506"/>
                  </a:lnTo>
                  <a:lnTo>
                    <a:pt x="354" y="1435"/>
                  </a:lnTo>
                  <a:lnTo>
                    <a:pt x="236" y="1341"/>
                  </a:lnTo>
                  <a:lnTo>
                    <a:pt x="142" y="1223"/>
                  </a:lnTo>
                  <a:lnTo>
                    <a:pt x="71" y="1082"/>
                  </a:lnTo>
                  <a:lnTo>
                    <a:pt x="24" y="94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4" y="588"/>
                  </a:lnTo>
                  <a:lnTo>
                    <a:pt x="95" y="424"/>
                  </a:lnTo>
                  <a:lnTo>
                    <a:pt x="95" y="424"/>
                  </a:lnTo>
                  <a:lnTo>
                    <a:pt x="165" y="329"/>
                  </a:lnTo>
                  <a:lnTo>
                    <a:pt x="236" y="235"/>
                  </a:lnTo>
                  <a:lnTo>
                    <a:pt x="236" y="235"/>
                  </a:lnTo>
                  <a:lnTo>
                    <a:pt x="354" y="118"/>
                  </a:lnTo>
                  <a:lnTo>
                    <a:pt x="495" y="47"/>
                  </a:lnTo>
                  <a:lnTo>
                    <a:pt x="636" y="24"/>
                  </a:lnTo>
                  <a:lnTo>
                    <a:pt x="800" y="0"/>
                  </a:lnTo>
                  <a:lnTo>
                    <a:pt x="1271" y="0"/>
                  </a:ln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2454</Words>
  <Application>Microsoft Office PowerPoint</Application>
  <PresentationFormat>Presentación en pantalla (16:9)</PresentationFormat>
  <Paragraphs>291</Paragraphs>
  <Slides>46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9" baseType="lpstr">
      <vt:lpstr>Wingdings</vt:lpstr>
      <vt:lpstr>Fira Sans</vt:lpstr>
      <vt:lpstr>맑은 고딕</vt:lpstr>
      <vt:lpstr>Calibri</vt:lpstr>
      <vt:lpstr>Source Sans Pro</vt:lpstr>
      <vt:lpstr>Roboto Slab</vt:lpstr>
      <vt:lpstr>Arial</vt:lpstr>
      <vt:lpstr>HY견명조</vt:lpstr>
      <vt:lpstr>FZShuTi</vt:lpstr>
      <vt:lpstr>Open Sans</vt:lpstr>
      <vt:lpstr>Raleway</vt:lpstr>
      <vt:lpstr>HY견명조</vt:lpstr>
      <vt:lpstr>Cordelia template</vt:lpstr>
      <vt:lpstr>SOCIAL NETWORK</vt:lpstr>
      <vt:lpstr>Like!</vt:lpstr>
      <vt:lpstr>Presentación de PowerPoint</vt:lpstr>
      <vt:lpstr>Hello!</vt:lpstr>
      <vt:lpstr>Presentación de PowerPoint</vt:lpstr>
      <vt:lpstr>— Someone Famous</vt:lpstr>
      <vt:lpstr>1. Transition headline</vt:lpstr>
      <vt:lpstr>Presentación de PowerPoint</vt:lpstr>
      <vt:lpstr>Table of Contents</vt:lpstr>
      <vt:lpstr>Presentación de PowerPoint</vt:lpstr>
      <vt:lpstr>The mission of Global Recycling Day</vt:lpstr>
      <vt:lpstr>Presentación de PowerPoint</vt:lpstr>
      <vt:lpstr>This is a slide title</vt:lpstr>
      <vt:lpstr>Recycling Activities</vt:lpstr>
      <vt:lpstr>Big concept</vt:lpstr>
      <vt:lpstr>You can also split your content</vt:lpstr>
      <vt:lpstr>A Pictures Always Reinforces the Concept</vt:lpstr>
      <vt:lpstr>In two or three columns</vt:lpstr>
      <vt:lpstr>A picture is worth a thousand words</vt:lpstr>
      <vt:lpstr>Presentación de PowerPoint</vt:lpstr>
      <vt:lpstr>Or diagrams to explain complex ideas</vt:lpstr>
      <vt:lpstr>Recycling Percentages</vt:lpstr>
      <vt:lpstr>Presentación de PowerPoint</vt:lpstr>
      <vt:lpstr>Presentación de PowerPoint</vt:lpstr>
      <vt:lpstr>Winners of Recycling Heroes Competition 2020 </vt:lpstr>
      <vt:lpstr>Presentación de PowerPoint</vt:lpstr>
      <vt:lpstr>Presentación de PowerPoint</vt:lpstr>
      <vt:lpstr>89,526,124</vt:lpstr>
      <vt:lpstr>89,526,124$</vt:lpstr>
      <vt:lpstr>Presentación de PowerPoint</vt:lpstr>
      <vt:lpstr>#RecyclingHeroes</vt:lpstr>
      <vt:lpstr>Use a Bar Chart to Explain it Better</vt:lpstr>
      <vt:lpstr>How About the Percentages?</vt:lpstr>
      <vt:lpstr>Presentación de PowerPoint</vt:lpstr>
      <vt:lpstr>Glass Recycling</vt:lpstr>
      <vt:lpstr>Let’s review some concepts</vt:lpstr>
      <vt:lpstr>Presentación de PowerPoint</vt:lpstr>
      <vt:lpstr>Reviewing Concepts is a Good Idea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Sr GRYM</dc:creator>
  <cp:lastModifiedBy>ADMIN</cp:lastModifiedBy>
  <cp:revision>35</cp:revision>
  <dcterms:modified xsi:type="dcterms:W3CDTF">2021-12-07T00:10:01Z</dcterms:modified>
</cp:coreProperties>
</file>