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3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F1612-7A5E-9060-BF6F-6A6DC808D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8642B30-9DD6-FDC4-98D9-4994A5ACC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BE547C7-0C7E-5DDD-684A-1E029A5EC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143946-CA97-2D0B-E9C5-E7F1222DEC07}"/>
              </a:ext>
            </a:extLst>
          </p:cNvPr>
          <p:cNvSpPr/>
          <p:nvPr/>
        </p:nvSpPr>
        <p:spPr>
          <a:xfrm>
            <a:off x="5467122" y="1839932"/>
            <a:ext cx="2601433" cy="8055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39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79CAF9-81FC-F906-9CC0-C0AA8F6BBC24}"/>
              </a:ext>
            </a:extLst>
          </p:cNvPr>
          <p:cNvSpPr txBox="1">
            <a:spLocks/>
          </p:cNvSpPr>
          <p:nvPr/>
        </p:nvSpPr>
        <p:spPr>
          <a:xfrm>
            <a:off x="5618527" y="1498960"/>
            <a:ext cx="2298622" cy="276999"/>
          </a:xfrm>
          <a:prstGeom prst="rect">
            <a:avLst/>
          </a:prstGeom>
          <a:noFill/>
          <a:effectLst/>
        </p:spPr>
        <p:txBody>
          <a:bodyPr wrap="square" lIns="0" tIns="0" rIns="0" bIns="0" rtlCol="0" anchor="b">
            <a:spAutoFit/>
          </a:bodyPr>
          <a:lstStyle/>
          <a:p>
            <a:pPr algn="ctr"/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2312BA-5F32-9574-744E-BD0D072A4E1E}"/>
              </a:ext>
            </a:extLst>
          </p:cNvPr>
          <p:cNvSpPr/>
          <p:nvPr/>
        </p:nvSpPr>
        <p:spPr>
          <a:xfrm>
            <a:off x="8371367" y="1839932"/>
            <a:ext cx="2601433" cy="8055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39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71FFFE-11A6-38EA-0ECF-5AFC155309B0}"/>
              </a:ext>
            </a:extLst>
          </p:cNvPr>
          <p:cNvSpPr txBox="1">
            <a:spLocks/>
          </p:cNvSpPr>
          <p:nvPr/>
        </p:nvSpPr>
        <p:spPr>
          <a:xfrm>
            <a:off x="8522771" y="1498960"/>
            <a:ext cx="2298622" cy="276999"/>
          </a:xfrm>
          <a:prstGeom prst="rect">
            <a:avLst/>
          </a:prstGeom>
          <a:noFill/>
          <a:effectLst/>
        </p:spPr>
        <p:txBody>
          <a:bodyPr wrap="square" lIns="0" tIns="0" rIns="0" bIns="0" rtlCol="0" anchor="b">
            <a:spAutoFit/>
          </a:bodyPr>
          <a:lstStyle/>
          <a:p>
            <a:pPr algn="ctr"/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8D8B38-DE7C-56DD-3E1B-CBCCFFA6CD1F}"/>
              </a:ext>
            </a:extLst>
          </p:cNvPr>
          <p:cNvSpPr txBox="1"/>
          <p:nvPr/>
        </p:nvSpPr>
        <p:spPr>
          <a:xfrm>
            <a:off x="5443034" y="2009398"/>
            <a:ext cx="2601433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tx1">
                    <a:lumMod val="100000"/>
                  </a:schemeClr>
                </a:solidFill>
                <a:cs typeface="Arial" pitchFamily="34" charset="0"/>
              </a:rPr>
              <a:t>Insert Text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D3B798-1639-1C9F-30D6-4FC23AEF7BA3}"/>
              </a:ext>
            </a:extLst>
          </p:cNvPr>
          <p:cNvSpPr txBox="1"/>
          <p:nvPr/>
        </p:nvSpPr>
        <p:spPr>
          <a:xfrm>
            <a:off x="8371367" y="2009398"/>
            <a:ext cx="2601433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tx1">
                    <a:lumMod val="100000"/>
                  </a:schemeClr>
                </a:solidFill>
                <a:cs typeface="Arial" pitchFamily="34" charset="0"/>
              </a:rPr>
              <a:t>Insert Text Here</a:t>
            </a:r>
          </a:p>
        </p:txBody>
      </p:sp>
      <p:pic>
        <p:nvPicPr>
          <p:cNvPr id="12" name="Picture 2" descr="Free Meeting Plan photo and picture">
            <a:extLst>
              <a:ext uri="{FF2B5EF4-FFF2-40B4-BE49-F238E27FC236}">
                <a16:creationId xmlns:a16="http://schemas.microsoft.com/office/drawing/2014/main" id="{BAA1A7D8-C856-6BE1-724B-5BB10D0C37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23"/>
          <a:stretch/>
        </p:blipFill>
        <p:spPr bwMode="auto">
          <a:xfrm>
            <a:off x="0" y="1839932"/>
            <a:ext cx="4919409" cy="434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91316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8943</TotalTime>
  <Words>10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477</cp:revision>
  <dcterms:created xsi:type="dcterms:W3CDTF">2021-03-31T02:49:57Z</dcterms:created>
  <dcterms:modified xsi:type="dcterms:W3CDTF">2025-10-16T11:07:47Z</dcterms:modified>
  <cp:category/>
</cp:coreProperties>
</file>