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notesMasterIdLst>
    <p:notesMasterId r:id="rId24"/>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sv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image" Target="../media/image-10-11.png"/><Relationship Id="rId12" Type="http://schemas.openxmlformats.org/officeDocument/2006/relationships/image" Target="../media/image-10-12.svg"/><Relationship Id="rId13" Type="http://schemas.openxmlformats.org/officeDocument/2006/relationships/image" Target="../media/image-10-13.png"/><Relationship Id="rId14" Type="http://schemas.openxmlformats.org/officeDocument/2006/relationships/image" Target="../media/image-10-14.svg"/><Relationship Id="rId15" Type="http://schemas.openxmlformats.org/officeDocument/2006/relationships/image" Target="../media/image-10-15.png"/><Relationship Id="rId16" Type="http://schemas.openxmlformats.org/officeDocument/2006/relationships/image" Target="../media/image-10-16.svg"/><Relationship Id="rId17" Type="http://schemas.openxmlformats.org/officeDocument/2006/relationships/image" Target="../media/image-10-17.png"/><Relationship Id="rId18" Type="http://schemas.openxmlformats.org/officeDocument/2006/relationships/image" Target="../media/image-10-18.svg"/><Relationship Id="rId19" Type="http://schemas.openxmlformats.org/officeDocument/2006/relationships/image" Target="../media/image-10-19.png"/><Relationship Id="rId20" Type="http://schemas.openxmlformats.org/officeDocument/2006/relationships/image" Target="../media/image-10-20.svg"/><Relationship Id="rId21" Type="http://schemas.openxmlformats.org/officeDocument/2006/relationships/image" Target="../media/image-10-21.png"/><Relationship Id="rId22" Type="http://schemas.openxmlformats.org/officeDocument/2006/relationships/image" Target="../media/image-10-22.svg"/><Relationship Id="rId23" Type="http://schemas.openxmlformats.org/officeDocument/2006/relationships/image" Target="../media/image-10-23.png"/><Relationship Id="rId24" Type="http://schemas.openxmlformats.org/officeDocument/2006/relationships/image" Target="../media/image-10-24.svg"/><Relationship Id="rId25" Type="http://schemas.openxmlformats.org/officeDocument/2006/relationships/image" Target="../media/image-10-25.png"/><Relationship Id="rId26" Type="http://schemas.openxmlformats.org/officeDocument/2006/relationships/image" Target="../media/image-10-26.svg"/><Relationship Id="rId27" Type="http://schemas.openxmlformats.org/officeDocument/2006/relationships/image" Target="../media/image-10-27.png"/><Relationship Id="rId28" Type="http://schemas.openxmlformats.org/officeDocument/2006/relationships/image" Target="../media/image-10-28.svg"/><Relationship Id="rId29" Type="http://schemas.openxmlformats.org/officeDocument/2006/relationships/image" Target="../media/image-10-29.png"/><Relationship Id="rId30" Type="http://schemas.openxmlformats.org/officeDocument/2006/relationships/image" Target="../media/image-10-30.svg"/><Relationship Id="rId31" Type="http://schemas.openxmlformats.org/officeDocument/2006/relationships/image" Target="../media/image-10-31.png"/><Relationship Id="rId32" Type="http://schemas.openxmlformats.org/officeDocument/2006/relationships/image" Target="../media/image-10-32.svg"/><Relationship Id="rId33" Type="http://schemas.openxmlformats.org/officeDocument/2006/relationships/image" Target="../media/image-10-33.png"/><Relationship Id="rId34" Type="http://schemas.openxmlformats.org/officeDocument/2006/relationships/image" Target="../media/image-10-34.svg"/><Relationship Id="rId35" Type="http://schemas.openxmlformats.org/officeDocument/2006/relationships/image" Target="../media/image-10-35.png"/><Relationship Id="rId36" Type="http://schemas.openxmlformats.org/officeDocument/2006/relationships/image" Target="../media/image-10-36.svg"/><Relationship Id="rId37" Type="http://schemas.openxmlformats.org/officeDocument/2006/relationships/image" Target="../media/image-10-37.png"/><Relationship Id="rId38" Type="http://schemas.openxmlformats.org/officeDocument/2006/relationships/image" Target="../media/image-10-38.svg"/><Relationship Id="rId39" Type="http://schemas.openxmlformats.org/officeDocument/2006/relationships/image" Target="../media/image-10-39.png"/><Relationship Id="rId40" Type="http://schemas.openxmlformats.org/officeDocument/2006/relationships/image" Target="../media/image-10-40.svg"/><Relationship Id="rId41" Type="http://schemas.openxmlformats.org/officeDocument/2006/relationships/image" Target="../media/image-10-41.png"/><Relationship Id="rId42" Type="http://schemas.openxmlformats.org/officeDocument/2006/relationships/image" Target="../media/image-10-42.svg"/><Relationship Id="rId43" Type="http://schemas.openxmlformats.org/officeDocument/2006/relationships/image" Target="../media/image-10-43.png"/><Relationship Id="rId44" Type="http://schemas.openxmlformats.org/officeDocument/2006/relationships/image" Target="../media/image-10-44.svg"/><Relationship Id="rId45" Type="http://schemas.openxmlformats.org/officeDocument/2006/relationships/image" Target="../media/image-10-45.png"/><Relationship Id="rId46" Type="http://schemas.openxmlformats.org/officeDocument/2006/relationships/image" Target="../media/image-10-46.svg"/><Relationship Id="rId47" Type="http://schemas.openxmlformats.org/officeDocument/2006/relationships/image" Target="../media/image-10-47.png"/><Relationship Id="rId48" Type="http://schemas.openxmlformats.org/officeDocument/2006/relationships/image" Target="../media/image-10-48.svg"/><Relationship Id="rId49" Type="http://schemas.openxmlformats.org/officeDocument/2006/relationships/image" Target="../media/image-10-49.png"/><Relationship Id="rId50" Type="http://schemas.openxmlformats.org/officeDocument/2006/relationships/slideLayout" Target="../slideLayouts/slideLayout1.xml"/><Relationship Id="rId51"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svg"/><Relationship Id="rId4" Type="http://schemas.openxmlformats.org/officeDocument/2006/relationships/image" Target="../media/image-11-4.png"/><Relationship Id="rId5" Type="http://schemas.openxmlformats.org/officeDocument/2006/relationships/image" Target="../media/image-11-5.svg"/><Relationship Id="rId6" Type="http://schemas.openxmlformats.org/officeDocument/2006/relationships/image" Target="../media/image-11-6.png"/><Relationship Id="rId7" Type="http://schemas.openxmlformats.org/officeDocument/2006/relationships/image" Target="../media/image-11-7.svg"/><Relationship Id="rId8" Type="http://schemas.openxmlformats.org/officeDocument/2006/relationships/image" Target="../media/image-11-8.png"/><Relationship Id="rId9" Type="http://schemas.openxmlformats.org/officeDocument/2006/relationships/image" Target="../media/image-11-9.svg"/><Relationship Id="rId10" Type="http://schemas.openxmlformats.org/officeDocument/2006/relationships/image" Target="../media/image-11-10.png"/><Relationship Id="rId11" Type="http://schemas.openxmlformats.org/officeDocument/2006/relationships/image" Target="../media/image-11-11.svg"/><Relationship Id="rId12" Type="http://schemas.openxmlformats.org/officeDocument/2006/relationships/slideLayout" Target="../slideLayouts/slideLayout1.xml"/><Relationship Id="rId1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svg"/><Relationship Id="rId4" Type="http://schemas.openxmlformats.org/officeDocument/2006/relationships/image" Target="../media/image-12-4.png"/><Relationship Id="rId5" Type="http://schemas.openxmlformats.org/officeDocument/2006/relationships/image" Target="../media/image-12-5.svg"/><Relationship Id="rId6" Type="http://schemas.openxmlformats.org/officeDocument/2006/relationships/slideLayout" Target="../slideLayouts/slideLayout1.xm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svg"/><Relationship Id="rId4" Type="http://schemas.openxmlformats.org/officeDocument/2006/relationships/slideLayout" Target="../slideLayouts/slideLayout1.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slideLayout" Target="../slideLayouts/slideLayout1.xml"/><Relationship Id="rId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svg"/><Relationship Id="rId4" Type="http://schemas.openxmlformats.org/officeDocument/2006/relationships/image" Target="../media/image-16-4.png"/><Relationship Id="rId5" Type="http://schemas.openxmlformats.org/officeDocument/2006/relationships/image" Target="../media/image-16-5.svg"/><Relationship Id="rId6" Type="http://schemas.openxmlformats.org/officeDocument/2006/relationships/slideLayout" Target="../slideLayouts/slideLayout1.xml"/><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svg"/><Relationship Id="rId4" Type="http://schemas.openxmlformats.org/officeDocument/2006/relationships/slideLayout" Target="../slideLayouts/slideLayout1.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svg"/><Relationship Id="rId4" Type="http://schemas.openxmlformats.org/officeDocument/2006/relationships/image" Target="../media/image-18-4.png"/><Relationship Id="rId5" Type="http://schemas.openxmlformats.org/officeDocument/2006/relationships/image" Target="../media/image-18-5.svg"/><Relationship Id="rId6" Type="http://schemas.openxmlformats.org/officeDocument/2006/relationships/image" Target="../media/image-18-6.png"/><Relationship Id="rId7" Type="http://schemas.openxmlformats.org/officeDocument/2006/relationships/image" Target="../media/image-18-7.svg"/><Relationship Id="rId8" Type="http://schemas.openxmlformats.org/officeDocument/2006/relationships/slideLayout" Target="../slideLayouts/slideLayout1.xml"/><Relationship Id="rId9"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svg"/><Relationship Id="rId4" Type="http://schemas.openxmlformats.org/officeDocument/2006/relationships/image" Target="../media/image-19-4.png"/><Relationship Id="rId5" Type="http://schemas.openxmlformats.org/officeDocument/2006/relationships/image" Target="../media/image-19-5.svg"/><Relationship Id="rId6" Type="http://schemas.openxmlformats.org/officeDocument/2006/relationships/image" Target="../media/image-19-6.png"/><Relationship Id="rId7" Type="http://schemas.openxmlformats.org/officeDocument/2006/relationships/image" Target="../media/image-19-7.svg"/><Relationship Id="rId8" Type="http://schemas.openxmlformats.org/officeDocument/2006/relationships/slideLayout" Target="../slideLayouts/slideLayout1.xml"/><Relationship Id="rId9"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svg"/><Relationship Id="rId4" Type="http://schemas.openxmlformats.org/officeDocument/2006/relationships/slideLayout" Target="../slideLayouts/slideLayout1.xml"/><Relationship Id="rId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svg"/><Relationship Id="rId4" Type="http://schemas.openxmlformats.org/officeDocument/2006/relationships/image" Target="../media/image-20-4.png"/><Relationship Id="rId5" Type="http://schemas.openxmlformats.org/officeDocument/2006/relationships/image" Target="../media/image-20-5.sv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png"/><Relationship Id="rId11" Type="http://schemas.openxmlformats.org/officeDocument/2006/relationships/image" Target="../media/image-20-11.svg"/><Relationship Id="rId12" Type="http://schemas.openxmlformats.org/officeDocument/2006/relationships/image" Target="../media/image-20-12.png"/><Relationship Id="rId13" Type="http://schemas.openxmlformats.org/officeDocument/2006/relationships/image" Target="../media/image-20-13.png"/><Relationship Id="rId14" Type="http://schemas.openxmlformats.org/officeDocument/2006/relationships/image" Target="../media/image-20-14.svg"/><Relationship Id="rId15" Type="http://schemas.openxmlformats.org/officeDocument/2006/relationships/slideLayout" Target="../slideLayouts/slideLayout1.xml"/><Relationship Id="rId1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59" Type="http://schemas.openxmlformats.org/officeDocument/2006/relationships/hyperlink" Target="https://eatemp.com/powerpoint-org-chart-template/" TargetMode="External"/><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svg"/><Relationship Id="rId8" Type="http://schemas.openxmlformats.org/officeDocument/2006/relationships/image" Target="../media/image-21-8.pn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png"/><Relationship Id="rId13" Type="http://schemas.openxmlformats.org/officeDocument/2006/relationships/image" Target="../media/image-21-13.svg"/><Relationship Id="rId14" Type="http://schemas.openxmlformats.org/officeDocument/2006/relationships/image" Target="../media/image-21-14.png"/><Relationship Id="rId15" Type="http://schemas.openxmlformats.org/officeDocument/2006/relationships/image" Target="../media/image-21-15.png"/><Relationship Id="rId16" Type="http://schemas.openxmlformats.org/officeDocument/2006/relationships/image" Target="../media/image-21-16.svg"/><Relationship Id="rId17" Type="http://schemas.openxmlformats.org/officeDocument/2006/relationships/image" Target="../media/image-21-17.png"/><Relationship Id="rId18" Type="http://schemas.openxmlformats.org/officeDocument/2006/relationships/image" Target="../media/image-21-18.png"/><Relationship Id="rId19" Type="http://schemas.openxmlformats.org/officeDocument/2006/relationships/image" Target="../media/image-21-19.svg"/><Relationship Id="rId20" Type="http://schemas.openxmlformats.org/officeDocument/2006/relationships/image" Target="../media/image-21-20.png"/><Relationship Id="rId21" Type="http://schemas.openxmlformats.org/officeDocument/2006/relationships/image" Target="../media/image-21-21.png"/><Relationship Id="rId22" Type="http://schemas.openxmlformats.org/officeDocument/2006/relationships/image" Target="../media/image-21-22.svg"/><Relationship Id="rId23" Type="http://schemas.openxmlformats.org/officeDocument/2006/relationships/image" Target="../media/image-21-23.png"/><Relationship Id="rId24" Type="http://schemas.openxmlformats.org/officeDocument/2006/relationships/image" Target="../media/image-21-24.png"/><Relationship Id="rId25" Type="http://schemas.openxmlformats.org/officeDocument/2006/relationships/image" Target="../media/image-21-25.svg"/><Relationship Id="rId26" Type="http://schemas.openxmlformats.org/officeDocument/2006/relationships/image" Target="../media/image-21-26.png"/><Relationship Id="rId27" Type="http://schemas.openxmlformats.org/officeDocument/2006/relationships/image" Target="../media/image-21-27.png"/><Relationship Id="rId28" Type="http://schemas.openxmlformats.org/officeDocument/2006/relationships/image" Target="../media/image-21-28.svg"/><Relationship Id="rId29" Type="http://schemas.openxmlformats.org/officeDocument/2006/relationships/image" Target="../media/image-21-29.png"/><Relationship Id="rId30" Type="http://schemas.openxmlformats.org/officeDocument/2006/relationships/image" Target="../media/image-21-30.png"/><Relationship Id="rId31" Type="http://schemas.openxmlformats.org/officeDocument/2006/relationships/image" Target="../media/image-21-31.svg"/><Relationship Id="rId32" Type="http://schemas.openxmlformats.org/officeDocument/2006/relationships/image" Target="../media/image-21-32.png"/><Relationship Id="rId33" Type="http://schemas.openxmlformats.org/officeDocument/2006/relationships/image" Target="../media/image-21-33.png"/><Relationship Id="rId34" Type="http://schemas.openxmlformats.org/officeDocument/2006/relationships/image" Target="../media/image-21-34.svg"/><Relationship Id="rId35" Type="http://schemas.openxmlformats.org/officeDocument/2006/relationships/image" Target="../media/image-21-35.png"/><Relationship Id="rId36" Type="http://schemas.openxmlformats.org/officeDocument/2006/relationships/image" Target="../media/image-21-36.svg"/><Relationship Id="rId37" Type="http://schemas.openxmlformats.org/officeDocument/2006/relationships/image" Target="../media/image-21-37.png"/><Relationship Id="rId38" Type="http://schemas.openxmlformats.org/officeDocument/2006/relationships/image" Target="../media/image-21-38.svg"/><Relationship Id="rId39" Type="http://schemas.openxmlformats.org/officeDocument/2006/relationships/image" Target="../media/image-21-39.png"/><Relationship Id="rId40" Type="http://schemas.openxmlformats.org/officeDocument/2006/relationships/image" Target="../media/image-21-40.svg"/><Relationship Id="rId41" Type="http://schemas.openxmlformats.org/officeDocument/2006/relationships/image" Target="../media/image-21-41.png"/><Relationship Id="rId42" Type="http://schemas.openxmlformats.org/officeDocument/2006/relationships/image" Target="../media/image-21-42.svg"/><Relationship Id="rId43" Type="http://schemas.openxmlformats.org/officeDocument/2006/relationships/image" Target="../media/image-21-43.png"/><Relationship Id="rId44" Type="http://schemas.openxmlformats.org/officeDocument/2006/relationships/image" Target="../media/image-21-44.svg"/><Relationship Id="rId45" Type="http://schemas.openxmlformats.org/officeDocument/2006/relationships/image" Target="../media/image-21-45.png"/><Relationship Id="rId46" Type="http://schemas.openxmlformats.org/officeDocument/2006/relationships/image" Target="../media/image-21-46.svg"/><Relationship Id="rId47" Type="http://schemas.openxmlformats.org/officeDocument/2006/relationships/image" Target="../media/image-21-47.png"/><Relationship Id="rId48" Type="http://schemas.openxmlformats.org/officeDocument/2006/relationships/image" Target="../media/image-21-48.svg"/><Relationship Id="rId49" Type="http://schemas.openxmlformats.org/officeDocument/2006/relationships/image" Target="../media/image-21-49.png"/><Relationship Id="rId50" Type="http://schemas.openxmlformats.org/officeDocument/2006/relationships/image" Target="../media/image-21-50.svg"/><Relationship Id="rId51" Type="http://schemas.openxmlformats.org/officeDocument/2006/relationships/image" Target="../media/image-21-51.png"/><Relationship Id="rId52" Type="http://schemas.openxmlformats.org/officeDocument/2006/relationships/image" Target="../media/image-21-52.svg"/><Relationship Id="rId53" Type="http://schemas.openxmlformats.org/officeDocument/2006/relationships/image" Target="../media/image-21-53.png"/><Relationship Id="rId54" Type="http://schemas.openxmlformats.org/officeDocument/2006/relationships/image" Target="../media/image-21-54.svg"/><Relationship Id="rId55" Type="http://schemas.openxmlformats.org/officeDocument/2006/relationships/image" Target="../media/image-21-55.png"/><Relationship Id="rId56" Type="http://schemas.openxmlformats.org/officeDocument/2006/relationships/image" Target="../media/image-21-56.svg"/><Relationship Id="rId57" Type="http://schemas.openxmlformats.org/officeDocument/2006/relationships/image" Target="../media/image-21-57.png"/><Relationship Id="rId58" Type="http://schemas.openxmlformats.org/officeDocument/2006/relationships/image" Target="../media/image-21-58.svg"/><Relationship Id="rId60" Type="http://schemas.openxmlformats.org/officeDocument/2006/relationships/slideLayout" Target="../slideLayouts/slideLayout1.xml"/><Relationship Id="rId61"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hyperlink" Target="https://unsplash.com/" TargetMode="External"/><Relationship Id="rId1" Type="http://schemas.openxmlformats.org/officeDocument/2006/relationships/image" Target="../media/image-22-1.png"/><Relationship Id="rId3" Type="http://schemas.openxmlformats.org/officeDocument/2006/relationships/image" Target="../media/image-22-2.png"/><Relationship Id="rId4" Type="http://schemas.openxmlformats.org/officeDocument/2006/relationships/image" Target="../media/image-22-3.svg"/><Relationship Id="rId5" Type="http://schemas.openxmlformats.org/officeDocument/2006/relationships/slideLayout" Target="../slideLayouts/slideLayout1.xml"/><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svg"/><Relationship Id="rId4" Type="http://schemas.openxmlformats.org/officeDocument/2006/relationships/slideLayout" Target="../slideLayouts/slideLayout1.xml"/><Relationship Id="rId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svg"/><Relationship Id="rId4" Type="http://schemas.openxmlformats.org/officeDocument/2006/relationships/slideLayout" Target="../slideLayouts/slideLayout1.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svg"/><Relationship Id="rId4" Type="http://schemas.openxmlformats.org/officeDocument/2006/relationships/image" Target="../media/image-6-4.png"/><Relationship Id="rId5" Type="http://schemas.openxmlformats.org/officeDocument/2006/relationships/image" Target="../media/image-6-5.svg"/><Relationship Id="rId6" Type="http://schemas.openxmlformats.org/officeDocument/2006/relationships/image" Target="../media/image-6-6.png"/><Relationship Id="rId7" Type="http://schemas.openxmlformats.org/officeDocument/2006/relationships/image" Target="../media/image-6-7.svg"/><Relationship Id="rId8" Type="http://schemas.openxmlformats.org/officeDocument/2006/relationships/slideLayout" Target="../slideLayouts/slideLayout1.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svg"/><Relationship Id="rId4" Type="http://schemas.openxmlformats.org/officeDocument/2006/relationships/image" Target="../media/image-7-4.png"/><Relationship Id="rId5" Type="http://schemas.openxmlformats.org/officeDocument/2006/relationships/image" Target="../media/image-7-5.svg"/><Relationship Id="rId6" Type="http://schemas.openxmlformats.org/officeDocument/2006/relationships/image" Target="../media/image-7-6.png"/><Relationship Id="rId7" Type="http://schemas.openxmlformats.org/officeDocument/2006/relationships/image" Target="../media/image-7-7.svg"/><Relationship Id="rId8" Type="http://schemas.openxmlformats.org/officeDocument/2006/relationships/image" Target="../media/image-7-8.png"/><Relationship Id="rId9" Type="http://schemas.openxmlformats.org/officeDocument/2006/relationships/image" Target="../media/image-7-9.svg"/><Relationship Id="rId10" Type="http://schemas.openxmlformats.org/officeDocument/2006/relationships/slideLayout" Target="../slideLayouts/slideLayout1.xml"/><Relationship Id="rId11"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svg"/><Relationship Id="rId4" Type="http://schemas.openxmlformats.org/officeDocument/2006/relationships/slideLayout" Target="../slideLayouts/slideLayout1.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svg"/><Relationship Id="rId4" Type="http://schemas.openxmlformats.org/officeDocument/2006/relationships/image" Target="../media/image-9-4.png"/><Relationship Id="rId5" Type="http://schemas.openxmlformats.org/officeDocument/2006/relationships/image" Target="../media/image-9-5.svg"/><Relationship Id="rId6" Type="http://schemas.openxmlformats.org/officeDocument/2006/relationships/slideLayout" Target="../slideLayouts/slideLayout1.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CFCFC"/>
        </a:solidFill>
      </p:bgPr>
    </p:bg>
    <p:spTree>
      <p:nvGrpSpPr>
        <p:cNvPr id="1" name=""/>
        <p:cNvGrpSpPr/>
        <p:nvPr/>
      </p:nvGrpSpPr>
      <p:grpSpPr>
        <a:xfrm>
          <a:off x="0" y="0"/>
          <a:ext cx="0" cy="0"/>
          <a:chOff x="0" y="0"/>
          <a:chExt cx="0" cy="0"/>
        </a:xfrm>
      </p:grpSpPr>
      <p:sp>
        <p:nvSpPr>
          <p:cNvPr id="2" name="Text 0"/>
          <p:cNvSpPr/>
          <p:nvPr/>
        </p:nvSpPr>
        <p:spPr>
          <a:xfrm>
            <a:off x="2857857" y="901700"/>
            <a:ext cx="6473576" cy="2738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Cinzel Bold" pitchFamily="34" charset="0"/>
                <a:ea typeface="Cinzel Bold" pitchFamily="34" charset="-122"/>
                <a:cs typeface="Cinzel Bold" pitchFamily="34" charset="-120"/>
              </a:rPr>
              <a:t>Travel</a:t>
            </a:r>
            <a:endParaRPr lang="en-US" sz="12800" dirty="0"/>
          </a:p>
        </p:txBody>
      </p:sp>
      <p:sp>
        <p:nvSpPr>
          <p:cNvPr id="3" name="Text 1"/>
          <p:cNvSpPr/>
          <p:nvPr/>
        </p:nvSpPr>
        <p:spPr>
          <a:xfrm>
            <a:off x="2857857" y="11722100"/>
            <a:ext cx="13239288" cy="14901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pic>
        <p:nvPicPr>
          <p:cNvPr id="4" name="Image 0" descr=" ">    </p:cNvPr>
          <p:cNvPicPr>
            <a:picLocks noChangeAspect="1"/>
          </p:cNvPicPr>
          <p:nvPr/>
        </p:nvPicPr>
        <p:blipFill>
          <a:blip r:embed="rId1"/>
          <a:stretch>
            <a:fillRect/>
          </a:stretch>
        </p:blipFill>
        <p:spPr>
          <a:xfrm>
            <a:off x="673184" y="5257800"/>
            <a:ext cx="1016127" cy="3200400"/>
          </a:xfrm>
          <a:prstGeom prst="rect">
            <a:avLst/>
          </a:prstGeom>
        </p:spPr>
      </p:pic>
      <p:pic>
        <p:nvPicPr>
          <p:cNvPr id="5"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57857" y="3721100"/>
            <a:ext cx="21529191" cy="6832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CFCF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81248" y="2921000"/>
            <a:ext cx="11698162" cy="57277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248" y="9042400"/>
            <a:ext cx="11698162" cy="3848100"/>
          </a:xfrm>
          <a:prstGeom prst="rect">
            <a:avLst/>
          </a:prstGeom>
        </p:spPr>
      </p:pic>
      <p:sp>
        <p:nvSpPr>
          <p:cNvPr id="4" name="Text 0"/>
          <p:cNvSpPr/>
          <p:nvPr/>
        </p:nvSpPr>
        <p:spPr>
          <a:xfrm>
            <a:off x="1011893" y="952500"/>
            <a:ext cx="22363262" cy="17102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Cinzel Bold" pitchFamily="34" charset="0"/>
                <a:ea typeface="Cinzel Bold" pitchFamily="34" charset="-122"/>
                <a:cs typeface="Cinzel Bold" pitchFamily="34" charset="-120"/>
              </a:rPr>
              <a:t>The Magic of Dragons: A Research</a:t>
            </a:r>
            <a:endParaRPr lang="en-US" sz="8000" dirty="0"/>
          </a:p>
        </p:txBody>
      </p:sp>
      <p:sp>
        <p:nvSpPr>
          <p:cNvPr id="5" name="Shape 1"/>
          <p:cNvSpPr/>
          <p:nvPr/>
        </p:nvSpPr>
        <p:spPr>
          <a:xfrm>
            <a:off x="13781222" y="3810000"/>
            <a:ext cx="8941918" cy="6180901"/>
          </a:xfrm>
          <a:prstGeom prst="rect">
            <a:avLst/>
          </a:prstGeom>
          <a:noFill/>
          <a:ln/>
        </p:spPr>
      </p:sp>
      <p:sp>
        <p:nvSpPr>
          <p:cNvPr id="6" name="Text 2"/>
          <p:cNvSpPr/>
          <p:nvPr/>
        </p:nvSpPr>
        <p:spPr>
          <a:xfrm>
            <a:off x="14049537" y="9037600"/>
            <a:ext cx="216821" cy="356494"/>
          </a:xfrm>
          <a:prstGeom prst="rect">
            <a:avLst/>
          </a:prstGeom>
          <a:noFill/>
          <a:ln/>
        </p:spPr>
        <p:txBody>
          <a:bodyPr wrap="square" lIns="0" tIns="0" rIns="0" bIns="0" rtlCol="0" anchor="t"/>
          <a:lstStyle/>
          <a:p>
            <a:pPr algn="l" indent="0" marL="0">
              <a:buNone/>
            </a:pPr>
            <a:r>
              <a:rPr lang="en-US" sz="1821" dirty="0">
                <a:solidFill>
                  <a:srgbClr val="2B2C27">
                    <a:alpha val="100000"/>
                  </a:srgbClr>
                </a:solidFill>
                <a:latin typeface="Lato Regular" pitchFamily="34" charset="0"/>
                <a:ea typeface="Lato Regular" pitchFamily="34" charset="-122"/>
                <a:cs typeface="Lato Regular" pitchFamily="34" charset="-120"/>
              </a:rPr>
              <a:t>0</a:t>
            </a:r>
            <a:endParaRPr lang="en-US" sz="1821" dirty="0"/>
          </a:p>
        </p:txBody>
      </p:sp>
      <p:sp>
        <p:nvSpPr>
          <p:cNvPr id="7" name="Text 3"/>
          <p:cNvSpPr/>
          <p:nvPr/>
        </p:nvSpPr>
        <p:spPr>
          <a:xfrm>
            <a:off x="14394741" y="9660706"/>
            <a:ext cx="257645" cy="422713"/>
          </a:xfrm>
          <a:prstGeom prst="rect">
            <a:avLst/>
          </a:prstGeom>
          <a:noFill/>
          <a:ln/>
        </p:spPr>
        <p:txBody>
          <a:bodyPr wrap="square" lIns="0" tIns="0" rIns="0" bIns="0" rtlCol="0" anchor="t"/>
          <a:lstStyle/>
          <a:p>
            <a:pPr algn="l" indent="0" marL="0">
              <a:buNone/>
            </a:pPr>
            <a:r>
              <a:rPr lang="en-US" sz="2185" dirty="0">
                <a:solidFill>
                  <a:srgbClr val="2B2C27">
                    <a:alpha val="100000"/>
                  </a:srgbClr>
                </a:solidFill>
                <a:latin typeface="Lato Regular" pitchFamily="34" charset="0"/>
                <a:ea typeface="Lato Regular" pitchFamily="34" charset="-122"/>
                <a:cs typeface="Lato Regular" pitchFamily="34" charset="-120"/>
              </a:rPr>
              <a:t>1</a:t>
            </a:r>
            <a:endParaRPr lang="en-US" sz="2185" dirty="0"/>
          </a:p>
        </p:txBody>
      </p:sp>
      <p:sp>
        <p:nvSpPr>
          <p:cNvPr id="8" name="Text 4"/>
          <p:cNvSpPr/>
          <p:nvPr/>
        </p:nvSpPr>
        <p:spPr>
          <a:xfrm>
            <a:off x="15533815" y="9660706"/>
            <a:ext cx="257645" cy="422713"/>
          </a:xfrm>
          <a:prstGeom prst="rect">
            <a:avLst/>
          </a:prstGeom>
          <a:noFill/>
          <a:ln/>
        </p:spPr>
        <p:txBody>
          <a:bodyPr wrap="square" lIns="0" tIns="0" rIns="0" bIns="0" rtlCol="0" anchor="t"/>
          <a:lstStyle/>
          <a:p>
            <a:pPr algn="l" indent="0" marL="0">
              <a:buNone/>
            </a:pPr>
            <a:r>
              <a:rPr lang="en-US" sz="2185" dirty="0">
                <a:solidFill>
                  <a:srgbClr val="2B2C27">
                    <a:alpha val="100000"/>
                  </a:srgbClr>
                </a:solidFill>
                <a:latin typeface="Lato Regular" pitchFamily="34" charset="0"/>
                <a:ea typeface="Lato Regular" pitchFamily="34" charset="-122"/>
                <a:cs typeface="Lato Regular" pitchFamily="34" charset="-120"/>
              </a:rPr>
              <a:t>2</a:t>
            </a:r>
            <a:endParaRPr lang="en-US" sz="2185" dirty="0"/>
          </a:p>
        </p:txBody>
      </p:sp>
      <p:sp>
        <p:nvSpPr>
          <p:cNvPr id="9" name="Text 5"/>
          <p:cNvSpPr/>
          <p:nvPr/>
        </p:nvSpPr>
        <p:spPr>
          <a:xfrm>
            <a:off x="16672886" y="9660706"/>
            <a:ext cx="257645" cy="422713"/>
          </a:xfrm>
          <a:prstGeom prst="rect">
            <a:avLst/>
          </a:prstGeom>
          <a:noFill/>
          <a:ln/>
        </p:spPr>
        <p:txBody>
          <a:bodyPr wrap="square" lIns="0" tIns="0" rIns="0" bIns="0" rtlCol="0" anchor="t"/>
          <a:lstStyle/>
          <a:p>
            <a:pPr algn="l" indent="0" marL="0">
              <a:buNone/>
            </a:pPr>
            <a:r>
              <a:rPr lang="en-US" sz="2185" dirty="0">
                <a:solidFill>
                  <a:srgbClr val="2B2C27">
                    <a:alpha val="100000"/>
                  </a:srgbClr>
                </a:solidFill>
                <a:latin typeface="Lato Regular" pitchFamily="34" charset="0"/>
                <a:ea typeface="Lato Regular" pitchFamily="34" charset="-122"/>
                <a:cs typeface="Lato Regular" pitchFamily="34" charset="-120"/>
              </a:rPr>
              <a:t>3</a:t>
            </a:r>
            <a:endParaRPr lang="en-US" sz="2185" dirty="0"/>
          </a:p>
        </p:txBody>
      </p:sp>
      <p:sp>
        <p:nvSpPr>
          <p:cNvPr id="10" name="Text 6"/>
          <p:cNvSpPr/>
          <p:nvPr/>
        </p:nvSpPr>
        <p:spPr>
          <a:xfrm>
            <a:off x="17811961" y="9660706"/>
            <a:ext cx="257645" cy="422713"/>
          </a:xfrm>
          <a:prstGeom prst="rect">
            <a:avLst/>
          </a:prstGeom>
          <a:noFill/>
          <a:ln/>
        </p:spPr>
        <p:txBody>
          <a:bodyPr wrap="square" lIns="0" tIns="0" rIns="0" bIns="0" rtlCol="0" anchor="t"/>
          <a:lstStyle/>
          <a:p>
            <a:pPr algn="l" indent="0" marL="0">
              <a:buNone/>
            </a:pPr>
            <a:r>
              <a:rPr lang="en-US" sz="2185" dirty="0">
                <a:solidFill>
                  <a:srgbClr val="2B2C27">
                    <a:alpha val="100000"/>
                  </a:srgbClr>
                </a:solidFill>
                <a:latin typeface="Lato Regular" pitchFamily="34" charset="0"/>
                <a:ea typeface="Lato Regular" pitchFamily="34" charset="-122"/>
                <a:cs typeface="Lato Regular" pitchFamily="34" charset="-120"/>
              </a:rPr>
              <a:t>4</a:t>
            </a:r>
            <a:endParaRPr lang="en-US" sz="2185" dirty="0"/>
          </a:p>
        </p:txBody>
      </p:sp>
      <p:sp>
        <p:nvSpPr>
          <p:cNvPr id="11" name="Text 7"/>
          <p:cNvSpPr/>
          <p:nvPr/>
        </p:nvSpPr>
        <p:spPr>
          <a:xfrm>
            <a:off x="18951079" y="9660706"/>
            <a:ext cx="257645" cy="422713"/>
          </a:xfrm>
          <a:prstGeom prst="rect">
            <a:avLst/>
          </a:prstGeom>
          <a:noFill/>
          <a:ln/>
        </p:spPr>
        <p:txBody>
          <a:bodyPr wrap="square" lIns="0" tIns="0" rIns="0" bIns="0" rtlCol="0" anchor="t"/>
          <a:lstStyle/>
          <a:p>
            <a:pPr algn="l" indent="0" marL="0">
              <a:buNone/>
            </a:pPr>
            <a:r>
              <a:rPr lang="en-US" sz="2185" dirty="0">
                <a:solidFill>
                  <a:srgbClr val="2B2C27">
                    <a:alpha val="100000"/>
                  </a:srgbClr>
                </a:solidFill>
                <a:latin typeface="Lato Regular" pitchFamily="34" charset="0"/>
                <a:ea typeface="Lato Regular" pitchFamily="34" charset="-122"/>
                <a:cs typeface="Lato Regular" pitchFamily="34" charset="-120"/>
              </a:rPr>
              <a:t>5</a:t>
            </a:r>
            <a:endParaRPr lang="en-US" sz="2185" dirty="0"/>
          </a:p>
        </p:txBody>
      </p:sp>
      <p:sp>
        <p:nvSpPr>
          <p:cNvPr id="12" name="Text 8"/>
          <p:cNvSpPr/>
          <p:nvPr/>
        </p:nvSpPr>
        <p:spPr>
          <a:xfrm>
            <a:off x="20090153" y="9660706"/>
            <a:ext cx="257645" cy="422713"/>
          </a:xfrm>
          <a:prstGeom prst="rect">
            <a:avLst/>
          </a:prstGeom>
          <a:noFill/>
          <a:ln/>
        </p:spPr>
        <p:txBody>
          <a:bodyPr wrap="square" lIns="0" tIns="0" rIns="0" bIns="0" rtlCol="0" anchor="t"/>
          <a:lstStyle/>
          <a:p>
            <a:pPr algn="l" indent="0" marL="0">
              <a:buNone/>
            </a:pPr>
            <a:r>
              <a:rPr lang="en-US" sz="2185" dirty="0">
                <a:solidFill>
                  <a:srgbClr val="2B2C27">
                    <a:alpha val="100000"/>
                  </a:srgbClr>
                </a:solidFill>
                <a:latin typeface="Lato Regular" pitchFamily="34" charset="0"/>
                <a:ea typeface="Lato Regular" pitchFamily="34" charset="-122"/>
                <a:cs typeface="Lato Regular" pitchFamily="34" charset="-120"/>
              </a:rPr>
              <a:t>6</a:t>
            </a:r>
            <a:endParaRPr lang="en-US" sz="2185" dirty="0"/>
          </a:p>
        </p:txBody>
      </p:sp>
      <p:sp>
        <p:nvSpPr>
          <p:cNvPr id="13" name="Text 9"/>
          <p:cNvSpPr/>
          <p:nvPr/>
        </p:nvSpPr>
        <p:spPr>
          <a:xfrm>
            <a:off x="21229227" y="9660706"/>
            <a:ext cx="257645" cy="422713"/>
          </a:xfrm>
          <a:prstGeom prst="rect">
            <a:avLst/>
          </a:prstGeom>
          <a:noFill/>
          <a:ln/>
        </p:spPr>
        <p:txBody>
          <a:bodyPr wrap="square" lIns="0" tIns="0" rIns="0" bIns="0" rtlCol="0" anchor="t"/>
          <a:lstStyle/>
          <a:p>
            <a:pPr algn="l" indent="0" marL="0">
              <a:buNone/>
            </a:pPr>
            <a:r>
              <a:rPr lang="en-US" sz="2185" dirty="0">
                <a:solidFill>
                  <a:srgbClr val="2B2C27">
                    <a:alpha val="100000"/>
                  </a:srgbClr>
                </a:solidFill>
                <a:latin typeface="Lato Regular" pitchFamily="34" charset="0"/>
                <a:ea typeface="Lato Regular" pitchFamily="34" charset="-122"/>
                <a:cs typeface="Lato Regular" pitchFamily="34" charset="-120"/>
              </a:rPr>
              <a:t>7</a:t>
            </a:r>
            <a:endParaRPr lang="en-US" sz="2185" dirty="0"/>
          </a:p>
        </p:txBody>
      </p:sp>
      <p:sp>
        <p:nvSpPr>
          <p:cNvPr id="14" name="Text 10"/>
          <p:cNvSpPr/>
          <p:nvPr/>
        </p:nvSpPr>
        <p:spPr>
          <a:xfrm>
            <a:off x="22344719" y="9660706"/>
            <a:ext cx="257645" cy="422713"/>
          </a:xfrm>
          <a:prstGeom prst="rect">
            <a:avLst/>
          </a:prstGeom>
          <a:noFill/>
          <a:ln/>
        </p:spPr>
        <p:txBody>
          <a:bodyPr wrap="square" lIns="0" tIns="0" rIns="0" bIns="0" rtlCol="0" anchor="t"/>
          <a:lstStyle/>
          <a:p>
            <a:pPr algn="l" indent="0" marL="0">
              <a:buNone/>
            </a:pPr>
            <a:r>
              <a:rPr lang="en-US" sz="2185" dirty="0">
                <a:solidFill>
                  <a:srgbClr val="2B2C27">
                    <a:alpha val="100000"/>
                  </a:srgbClr>
                </a:solidFill>
                <a:latin typeface="Lato Regular" pitchFamily="34" charset="0"/>
                <a:ea typeface="Lato Regular" pitchFamily="34" charset="-122"/>
                <a:cs typeface="Lato Regular" pitchFamily="34" charset="-120"/>
              </a:rPr>
              <a:t>8</a:t>
            </a:r>
            <a:endParaRPr lang="en-US" sz="2185" dirty="0"/>
          </a:p>
        </p:txBody>
      </p:sp>
      <p:sp>
        <p:nvSpPr>
          <p:cNvPr id="15" name="Text 11"/>
          <p:cNvSpPr/>
          <p:nvPr/>
        </p:nvSpPr>
        <p:spPr>
          <a:xfrm>
            <a:off x="13915402" y="8520199"/>
            <a:ext cx="356539" cy="356494"/>
          </a:xfrm>
          <a:prstGeom prst="rect">
            <a:avLst/>
          </a:prstGeom>
          <a:noFill/>
          <a:ln/>
        </p:spPr>
        <p:txBody>
          <a:bodyPr wrap="square" lIns="0" tIns="0" rIns="0" bIns="0" rtlCol="0" anchor="t"/>
          <a:lstStyle/>
          <a:p>
            <a:pPr algn="l" indent="0" marL="0">
              <a:buNone/>
            </a:pPr>
            <a:r>
              <a:rPr lang="en-US" sz="1821" dirty="0">
                <a:solidFill>
                  <a:srgbClr val="2B2C27">
                    <a:alpha val="100000"/>
                  </a:srgbClr>
                </a:solidFill>
                <a:latin typeface="Lato Regular" pitchFamily="34" charset="0"/>
                <a:ea typeface="Lato Regular" pitchFamily="34" charset="-122"/>
                <a:cs typeface="Lato Regular" pitchFamily="34" charset="-120"/>
              </a:rPr>
              <a:t>10</a:t>
            </a:r>
            <a:endParaRPr lang="en-US" sz="1821" dirty="0"/>
          </a:p>
        </p:txBody>
      </p:sp>
      <p:sp>
        <p:nvSpPr>
          <p:cNvPr id="16" name="Text 12"/>
          <p:cNvSpPr/>
          <p:nvPr/>
        </p:nvSpPr>
        <p:spPr>
          <a:xfrm>
            <a:off x="13915402" y="8002699"/>
            <a:ext cx="356539" cy="356494"/>
          </a:xfrm>
          <a:prstGeom prst="rect">
            <a:avLst/>
          </a:prstGeom>
          <a:noFill/>
          <a:ln/>
        </p:spPr>
        <p:txBody>
          <a:bodyPr wrap="square" lIns="0" tIns="0" rIns="0" bIns="0" rtlCol="0" anchor="t"/>
          <a:lstStyle/>
          <a:p>
            <a:pPr algn="l" indent="0" marL="0">
              <a:buNone/>
            </a:pPr>
            <a:r>
              <a:rPr lang="en-US" sz="1821" dirty="0">
                <a:solidFill>
                  <a:srgbClr val="2B2C27">
                    <a:alpha val="100000"/>
                  </a:srgbClr>
                </a:solidFill>
                <a:latin typeface="Lato Regular" pitchFamily="34" charset="0"/>
                <a:ea typeface="Lato Regular" pitchFamily="34" charset="-122"/>
                <a:cs typeface="Lato Regular" pitchFamily="34" charset="-120"/>
              </a:rPr>
              <a:t>20</a:t>
            </a:r>
            <a:endParaRPr lang="en-US" sz="1821" dirty="0"/>
          </a:p>
        </p:txBody>
      </p:sp>
      <p:sp>
        <p:nvSpPr>
          <p:cNvPr id="17" name="Text 13"/>
          <p:cNvSpPr/>
          <p:nvPr/>
        </p:nvSpPr>
        <p:spPr>
          <a:xfrm>
            <a:off x="13915402" y="7485261"/>
            <a:ext cx="356539" cy="356494"/>
          </a:xfrm>
          <a:prstGeom prst="rect">
            <a:avLst/>
          </a:prstGeom>
          <a:noFill/>
          <a:ln/>
        </p:spPr>
        <p:txBody>
          <a:bodyPr wrap="square" lIns="0" tIns="0" rIns="0" bIns="0" rtlCol="0" anchor="t"/>
          <a:lstStyle/>
          <a:p>
            <a:pPr algn="l" indent="0" marL="0">
              <a:buNone/>
            </a:pPr>
            <a:r>
              <a:rPr lang="en-US" sz="1821" dirty="0">
                <a:solidFill>
                  <a:srgbClr val="2B2C27">
                    <a:alpha val="100000"/>
                  </a:srgbClr>
                </a:solidFill>
                <a:latin typeface="Lato Regular" pitchFamily="34" charset="0"/>
                <a:ea typeface="Lato Regular" pitchFamily="34" charset="-122"/>
                <a:cs typeface="Lato Regular" pitchFamily="34" charset="-120"/>
              </a:rPr>
              <a:t>30</a:t>
            </a:r>
            <a:endParaRPr lang="en-US" sz="1821" dirty="0"/>
          </a:p>
        </p:txBody>
      </p:sp>
      <p:sp>
        <p:nvSpPr>
          <p:cNvPr id="18" name="Text 14"/>
          <p:cNvSpPr/>
          <p:nvPr/>
        </p:nvSpPr>
        <p:spPr>
          <a:xfrm>
            <a:off x="13915402" y="6967724"/>
            <a:ext cx="356539" cy="356494"/>
          </a:xfrm>
          <a:prstGeom prst="rect">
            <a:avLst/>
          </a:prstGeom>
          <a:noFill/>
          <a:ln/>
        </p:spPr>
        <p:txBody>
          <a:bodyPr wrap="square" lIns="0" tIns="0" rIns="0" bIns="0" rtlCol="0" anchor="t"/>
          <a:lstStyle/>
          <a:p>
            <a:pPr algn="l" indent="0" marL="0">
              <a:buNone/>
            </a:pPr>
            <a:r>
              <a:rPr lang="en-US" sz="1821" dirty="0">
                <a:solidFill>
                  <a:srgbClr val="2B2C27">
                    <a:alpha val="100000"/>
                  </a:srgbClr>
                </a:solidFill>
                <a:latin typeface="Lato Regular" pitchFamily="34" charset="0"/>
                <a:ea typeface="Lato Regular" pitchFamily="34" charset="-122"/>
                <a:cs typeface="Lato Regular" pitchFamily="34" charset="-120"/>
              </a:rPr>
              <a:t>40</a:t>
            </a:r>
            <a:endParaRPr lang="en-US" sz="1821" dirty="0"/>
          </a:p>
        </p:txBody>
      </p:sp>
      <p:sp>
        <p:nvSpPr>
          <p:cNvPr id="19" name="Text 15"/>
          <p:cNvSpPr/>
          <p:nvPr/>
        </p:nvSpPr>
        <p:spPr>
          <a:xfrm>
            <a:off x="13915402" y="6450397"/>
            <a:ext cx="356539" cy="356494"/>
          </a:xfrm>
          <a:prstGeom prst="rect">
            <a:avLst/>
          </a:prstGeom>
          <a:noFill/>
          <a:ln/>
        </p:spPr>
        <p:txBody>
          <a:bodyPr wrap="square" lIns="0" tIns="0" rIns="0" bIns="0" rtlCol="0" anchor="t"/>
          <a:lstStyle/>
          <a:p>
            <a:pPr algn="l" indent="0" marL="0">
              <a:buNone/>
            </a:pPr>
            <a:r>
              <a:rPr lang="en-US" sz="1821" dirty="0">
                <a:solidFill>
                  <a:srgbClr val="2B2C27">
                    <a:alpha val="100000"/>
                  </a:srgbClr>
                </a:solidFill>
                <a:latin typeface="Lato Regular" pitchFamily="34" charset="0"/>
                <a:ea typeface="Lato Regular" pitchFamily="34" charset="-122"/>
                <a:cs typeface="Lato Regular" pitchFamily="34" charset="-120"/>
              </a:rPr>
              <a:t>50</a:t>
            </a:r>
            <a:endParaRPr lang="en-US" sz="1821" dirty="0"/>
          </a:p>
        </p:txBody>
      </p:sp>
      <p:sp>
        <p:nvSpPr>
          <p:cNvPr id="20" name="Text 16"/>
          <p:cNvSpPr/>
          <p:nvPr/>
        </p:nvSpPr>
        <p:spPr>
          <a:xfrm>
            <a:off x="13915402" y="5932909"/>
            <a:ext cx="356539" cy="356494"/>
          </a:xfrm>
          <a:prstGeom prst="rect">
            <a:avLst/>
          </a:prstGeom>
          <a:noFill/>
          <a:ln/>
        </p:spPr>
        <p:txBody>
          <a:bodyPr wrap="square" lIns="0" tIns="0" rIns="0" bIns="0" rtlCol="0" anchor="t"/>
          <a:lstStyle/>
          <a:p>
            <a:pPr algn="l" indent="0" marL="0">
              <a:buNone/>
            </a:pPr>
            <a:r>
              <a:rPr lang="en-US" sz="1821" dirty="0">
                <a:solidFill>
                  <a:srgbClr val="2B2C27">
                    <a:alpha val="100000"/>
                  </a:srgbClr>
                </a:solidFill>
                <a:latin typeface="Lato Regular" pitchFamily="34" charset="0"/>
                <a:ea typeface="Lato Regular" pitchFamily="34" charset="-122"/>
                <a:cs typeface="Lato Regular" pitchFamily="34" charset="-120"/>
              </a:rPr>
              <a:t>60</a:t>
            </a:r>
            <a:endParaRPr lang="en-US" sz="1821" dirty="0"/>
          </a:p>
        </p:txBody>
      </p:sp>
      <p:sp>
        <p:nvSpPr>
          <p:cNvPr id="21" name="Text 17"/>
          <p:cNvSpPr/>
          <p:nvPr/>
        </p:nvSpPr>
        <p:spPr>
          <a:xfrm>
            <a:off x="13915402" y="5415607"/>
            <a:ext cx="356539" cy="356494"/>
          </a:xfrm>
          <a:prstGeom prst="rect">
            <a:avLst/>
          </a:prstGeom>
          <a:noFill/>
          <a:ln/>
        </p:spPr>
        <p:txBody>
          <a:bodyPr wrap="square" lIns="0" tIns="0" rIns="0" bIns="0" rtlCol="0" anchor="t"/>
          <a:lstStyle/>
          <a:p>
            <a:pPr algn="l" indent="0" marL="0">
              <a:buNone/>
            </a:pPr>
            <a:r>
              <a:rPr lang="en-US" sz="1821" dirty="0">
                <a:solidFill>
                  <a:srgbClr val="2B2C27">
                    <a:alpha val="100000"/>
                  </a:srgbClr>
                </a:solidFill>
                <a:latin typeface="Lato Regular" pitchFamily="34" charset="0"/>
                <a:ea typeface="Lato Regular" pitchFamily="34" charset="-122"/>
                <a:cs typeface="Lato Regular" pitchFamily="34" charset="-120"/>
              </a:rPr>
              <a:t>70</a:t>
            </a:r>
            <a:endParaRPr lang="en-US" sz="1821" dirty="0"/>
          </a:p>
        </p:txBody>
      </p:sp>
      <p:sp>
        <p:nvSpPr>
          <p:cNvPr id="22" name="Text 18"/>
          <p:cNvSpPr/>
          <p:nvPr/>
        </p:nvSpPr>
        <p:spPr>
          <a:xfrm>
            <a:off x="13915402" y="4898157"/>
            <a:ext cx="356539" cy="356494"/>
          </a:xfrm>
          <a:prstGeom prst="rect">
            <a:avLst/>
          </a:prstGeom>
          <a:noFill/>
          <a:ln/>
        </p:spPr>
        <p:txBody>
          <a:bodyPr wrap="square" lIns="0" tIns="0" rIns="0" bIns="0" rtlCol="0" anchor="t"/>
          <a:lstStyle/>
          <a:p>
            <a:pPr algn="l" indent="0" marL="0">
              <a:buNone/>
            </a:pPr>
            <a:r>
              <a:rPr lang="en-US" sz="1821" dirty="0">
                <a:solidFill>
                  <a:srgbClr val="2B2C27">
                    <a:alpha val="100000"/>
                  </a:srgbClr>
                </a:solidFill>
                <a:latin typeface="Lato Regular" pitchFamily="34" charset="0"/>
                <a:ea typeface="Lato Regular" pitchFamily="34" charset="-122"/>
                <a:cs typeface="Lato Regular" pitchFamily="34" charset="-120"/>
              </a:rPr>
              <a:t>80</a:t>
            </a:r>
            <a:endParaRPr lang="en-US" sz="1821" dirty="0"/>
          </a:p>
        </p:txBody>
      </p:sp>
      <p:sp>
        <p:nvSpPr>
          <p:cNvPr id="23" name="Text 19"/>
          <p:cNvSpPr/>
          <p:nvPr/>
        </p:nvSpPr>
        <p:spPr>
          <a:xfrm>
            <a:off x="13915402" y="4380619"/>
            <a:ext cx="356539" cy="356494"/>
          </a:xfrm>
          <a:prstGeom prst="rect">
            <a:avLst/>
          </a:prstGeom>
          <a:noFill/>
          <a:ln/>
        </p:spPr>
        <p:txBody>
          <a:bodyPr wrap="square" lIns="0" tIns="0" rIns="0" bIns="0" rtlCol="0" anchor="t"/>
          <a:lstStyle/>
          <a:p>
            <a:pPr algn="l" indent="0" marL="0">
              <a:buNone/>
            </a:pPr>
            <a:r>
              <a:rPr lang="en-US" sz="1821" dirty="0">
                <a:solidFill>
                  <a:srgbClr val="2B2C27">
                    <a:alpha val="100000"/>
                  </a:srgbClr>
                </a:solidFill>
                <a:latin typeface="Lato Regular" pitchFamily="34" charset="0"/>
                <a:ea typeface="Lato Regular" pitchFamily="34" charset="-122"/>
                <a:cs typeface="Lato Regular" pitchFamily="34" charset="-120"/>
              </a:rPr>
              <a:t>90</a:t>
            </a:r>
            <a:endParaRPr lang="en-US" sz="1821" dirty="0"/>
          </a:p>
        </p:txBody>
      </p:sp>
      <p:sp>
        <p:nvSpPr>
          <p:cNvPr id="24" name="Text 20"/>
          <p:cNvSpPr/>
          <p:nvPr/>
        </p:nvSpPr>
        <p:spPr>
          <a:xfrm>
            <a:off x="13781222" y="3863132"/>
            <a:ext cx="483555" cy="356494"/>
          </a:xfrm>
          <a:prstGeom prst="rect">
            <a:avLst/>
          </a:prstGeom>
          <a:noFill/>
          <a:ln/>
        </p:spPr>
        <p:txBody>
          <a:bodyPr wrap="square" lIns="0" tIns="0" rIns="0" bIns="0" rtlCol="0" anchor="t"/>
          <a:lstStyle/>
          <a:p>
            <a:pPr algn="l" indent="0" marL="0">
              <a:buNone/>
            </a:pPr>
            <a:r>
              <a:rPr lang="en-US" sz="1821" dirty="0">
                <a:solidFill>
                  <a:srgbClr val="2B2C27">
                    <a:alpha val="100000"/>
                  </a:srgbClr>
                </a:solidFill>
                <a:latin typeface="Lato Regular" pitchFamily="34" charset="0"/>
                <a:ea typeface="Lato Regular" pitchFamily="34" charset="-122"/>
                <a:cs typeface="Lato Regular" pitchFamily="34" charset="-120"/>
              </a:rPr>
              <a:t>100</a:t>
            </a:r>
            <a:endParaRPr lang="en-US" sz="1821" dirty="0"/>
          </a:p>
        </p:txBody>
      </p:sp>
      <p:pic>
        <p:nvPicPr>
          <p:cNvPr id="25"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431549" y="3810000"/>
            <a:ext cx="8291591" cy="5511006"/>
          </a:xfrm>
          <a:prstGeom prst="rect">
            <a:avLst/>
          </a:prstGeom>
        </p:spPr>
      </p:pic>
      <p:pic>
        <p:nvPicPr>
          <p:cNvPr id="26"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575849" y="4223556"/>
            <a:ext cx="11567" cy="5258445"/>
          </a:xfrm>
          <a:prstGeom prst="rect">
            <a:avLst/>
          </a:prstGeom>
        </p:spPr>
      </p:pic>
      <p:pic>
        <p:nvPicPr>
          <p:cNvPr id="27"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714362" y="4223556"/>
            <a:ext cx="11567" cy="5258445"/>
          </a:xfrm>
          <a:prstGeom prst="rect">
            <a:avLst/>
          </a:prstGeom>
        </p:spPr>
      </p:pic>
      <p:pic>
        <p:nvPicPr>
          <p:cNvPr id="28"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852878" y="4223556"/>
            <a:ext cx="11567" cy="5258445"/>
          </a:xfrm>
          <a:prstGeom prst="rect">
            <a:avLst/>
          </a:prstGeom>
        </p:spPr>
      </p:pic>
      <p:pic>
        <p:nvPicPr>
          <p:cNvPr id="29"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991391" y="4223556"/>
            <a:ext cx="11567" cy="5258445"/>
          </a:xfrm>
          <a:prstGeom prst="rect">
            <a:avLst/>
          </a:prstGeom>
        </p:spPr>
      </p:pic>
      <p:pic>
        <p:nvPicPr>
          <p:cNvPr id="30"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129911" y="4223556"/>
            <a:ext cx="11567" cy="5258445"/>
          </a:xfrm>
          <a:prstGeom prst="rect">
            <a:avLst/>
          </a:prstGeom>
        </p:spPr>
      </p:pic>
      <p:pic>
        <p:nvPicPr>
          <p:cNvPr id="31"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1268424" y="4223556"/>
            <a:ext cx="11567" cy="5258445"/>
          </a:xfrm>
          <a:prstGeom prst="rect">
            <a:avLst/>
          </a:prstGeom>
        </p:spPr>
      </p:pic>
      <p:pic>
        <p:nvPicPr>
          <p:cNvPr id="32"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2406937" y="4223556"/>
            <a:ext cx="11567" cy="5258445"/>
          </a:xfrm>
          <a:prstGeom prst="rect">
            <a:avLst/>
          </a:prstGeom>
        </p:spPr>
      </p:pic>
      <p:pic>
        <p:nvPicPr>
          <p:cNvPr id="33"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4418621" y="5521958"/>
            <a:ext cx="8050168" cy="2373585"/>
          </a:xfrm>
          <a:prstGeom prst="rect">
            <a:avLst/>
          </a:prstGeom>
        </p:spPr>
      </p:pic>
      <p:pic>
        <p:nvPicPr>
          <p:cNvPr id="34"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4432225" y="6397637"/>
            <a:ext cx="8044028" cy="2268525"/>
          </a:xfrm>
          <a:prstGeom prst="rect">
            <a:avLst/>
          </a:prstGeom>
        </p:spPr>
      </p:pic>
      <p:pic>
        <p:nvPicPr>
          <p:cNvPr id="35" name="Image 12"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5504833" y="6093743"/>
            <a:ext cx="153591" cy="153566"/>
          </a:xfrm>
          <a:prstGeom prst="rect">
            <a:avLst/>
          </a:prstGeom>
        </p:spPr>
      </p:pic>
      <p:pic>
        <p:nvPicPr>
          <p:cNvPr id="36" name="Image 13"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5504833" y="7019230"/>
            <a:ext cx="153591" cy="153566"/>
          </a:xfrm>
          <a:prstGeom prst="rect">
            <a:avLst/>
          </a:prstGeom>
        </p:spPr>
      </p:pic>
      <p:pic>
        <p:nvPicPr>
          <p:cNvPr id="37" name="Image 14"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6643350" y="5689377"/>
            <a:ext cx="153591" cy="153566"/>
          </a:xfrm>
          <a:prstGeom prst="rect">
            <a:avLst/>
          </a:prstGeom>
        </p:spPr>
      </p:pic>
      <p:pic>
        <p:nvPicPr>
          <p:cNvPr id="38" name="Image 15"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6643350" y="7453610"/>
            <a:ext cx="153591" cy="153566"/>
          </a:xfrm>
          <a:prstGeom prst="rect">
            <a:avLst/>
          </a:prstGeom>
        </p:spPr>
      </p:pic>
      <p:pic>
        <p:nvPicPr>
          <p:cNvPr id="39" name="Image 16" descr=" ">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7781866" y="7770899"/>
            <a:ext cx="153591" cy="153566"/>
          </a:xfrm>
          <a:prstGeom prst="rect">
            <a:avLst/>
          </a:prstGeom>
        </p:spPr>
      </p:pic>
      <p:pic>
        <p:nvPicPr>
          <p:cNvPr id="40" name="Image 17" descr=" ">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7781866" y="6349938"/>
            <a:ext cx="153591" cy="153566"/>
          </a:xfrm>
          <a:prstGeom prst="rect">
            <a:avLst/>
          </a:prstGeom>
        </p:spPr>
      </p:pic>
      <p:pic>
        <p:nvPicPr>
          <p:cNvPr id="41" name="Image 18"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8925006" y="6771320"/>
            <a:ext cx="153591" cy="153566"/>
          </a:xfrm>
          <a:prstGeom prst="rect">
            <a:avLst/>
          </a:prstGeom>
        </p:spPr>
      </p:pic>
      <p:pic>
        <p:nvPicPr>
          <p:cNvPr id="42" name="Image 19"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8925006" y="6458731"/>
            <a:ext cx="153591" cy="153566"/>
          </a:xfrm>
          <a:prstGeom prst="rect">
            <a:avLst/>
          </a:prstGeom>
        </p:spPr>
      </p:pic>
      <p:pic>
        <p:nvPicPr>
          <p:cNvPr id="43" name="Image 20"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20058895" y="7705688"/>
            <a:ext cx="153591" cy="153566"/>
          </a:xfrm>
          <a:prstGeom prst="rect">
            <a:avLst/>
          </a:prstGeom>
        </p:spPr>
      </p:pic>
      <p:pic>
        <p:nvPicPr>
          <p:cNvPr id="44" name="Image 21"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20058895" y="7114989"/>
            <a:ext cx="153591" cy="153566"/>
          </a:xfrm>
          <a:prstGeom prst="rect">
            <a:avLst/>
          </a:prstGeom>
        </p:spPr>
      </p:pic>
      <p:pic>
        <p:nvPicPr>
          <p:cNvPr id="45" name="Image 22"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21202038" y="7010549"/>
            <a:ext cx="153591" cy="153566"/>
          </a:xfrm>
          <a:prstGeom prst="rect">
            <a:avLst/>
          </a:prstGeom>
        </p:spPr>
      </p:pic>
      <p:pic>
        <p:nvPicPr>
          <p:cNvPr id="46" name="Image 23"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21202038" y="6610883"/>
            <a:ext cx="153591" cy="153566"/>
          </a:xfrm>
          <a:prstGeom prst="rect">
            <a:avLst/>
          </a:prstGeom>
        </p:spPr>
      </p:pic>
      <p:sp>
        <p:nvSpPr>
          <p:cNvPr id="47" name="Shape 21"/>
          <p:cNvSpPr/>
          <p:nvPr/>
        </p:nvSpPr>
        <p:spPr>
          <a:xfrm>
            <a:off x="23370921" y="10515600"/>
            <a:ext cx="1016127" cy="3200400"/>
          </a:xfrm>
          <a:prstGeom prst="rect">
            <a:avLst/>
          </a:prstGeom>
          <a:noFill/>
          <a:ln/>
        </p:spPr>
      </p:sp>
      <p:pic>
        <p:nvPicPr>
          <p:cNvPr id="48" name="Image 24" descr=" ">    </p:cNvPr>
          <p:cNvPicPr>
            <a:picLocks noChangeAspect="1"/>
          </p:cNvPicPr>
          <p:nvPr/>
        </p:nvPicPr>
        <p:blipFill>
          <a:blip r:embed="rId49"/>
          <a:stretch>
            <a:fillRect/>
          </a:stretch>
        </p:blipFill>
        <p:spPr>
          <a:xfrm>
            <a:off x="23523340" y="10820400"/>
            <a:ext cx="711289" cy="2590800"/>
          </a:xfrm>
          <a:prstGeom prst="rect">
            <a:avLst/>
          </a:prstGeom>
        </p:spPr>
      </p:pic>
      <p:sp>
        <p:nvSpPr>
          <p:cNvPr id="49" name="Shape 22"/>
          <p:cNvSpPr/>
          <p:nvPr/>
        </p:nvSpPr>
        <p:spPr>
          <a:xfrm>
            <a:off x="13781222" y="10807700"/>
            <a:ext cx="8725991" cy="2247900"/>
          </a:xfrm>
          <a:prstGeom prst="rect">
            <a:avLst/>
          </a:prstGeom>
          <a:noFill/>
          <a:ln/>
        </p:spPr>
      </p:sp>
      <p:sp>
        <p:nvSpPr>
          <p:cNvPr id="50" name="Shape 23"/>
          <p:cNvSpPr/>
          <p:nvPr/>
        </p:nvSpPr>
        <p:spPr>
          <a:xfrm>
            <a:off x="13781222" y="10807700"/>
            <a:ext cx="8725991" cy="2247900"/>
          </a:xfrm>
          <a:prstGeom prst="rect">
            <a:avLst/>
          </a:prstGeom>
          <a:noFill/>
          <a:ln/>
        </p:spPr>
      </p:sp>
      <p:sp>
        <p:nvSpPr>
          <p:cNvPr id="51" name="Text 24"/>
          <p:cNvSpPr/>
          <p:nvPr/>
        </p:nvSpPr>
        <p:spPr>
          <a:xfrm>
            <a:off x="13781222" y="10807700"/>
            <a:ext cx="8929216"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Spellcasting Progress</a:t>
            </a:r>
            <a:endParaRPr lang="en-US" sz="4800" dirty="0"/>
          </a:p>
        </p:txBody>
      </p:sp>
      <p:sp>
        <p:nvSpPr>
          <p:cNvPr id="52" name="Text 25"/>
          <p:cNvSpPr/>
          <p:nvPr/>
        </p:nvSpPr>
        <p:spPr>
          <a:xfrm>
            <a:off x="13781222" y="11836400"/>
            <a:ext cx="8861474"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CFCFC"/>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0181" y="2019300"/>
            <a:ext cx="12815902" cy="39243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1971" y="6388100"/>
            <a:ext cx="6973172" cy="6057900"/>
          </a:xfrm>
          <a:prstGeom prst="rect">
            <a:avLst/>
          </a:prstGeom>
        </p:spPr>
      </p:pic>
      <p:sp>
        <p:nvSpPr>
          <p:cNvPr id="6" name="Text 1"/>
          <p:cNvSpPr/>
          <p:nvPr/>
        </p:nvSpPr>
        <p:spPr>
          <a:xfrm>
            <a:off x="2171971" y="1828800"/>
            <a:ext cx="7680227" cy="44534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inzel Bold" pitchFamily="34" charset="0"/>
                <a:ea typeface="Cinzel Bold" pitchFamily="34" charset="-122"/>
                <a:cs typeface="Cinzel Bold" pitchFamily="34" charset="-120"/>
              </a:rPr>
              <a:t>The Elves: A Glimpse into Their World</a:t>
            </a:r>
            <a:endParaRPr lang="en-US" sz="8000" dirty="0"/>
          </a:p>
        </p:txBody>
      </p:sp>
      <p:sp>
        <p:nvSpPr>
          <p:cNvPr id="7" name="Shape 2"/>
          <p:cNvSpPr/>
          <p:nvPr/>
        </p:nvSpPr>
        <p:spPr>
          <a:xfrm>
            <a:off x="10250181" y="6858000"/>
            <a:ext cx="4064508" cy="5588000"/>
          </a:xfrm>
          <a:prstGeom prst="rect">
            <a:avLst/>
          </a:prstGeom>
          <a:noFill/>
          <a:ln/>
        </p:spPr>
      </p:sp>
      <p:pic>
        <p:nvPicPr>
          <p:cNvPr id="8"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12076" y="6819900"/>
            <a:ext cx="1769753" cy="1092200"/>
          </a:xfrm>
          <a:prstGeom prst="rect">
            <a:avLst/>
          </a:prstGeom>
        </p:spPr>
      </p:pic>
      <p:sp>
        <p:nvSpPr>
          <p:cNvPr id="9" name="Shape 3"/>
          <p:cNvSpPr/>
          <p:nvPr/>
        </p:nvSpPr>
        <p:spPr>
          <a:xfrm>
            <a:off x="10250181" y="8178800"/>
            <a:ext cx="4064508" cy="4267200"/>
          </a:xfrm>
          <a:prstGeom prst="rect">
            <a:avLst/>
          </a:prstGeom>
          <a:noFill/>
          <a:ln/>
        </p:spPr>
      </p:sp>
      <p:sp>
        <p:nvSpPr>
          <p:cNvPr id="10" name="Text 4"/>
          <p:cNvSpPr/>
          <p:nvPr/>
        </p:nvSpPr>
        <p:spPr>
          <a:xfrm>
            <a:off x="10250181" y="8178800"/>
            <a:ext cx="4199992" cy="4402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as practiced by the graceful and precise elves.</a:t>
            </a:r>
            <a:endParaRPr lang="en-US" sz="3200" dirty="0"/>
          </a:p>
        </p:txBody>
      </p:sp>
      <p:sp>
        <p:nvSpPr>
          <p:cNvPr id="11" name="Shape 5"/>
          <p:cNvSpPr/>
          <p:nvPr/>
        </p:nvSpPr>
        <p:spPr>
          <a:xfrm>
            <a:off x="14721140" y="6858000"/>
            <a:ext cx="4064508" cy="5588000"/>
          </a:xfrm>
          <a:prstGeom prst="rect">
            <a:avLst/>
          </a:prstGeom>
          <a:noFill/>
          <a:ln/>
        </p:spPr>
      </p:sp>
      <p:pic>
        <p:nvPicPr>
          <p:cNvPr id="12"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683035" y="6819900"/>
            <a:ext cx="1205497" cy="1092200"/>
          </a:xfrm>
          <a:prstGeom prst="rect">
            <a:avLst/>
          </a:prstGeom>
        </p:spPr>
      </p:pic>
      <p:sp>
        <p:nvSpPr>
          <p:cNvPr id="13" name="Shape 6"/>
          <p:cNvSpPr/>
          <p:nvPr/>
        </p:nvSpPr>
        <p:spPr>
          <a:xfrm>
            <a:off x="14721140" y="8178800"/>
            <a:ext cx="4064508" cy="4267200"/>
          </a:xfrm>
          <a:prstGeom prst="rect">
            <a:avLst/>
          </a:prstGeom>
          <a:noFill/>
          <a:ln/>
        </p:spPr>
      </p:sp>
      <p:sp>
        <p:nvSpPr>
          <p:cNvPr id="14" name="Text 7"/>
          <p:cNvSpPr/>
          <p:nvPr/>
        </p:nvSpPr>
        <p:spPr>
          <a:xfrm>
            <a:off x="14721140" y="8178800"/>
            <a:ext cx="4199992" cy="4402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 whose songs have the power to heal.</a:t>
            </a:r>
            <a:endParaRPr lang="en-US" sz="3200" dirty="0"/>
          </a:p>
        </p:txBody>
      </p:sp>
      <p:sp>
        <p:nvSpPr>
          <p:cNvPr id="15" name="Shape 8"/>
          <p:cNvSpPr/>
          <p:nvPr/>
        </p:nvSpPr>
        <p:spPr>
          <a:xfrm>
            <a:off x="19192099" y="6858000"/>
            <a:ext cx="4064508" cy="5588000"/>
          </a:xfrm>
          <a:prstGeom prst="rect">
            <a:avLst/>
          </a:prstGeom>
          <a:noFill/>
          <a:ln/>
        </p:spPr>
      </p:sp>
      <p:pic>
        <p:nvPicPr>
          <p:cNvPr id="16"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153994" y="6819850"/>
            <a:ext cx="1261916" cy="1092250"/>
          </a:xfrm>
          <a:prstGeom prst="rect">
            <a:avLst/>
          </a:prstGeom>
        </p:spPr>
      </p:pic>
      <p:sp>
        <p:nvSpPr>
          <p:cNvPr id="17" name="Shape 9"/>
          <p:cNvSpPr/>
          <p:nvPr/>
        </p:nvSpPr>
        <p:spPr>
          <a:xfrm>
            <a:off x="19192099" y="8178800"/>
            <a:ext cx="4064508" cy="4267200"/>
          </a:xfrm>
          <a:prstGeom prst="rect">
            <a:avLst/>
          </a:prstGeom>
          <a:noFill/>
          <a:ln/>
        </p:spPr>
      </p:sp>
      <p:sp>
        <p:nvSpPr>
          <p:cNvPr id="18" name="Text 10"/>
          <p:cNvSpPr/>
          <p:nvPr/>
        </p:nvSpPr>
        <p:spPr>
          <a:xfrm>
            <a:off x="19192099" y="8178800"/>
            <a:ext cx="4199992" cy="4402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 from their familial structure to their religious beliefs.</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CFCFC"/>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68533" y="2781300"/>
            <a:ext cx="6084060" cy="109347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514" y="0"/>
            <a:ext cx="6084060" cy="10934700"/>
          </a:xfrm>
          <a:prstGeom prst="rect">
            <a:avLst/>
          </a:prstGeom>
        </p:spPr>
      </p:pic>
      <p:sp>
        <p:nvSpPr>
          <p:cNvPr id="6" name="Text 1"/>
          <p:cNvSpPr/>
          <p:nvPr/>
        </p:nvSpPr>
        <p:spPr>
          <a:xfrm>
            <a:off x="14174972" y="660400"/>
            <a:ext cx="10398366" cy="17102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Cinzel Bold" pitchFamily="34" charset="0"/>
                <a:ea typeface="Cinzel Bold" pitchFamily="34" charset="-122"/>
                <a:cs typeface="Cinzel Bold" pitchFamily="34" charset="-120"/>
              </a:rPr>
              <a:t>Some Data</a:t>
            </a:r>
            <a:endParaRPr lang="en-US" sz="8000" dirty="0"/>
          </a:p>
        </p:txBody>
      </p:sp>
      <p:sp>
        <p:nvSpPr>
          <p:cNvPr id="7" name="Shape 2"/>
          <p:cNvSpPr/>
          <p:nvPr/>
        </p:nvSpPr>
        <p:spPr>
          <a:xfrm>
            <a:off x="14174972" y="2514600"/>
            <a:ext cx="7874984" cy="3073400"/>
          </a:xfrm>
          <a:prstGeom prst="rect">
            <a:avLst/>
          </a:prstGeom>
          <a:noFill/>
          <a:ln/>
        </p:spPr>
      </p:sp>
      <p:sp>
        <p:nvSpPr>
          <p:cNvPr id="8" name="Shape 3"/>
          <p:cNvSpPr/>
          <p:nvPr/>
        </p:nvSpPr>
        <p:spPr>
          <a:xfrm>
            <a:off x="14174972" y="2514600"/>
            <a:ext cx="1854432" cy="1371600"/>
          </a:xfrm>
          <a:prstGeom prst="rect">
            <a:avLst/>
          </a:prstGeom>
          <a:noFill/>
          <a:ln/>
        </p:spPr>
      </p:sp>
      <p:sp>
        <p:nvSpPr>
          <p:cNvPr id="9" name="Text 4"/>
          <p:cNvSpPr/>
          <p:nvPr/>
        </p:nvSpPr>
        <p:spPr>
          <a:xfrm>
            <a:off x="14174972" y="2514600"/>
            <a:ext cx="2193141"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inzel Bold" pitchFamily="34" charset="0"/>
                <a:ea typeface="Cinzel Bold" pitchFamily="34" charset="-122"/>
                <a:cs typeface="Cinzel Bold" pitchFamily="34" charset="-120"/>
              </a:rPr>
              <a:t>75%</a:t>
            </a:r>
            <a:endParaRPr lang="en-US" sz="8000" dirty="0"/>
          </a:p>
        </p:txBody>
      </p:sp>
      <p:sp>
        <p:nvSpPr>
          <p:cNvPr id="10" name="Shape 5"/>
          <p:cNvSpPr/>
          <p:nvPr/>
        </p:nvSpPr>
        <p:spPr>
          <a:xfrm>
            <a:off x="14174972" y="4191000"/>
            <a:ext cx="7874984" cy="1397000"/>
          </a:xfrm>
          <a:prstGeom prst="rect">
            <a:avLst/>
          </a:prstGeom>
          <a:noFill/>
          <a:ln/>
        </p:spPr>
      </p:sp>
      <p:sp>
        <p:nvSpPr>
          <p:cNvPr id="11" name="Text 6"/>
          <p:cNvSpPr/>
          <p:nvPr/>
        </p:nvSpPr>
        <p:spPr>
          <a:xfrm>
            <a:off x="14174972" y="4191000"/>
            <a:ext cx="8027403"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Enchanted Creatures</a:t>
            </a:r>
            <a:endParaRPr lang="en-US" sz="3600" dirty="0"/>
          </a:p>
        </p:txBody>
      </p:sp>
      <p:sp>
        <p:nvSpPr>
          <p:cNvPr id="12" name="Text 7"/>
          <p:cNvSpPr/>
          <p:nvPr/>
        </p:nvSpPr>
        <p:spPr>
          <a:xfrm>
            <a:off x="14174972" y="4978400"/>
            <a:ext cx="801046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3" name="Shape 8"/>
          <p:cNvSpPr/>
          <p:nvPr/>
        </p:nvSpPr>
        <p:spPr>
          <a:xfrm>
            <a:off x="14174972" y="6197600"/>
            <a:ext cx="7874984" cy="3073400"/>
          </a:xfrm>
          <a:prstGeom prst="rect">
            <a:avLst/>
          </a:prstGeom>
          <a:noFill/>
          <a:ln/>
        </p:spPr>
      </p:sp>
      <p:sp>
        <p:nvSpPr>
          <p:cNvPr id="14" name="Shape 9"/>
          <p:cNvSpPr/>
          <p:nvPr/>
        </p:nvSpPr>
        <p:spPr>
          <a:xfrm>
            <a:off x="14174972" y="6197600"/>
            <a:ext cx="2057657" cy="1371600"/>
          </a:xfrm>
          <a:prstGeom prst="rect">
            <a:avLst/>
          </a:prstGeom>
          <a:noFill/>
          <a:ln/>
        </p:spPr>
      </p:sp>
      <p:sp>
        <p:nvSpPr>
          <p:cNvPr id="15" name="Text 10"/>
          <p:cNvSpPr/>
          <p:nvPr/>
        </p:nvSpPr>
        <p:spPr>
          <a:xfrm>
            <a:off x="14174972" y="6197600"/>
            <a:ext cx="2396366"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inzel Bold" pitchFamily="34" charset="0"/>
                <a:ea typeface="Cinzel Bold" pitchFamily="34" charset="-122"/>
                <a:cs typeface="Cinzel Bold" pitchFamily="34" charset="-120"/>
              </a:rPr>
              <a:t>60%</a:t>
            </a:r>
            <a:endParaRPr lang="en-US" sz="8000" dirty="0"/>
          </a:p>
        </p:txBody>
      </p:sp>
      <p:sp>
        <p:nvSpPr>
          <p:cNvPr id="16" name="Shape 11"/>
          <p:cNvSpPr/>
          <p:nvPr/>
        </p:nvSpPr>
        <p:spPr>
          <a:xfrm>
            <a:off x="14174972" y="7874000"/>
            <a:ext cx="7874984" cy="1397000"/>
          </a:xfrm>
          <a:prstGeom prst="rect">
            <a:avLst/>
          </a:prstGeom>
          <a:noFill/>
          <a:ln/>
        </p:spPr>
      </p:sp>
      <p:sp>
        <p:nvSpPr>
          <p:cNvPr id="17" name="Text 12"/>
          <p:cNvSpPr/>
          <p:nvPr/>
        </p:nvSpPr>
        <p:spPr>
          <a:xfrm>
            <a:off x="14174972" y="7874000"/>
            <a:ext cx="8027403"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Magic-Wielding Individuals</a:t>
            </a:r>
            <a:endParaRPr lang="en-US" sz="3600" dirty="0"/>
          </a:p>
        </p:txBody>
      </p:sp>
      <p:sp>
        <p:nvSpPr>
          <p:cNvPr id="18" name="Text 13"/>
          <p:cNvSpPr/>
          <p:nvPr/>
        </p:nvSpPr>
        <p:spPr>
          <a:xfrm>
            <a:off x="14174972" y="8661400"/>
            <a:ext cx="801046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19" name="Shape 14"/>
          <p:cNvSpPr/>
          <p:nvPr/>
        </p:nvSpPr>
        <p:spPr>
          <a:xfrm>
            <a:off x="14174972" y="9880600"/>
            <a:ext cx="7874984" cy="3073400"/>
          </a:xfrm>
          <a:prstGeom prst="rect">
            <a:avLst/>
          </a:prstGeom>
          <a:noFill/>
          <a:ln/>
        </p:spPr>
      </p:sp>
      <p:sp>
        <p:nvSpPr>
          <p:cNvPr id="20" name="Shape 15"/>
          <p:cNvSpPr/>
          <p:nvPr/>
        </p:nvSpPr>
        <p:spPr>
          <a:xfrm>
            <a:off x="14174972" y="9880600"/>
            <a:ext cx="2070359" cy="1371600"/>
          </a:xfrm>
          <a:prstGeom prst="rect">
            <a:avLst/>
          </a:prstGeom>
          <a:noFill/>
          <a:ln/>
        </p:spPr>
      </p:sp>
      <p:sp>
        <p:nvSpPr>
          <p:cNvPr id="21" name="Text 16"/>
          <p:cNvSpPr/>
          <p:nvPr/>
        </p:nvSpPr>
        <p:spPr>
          <a:xfrm>
            <a:off x="14174972" y="9880600"/>
            <a:ext cx="2409068"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inzel Bold" pitchFamily="34" charset="0"/>
                <a:ea typeface="Cinzel Bold" pitchFamily="34" charset="-122"/>
                <a:cs typeface="Cinzel Bold" pitchFamily="34" charset="-120"/>
              </a:rPr>
              <a:t>90%</a:t>
            </a:r>
            <a:endParaRPr lang="en-US" sz="8000" dirty="0"/>
          </a:p>
        </p:txBody>
      </p:sp>
      <p:sp>
        <p:nvSpPr>
          <p:cNvPr id="22" name="Shape 17"/>
          <p:cNvSpPr/>
          <p:nvPr/>
        </p:nvSpPr>
        <p:spPr>
          <a:xfrm>
            <a:off x="14174972" y="11557000"/>
            <a:ext cx="7874984" cy="1397000"/>
          </a:xfrm>
          <a:prstGeom prst="rect">
            <a:avLst/>
          </a:prstGeom>
          <a:noFill/>
          <a:ln/>
        </p:spPr>
      </p:sp>
      <p:sp>
        <p:nvSpPr>
          <p:cNvPr id="23" name="Text 18"/>
          <p:cNvSpPr/>
          <p:nvPr/>
        </p:nvSpPr>
        <p:spPr>
          <a:xfrm>
            <a:off x="14174972" y="11557000"/>
            <a:ext cx="8027403"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Spells Cast</a:t>
            </a:r>
            <a:endParaRPr lang="en-US" sz="3600" dirty="0"/>
          </a:p>
        </p:txBody>
      </p:sp>
      <p:sp>
        <p:nvSpPr>
          <p:cNvPr id="24" name="Text 19"/>
          <p:cNvSpPr/>
          <p:nvPr/>
        </p:nvSpPr>
        <p:spPr>
          <a:xfrm>
            <a:off x="14174972" y="12344400"/>
            <a:ext cx="801046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CFCFC"/>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4" name="Shape 1"/>
          <p:cNvSpPr/>
          <p:nvPr/>
        </p:nvSpPr>
        <p:spPr>
          <a:xfrm>
            <a:off x="1778222" y="3276600"/>
            <a:ext cx="11329816" cy="7162800"/>
          </a:xfrm>
          <a:prstGeom prst="rect">
            <a:avLst/>
          </a:prstGeom>
          <a:noFill/>
          <a:ln/>
        </p:spPr>
      </p:sp>
      <p:sp>
        <p:nvSpPr>
          <p:cNvPr id="5" name="Shape 2"/>
          <p:cNvSpPr/>
          <p:nvPr/>
        </p:nvSpPr>
        <p:spPr>
          <a:xfrm>
            <a:off x="1778222" y="3276600"/>
            <a:ext cx="15762670" cy="5537200"/>
          </a:xfrm>
          <a:prstGeom prst="rect">
            <a:avLst/>
          </a:prstGeom>
          <a:noFill/>
          <a:ln/>
        </p:spPr>
      </p:sp>
      <p:sp>
        <p:nvSpPr>
          <p:cNvPr id="6" name="Text 3"/>
          <p:cNvSpPr/>
          <p:nvPr/>
        </p:nvSpPr>
        <p:spPr>
          <a:xfrm>
            <a:off x="1778222" y="3276600"/>
            <a:ext cx="12358645" cy="5130800"/>
          </a:xfrm>
          <a:prstGeom prst="rect">
            <a:avLst/>
          </a:prstGeom>
          <a:noFill/>
          <a:ln/>
        </p:spPr>
        <p:txBody>
          <a:bodyPr wrap="square" lIns="0" tIns="0" rIns="0" bIns="0" rtlCol="0" anchor="t"/>
          <a:lstStyle/>
          <a:p>
            <a:pPr algn="l" indent="0" marL="0">
              <a:buNone/>
            </a:pPr>
            <a:r>
              <a:rPr lang="en-US" sz="24000" dirty="0">
                <a:solidFill>
                  <a:srgbClr val="272727">
                    <a:alpha val="100000"/>
                  </a:srgbClr>
                </a:solidFill>
                <a:latin typeface="Cinzel Bold" pitchFamily="34" charset="0"/>
                <a:ea typeface="Cinzel Bold" pitchFamily="34" charset="-122"/>
                <a:cs typeface="Cinzel Bold" pitchFamily="34" charset="-120"/>
              </a:rPr>
              <a:t>234,567</a:t>
            </a:r>
            <a:endParaRPr lang="en-US" sz="24000" dirty="0"/>
          </a:p>
        </p:txBody>
      </p:sp>
      <p:sp>
        <p:nvSpPr>
          <p:cNvPr id="7" name="Text 4"/>
          <p:cNvSpPr/>
          <p:nvPr/>
        </p:nvSpPr>
        <p:spPr>
          <a:xfrm>
            <a:off x="1778222" y="7594600"/>
            <a:ext cx="16033637" cy="14901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8" name="Text 5"/>
          <p:cNvSpPr/>
          <p:nvPr/>
        </p:nvSpPr>
        <p:spPr>
          <a:xfrm>
            <a:off x="1778222" y="9220200"/>
            <a:ext cx="9407642"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pic>
        <p:nvPicPr>
          <p:cNvPr id="9"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038680" y="1866900"/>
            <a:ext cx="8192524" cy="99949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CFCFC"/>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4" name="Shape 1"/>
          <p:cNvSpPr/>
          <p:nvPr/>
        </p:nvSpPr>
        <p:spPr>
          <a:xfrm>
            <a:off x="3391324" y="3263900"/>
            <a:ext cx="7874984" cy="2806700"/>
          </a:xfrm>
          <a:prstGeom prst="rect">
            <a:avLst/>
          </a:prstGeom>
          <a:noFill/>
          <a:ln/>
        </p:spPr>
      </p:sp>
      <p:sp>
        <p:nvSpPr>
          <p:cNvPr id="5" name="Shape 2"/>
          <p:cNvSpPr/>
          <p:nvPr/>
        </p:nvSpPr>
        <p:spPr>
          <a:xfrm>
            <a:off x="3124591" y="3263900"/>
            <a:ext cx="8408451" cy="2197100"/>
          </a:xfrm>
          <a:prstGeom prst="rect">
            <a:avLst/>
          </a:prstGeom>
          <a:noFill/>
          <a:ln/>
        </p:spPr>
      </p:sp>
      <p:sp>
        <p:nvSpPr>
          <p:cNvPr id="6" name="Text 3"/>
          <p:cNvSpPr/>
          <p:nvPr/>
        </p:nvSpPr>
        <p:spPr>
          <a:xfrm>
            <a:off x="3124591" y="3263900"/>
            <a:ext cx="8950385" cy="2738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Cinzel Bold" pitchFamily="34" charset="0"/>
                <a:ea typeface="Cinzel Bold" pitchFamily="34" charset="-122"/>
                <a:cs typeface="Cinzel Bold" pitchFamily="34" charset="-120"/>
              </a:rPr>
              <a:t>233 Coins</a:t>
            </a:r>
            <a:endParaRPr lang="en-US" sz="12800" dirty="0"/>
          </a:p>
        </p:txBody>
      </p:sp>
      <p:sp>
        <p:nvSpPr>
          <p:cNvPr id="7" name="Shape 4"/>
          <p:cNvSpPr/>
          <p:nvPr/>
        </p:nvSpPr>
        <p:spPr>
          <a:xfrm>
            <a:off x="3391324" y="5461000"/>
            <a:ext cx="7874984" cy="609600"/>
          </a:xfrm>
          <a:prstGeom prst="rect">
            <a:avLst/>
          </a:prstGeom>
          <a:noFill/>
          <a:ln/>
        </p:spPr>
      </p:sp>
      <p:sp>
        <p:nvSpPr>
          <p:cNvPr id="8" name="Text 5"/>
          <p:cNvSpPr/>
          <p:nvPr/>
        </p:nvSpPr>
        <p:spPr>
          <a:xfrm>
            <a:off x="3323582" y="54610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9" name="Shape 6"/>
          <p:cNvSpPr/>
          <p:nvPr/>
        </p:nvSpPr>
        <p:spPr>
          <a:xfrm>
            <a:off x="3391324" y="6985000"/>
            <a:ext cx="7874984" cy="2806700"/>
          </a:xfrm>
          <a:prstGeom prst="rect">
            <a:avLst/>
          </a:prstGeom>
          <a:noFill/>
          <a:ln/>
        </p:spPr>
      </p:sp>
      <p:sp>
        <p:nvSpPr>
          <p:cNvPr id="10" name="Shape 7"/>
          <p:cNvSpPr/>
          <p:nvPr/>
        </p:nvSpPr>
        <p:spPr>
          <a:xfrm>
            <a:off x="2807051" y="6985000"/>
            <a:ext cx="9043530" cy="2197100"/>
          </a:xfrm>
          <a:prstGeom prst="rect">
            <a:avLst/>
          </a:prstGeom>
          <a:noFill/>
          <a:ln/>
        </p:spPr>
      </p:sp>
      <p:sp>
        <p:nvSpPr>
          <p:cNvPr id="11" name="Text 8"/>
          <p:cNvSpPr/>
          <p:nvPr/>
        </p:nvSpPr>
        <p:spPr>
          <a:xfrm>
            <a:off x="2807051" y="6985000"/>
            <a:ext cx="9585465" cy="2738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Cinzel Bold" pitchFamily="34" charset="0"/>
                <a:ea typeface="Cinzel Bold" pitchFamily="34" charset="-122"/>
                <a:cs typeface="Cinzel Bold" pitchFamily="34" charset="-120"/>
              </a:rPr>
              <a:t>456 Hours</a:t>
            </a:r>
            <a:endParaRPr lang="en-US" sz="12800" dirty="0"/>
          </a:p>
        </p:txBody>
      </p:sp>
      <p:sp>
        <p:nvSpPr>
          <p:cNvPr id="12" name="Shape 9"/>
          <p:cNvSpPr/>
          <p:nvPr/>
        </p:nvSpPr>
        <p:spPr>
          <a:xfrm>
            <a:off x="3391324" y="9182100"/>
            <a:ext cx="7874984" cy="609600"/>
          </a:xfrm>
          <a:prstGeom prst="rect">
            <a:avLst/>
          </a:prstGeom>
          <a:noFill/>
          <a:ln/>
        </p:spPr>
      </p:sp>
      <p:sp>
        <p:nvSpPr>
          <p:cNvPr id="13" name="Text 10"/>
          <p:cNvSpPr/>
          <p:nvPr/>
        </p:nvSpPr>
        <p:spPr>
          <a:xfrm>
            <a:off x="3323582" y="91821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4" name="Shape 11"/>
          <p:cNvSpPr/>
          <p:nvPr/>
        </p:nvSpPr>
        <p:spPr>
          <a:xfrm>
            <a:off x="13552594" y="3263900"/>
            <a:ext cx="7874984" cy="2806700"/>
          </a:xfrm>
          <a:prstGeom prst="rect">
            <a:avLst/>
          </a:prstGeom>
          <a:noFill/>
          <a:ln/>
        </p:spPr>
      </p:sp>
      <p:sp>
        <p:nvSpPr>
          <p:cNvPr id="15" name="Shape 12"/>
          <p:cNvSpPr/>
          <p:nvPr/>
        </p:nvSpPr>
        <p:spPr>
          <a:xfrm>
            <a:off x="15946843" y="3263900"/>
            <a:ext cx="3086486" cy="2197100"/>
          </a:xfrm>
          <a:prstGeom prst="rect">
            <a:avLst/>
          </a:prstGeom>
          <a:noFill/>
          <a:ln/>
        </p:spPr>
      </p:sp>
      <p:sp>
        <p:nvSpPr>
          <p:cNvPr id="16" name="Text 13"/>
          <p:cNvSpPr/>
          <p:nvPr/>
        </p:nvSpPr>
        <p:spPr>
          <a:xfrm>
            <a:off x="15946843" y="3263900"/>
            <a:ext cx="3628420" cy="2738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Cinzel Bold" pitchFamily="34" charset="0"/>
                <a:ea typeface="Cinzel Bold" pitchFamily="34" charset="-122"/>
                <a:cs typeface="Cinzel Bold" pitchFamily="34" charset="-120"/>
              </a:rPr>
              <a:t>85%</a:t>
            </a:r>
            <a:endParaRPr lang="en-US" sz="12800" dirty="0"/>
          </a:p>
        </p:txBody>
      </p:sp>
      <p:sp>
        <p:nvSpPr>
          <p:cNvPr id="17" name="Shape 14"/>
          <p:cNvSpPr/>
          <p:nvPr/>
        </p:nvSpPr>
        <p:spPr>
          <a:xfrm>
            <a:off x="13552594" y="5461000"/>
            <a:ext cx="7874984" cy="609600"/>
          </a:xfrm>
          <a:prstGeom prst="rect">
            <a:avLst/>
          </a:prstGeom>
          <a:noFill/>
          <a:ln/>
        </p:spPr>
      </p:sp>
      <p:sp>
        <p:nvSpPr>
          <p:cNvPr id="18" name="Text 15"/>
          <p:cNvSpPr/>
          <p:nvPr/>
        </p:nvSpPr>
        <p:spPr>
          <a:xfrm>
            <a:off x="13484852" y="54610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19" name="Shape 16"/>
          <p:cNvSpPr/>
          <p:nvPr/>
        </p:nvSpPr>
        <p:spPr>
          <a:xfrm>
            <a:off x="13552594" y="6985000"/>
            <a:ext cx="7874984" cy="2806700"/>
          </a:xfrm>
          <a:prstGeom prst="rect">
            <a:avLst/>
          </a:prstGeom>
          <a:noFill/>
          <a:ln/>
        </p:spPr>
      </p:sp>
      <p:sp>
        <p:nvSpPr>
          <p:cNvPr id="20" name="Shape 17"/>
          <p:cNvSpPr/>
          <p:nvPr/>
        </p:nvSpPr>
        <p:spPr>
          <a:xfrm>
            <a:off x="14619527" y="6985000"/>
            <a:ext cx="5741118" cy="2197100"/>
          </a:xfrm>
          <a:prstGeom prst="rect">
            <a:avLst/>
          </a:prstGeom>
          <a:noFill/>
          <a:ln/>
        </p:spPr>
      </p:sp>
      <p:sp>
        <p:nvSpPr>
          <p:cNvPr id="21" name="Text 18"/>
          <p:cNvSpPr/>
          <p:nvPr/>
        </p:nvSpPr>
        <p:spPr>
          <a:xfrm>
            <a:off x="14619527" y="6985000"/>
            <a:ext cx="6283052" cy="2738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Cinzel Bold" pitchFamily="34" charset="0"/>
                <a:ea typeface="Cinzel Bold" pitchFamily="34" charset="-122"/>
                <a:cs typeface="Cinzel Bold" pitchFamily="34" charset="-120"/>
              </a:rPr>
              <a:t>535 Km</a:t>
            </a:r>
            <a:endParaRPr lang="en-US" sz="12800" dirty="0"/>
          </a:p>
        </p:txBody>
      </p:sp>
      <p:sp>
        <p:nvSpPr>
          <p:cNvPr id="22" name="Shape 19"/>
          <p:cNvSpPr/>
          <p:nvPr/>
        </p:nvSpPr>
        <p:spPr>
          <a:xfrm>
            <a:off x="13552594" y="9182100"/>
            <a:ext cx="7874984" cy="609600"/>
          </a:xfrm>
          <a:prstGeom prst="rect">
            <a:avLst/>
          </a:prstGeom>
          <a:noFill/>
          <a:ln/>
        </p:spPr>
      </p:sp>
      <p:sp>
        <p:nvSpPr>
          <p:cNvPr id="23" name="Text 20"/>
          <p:cNvSpPr/>
          <p:nvPr/>
        </p:nvSpPr>
        <p:spPr>
          <a:xfrm>
            <a:off x="13484852" y="91821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CFCF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30818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Cinzel Bold" pitchFamily="34" charset="0"/>
                <a:ea typeface="Cinzel Bold" pitchFamily="34" charset="-122"/>
                <a:cs typeface="Cinzel Bold" pitchFamily="34" charset="-120"/>
              </a:rPr>
              <a:t>A Magic Picture</a:t>
            </a:r>
            <a:endParaRPr lang="en-US" sz="8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CFCFC"/>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7646356" cy="61595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92711" y="7429500"/>
            <a:ext cx="7646356" cy="6159500"/>
          </a:xfrm>
          <a:prstGeom prst="rect">
            <a:avLst/>
          </a:prstGeom>
        </p:spPr>
      </p:pic>
      <p:sp>
        <p:nvSpPr>
          <p:cNvPr id="6" name="Shape 1"/>
          <p:cNvSpPr/>
          <p:nvPr/>
        </p:nvSpPr>
        <p:spPr>
          <a:xfrm>
            <a:off x="8675184" y="1295400"/>
            <a:ext cx="6604826" cy="3581400"/>
          </a:xfrm>
          <a:prstGeom prst="rect">
            <a:avLst/>
          </a:prstGeom>
          <a:noFill/>
          <a:ln/>
        </p:spPr>
      </p:sp>
      <p:sp>
        <p:nvSpPr>
          <p:cNvPr id="7" name="Shape 2"/>
          <p:cNvSpPr/>
          <p:nvPr/>
        </p:nvSpPr>
        <p:spPr>
          <a:xfrm>
            <a:off x="8675184" y="1987550"/>
            <a:ext cx="647781" cy="2197100"/>
          </a:xfrm>
          <a:prstGeom prst="rect">
            <a:avLst/>
          </a:prstGeom>
          <a:noFill/>
          <a:ln/>
        </p:spPr>
      </p:sp>
      <p:sp>
        <p:nvSpPr>
          <p:cNvPr id="8" name="Text 3"/>
          <p:cNvSpPr/>
          <p:nvPr/>
        </p:nvSpPr>
        <p:spPr>
          <a:xfrm>
            <a:off x="8675184" y="1987550"/>
            <a:ext cx="1189715" cy="2738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Cinzel Bold" pitchFamily="34" charset="0"/>
                <a:ea typeface="Cinzel Bold" pitchFamily="34" charset="-122"/>
                <a:cs typeface="Cinzel Bold" pitchFamily="34" charset="-120"/>
              </a:rPr>
              <a:t>1</a:t>
            </a:r>
            <a:endParaRPr lang="en-US" sz="12800" dirty="0"/>
          </a:p>
        </p:txBody>
      </p:sp>
      <p:sp>
        <p:nvSpPr>
          <p:cNvPr id="9" name="Shape 4"/>
          <p:cNvSpPr/>
          <p:nvPr/>
        </p:nvSpPr>
        <p:spPr>
          <a:xfrm>
            <a:off x="9526191" y="1295400"/>
            <a:ext cx="5753819" cy="3581400"/>
          </a:xfrm>
          <a:prstGeom prst="rect">
            <a:avLst/>
          </a:prstGeom>
          <a:noFill/>
          <a:ln/>
        </p:spPr>
      </p:sp>
      <p:sp>
        <p:nvSpPr>
          <p:cNvPr id="10" name="Text 5"/>
          <p:cNvSpPr/>
          <p:nvPr/>
        </p:nvSpPr>
        <p:spPr>
          <a:xfrm>
            <a:off x="9526191" y="1295400"/>
            <a:ext cx="5957045" cy="1854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Discover the secrets</a:t>
            </a:r>
            <a:endParaRPr lang="en-US" sz="4800" dirty="0"/>
          </a:p>
        </p:txBody>
      </p:sp>
      <p:sp>
        <p:nvSpPr>
          <p:cNvPr id="11" name="Text 6"/>
          <p:cNvSpPr/>
          <p:nvPr/>
        </p:nvSpPr>
        <p:spPr>
          <a:xfrm>
            <a:off x="9526191" y="3048000"/>
            <a:ext cx="5889303"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2" name="Shape 7"/>
          <p:cNvSpPr/>
          <p:nvPr/>
        </p:nvSpPr>
        <p:spPr>
          <a:xfrm>
            <a:off x="1270159" y="8420100"/>
            <a:ext cx="6604826" cy="4191000"/>
          </a:xfrm>
          <a:prstGeom prst="rect">
            <a:avLst/>
          </a:prstGeom>
          <a:noFill/>
          <a:ln/>
        </p:spPr>
      </p:sp>
      <p:sp>
        <p:nvSpPr>
          <p:cNvPr id="13" name="Shape 8"/>
          <p:cNvSpPr/>
          <p:nvPr/>
        </p:nvSpPr>
        <p:spPr>
          <a:xfrm>
            <a:off x="1270159" y="9417050"/>
            <a:ext cx="927216" cy="2197100"/>
          </a:xfrm>
          <a:prstGeom prst="rect">
            <a:avLst/>
          </a:prstGeom>
          <a:noFill/>
          <a:ln/>
        </p:spPr>
      </p:sp>
      <p:sp>
        <p:nvSpPr>
          <p:cNvPr id="14" name="Text 9"/>
          <p:cNvSpPr/>
          <p:nvPr/>
        </p:nvSpPr>
        <p:spPr>
          <a:xfrm>
            <a:off x="1270159" y="9417050"/>
            <a:ext cx="1469150" cy="2738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Cinzel Bold" pitchFamily="34" charset="0"/>
                <a:ea typeface="Cinzel Bold" pitchFamily="34" charset="-122"/>
                <a:cs typeface="Cinzel Bold" pitchFamily="34" charset="-120"/>
              </a:rPr>
              <a:t>3</a:t>
            </a:r>
            <a:endParaRPr lang="en-US" sz="12800" dirty="0"/>
          </a:p>
        </p:txBody>
      </p:sp>
      <p:sp>
        <p:nvSpPr>
          <p:cNvPr id="15" name="Shape 10"/>
          <p:cNvSpPr/>
          <p:nvPr/>
        </p:nvSpPr>
        <p:spPr>
          <a:xfrm>
            <a:off x="2400600" y="8420100"/>
            <a:ext cx="5474384" cy="4191000"/>
          </a:xfrm>
          <a:prstGeom prst="rect">
            <a:avLst/>
          </a:prstGeom>
          <a:noFill/>
          <a:ln/>
        </p:spPr>
      </p:sp>
      <p:sp>
        <p:nvSpPr>
          <p:cNvPr id="16" name="Text 11"/>
          <p:cNvSpPr/>
          <p:nvPr/>
        </p:nvSpPr>
        <p:spPr>
          <a:xfrm>
            <a:off x="2400600" y="8420100"/>
            <a:ext cx="5677610" cy="1854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Meet the creatures</a:t>
            </a:r>
            <a:endParaRPr lang="en-US" sz="4800" dirty="0"/>
          </a:p>
        </p:txBody>
      </p:sp>
      <p:sp>
        <p:nvSpPr>
          <p:cNvPr id="17" name="Text 12"/>
          <p:cNvSpPr/>
          <p:nvPr/>
        </p:nvSpPr>
        <p:spPr>
          <a:xfrm>
            <a:off x="2400600" y="10172700"/>
            <a:ext cx="560986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18" name="Shape 13"/>
          <p:cNvSpPr/>
          <p:nvPr/>
        </p:nvSpPr>
        <p:spPr>
          <a:xfrm>
            <a:off x="8243330" y="8420100"/>
            <a:ext cx="6604826" cy="4191000"/>
          </a:xfrm>
          <a:prstGeom prst="rect">
            <a:avLst/>
          </a:prstGeom>
          <a:noFill/>
          <a:ln/>
        </p:spPr>
      </p:sp>
      <p:sp>
        <p:nvSpPr>
          <p:cNvPr id="19" name="Shape 14"/>
          <p:cNvSpPr/>
          <p:nvPr/>
        </p:nvSpPr>
        <p:spPr>
          <a:xfrm>
            <a:off x="8243330" y="9417050"/>
            <a:ext cx="1016127" cy="2197100"/>
          </a:xfrm>
          <a:prstGeom prst="rect">
            <a:avLst/>
          </a:prstGeom>
          <a:noFill/>
          <a:ln/>
        </p:spPr>
      </p:sp>
      <p:sp>
        <p:nvSpPr>
          <p:cNvPr id="20" name="Text 15"/>
          <p:cNvSpPr/>
          <p:nvPr/>
        </p:nvSpPr>
        <p:spPr>
          <a:xfrm>
            <a:off x="8243330" y="9417050"/>
            <a:ext cx="1558061" cy="2738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Cinzel Bold" pitchFamily="34" charset="0"/>
                <a:ea typeface="Cinzel Bold" pitchFamily="34" charset="-122"/>
                <a:cs typeface="Cinzel Bold" pitchFamily="34" charset="-120"/>
              </a:rPr>
              <a:t>4</a:t>
            </a:r>
            <a:endParaRPr lang="en-US" sz="12800" dirty="0"/>
          </a:p>
        </p:txBody>
      </p:sp>
      <p:sp>
        <p:nvSpPr>
          <p:cNvPr id="21" name="Shape 16"/>
          <p:cNvSpPr/>
          <p:nvPr/>
        </p:nvSpPr>
        <p:spPr>
          <a:xfrm>
            <a:off x="9462683" y="8420100"/>
            <a:ext cx="5385473" cy="4191000"/>
          </a:xfrm>
          <a:prstGeom prst="rect">
            <a:avLst/>
          </a:prstGeom>
          <a:noFill/>
          <a:ln/>
        </p:spPr>
      </p:sp>
      <p:sp>
        <p:nvSpPr>
          <p:cNvPr id="22" name="Text 17"/>
          <p:cNvSpPr/>
          <p:nvPr/>
        </p:nvSpPr>
        <p:spPr>
          <a:xfrm>
            <a:off x="9462683" y="8420100"/>
            <a:ext cx="5588698" cy="1854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Uncover the magic</a:t>
            </a:r>
            <a:endParaRPr lang="en-US" sz="4800" dirty="0"/>
          </a:p>
        </p:txBody>
      </p:sp>
      <p:sp>
        <p:nvSpPr>
          <p:cNvPr id="23" name="Text 18"/>
          <p:cNvSpPr/>
          <p:nvPr/>
        </p:nvSpPr>
        <p:spPr>
          <a:xfrm>
            <a:off x="9462683" y="10172700"/>
            <a:ext cx="5520957"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24" name="Shape 19"/>
          <p:cNvSpPr/>
          <p:nvPr/>
        </p:nvSpPr>
        <p:spPr>
          <a:xfrm>
            <a:off x="16181822" y="1295400"/>
            <a:ext cx="6604826" cy="3581400"/>
          </a:xfrm>
          <a:prstGeom prst="rect">
            <a:avLst/>
          </a:prstGeom>
          <a:noFill/>
          <a:ln/>
        </p:spPr>
      </p:sp>
      <p:sp>
        <p:nvSpPr>
          <p:cNvPr id="25" name="Shape 20"/>
          <p:cNvSpPr/>
          <p:nvPr/>
        </p:nvSpPr>
        <p:spPr>
          <a:xfrm>
            <a:off x="16181822" y="1987550"/>
            <a:ext cx="1003425" cy="2197100"/>
          </a:xfrm>
          <a:prstGeom prst="rect">
            <a:avLst/>
          </a:prstGeom>
          <a:noFill/>
          <a:ln/>
        </p:spPr>
      </p:sp>
      <p:sp>
        <p:nvSpPr>
          <p:cNvPr id="26" name="Text 21"/>
          <p:cNvSpPr/>
          <p:nvPr/>
        </p:nvSpPr>
        <p:spPr>
          <a:xfrm>
            <a:off x="16181822" y="1987550"/>
            <a:ext cx="1545360" cy="2738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Cinzel Bold" pitchFamily="34" charset="0"/>
                <a:ea typeface="Cinzel Bold" pitchFamily="34" charset="-122"/>
                <a:cs typeface="Cinzel Bold" pitchFamily="34" charset="-120"/>
              </a:rPr>
              <a:t>2</a:t>
            </a:r>
            <a:endParaRPr lang="en-US" sz="12800" dirty="0"/>
          </a:p>
        </p:txBody>
      </p:sp>
      <p:sp>
        <p:nvSpPr>
          <p:cNvPr id="27" name="Shape 22"/>
          <p:cNvSpPr/>
          <p:nvPr/>
        </p:nvSpPr>
        <p:spPr>
          <a:xfrm>
            <a:off x="17388473" y="1295400"/>
            <a:ext cx="5398175" cy="3581400"/>
          </a:xfrm>
          <a:prstGeom prst="rect">
            <a:avLst/>
          </a:prstGeom>
          <a:noFill/>
          <a:ln/>
        </p:spPr>
      </p:sp>
      <p:sp>
        <p:nvSpPr>
          <p:cNvPr id="28" name="Text 23"/>
          <p:cNvSpPr/>
          <p:nvPr/>
        </p:nvSpPr>
        <p:spPr>
          <a:xfrm>
            <a:off x="17388473" y="1295400"/>
            <a:ext cx="5601400" cy="1854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Find your own path</a:t>
            </a:r>
            <a:endParaRPr lang="en-US" sz="4800" dirty="0"/>
          </a:p>
        </p:txBody>
      </p:sp>
      <p:sp>
        <p:nvSpPr>
          <p:cNvPr id="29" name="Text 24"/>
          <p:cNvSpPr/>
          <p:nvPr/>
        </p:nvSpPr>
        <p:spPr>
          <a:xfrm>
            <a:off x="17388473" y="3048000"/>
            <a:ext cx="5533658"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CFCFC"/>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8063" y="3860800"/>
            <a:ext cx="14479810" cy="7861300"/>
          </a:xfrm>
          <a:prstGeom prst="rect">
            <a:avLst/>
          </a:prstGeom>
        </p:spPr>
      </p:pic>
      <p:sp>
        <p:nvSpPr>
          <p:cNvPr id="5" name="Text 1"/>
          <p:cNvSpPr/>
          <p:nvPr/>
        </p:nvSpPr>
        <p:spPr>
          <a:xfrm>
            <a:off x="3895154" y="685800"/>
            <a:ext cx="16609443" cy="15959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Cinzel Bold" pitchFamily="34" charset="0"/>
                <a:ea typeface="Cinzel Bold" pitchFamily="34" charset="-122"/>
                <a:cs typeface="Cinzel Bold" pitchFamily="34" charset="-120"/>
              </a:rPr>
              <a:t>Fantasy Realm at a Glance</a:t>
            </a:r>
            <a:endParaRPr lang="en-US" sz="8000" dirty="0"/>
          </a:p>
        </p:txBody>
      </p:sp>
      <p:sp>
        <p:nvSpPr>
          <p:cNvPr id="6" name="Shape 2"/>
          <p:cNvSpPr/>
          <p:nvPr/>
        </p:nvSpPr>
        <p:spPr>
          <a:xfrm>
            <a:off x="15724565" y="2921000"/>
            <a:ext cx="6935067" cy="3581400"/>
          </a:xfrm>
          <a:prstGeom prst="rect">
            <a:avLst/>
          </a:prstGeom>
          <a:noFill/>
          <a:ln/>
        </p:spPr>
      </p:sp>
      <p:sp>
        <p:nvSpPr>
          <p:cNvPr id="7" name="Shape 3"/>
          <p:cNvSpPr/>
          <p:nvPr/>
        </p:nvSpPr>
        <p:spPr>
          <a:xfrm>
            <a:off x="15724565" y="2921000"/>
            <a:ext cx="6935067" cy="3581400"/>
          </a:xfrm>
          <a:prstGeom prst="rect">
            <a:avLst/>
          </a:prstGeom>
          <a:noFill/>
          <a:ln/>
        </p:spPr>
      </p:sp>
      <p:sp>
        <p:nvSpPr>
          <p:cNvPr id="8" name="Text 4"/>
          <p:cNvSpPr/>
          <p:nvPr/>
        </p:nvSpPr>
        <p:spPr>
          <a:xfrm>
            <a:off x="15724565" y="2921000"/>
            <a:ext cx="7138292" cy="1854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The Enchanted Forest</a:t>
            </a:r>
            <a:endParaRPr lang="en-US" sz="4800" dirty="0"/>
          </a:p>
        </p:txBody>
      </p:sp>
      <p:sp>
        <p:nvSpPr>
          <p:cNvPr id="9" name="Text 5"/>
          <p:cNvSpPr/>
          <p:nvPr/>
        </p:nvSpPr>
        <p:spPr>
          <a:xfrm>
            <a:off x="15724565" y="46736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0" name="Shape 6"/>
          <p:cNvSpPr/>
          <p:nvPr/>
        </p:nvSpPr>
        <p:spPr>
          <a:xfrm>
            <a:off x="15724565" y="6858000"/>
            <a:ext cx="6935067" cy="2755900"/>
          </a:xfrm>
          <a:prstGeom prst="rect">
            <a:avLst/>
          </a:prstGeom>
          <a:noFill/>
          <a:ln/>
        </p:spPr>
      </p:sp>
      <p:sp>
        <p:nvSpPr>
          <p:cNvPr id="11" name="Shape 7"/>
          <p:cNvSpPr/>
          <p:nvPr/>
        </p:nvSpPr>
        <p:spPr>
          <a:xfrm>
            <a:off x="15724565" y="6858000"/>
            <a:ext cx="6935067" cy="2755900"/>
          </a:xfrm>
          <a:prstGeom prst="rect">
            <a:avLst/>
          </a:prstGeom>
          <a:noFill/>
          <a:ln/>
        </p:spPr>
      </p:sp>
      <p:sp>
        <p:nvSpPr>
          <p:cNvPr id="12" name="Text 8"/>
          <p:cNvSpPr/>
          <p:nvPr/>
        </p:nvSpPr>
        <p:spPr>
          <a:xfrm>
            <a:off x="15724565" y="6858000"/>
            <a:ext cx="7138292"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The Crystal Caves</a:t>
            </a:r>
            <a:endParaRPr lang="en-US" sz="4800" dirty="0"/>
          </a:p>
        </p:txBody>
      </p:sp>
      <p:sp>
        <p:nvSpPr>
          <p:cNvPr id="13" name="Text 9"/>
          <p:cNvSpPr/>
          <p:nvPr/>
        </p:nvSpPr>
        <p:spPr>
          <a:xfrm>
            <a:off x="15724565" y="77851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4" name="Shape 10"/>
          <p:cNvSpPr/>
          <p:nvPr/>
        </p:nvSpPr>
        <p:spPr>
          <a:xfrm>
            <a:off x="15724565" y="9969500"/>
            <a:ext cx="6935067" cy="2146300"/>
          </a:xfrm>
          <a:prstGeom prst="rect">
            <a:avLst/>
          </a:prstGeom>
          <a:noFill/>
          <a:ln/>
        </p:spPr>
      </p:sp>
      <p:sp>
        <p:nvSpPr>
          <p:cNvPr id="15" name="Shape 11"/>
          <p:cNvSpPr/>
          <p:nvPr/>
        </p:nvSpPr>
        <p:spPr>
          <a:xfrm>
            <a:off x="15724565" y="9969500"/>
            <a:ext cx="6935067" cy="2146300"/>
          </a:xfrm>
          <a:prstGeom prst="rect">
            <a:avLst/>
          </a:prstGeom>
          <a:noFill/>
          <a:ln/>
        </p:spPr>
      </p:sp>
      <p:sp>
        <p:nvSpPr>
          <p:cNvPr id="16" name="Text 12"/>
          <p:cNvSpPr/>
          <p:nvPr/>
        </p:nvSpPr>
        <p:spPr>
          <a:xfrm>
            <a:off x="15724565" y="9969500"/>
            <a:ext cx="7138292"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The Dragon's Lair</a:t>
            </a:r>
            <a:endParaRPr lang="en-US" sz="4800" dirty="0"/>
          </a:p>
        </p:txBody>
      </p:sp>
      <p:sp>
        <p:nvSpPr>
          <p:cNvPr id="17" name="Text 13"/>
          <p:cNvSpPr/>
          <p:nvPr/>
        </p:nvSpPr>
        <p:spPr>
          <a:xfrm>
            <a:off x="15724565" y="10896600"/>
            <a:ext cx="7070550"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CFCFC"/>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4" name="Text 1"/>
          <p:cNvSpPr/>
          <p:nvPr/>
        </p:nvSpPr>
        <p:spPr>
          <a:xfrm>
            <a:off x="6054423" y="1422400"/>
            <a:ext cx="12278201" cy="17102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Cinzel Bold" pitchFamily="34" charset="0"/>
                <a:ea typeface="Cinzel Bold" pitchFamily="34" charset="-122"/>
                <a:cs typeface="Cinzel Bold" pitchFamily="34" charset="-120"/>
              </a:rPr>
              <a:t>The Information</a:t>
            </a:r>
            <a:endParaRPr lang="en-US" sz="8000" dirty="0"/>
          </a:p>
        </p:txBody>
      </p:sp>
      <p:sp>
        <p:nvSpPr>
          <p:cNvPr id="5" name="Shape 2"/>
          <p:cNvSpPr/>
          <p:nvPr/>
        </p:nvSpPr>
        <p:spPr>
          <a:xfrm>
            <a:off x="1714714" y="4191000"/>
            <a:ext cx="6122165" cy="7340600"/>
          </a:xfrm>
          <a:prstGeom prst="rect">
            <a:avLst/>
          </a:prstGeom>
          <a:noFill/>
          <a:ln w="12700">
            <a:solidFill>
              <a:srgbClr val="000000"/>
            </a:solidFill>
            <a:prstDash val="solid"/>
          </a:ln>
        </p:spPr>
      </p:sp>
      <p:pic>
        <p:nvPicPr>
          <p:cNvPr id="6"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26403" y="4457700"/>
            <a:ext cx="1498787" cy="1701800"/>
          </a:xfrm>
          <a:prstGeom prst="rect">
            <a:avLst/>
          </a:prstGeom>
        </p:spPr>
      </p:pic>
      <p:sp>
        <p:nvSpPr>
          <p:cNvPr id="7" name="Shape 3"/>
          <p:cNvSpPr/>
          <p:nvPr/>
        </p:nvSpPr>
        <p:spPr>
          <a:xfrm>
            <a:off x="2121165" y="6426200"/>
            <a:ext cx="5309264" cy="4800600"/>
          </a:xfrm>
          <a:prstGeom prst="rect">
            <a:avLst/>
          </a:prstGeom>
          <a:noFill/>
          <a:ln/>
        </p:spPr>
      </p:sp>
      <p:sp>
        <p:nvSpPr>
          <p:cNvPr id="8" name="Text 4"/>
          <p:cNvSpPr/>
          <p:nvPr/>
        </p:nvSpPr>
        <p:spPr>
          <a:xfrm>
            <a:off x="2019552" y="6426200"/>
            <a:ext cx="5512489" cy="1854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Spellcasting Competition</a:t>
            </a:r>
            <a:endParaRPr lang="en-US" sz="4800" dirty="0"/>
          </a:p>
        </p:txBody>
      </p:sp>
      <p:sp>
        <p:nvSpPr>
          <p:cNvPr id="9" name="Text 5"/>
          <p:cNvSpPr/>
          <p:nvPr/>
        </p:nvSpPr>
        <p:spPr>
          <a:xfrm>
            <a:off x="2053423" y="8178800"/>
            <a:ext cx="5444747" cy="31834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significant event in the history of the fantasy realm, in which the greatest spellcasters of the realm.</a:t>
            </a:r>
            <a:endParaRPr lang="en-US" sz="3200" dirty="0"/>
          </a:p>
        </p:txBody>
      </p:sp>
      <p:sp>
        <p:nvSpPr>
          <p:cNvPr id="10" name="Shape 6"/>
          <p:cNvSpPr/>
          <p:nvPr/>
        </p:nvSpPr>
        <p:spPr>
          <a:xfrm>
            <a:off x="17032829" y="4191000"/>
            <a:ext cx="6122165" cy="7340600"/>
          </a:xfrm>
          <a:prstGeom prst="rect">
            <a:avLst/>
          </a:prstGeom>
          <a:noFill/>
          <a:ln w="12700">
            <a:solidFill>
              <a:srgbClr val="000000"/>
            </a:solidFill>
            <a:prstDash val="solid"/>
          </a:ln>
        </p:spPr>
      </p:sp>
      <p:pic>
        <p:nvPicPr>
          <p:cNvPr id="11"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288009" y="4457700"/>
            <a:ext cx="1611809" cy="1701800"/>
          </a:xfrm>
          <a:prstGeom prst="rect">
            <a:avLst/>
          </a:prstGeom>
        </p:spPr>
      </p:pic>
      <p:sp>
        <p:nvSpPr>
          <p:cNvPr id="12" name="Shape 7"/>
          <p:cNvSpPr/>
          <p:nvPr/>
        </p:nvSpPr>
        <p:spPr>
          <a:xfrm>
            <a:off x="17439280" y="6426200"/>
            <a:ext cx="5309264" cy="4800600"/>
          </a:xfrm>
          <a:prstGeom prst="rect">
            <a:avLst/>
          </a:prstGeom>
          <a:noFill/>
          <a:ln/>
        </p:spPr>
      </p:sp>
      <p:sp>
        <p:nvSpPr>
          <p:cNvPr id="13" name="Text 8"/>
          <p:cNvSpPr/>
          <p:nvPr/>
        </p:nvSpPr>
        <p:spPr>
          <a:xfrm>
            <a:off x="17337667" y="6426200"/>
            <a:ext cx="5512489" cy="1854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Treasure</a:t>
            </a:r>
            <a:endParaRPr lang="en-US" sz="4800" dirty="0"/>
          </a:p>
          <a:p>
            <a:pPr algn="ctr"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Hunt</a:t>
            </a:r>
            <a:endParaRPr lang="en-US" sz="4800" dirty="0"/>
          </a:p>
        </p:txBody>
      </p:sp>
      <p:sp>
        <p:nvSpPr>
          <p:cNvPr id="14" name="Text 9"/>
          <p:cNvSpPr/>
          <p:nvPr/>
        </p:nvSpPr>
        <p:spPr>
          <a:xfrm>
            <a:off x="17371538" y="8178800"/>
            <a:ext cx="5444747" cy="31834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significant event in the history of the fantasy realm, in which a massive and awesome treasure hunt was organized.</a:t>
            </a:r>
            <a:endParaRPr lang="en-US" sz="3200" dirty="0"/>
          </a:p>
        </p:txBody>
      </p:sp>
      <p:pic>
        <p:nvPicPr>
          <p:cNvPr id="1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64095" y="4191000"/>
            <a:ext cx="7341518" cy="7340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CFCFC"/>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4" name="Text 1"/>
          <p:cNvSpPr/>
          <p:nvPr/>
        </p:nvSpPr>
        <p:spPr>
          <a:xfrm>
            <a:off x="3581848" y="711200"/>
            <a:ext cx="5851198"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inzel Bold" pitchFamily="34" charset="0"/>
                <a:ea typeface="Cinzel Bold" pitchFamily="34" charset="-122"/>
                <a:cs typeface="Cinzel Bold" pitchFamily="34" charset="-120"/>
              </a:rPr>
              <a:t>Our Team</a:t>
            </a:r>
            <a:endParaRPr lang="en-US" sz="8000" dirty="0"/>
          </a:p>
        </p:txBody>
      </p:sp>
      <p:sp>
        <p:nvSpPr>
          <p:cNvPr id="5" name="Shape 2"/>
          <p:cNvSpPr/>
          <p:nvPr/>
        </p:nvSpPr>
        <p:spPr>
          <a:xfrm>
            <a:off x="3556445" y="2800350"/>
            <a:ext cx="4788498" cy="10020300"/>
          </a:xfrm>
          <a:prstGeom prst="rect">
            <a:avLst/>
          </a:prstGeom>
          <a:noFill/>
          <a:ln/>
        </p:spPr>
      </p:sp>
      <p:pic>
        <p:nvPicPr>
          <p:cNvPr id="6"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56445" y="2800350"/>
            <a:ext cx="4788498" cy="8229600"/>
          </a:xfrm>
          <a:prstGeom prst="rect">
            <a:avLst/>
          </a:prstGeom>
        </p:spPr>
      </p:pic>
      <p:sp>
        <p:nvSpPr>
          <p:cNvPr id="7" name="Shape 3"/>
          <p:cNvSpPr/>
          <p:nvPr/>
        </p:nvSpPr>
        <p:spPr>
          <a:xfrm>
            <a:off x="3556445" y="11233150"/>
            <a:ext cx="4788498" cy="1587500"/>
          </a:xfrm>
          <a:prstGeom prst="rect">
            <a:avLst/>
          </a:prstGeom>
          <a:noFill/>
          <a:ln/>
        </p:spPr>
      </p:sp>
      <p:sp>
        <p:nvSpPr>
          <p:cNvPr id="8" name="Shape 4"/>
          <p:cNvSpPr/>
          <p:nvPr/>
        </p:nvSpPr>
        <p:spPr>
          <a:xfrm>
            <a:off x="3556445" y="11233150"/>
            <a:ext cx="4788498" cy="1587500"/>
          </a:xfrm>
          <a:prstGeom prst="rect">
            <a:avLst/>
          </a:prstGeom>
          <a:noFill/>
          <a:ln/>
        </p:spPr>
      </p:sp>
      <p:sp>
        <p:nvSpPr>
          <p:cNvPr id="9" name="Text 5"/>
          <p:cNvSpPr/>
          <p:nvPr/>
        </p:nvSpPr>
        <p:spPr>
          <a:xfrm>
            <a:off x="3454832" y="11233150"/>
            <a:ext cx="4991724"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Eldruin</a:t>
            </a:r>
            <a:endParaRPr lang="en-US" sz="4800" dirty="0"/>
          </a:p>
        </p:txBody>
      </p:sp>
      <p:sp>
        <p:nvSpPr>
          <p:cNvPr id="10" name="Text 6"/>
          <p:cNvSpPr/>
          <p:nvPr/>
        </p:nvSpPr>
        <p:spPr>
          <a:xfrm>
            <a:off x="3488703" y="1221105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1" name="Shape 7"/>
          <p:cNvSpPr/>
          <p:nvPr/>
        </p:nvSpPr>
        <p:spPr>
          <a:xfrm>
            <a:off x="9157845" y="2800350"/>
            <a:ext cx="4788498" cy="10020300"/>
          </a:xfrm>
          <a:prstGeom prst="rect">
            <a:avLst/>
          </a:prstGeom>
          <a:noFill/>
          <a:ln/>
        </p:spPr>
      </p:sp>
      <p:pic>
        <p:nvPicPr>
          <p:cNvPr id="12"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57845" y="2800350"/>
            <a:ext cx="4788498" cy="8229600"/>
          </a:xfrm>
          <a:prstGeom prst="rect">
            <a:avLst/>
          </a:prstGeom>
        </p:spPr>
      </p:pic>
      <p:sp>
        <p:nvSpPr>
          <p:cNvPr id="13" name="Shape 8"/>
          <p:cNvSpPr/>
          <p:nvPr/>
        </p:nvSpPr>
        <p:spPr>
          <a:xfrm>
            <a:off x="9157845" y="11233150"/>
            <a:ext cx="4788498" cy="1587500"/>
          </a:xfrm>
          <a:prstGeom prst="rect">
            <a:avLst/>
          </a:prstGeom>
          <a:noFill/>
          <a:ln/>
        </p:spPr>
      </p:sp>
      <p:sp>
        <p:nvSpPr>
          <p:cNvPr id="14" name="Shape 9"/>
          <p:cNvSpPr/>
          <p:nvPr/>
        </p:nvSpPr>
        <p:spPr>
          <a:xfrm>
            <a:off x="9157845" y="11233150"/>
            <a:ext cx="4788498" cy="1587500"/>
          </a:xfrm>
          <a:prstGeom prst="rect">
            <a:avLst/>
          </a:prstGeom>
          <a:noFill/>
          <a:ln/>
        </p:spPr>
      </p:sp>
      <p:sp>
        <p:nvSpPr>
          <p:cNvPr id="15" name="Text 10"/>
          <p:cNvSpPr/>
          <p:nvPr/>
        </p:nvSpPr>
        <p:spPr>
          <a:xfrm>
            <a:off x="9056232" y="11233150"/>
            <a:ext cx="4991724"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Elementalen</a:t>
            </a:r>
            <a:endParaRPr lang="en-US" sz="4800" dirty="0"/>
          </a:p>
        </p:txBody>
      </p:sp>
      <p:sp>
        <p:nvSpPr>
          <p:cNvPr id="16" name="Text 11"/>
          <p:cNvSpPr/>
          <p:nvPr/>
        </p:nvSpPr>
        <p:spPr>
          <a:xfrm>
            <a:off x="9090103" y="1221105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17" name="Shape 12"/>
          <p:cNvSpPr/>
          <p:nvPr/>
        </p:nvSpPr>
        <p:spPr>
          <a:xfrm>
            <a:off x="14759245" y="2800350"/>
            <a:ext cx="4788498" cy="10020300"/>
          </a:xfrm>
          <a:prstGeom prst="rect">
            <a:avLst/>
          </a:prstGeom>
          <a:noFill/>
          <a:ln/>
        </p:spPr>
      </p:sp>
      <p:pic>
        <p:nvPicPr>
          <p:cNvPr id="18"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59245" y="2800350"/>
            <a:ext cx="4788498" cy="8229600"/>
          </a:xfrm>
          <a:prstGeom prst="rect">
            <a:avLst/>
          </a:prstGeom>
        </p:spPr>
      </p:pic>
      <p:sp>
        <p:nvSpPr>
          <p:cNvPr id="19" name="Shape 13"/>
          <p:cNvSpPr/>
          <p:nvPr/>
        </p:nvSpPr>
        <p:spPr>
          <a:xfrm>
            <a:off x="14759245" y="11233150"/>
            <a:ext cx="4788498" cy="1587500"/>
          </a:xfrm>
          <a:prstGeom prst="rect">
            <a:avLst/>
          </a:prstGeom>
          <a:noFill/>
          <a:ln/>
        </p:spPr>
      </p:sp>
      <p:sp>
        <p:nvSpPr>
          <p:cNvPr id="20" name="Shape 14"/>
          <p:cNvSpPr/>
          <p:nvPr/>
        </p:nvSpPr>
        <p:spPr>
          <a:xfrm>
            <a:off x="14759245" y="11233150"/>
            <a:ext cx="4788498" cy="1587500"/>
          </a:xfrm>
          <a:prstGeom prst="rect">
            <a:avLst/>
          </a:prstGeom>
          <a:noFill/>
          <a:ln/>
        </p:spPr>
      </p:sp>
      <p:sp>
        <p:nvSpPr>
          <p:cNvPr id="21" name="Text 15"/>
          <p:cNvSpPr/>
          <p:nvPr/>
        </p:nvSpPr>
        <p:spPr>
          <a:xfrm>
            <a:off x="14657632" y="11233150"/>
            <a:ext cx="4991724"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Lunaria</a:t>
            </a:r>
            <a:endParaRPr lang="en-US" sz="4800" dirty="0"/>
          </a:p>
        </p:txBody>
      </p:sp>
      <p:sp>
        <p:nvSpPr>
          <p:cNvPr id="22" name="Text 16"/>
          <p:cNvSpPr/>
          <p:nvPr/>
        </p:nvSpPr>
        <p:spPr>
          <a:xfrm>
            <a:off x="14691503" y="1221105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CFCFC"/>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4" name="Text 1"/>
          <p:cNvSpPr/>
          <p:nvPr/>
        </p:nvSpPr>
        <p:spPr>
          <a:xfrm>
            <a:off x="1816327" y="2743200"/>
            <a:ext cx="8632846" cy="2738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Cinzel Bold" pitchFamily="34" charset="0"/>
                <a:ea typeface="Cinzel Bold" pitchFamily="34" charset="-122"/>
                <a:cs typeface="Cinzel Bold" pitchFamily="34" charset="-120"/>
              </a:rPr>
              <a:t>Welcome</a:t>
            </a:r>
            <a:endParaRPr lang="en-US" sz="12800" dirty="0"/>
          </a:p>
        </p:txBody>
      </p:sp>
      <p:sp>
        <p:nvSpPr>
          <p:cNvPr id="5" name="Text 2"/>
          <p:cNvSpPr/>
          <p:nvPr/>
        </p:nvSpPr>
        <p:spPr>
          <a:xfrm>
            <a:off x="1702013" y="5803900"/>
            <a:ext cx="8340709" cy="4402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6"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90099" y="1003300"/>
            <a:ext cx="11685461" cy="11607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CFCFC"/>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597549" y="2565400"/>
            <a:ext cx="7125591" cy="9867900"/>
          </a:xfrm>
          <a:prstGeom prst="rect">
            <a:avLst/>
          </a:prstGeom>
        </p:spPr>
      </p:pic>
      <p:sp>
        <p:nvSpPr>
          <p:cNvPr id="5" name="Shape 1"/>
          <p:cNvSpPr/>
          <p:nvPr/>
        </p:nvSpPr>
        <p:spPr>
          <a:xfrm>
            <a:off x="1028829" y="2235200"/>
            <a:ext cx="1335622" cy="10515588"/>
          </a:xfrm>
          <a:prstGeom prst="rect">
            <a:avLst/>
          </a:prstGeom>
          <a:noFill/>
          <a:ln/>
        </p:spPr>
      </p:sp>
      <p:pic>
        <p:nvPicPr>
          <p:cNvPr id="6"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8575" y="2197100"/>
            <a:ext cx="1016127" cy="1485900"/>
          </a:xfrm>
          <a:prstGeom prst="rect">
            <a:avLst/>
          </a:prstGeom>
        </p:spPr>
      </p:pic>
      <p:pic>
        <p:nvPicPr>
          <p:cNvPr id="7" name="Image 3" descr=" ">    </p:cNvPr>
          <p:cNvPicPr>
            <a:picLocks noChangeAspect="1"/>
          </p:cNvPicPr>
          <p:nvPr/>
        </p:nvPicPr>
        <p:blipFill>
          <a:blip r:embed="rId6"/>
          <a:stretch>
            <a:fillRect/>
          </a:stretch>
        </p:blipFill>
        <p:spPr>
          <a:xfrm>
            <a:off x="1658534" y="3644900"/>
            <a:ext cx="38105" cy="1625600"/>
          </a:xfrm>
          <a:prstGeom prst="rect">
            <a:avLst/>
          </a:prstGeom>
        </p:spPr>
      </p:pic>
      <p:pic>
        <p:nvPicPr>
          <p:cNvPr id="8"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8575" y="5232400"/>
            <a:ext cx="1016127" cy="1485900"/>
          </a:xfrm>
          <a:prstGeom prst="rect">
            <a:avLst/>
          </a:prstGeom>
        </p:spPr>
      </p:pic>
      <p:pic>
        <p:nvPicPr>
          <p:cNvPr id="9" name="Image 5" descr=" ">    </p:cNvPr>
          <p:cNvPicPr>
            <a:picLocks noChangeAspect="1"/>
          </p:cNvPicPr>
          <p:nvPr/>
        </p:nvPicPr>
        <p:blipFill>
          <a:blip r:embed="rId9"/>
          <a:stretch>
            <a:fillRect/>
          </a:stretch>
        </p:blipFill>
        <p:spPr>
          <a:xfrm>
            <a:off x="1658534" y="6680200"/>
            <a:ext cx="38105" cy="1625600"/>
          </a:xfrm>
          <a:prstGeom prst="rect">
            <a:avLst/>
          </a:prstGeom>
        </p:spPr>
      </p:pic>
      <p:pic>
        <p:nvPicPr>
          <p:cNvPr id="10" name="Image 6"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65079" y="8267700"/>
            <a:ext cx="1063122" cy="1485900"/>
          </a:xfrm>
          <a:prstGeom prst="rect">
            <a:avLst/>
          </a:prstGeom>
        </p:spPr>
      </p:pic>
      <p:pic>
        <p:nvPicPr>
          <p:cNvPr id="11" name="Image 7" descr=" ">    </p:cNvPr>
          <p:cNvPicPr>
            <a:picLocks noChangeAspect="1"/>
          </p:cNvPicPr>
          <p:nvPr/>
        </p:nvPicPr>
        <p:blipFill>
          <a:blip r:embed="rId12"/>
          <a:stretch>
            <a:fillRect/>
          </a:stretch>
        </p:blipFill>
        <p:spPr>
          <a:xfrm>
            <a:off x="1658534" y="9715500"/>
            <a:ext cx="38105" cy="1625600"/>
          </a:xfrm>
          <a:prstGeom prst="rect">
            <a:avLst/>
          </a:prstGeom>
        </p:spPr>
      </p:pic>
      <p:pic>
        <p:nvPicPr>
          <p:cNvPr id="12" name="Image 8"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0724" y="11303000"/>
            <a:ext cx="1411833" cy="1485900"/>
          </a:xfrm>
          <a:prstGeom prst="rect">
            <a:avLst/>
          </a:prstGeom>
        </p:spPr>
      </p:pic>
      <p:sp>
        <p:nvSpPr>
          <p:cNvPr id="13" name="Text 2"/>
          <p:cNvSpPr/>
          <p:nvPr/>
        </p:nvSpPr>
        <p:spPr>
          <a:xfrm>
            <a:off x="2362495" y="40894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Forbidden Forest: A place of mystery and wonder, where mystical creatures roam and flora flourishes.</a:t>
            </a:r>
            <a:endParaRPr lang="en-US" sz="3200" dirty="0"/>
          </a:p>
        </p:txBody>
      </p:sp>
      <p:sp>
        <p:nvSpPr>
          <p:cNvPr id="14" name="Text 3"/>
          <p:cNvSpPr/>
          <p:nvPr/>
        </p:nvSpPr>
        <p:spPr>
          <a:xfrm>
            <a:off x="2362495" y="69850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Crystal Caves: A network of glittering caves filled with precious gems and minerals, guarded by fierce beasts.</a:t>
            </a:r>
            <a:endParaRPr lang="en-US" sz="3200" dirty="0"/>
          </a:p>
        </p:txBody>
      </p:sp>
      <p:sp>
        <p:nvSpPr>
          <p:cNvPr id="15" name="Text 4"/>
          <p:cNvSpPr/>
          <p:nvPr/>
        </p:nvSpPr>
        <p:spPr>
          <a:xfrm>
            <a:off x="2362495" y="10223500"/>
            <a:ext cx="11808243" cy="11641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Enchanted Garden: A place of pure beauty and tranquility, where the colors of the flowers are vibrant.</a:t>
            </a:r>
            <a:endParaRPr lang="en-US" sz="3200" dirty="0"/>
          </a:p>
        </p:txBody>
      </p:sp>
      <p:sp>
        <p:nvSpPr>
          <p:cNvPr id="16" name="Text 5"/>
          <p:cNvSpPr/>
          <p:nvPr/>
        </p:nvSpPr>
        <p:spPr>
          <a:xfrm>
            <a:off x="7794541" y="749300"/>
            <a:ext cx="8810668" cy="17102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Cinzel Bold" pitchFamily="34" charset="0"/>
                <a:ea typeface="Cinzel Bold" pitchFamily="34" charset="-122"/>
                <a:cs typeface="Cinzel Bold" pitchFamily="34" charset="-120"/>
              </a:rPr>
              <a:t>The Mystery</a:t>
            </a:r>
            <a:endParaRPr lang="en-US" sz="8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CFCFC"/>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4" name="Shape 1"/>
          <p:cNvSpPr/>
          <p:nvPr/>
        </p:nvSpPr>
        <p:spPr>
          <a:xfrm>
            <a:off x="787498" y="3124200"/>
            <a:ext cx="22812051" cy="8597900"/>
          </a:xfrm>
          <a:prstGeom prst="rect">
            <a:avLst/>
          </a:prstGeom>
          <a:noFill/>
          <a:ln/>
        </p:spPr>
      </p:sp>
      <p:pic>
        <p:nvPicPr>
          <p:cNvPr id="5" name="Image 1" descr=" ">    </p:cNvPr>
          <p:cNvPicPr>
            <a:picLocks noChangeAspect="1"/>
          </p:cNvPicPr>
          <p:nvPr/>
        </p:nvPicPr>
        <p:blipFill>
          <a:blip r:embed="rId2"/>
          <a:stretch>
            <a:fillRect/>
          </a:stretch>
        </p:blipFill>
        <p:spPr>
          <a:xfrm>
            <a:off x="10173972" y="3124200"/>
            <a:ext cx="5131441" cy="1549400"/>
          </a:xfrm>
          <a:prstGeom prst="rect">
            <a:avLst/>
          </a:prstGeom>
        </p:spPr>
      </p:pic>
      <p:sp>
        <p:nvSpPr>
          <p:cNvPr id="6" name="Shape 2"/>
          <p:cNvSpPr/>
          <p:nvPr/>
        </p:nvSpPr>
        <p:spPr>
          <a:xfrm>
            <a:off x="10732841" y="2997200"/>
            <a:ext cx="4572572" cy="1803400"/>
          </a:xfrm>
          <a:prstGeom prst="roundRect">
            <a:avLst>
              <a:gd name="adj" fmla="val 3042"/>
            </a:avLst>
          </a:prstGeom>
          <a:noFill/>
          <a:ln w="12700">
            <a:solidFill>
              <a:srgbClr val="4D4D4D"/>
            </a:solidFill>
            <a:prstDash val="solid"/>
          </a:ln>
        </p:spPr>
      </p:sp>
      <p:sp>
        <p:nvSpPr>
          <p:cNvPr id="7" name="Text 3"/>
          <p:cNvSpPr/>
          <p:nvPr/>
        </p:nvSpPr>
        <p:spPr>
          <a:xfrm>
            <a:off x="11444130" y="3149600"/>
            <a:ext cx="3810476"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Chloe Ng</a:t>
            </a:r>
            <a:endParaRPr lang="en-US" sz="3600" dirty="0"/>
          </a:p>
        </p:txBody>
      </p:sp>
      <p:sp>
        <p:nvSpPr>
          <p:cNvPr id="8" name="Text 4"/>
          <p:cNvSpPr/>
          <p:nvPr/>
        </p:nvSpPr>
        <p:spPr>
          <a:xfrm>
            <a:off x="11444130" y="40386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pic>
        <p:nvPicPr>
          <p:cNvPr id="9" name="Image 2"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73972" y="3340100"/>
            <a:ext cx="1117740" cy="1117600"/>
          </a:xfrm>
          <a:prstGeom prst="rect">
            <a:avLst/>
          </a:prstGeom>
        </p:spPr>
      </p:pic>
      <p:pic>
        <p:nvPicPr>
          <p:cNvPr id="10" name="Image 3" descr=" ">    </p:cNvPr>
          <p:cNvPicPr>
            <a:picLocks noChangeAspect="1"/>
          </p:cNvPicPr>
          <p:nvPr/>
        </p:nvPicPr>
        <p:blipFill>
          <a:blip r:embed="rId5"/>
          <a:stretch>
            <a:fillRect/>
          </a:stretch>
        </p:blipFill>
        <p:spPr>
          <a:xfrm>
            <a:off x="787498" y="5486400"/>
            <a:ext cx="5131441" cy="1549400"/>
          </a:xfrm>
          <a:prstGeom prst="rect">
            <a:avLst/>
          </a:prstGeom>
        </p:spPr>
      </p:pic>
      <p:sp>
        <p:nvSpPr>
          <p:cNvPr id="11" name="Shape 5"/>
          <p:cNvSpPr/>
          <p:nvPr/>
        </p:nvSpPr>
        <p:spPr>
          <a:xfrm>
            <a:off x="1346368" y="5359400"/>
            <a:ext cx="4572572" cy="1803400"/>
          </a:xfrm>
          <a:prstGeom prst="roundRect">
            <a:avLst>
              <a:gd name="adj" fmla="val 3042"/>
            </a:avLst>
          </a:prstGeom>
          <a:noFill/>
          <a:ln w="12700">
            <a:solidFill>
              <a:srgbClr val="4D4D4D"/>
            </a:solidFill>
            <a:prstDash val="solid"/>
          </a:ln>
        </p:spPr>
      </p:sp>
      <p:sp>
        <p:nvSpPr>
          <p:cNvPr id="12" name="Text 6"/>
          <p:cNvSpPr/>
          <p:nvPr/>
        </p:nvSpPr>
        <p:spPr>
          <a:xfrm>
            <a:off x="2057657" y="5511800"/>
            <a:ext cx="3810476"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Valtorin</a:t>
            </a:r>
            <a:endParaRPr lang="en-US" sz="3600" dirty="0"/>
          </a:p>
        </p:txBody>
      </p:sp>
      <p:sp>
        <p:nvSpPr>
          <p:cNvPr id="13" name="Text 7"/>
          <p:cNvSpPr/>
          <p:nvPr/>
        </p:nvSpPr>
        <p:spPr>
          <a:xfrm>
            <a:off x="2057657" y="64008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pic>
        <p:nvPicPr>
          <p:cNvPr id="14" name="Image 4"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7498" y="5702300"/>
            <a:ext cx="1117740" cy="1117600"/>
          </a:xfrm>
          <a:prstGeom prst="rect">
            <a:avLst/>
          </a:prstGeom>
        </p:spPr>
      </p:pic>
      <p:pic>
        <p:nvPicPr>
          <p:cNvPr id="15" name="Image 5" descr=" ">    </p:cNvPr>
          <p:cNvPicPr>
            <a:picLocks noChangeAspect="1"/>
          </p:cNvPicPr>
          <p:nvPr/>
        </p:nvPicPr>
        <p:blipFill>
          <a:blip r:embed="rId8"/>
          <a:stretch>
            <a:fillRect/>
          </a:stretch>
        </p:blipFill>
        <p:spPr>
          <a:xfrm>
            <a:off x="787498" y="7848600"/>
            <a:ext cx="5131441" cy="1549400"/>
          </a:xfrm>
          <a:prstGeom prst="rect">
            <a:avLst/>
          </a:prstGeom>
        </p:spPr>
      </p:pic>
      <p:sp>
        <p:nvSpPr>
          <p:cNvPr id="16" name="Shape 8"/>
          <p:cNvSpPr/>
          <p:nvPr/>
        </p:nvSpPr>
        <p:spPr>
          <a:xfrm>
            <a:off x="1346368" y="7721600"/>
            <a:ext cx="4572572" cy="1803400"/>
          </a:xfrm>
          <a:prstGeom prst="roundRect">
            <a:avLst>
              <a:gd name="adj" fmla="val 3042"/>
            </a:avLst>
          </a:prstGeom>
          <a:noFill/>
          <a:ln w="12700">
            <a:solidFill>
              <a:srgbClr val="4D4D4D"/>
            </a:solidFill>
            <a:prstDash val="solid"/>
          </a:ln>
        </p:spPr>
      </p:sp>
      <p:sp>
        <p:nvSpPr>
          <p:cNvPr id="17" name="Text 9"/>
          <p:cNvSpPr/>
          <p:nvPr/>
        </p:nvSpPr>
        <p:spPr>
          <a:xfrm>
            <a:off x="2057657" y="7874000"/>
            <a:ext cx="3810476"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Lyrisa</a:t>
            </a:r>
            <a:endParaRPr lang="en-US" sz="3600" dirty="0"/>
          </a:p>
        </p:txBody>
      </p:sp>
      <p:sp>
        <p:nvSpPr>
          <p:cNvPr id="18" name="Text 10"/>
          <p:cNvSpPr/>
          <p:nvPr/>
        </p:nvSpPr>
        <p:spPr>
          <a:xfrm>
            <a:off x="2057657" y="87630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Dreamer</a:t>
            </a:r>
            <a:endParaRPr lang="en-US" sz="3200" dirty="0"/>
          </a:p>
        </p:txBody>
      </p:sp>
      <p:pic>
        <p:nvPicPr>
          <p:cNvPr id="19" name="Image 6"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7498" y="8064500"/>
            <a:ext cx="1117740" cy="1117600"/>
          </a:xfrm>
          <a:prstGeom prst="rect">
            <a:avLst/>
          </a:prstGeom>
        </p:spPr>
      </p:pic>
      <p:pic>
        <p:nvPicPr>
          <p:cNvPr id="20" name="Image 7" descr=" ">    </p:cNvPr>
          <p:cNvPicPr>
            <a:picLocks noChangeAspect="1"/>
          </p:cNvPicPr>
          <p:nvPr/>
        </p:nvPicPr>
        <p:blipFill>
          <a:blip r:embed="rId11"/>
          <a:stretch>
            <a:fillRect/>
          </a:stretch>
        </p:blipFill>
        <p:spPr>
          <a:xfrm>
            <a:off x="6681035" y="7848600"/>
            <a:ext cx="5131441" cy="1549400"/>
          </a:xfrm>
          <a:prstGeom prst="rect">
            <a:avLst/>
          </a:prstGeom>
        </p:spPr>
      </p:pic>
      <p:sp>
        <p:nvSpPr>
          <p:cNvPr id="21" name="Shape 11"/>
          <p:cNvSpPr/>
          <p:nvPr/>
        </p:nvSpPr>
        <p:spPr>
          <a:xfrm>
            <a:off x="7239905" y="7721600"/>
            <a:ext cx="4572572" cy="1803400"/>
          </a:xfrm>
          <a:prstGeom prst="roundRect">
            <a:avLst>
              <a:gd name="adj" fmla="val 3042"/>
            </a:avLst>
          </a:prstGeom>
          <a:noFill/>
          <a:ln w="12700">
            <a:solidFill>
              <a:srgbClr val="4D4D4D"/>
            </a:solidFill>
            <a:prstDash val="solid"/>
          </a:ln>
        </p:spPr>
      </p:sp>
      <p:sp>
        <p:nvSpPr>
          <p:cNvPr id="22" name="Text 12"/>
          <p:cNvSpPr/>
          <p:nvPr/>
        </p:nvSpPr>
        <p:spPr>
          <a:xfrm>
            <a:off x="7951194" y="7874000"/>
            <a:ext cx="3810476"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Lucian</a:t>
            </a:r>
            <a:endParaRPr lang="en-US" sz="3600" dirty="0"/>
          </a:p>
        </p:txBody>
      </p:sp>
      <p:sp>
        <p:nvSpPr>
          <p:cNvPr id="23" name="Text 13"/>
          <p:cNvSpPr/>
          <p:nvPr/>
        </p:nvSpPr>
        <p:spPr>
          <a:xfrm>
            <a:off x="7951194" y="87630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pic>
        <p:nvPicPr>
          <p:cNvPr id="24" name="Image 8"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81035" y="8064500"/>
            <a:ext cx="1117740" cy="1117600"/>
          </a:xfrm>
          <a:prstGeom prst="rect">
            <a:avLst/>
          </a:prstGeom>
        </p:spPr>
      </p:pic>
      <p:pic>
        <p:nvPicPr>
          <p:cNvPr id="25" name="Image 9" descr=" ">    </p:cNvPr>
          <p:cNvPicPr>
            <a:picLocks noChangeAspect="1"/>
          </p:cNvPicPr>
          <p:nvPr/>
        </p:nvPicPr>
        <p:blipFill>
          <a:blip r:embed="rId14"/>
          <a:stretch>
            <a:fillRect/>
          </a:stretch>
        </p:blipFill>
        <p:spPr>
          <a:xfrm>
            <a:off x="6681035" y="10210800"/>
            <a:ext cx="5131441" cy="1549400"/>
          </a:xfrm>
          <a:prstGeom prst="rect">
            <a:avLst/>
          </a:prstGeom>
        </p:spPr>
      </p:pic>
      <p:sp>
        <p:nvSpPr>
          <p:cNvPr id="26" name="Shape 14"/>
          <p:cNvSpPr/>
          <p:nvPr/>
        </p:nvSpPr>
        <p:spPr>
          <a:xfrm>
            <a:off x="7239905" y="10083800"/>
            <a:ext cx="4572572" cy="1803400"/>
          </a:xfrm>
          <a:prstGeom prst="roundRect">
            <a:avLst>
              <a:gd name="adj" fmla="val 3042"/>
            </a:avLst>
          </a:prstGeom>
          <a:noFill/>
          <a:ln w="12700">
            <a:solidFill>
              <a:srgbClr val="4D4D4D"/>
            </a:solidFill>
            <a:prstDash val="solid"/>
          </a:ln>
        </p:spPr>
      </p:sp>
      <p:sp>
        <p:nvSpPr>
          <p:cNvPr id="27" name="Text 15"/>
          <p:cNvSpPr/>
          <p:nvPr/>
        </p:nvSpPr>
        <p:spPr>
          <a:xfrm>
            <a:off x="7951194" y="10236200"/>
            <a:ext cx="3810476"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Cedric</a:t>
            </a:r>
            <a:endParaRPr lang="en-US" sz="3600" dirty="0"/>
          </a:p>
        </p:txBody>
      </p:sp>
      <p:sp>
        <p:nvSpPr>
          <p:cNvPr id="28" name="Text 16"/>
          <p:cNvSpPr/>
          <p:nvPr/>
        </p:nvSpPr>
        <p:spPr>
          <a:xfrm>
            <a:off x="7951194" y="111252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pic>
        <p:nvPicPr>
          <p:cNvPr id="29" name="Image 10"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81035" y="10426700"/>
            <a:ext cx="1117740" cy="1117600"/>
          </a:xfrm>
          <a:prstGeom prst="rect">
            <a:avLst/>
          </a:prstGeom>
        </p:spPr>
      </p:pic>
      <p:pic>
        <p:nvPicPr>
          <p:cNvPr id="30" name="Image 11" descr=" ">    </p:cNvPr>
          <p:cNvPicPr>
            <a:picLocks noChangeAspect="1"/>
          </p:cNvPicPr>
          <p:nvPr/>
        </p:nvPicPr>
        <p:blipFill>
          <a:blip r:embed="rId17"/>
          <a:stretch>
            <a:fillRect/>
          </a:stretch>
        </p:blipFill>
        <p:spPr>
          <a:xfrm>
            <a:off x="12574572" y="7848600"/>
            <a:ext cx="5131441" cy="1549400"/>
          </a:xfrm>
          <a:prstGeom prst="rect">
            <a:avLst/>
          </a:prstGeom>
        </p:spPr>
      </p:pic>
      <p:sp>
        <p:nvSpPr>
          <p:cNvPr id="31" name="Shape 17"/>
          <p:cNvSpPr/>
          <p:nvPr/>
        </p:nvSpPr>
        <p:spPr>
          <a:xfrm>
            <a:off x="13133441" y="7721600"/>
            <a:ext cx="4572572" cy="1803400"/>
          </a:xfrm>
          <a:prstGeom prst="roundRect">
            <a:avLst>
              <a:gd name="adj" fmla="val 3042"/>
            </a:avLst>
          </a:prstGeom>
          <a:noFill/>
          <a:ln w="12700">
            <a:solidFill>
              <a:srgbClr val="4D4D4D"/>
            </a:solidFill>
            <a:prstDash val="solid"/>
          </a:ln>
        </p:spPr>
      </p:sp>
      <p:sp>
        <p:nvSpPr>
          <p:cNvPr id="32" name="Text 18"/>
          <p:cNvSpPr/>
          <p:nvPr/>
        </p:nvSpPr>
        <p:spPr>
          <a:xfrm>
            <a:off x="13844730" y="7874000"/>
            <a:ext cx="3810476"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Elvina</a:t>
            </a:r>
            <a:endParaRPr lang="en-US" sz="3600" dirty="0"/>
          </a:p>
        </p:txBody>
      </p:sp>
      <p:sp>
        <p:nvSpPr>
          <p:cNvPr id="33" name="Text 19"/>
          <p:cNvSpPr/>
          <p:nvPr/>
        </p:nvSpPr>
        <p:spPr>
          <a:xfrm>
            <a:off x="13844730" y="87630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pic>
        <p:nvPicPr>
          <p:cNvPr id="34" name="Image 12"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2574572" y="8064500"/>
            <a:ext cx="1117740" cy="1117600"/>
          </a:xfrm>
          <a:prstGeom prst="rect">
            <a:avLst/>
          </a:prstGeom>
        </p:spPr>
      </p:pic>
      <p:pic>
        <p:nvPicPr>
          <p:cNvPr id="35" name="Image 13" descr=" ">    </p:cNvPr>
          <p:cNvPicPr>
            <a:picLocks noChangeAspect="1"/>
          </p:cNvPicPr>
          <p:nvPr/>
        </p:nvPicPr>
        <p:blipFill>
          <a:blip r:embed="rId20"/>
          <a:stretch>
            <a:fillRect/>
          </a:stretch>
        </p:blipFill>
        <p:spPr>
          <a:xfrm>
            <a:off x="12574572" y="10210800"/>
            <a:ext cx="5131441" cy="1549400"/>
          </a:xfrm>
          <a:prstGeom prst="rect">
            <a:avLst/>
          </a:prstGeom>
        </p:spPr>
      </p:pic>
      <p:sp>
        <p:nvSpPr>
          <p:cNvPr id="36" name="Shape 20"/>
          <p:cNvSpPr/>
          <p:nvPr/>
        </p:nvSpPr>
        <p:spPr>
          <a:xfrm>
            <a:off x="13133441" y="10083800"/>
            <a:ext cx="4572572" cy="1803400"/>
          </a:xfrm>
          <a:prstGeom prst="roundRect">
            <a:avLst>
              <a:gd name="adj" fmla="val 3042"/>
            </a:avLst>
          </a:prstGeom>
          <a:noFill/>
          <a:ln w="12700">
            <a:solidFill>
              <a:srgbClr val="4D4D4D"/>
            </a:solidFill>
            <a:prstDash val="solid"/>
          </a:ln>
        </p:spPr>
      </p:sp>
      <p:sp>
        <p:nvSpPr>
          <p:cNvPr id="37" name="Text 21"/>
          <p:cNvSpPr/>
          <p:nvPr/>
        </p:nvSpPr>
        <p:spPr>
          <a:xfrm>
            <a:off x="13844730" y="10236200"/>
            <a:ext cx="3810476"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Seraphina</a:t>
            </a:r>
            <a:endParaRPr lang="en-US" sz="3600" dirty="0"/>
          </a:p>
        </p:txBody>
      </p:sp>
      <p:sp>
        <p:nvSpPr>
          <p:cNvPr id="38" name="Text 22"/>
          <p:cNvSpPr/>
          <p:nvPr/>
        </p:nvSpPr>
        <p:spPr>
          <a:xfrm>
            <a:off x="13844730" y="111252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pic>
        <p:nvPicPr>
          <p:cNvPr id="39" name="Image 14"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574572" y="10426700"/>
            <a:ext cx="1117740" cy="1117600"/>
          </a:xfrm>
          <a:prstGeom prst="rect">
            <a:avLst/>
          </a:prstGeom>
        </p:spPr>
      </p:pic>
      <p:pic>
        <p:nvPicPr>
          <p:cNvPr id="40" name="Image 15" descr=" ">    </p:cNvPr>
          <p:cNvPicPr>
            <a:picLocks noChangeAspect="1"/>
          </p:cNvPicPr>
          <p:nvPr/>
        </p:nvPicPr>
        <p:blipFill>
          <a:blip r:embed="rId23"/>
          <a:stretch>
            <a:fillRect/>
          </a:stretch>
        </p:blipFill>
        <p:spPr>
          <a:xfrm>
            <a:off x="18468108" y="7848600"/>
            <a:ext cx="5131441" cy="1549400"/>
          </a:xfrm>
          <a:prstGeom prst="rect">
            <a:avLst/>
          </a:prstGeom>
        </p:spPr>
      </p:pic>
      <p:sp>
        <p:nvSpPr>
          <p:cNvPr id="41" name="Shape 23"/>
          <p:cNvSpPr/>
          <p:nvPr/>
        </p:nvSpPr>
        <p:spPr>
          <a:xfrm>
            <a:off x="19026978" y="7721600"/>
            <a:ext cx="4572572" cy="1803400"/>
          </a:xfrm>
          <a:prstGeom prst="roundRect">
            <a:avLst>
              <a:gd name="adj" fmla="val 3042"/>
            </a:avLst>
          </a:prstGeom>
          <a:noFill/>
          <a:ln w="12700">
            <a:solidFill>
              <a:srgbClr val="4D4D4D"/>
            </a:solidFill>
            <a:prstDash val="solid"/>
          </a:ln>
        </p:spPr>
      </p:sp>
      <p:sp>
        <p:nvSpPr>
          <p:cNvPr id="42" name="Text 24"/>
          <p:cNvSpPr/>
          <p:nvPr/>
        </p:nvSpPr>
        <p:spPr>
          <a:xfrm>
            <a:off x="19738267" y="7874000"/>
            <a:ext cx="3810476"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Kaelen</a:t>
            </a:r>
            <a:endParaRPr lang="en-US" sz="3600" dirty="0"/>
          </a:p>
        </p:txBody>
      </p:sp>
      <p:sp>
        <p:nvSpPr>
          <p:cNvPr id="43" name="Text 25"/>
          <p:cNvSpPr/>
          <p:nvPr/>
        </p:nvSpPr>
        <p:spPr>
          <a:xfrm>
            <a:off x="19738267" y="87630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Sentinel</a:t>
            </a:r>
            <a:endParaRPr lang="en-US" sz="3200" dirty="0"/>
          </a:p>
        </p:txBody>
      </p:sp>
      <p:pic>
        <p:nvPicPr>
          <p:cNvPr id="44" name="Image 16"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8468108" y="8064500"/>
            <a:ext cx="1117740" cy="1117600"/>
          </a:xfrm>
          <a:prstGeom prst="rect">
            <a:avLst/>
          </a:prstGeom>
        </p:spPr>
      </p:pic>
      <p:pic>
        <p:nvPicPr>
          <p:cNvPr id="45" name="Image 17" descr=" ">    </p:cNvPr>
          <p:cNvPicPr>
            <a:picLocks noChangeAspect="1"/>
          </p:cNvPicPr>
          <p:nvPr/>
        </p:nvPicPr>
        <p:blipFill>
          <a:blip r:embed="rId26"/>
          <a:stretch>
            <a:fillRect/>
          </a:stretch>
        </p:blipFill>
        <p:spPr>
          <a:xfrm>
            <a:off x="6681035" y="5486400"/>
            <a:ext cx="5131441" cy="1549400"/>
          </a:xfrm>
          <a:prstGeom prst="rect">
            <a:avLst/>
          </a:prstGeom>
        </p:spPr>
      </p:pic>
      <p:sp>
        <p:nvSpPr>
          <p:cNvPr id="46" name="Shape 26"/>
          <p:cNvSpPr/>
          <p:nvPr/>
        </p:nvSpPr>
        <p:spPr>
          <a:xfrm>
            <a:off x="7239905" y="5359400"/>
            <a:ext cx="4572572" cy="1803400"/>
          </a:xfrm>
          <a:prstGeom prst="roundRect">
            <a:avLst>
              <a:gd name="adj" fmla="val 3042"/>
            </a:avLst>
          </a:prstGeom>
          <a:noFill/>
          <a:ln w="12700">
            <a:solidFill>
              <a:srgbClr val="4D4D4D"/>
            </a:solidFill>
            <a:prstDash val="solid"/>
          </a:ln>
        </p:spPr>
      </p:sp>
      <p:sp>
        <p:nvSpPr>
          <p:cNvPr id="47" name="Text 27"/>
          <p:cNvSpPr/>
          <p:nvPr/>
        </p:nvSpPr>
        <p:spPr>
          <a:xfrm>
            <a:off x="7951194" y="5511800"/>
            <a:ext cx="3810476"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Aurielle</a:t>
            </a:r>
            <a:endParaRPr lang="en-US" sz="3600" dirty="0"/>
          </a:p>
        </p:txBody>
      </p:sp>
      <p:sp>
        <p:nvSpPr>
          <p:cNvPr id="48" name="Text 28"/>
          <p:cNvSpPr/>
          <p:nvPr/>
        </p:nvSpPr>
        <p:spPr>
          <a:xfrm>
            <a:off x="7951194" y="64008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pic>
        <p:nvPicPr>
          <p:cNvPr id="49" name="Image 18"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681035" y="5702300"/>
            <a:ext cx="1117740" cy="1117600"/>
          </a:xfrm>
          <a:prstGeom prst="rect">
            <a:avLst/>
          </a:prstGeom>
        </p:spPr>
      </p:pic>
      <p:pic>
        <p:nvPicPr>
          <p:cNvPr id="50" name="Image 19" descr=" ">    </p:cNvPr>
          <p:cNvPicPr>
            <a:picLocks noChangeAspect="1"/>
          </p:cNvPicPr>
          <p:nvPr/>
        </p:nvPicPr>
        <p:blipFill>
          <a:blip r:embed="rId29"/>
          <a:stretch>
            <a:fillRect/>
          </a:stretch>
        </p:blipFill>
        <p:spPr>
          <a:xfrm>
            <a:off x="18468108" y="5486400"/>
            <a:ext cx="5131441" cy="1549400"/>
          </a:xfrm>
          <a:prstGeom prst="rect">
            <a:avLst/>
          </a:prstGeom>
        </p:spPr>
      </p:pic>
      <p:sp>
        <p:nvSpPr>
          <p:cNvPr id="51" name="Shape 29"/>
          <p:cNvSpPr/>
          <p:nvPr/>
        </p:nvSpPr>
        <p:spPr>
          <a:xfrm>
            <a:off x="19026978" y="5359400"/>
            <a:ext cx="4572572" cy="1803400"/>
          </a:xfrm>
          <a:prstGeom prst="roundRect">
            <a:avLst>
              <a:gd name="adj" fmla="val 3042"/>
            </a:avLst>
          </a:prstGeom>
          <a:noFill/>
          <a:ln w="12700">
            <a:solidFill>
              <a:srgbClr val="4D4D4D"/>
            </a:solidFill>
            <a:prstDash val="solid"/>
          </a:ln>
        </p:spPr>
      </p:sp>
      <p:sp>
        <p:nvSpPr>
          <p:cNvPr id="52" name="Text 30"/>
          <p:cNvSpPr/>
          <p:nvPr/>
        </p:nvSpPr>
        <p:spPr>
          <a:xfrm>
            <a:off x="19738267" y="5511800"/>
            <a:ext cx="3810476"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Dariana</a:t>
            </a:r>
            <a:endParaRPr lang="en-US" sz="3600" dirty="0"/>
          </a:p>
        </p:txBody>
      </p:sp>
      <p:sp>
        <p:nvSpPr>
          <p:cNvPr id="53" name="Text 31"/>
          <p:cNvSpPr/>
          <p:nvPr/>
        </p:nvSpPr>
        <p:spPr>
          <a:xfrm>
            <a:off x="19738267" y="64008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pic>
        <p:nvPicPr>
          <p:cNvPr id="54" name="Image 20"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8468108" y="5702300"/>
            <a:ext cx="1117740" cy="1117600"/>
          </a:xfrm>
          <a:prstGeom prst="rect">
            <a:avLst/>
          </a:prstGeom>
        </p:spPr>
      </p:pic>
      <p:pic>
        <p:nvPicPr>
          <p:cNvPr id="55" name="Image 21" descr=" ">    </p:cNvPr>
          <p:cNvPicPr>
            <a:picLocks noChangeAspect="1"/>
          </p:cNvPicPr>
          <p:nvPr/>
        </p:nvPicPr>
        <p:blipFill>
          <a:blip r:embed="rId32"/>
          <a:stretch>
            <a:fillRect/>
          </a:stretch>
        </p:blipFill>
        <p:spPr>
          <a:xfrm>
            <a:off x="12574572" y="5486400"/>
            <a:ext cx="5131441" cy="1549400"/>
          </a:xfrm>
          <a:prstGeom prst="rect">
            <a:avLst/>
          </a:prstGeom>
        </p:spPr>
      </p:pic>
      <p:sp>
        <p:nvSpPr>
          <p:cNvPr id="56" name="Shape 32"/>
          <p:cNvSpPr/>
          <p:nvPr/>
        </p:nvSpPr>
        <p:spPr>
          <a:xfrm>
            <a:off x="13133441" y="5359400"/>
            <a:ext cx="4572572" cy="1803400"/>
          </a:xfrm>
          <a:prstGeom prst="roundRect">
            <a:avLst>
              <a:gd name="adj" fmla="val 3042"/>
            </a:avLst>
          </a:prstGeom>
          <a:noFill/>
          <a:ln w="12700">
            <a:solidFill>
              <a:srgbClr val="4D4D4D"/>
            </a:solidFill>
            <a:prstDash val="solid"/>
          </a:ln>
        </p:spPr>
      </p:sp>
      <p:sp>
        <p:nvSpPr>
          <p:cNvPr id="57" name="Text 33"/>
          <p:cNvSpPr/>
          <p:nvPr/>
        </p:nvSpPr>
        <p:spPr>
          <a:xfrm>
            <a:off x="13844730" y="5511800"/>
            <a:ext cx="3810476"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Theronis</a:t>
            </a:r>
            <a:endParaRPr lang="en-US" sz="3600" dirty="0"/>
          </a:p>
        </p:txBody>
      </p:sp>
      <p:sp>
        <p:nvSpPr>
          <p:cNvPr id="58" name="Text 34"/>
          <p:cNvSpPr/>
          <p:nvPr/>
        </p:nvSpPr>
        <p:spPr>
          <a:xfrm>
            <a:off x="13844730" y="640080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59" name="Image 22" descr=" ">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2574572" y="5702300"/>
            <a:ext cx="1117740" cy="1117600"/>
          </a:xfrm>
          <a:prstGeom prst="rect">
            <a:avLst/>
          </a:prstGeom>
        </p:spPr>
      </p:pic>
      <p:pic>
        <p:nvPicPr>
          <p:cNvPr id="60" name="Image 23" descr=" ">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3353219" y="5067300"/>
            <a:ext cx="17680610" cy="12700"/>
          </a:xfrm>
          <a:prstGeom prst="rect">
            <a:avLst/>
          </a:prstGeom>
        </p:spPr>
      </p:pic>
      <p:pic>
        <p:nvPicPr>
          <p:cNvPr id="61" name="Image 24" descr=" ">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006426" y="4673600"/>
            <a:ext cx="12702" cy="406400"/>
          </a:xfrm>
          <a:prstGeom prst="rect">
            <a:avLst/>
          </a:prstGeom>
        </p:spPr>
      </p:pic>
      <p:pic>
        <p:nvPicPr>
          <p:cNvPr id="62" name="Image 25"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353219" y="5080000"/>
            <a:ext cx="12702" cy="419100"/>
          </a:xfrm>
          <a:prstGeom prst="rect">
            <a:avLst/>
          </a:prstGeom>
        </p:spPr>
      </p:pic>
      <p:pic>
        <p:nvPicPr>
          <p:cNvPr id="63" name="Image 26"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9513489" y="5080000"/>
            <a:ext cx="12702" cy="419100"/>
          </a:xfrm>
          <a:prstGeom prst="rect">
            <a:avLst/>
          </a:prstGeom>
        </p:spPr>
      </p:pic>
      <p:pic>
        <p:nvPicPr>
          <p:cNvPr id="64" name="Image 27" descr=" ">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5407026" y="5080000"/>
            <a:ext cx="12702" cy="419100"/>
          </a:xfrm>
          <a:prstGeom prst="rect">
            <a:avLst/>
          </a:prstGeom>
        </p:spPr>
      </p:pic>
      <p:pic>
        <p:nvPicPr>
          <p:cNvPr id="65" name="Image 28"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21021127" y="5080000"/>
            <a:ext cx="12702" cy="419100"/>
          </a:xfrm>
          <a:prstGeom prst="rect">
            <a:avLst/>
          </a:prstGeom>
        </p:spPr>
      </p:pic>
      <p:pic>
        <p:nvPicPr>
          <p:cNvPr id="66" name="Image 29"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3353219" y="7035800"/>
            <a:ext cx="12702" cy="812800"/>
          </a:xfrm>
          <a:prstGeom prst="rect">
            <a:avLst/>
          </a:prstGeom>
        </p:spPr>
      </p:pic>
      <p:pic>
        <p:nvPicPr>
          <p:cNvPr id="67" name="Image 30"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9513489" y="7035800"/>
            <a:ext cx="12702" cy="812800"/>
          </a:xfrm>
          <a:prstGeom prst="rect">
            <a:avLst/>
          </a:prstGeom>
        </p:spPr>
      </p:pic>
      <p:pic>
        <p:nvPicPr>
          <p:cNvPr id="68" name="Image 31" descr=" ">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5407026" y="7035800"/>
            <a:ext cx="12702" cy="812800"/>
          </a:xfrm>
          <a:prstGeom prst="rect">
            <a:avLst/>
          </a:prstGeom>
        </p:spPr>
      </p:pic>
      <p:pic>
        <p:nvPicPr>
          <p:cNvPr id="69" name="Image 32" descr=" ">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1021127" y="7035800"/>
            <a:ext cx="12702" cy="812800"/>
          </a:xfrm>
          <a:prstGeom prst="rect">
            <a:avLst/>
          </a:prstGeom>
        </p:spPr>
      </p:pic>
      <p:pic>
        <p:nvPicPr>
          <p:cNvPr id="70" name="Image 33" descr=" ">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9513489" y="9398000"/>
            <a:ext cx="12702" cy="812800"/>
          </a:xfrm>
          <a:prstGeom prst="rect">
            <a:avLst/>
          </a:prstGeom>
        </p:spPr>
      </p:pic>
      <p:pic>
        <p:nvPicPr>
          <p:cNvPr id="71" name="Image 34" descr=" ">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5407026" y="9398000"/>
            <a:ext cx="12702" cy="812800"/>
          </a:xfrm>
          <a:prstGeom prst="rect">
            <a:avLst/>
          </a:prstGeom>
        </p:spPr>
      </p:pic>
      <p:sp>
        <p:nvSpPr>
          <p:cNvPr id="72" name="Text 35"/>
          <p:cNvSpPr/>
          <p:nvPr/>
        </p:nvSpPr>
        <p:spPr>
          <a:xfrm>
            <a:off x="7747968" y="12801600"/>
            <a:ext cx="9064700"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59"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73" name="Text 36"/>
          <p:cNvSpPr/>
          <p:nvPr/>
        </p:nvSpPr>
        <p:spPr>
          <a:xfrm>
            <a:off x="6985873" y="571500"/>
            <a:ext cx="10754011"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inzel Bold" pitchFamily="34" charset="0"/>
                <a:ea typeface="Cinzel Bold" pitchFamily="34" charset="-122"/>
                <a:cs typeface="Cinzel Bold" pitchFamily="34" charset="-120"/>
              </a:rPr>
              <a:t>The Organization</a:t>
            </a:r>
            <a:endParaRPr lang="en-US" sz="8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CFCF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2095762" y="11887200"/>
            <a:ext cx="3200800" cy="1016000"/>
          </a:xfrm>
          <a:prstGeom prst="rect">
            <a:avLst/>
          </a:prstGeom>
        </p:spPr>
      </p:pic>
      <p:sp>
        <p:nvSpPr>
          <p:cNvPr id="3" name="Text 0"/>
          <p:cNvSpPr/>
          <p:nvPr/>
        </p:nvSpPr>
        <p:spPr>
          <a:xfrm>
            <a:off x="2095762" y="889000"/>
            <a:ext cx="10766712" cy="3081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inzel Bold" pitchFamily="34" charset="0"/>
                <a:ea typeface="Cinzel Bold" pitchFamily="34" charset="-122"/>
                <a:cs typeface="Cinzel Bold" pitchFamily="34" charset="-120"/>
              </a:rPr>
              <a:t>Thank you for choosing EaTemp</a:t>
            </a:r>
            <a:endParaRPr lang="en-US" sz="8000" dirty="0"/>
          </a:p>
        </p:txBody>
      </p:sp>
      <p:sp>
        <p:nvSpPr>
          <p:cNvPr id="4" name="Text 1"/>
          <p:cNvSpPr/>
          <p:nvPr/>
        </p:nvSpPr>
        <p:spPr>
          <a:xfrm>
            <a:off x="11863283" y="8737600"/>
            <a:ext cx="10563487" cy="430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5" name="Text 2"/>
          <p:cNvSpPr/>
          <p:nvPr/>
        </p:nvSpPr>
        <p:spPr>
          <a:xfrm rot="21600000">
            <a:off x="18751888" y="2884984"/>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2"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6"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5762" y="4318000"/>
            <a:ext cx="20195524" cy="39243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CFCFC"/>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4" name="Text 1"/>
          <p:cNvSpPr/>
          <p:nvPr/>
        </p:nvSpPr>
        <p:spPr>
          <a:xfrm>
            <a:off x="1308264" y="787400"/>
            <a:ext cx="16965087" cy="2738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Cinzel Bold" pitchFamily="34" charset="0"/>
                <a:ea typeface="Cinzel Bold" pitchFamily="34" charset="-122"/>
                <a:cs typeface="Cinzel Bold" pitchFamily="34" charset="-120"/>
              </a:rPr>
              <a:t>Table of Contents</a:t>
            </a:r>
            <a:endParaRPr lang="en-US" sz="12800" dirty="0"/>
          </a:p>
        </p:txBody>
      </p:sp>
      <p:sp>
        <p:nvSpPr>
          <p:cNvPr id="5" name="Shape 2"/>
          <p:cNvSpPr/>
          <p:nvPr/>
        </p:nvSpPr>
        <p:spPr>
          <a:xfrm>
            <a:off x="10059657" y="4051300"/>
            <a:ext cx="7874984" cy="3213100"/>
          </a:xfrm>
          <a:prstGeom prst="rect">
            <a:avLst/>
          </a:prstGeom>
          <a:noFill/>
          <a:ln/>
        </p:spPr>
      </p:sp>
      <p:sp>
        <p:nvSpPr>
          <p:cNvPr id="6" name="Shape 3"/>
          <p:cNvSpPr/>
          <p:nvPr/>
        </p:nvSpPr>
        <p:spPr>
          <a:xfrm>
            <a:off x="10059657" y="4051300"/>
            <a:ext cx="1066933" cy="1371600"/>
          </a:xfrm>
          <a:prstGeom prst="rect">
            <a:avLst/>
          </a:prstGeom>
          <a:noFill/>
          <a:ln/>
        </p:spPr>
      </p:sp>
      <p:sp>
        <p:nvSpPr>
          <p:cNvPr id="7" name="Text 4"/>
          <p:cNvSpPr/>
          <p:nvPr/>
        </p:nvSpPr>
        <p:spPr>
          <a:xfrm>
            <a:off x="10059657" y="4051300"/>
            <a:ext cx="1405642" cy="1710267"/>
          </a:xfrm>
          <a:prstGeom prst="rect">
            <a:avLst/>
          </a:prstGeom>
          <a:noFill/>
          <a:ln/>
        </p:spPr>
        <p:txBody>
          <a:bodyPr wrap="square" lIns="0" tIns="0" rIns="0" bIns="0" rtlCol="0" anchor="t"/>
          <a:lstStyle/>
          <a:p>
            <a:pPr algn="l" indent="0" marL="0">
              <a:buNone/>
            </a:pPr>
            <a:r>
              <a:rPr lang="en-US" sz="8000" dirty="0">
                <a:solidFill>
                  <a:srgbClr val="2B2C27">
                    <a:alpha val="100000"/>
                  </a:srgbClr>
                </a:solidFill>
                <a:latin typeface="Cinzel Bold" pitchFamily="34" charset="0"/>
                <a:ea typeface="Cinzel Bold" pitchFamily="34" charset="-122"/>
                <a:cs typeface="Cinzel Bold" pitchFamily="34" charset="-120"/>
              </a:rPr>
              <a:t>01</a:t>
            </a:r>
            <a:endParaRPr lang="en-US" sz="8000" dirty="0"/>
          </a:p>
        </p:txBody>
      </p:sp>
      <p:sp>
        <p:nvSpPr>
          <p:cNvPr id="8" name="Shape 5"/>
          <p:cNvSpPr/>
          <p:nvPr/>
        </p:nvSpPr>
        <p:spPr>
          <a:xfrm>
            <a:off x="10059657" y="5727700"/>
            <a:ext cx="7874984" cy="1536700"/>
          </a:xfrm>
          <a:prstGeom prst="rect">
            <a:avLst/>
          </a:prstGeom>
          <a:noFill/>
          <a:ln/>
        </p:spPr>
      </p:sp>
      <p:sp>
        <p:nvSpPr>
          <p:cNvPr id="9" name="Text 6"/>
          <p:cNvSpPr/>
          <p:nvPr/>
        </p:nvSpPr>
        <p:spPr>
          <a:xfrm>
            <a:off x="10059657" y="5727700"/>
            <a:ext cx="8078210"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Introduction</a:t>
            </a:r>
            <a:endParaRPr lang="en-US" sz="4800" dirty="0"/>
          </a:p>
        </p:txBody>
      </p:sp>
      <p:sp>
        <p:nvSpPr>
          <p:cNvPr id="10" name="Text 7"/>
          <p:cNvSpPr/>
          <p:nvPr/>
        </p:nvSpPr>
        <p:spPr>
          <a:xfrm>
            <a:off x="10059657" y="6654800"/>
            <a:ext cx="801046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1" name="Shape 8"/>
          <p:cNvSpPr/>
          <p:nvPr/>
        </p:nvSpPr>
        <p:spPr>
          <a:xfrm>
            <a:off x="17528191" y="4051300"/>
            <a:ext cx="7874984" cy="3213100"/>
          </a:xfrm>
          <a:prstGeom prst="rect">
            <a:avLst/>
          </a:prstGeom>
          <a:noFill/>
          <a:ln/>
        </p:spPr>
      </p:sp>
      <p:sp>
        <p:nvSpPr>
          <p:cNvPr id="12" name="Shape 9"/>
          <p:cNvSpPr/>
          <p:nvPr/>
        </p:nvSpPr>
        <p:spPr>
          <a:xfrm>
            <a:off x="17528191" y="4051300"/>
            <a:ext cx="1270159" cy="1371600"/>
          </a:xfrm>
          <a:prstGeom prst="rect">
            <a:avLst/>
          </a:prstGeom>
          <a:noFill/>
          <a:ln/>
        </p:spPr>
      </p:sp>
      <p:sp>
        <p:nvSpPr>
          <p:cNvPr id="13" name="Text 10"/>
          <p:cNvSpPr/>
          <p:nvPr/>
        </p:nvSpPr>
        <p:spPr>
          <a:xfrm>
            <a:off x="17528191" y="4051300"/>
            <a:ext cx="1608868" cy="1710267"/>
          </a:xfrm>
          <a:prstGeom prst="rect">
            <a:avLst/>
          </a:prstGeom>
          <a:noFill/>
          <a:ln/>
        </p:spPr>
        <p:txBody>
          <a:bodyPr wrap="square" lIns="0" tIns="0" rIns="0" bIns="0" rtlCol="0" anchor="t"/>
          <a:lstStyle/>
          <a:p>
            <a:pPr algn="l" indent="0" marL="0">
              <a:buNone/>
            </a:pPr>
            <a:r>
              <a:rPr lang="en-US" sz="8000" dirty="0">
                <a:solidFill>
                  <a:srgbClr val="2B2C27">
                    <a:alpha val="100000"/>
                  </a:srgbClr>
                </a:solidFill>
                <a:latin typeface="Cinzel Bold" pitchFamily="34" charset="0"/>
                <a:ea typeface="Cinzel Bold" pitchFamily="34" charset="-122"/>
                <a:cs typeface="Cinzel Bold" pitchFamily="34" charset="-120"/>
              </a:rPr>
              <a:t>02</a:t>
            </a:r>
            <a:endParaRPr lang="en-US" sz="8000" dirty="0"/>
          </a:p>
        </p:txBody>
      </p:sp>
      <p:sp>
        <p:nvSpPr>
          <p:cNvPr id="14" name="Shape 11"/>
          <p:cNvSpPr/>
          <p:nvPr/>
        </p:nvSpPr>
        <p:spPr>
          <a:xfrm>
            <a:off x="17528191" y="5727700"/>
            <a:ext cx="7874984" cy="1536700"/>
          </a:xfrm>
          <a:prstGeom prst="rect">
            <a:avLst/>
          </a:prstGeom>
          <a:noFill/>
          <a:ln/>
        </p:spPr>
      </p:sp>
      <p:sp>
        <p:nvSpPr>
          <p:cNvPr id="15" name="Text 12"/>
          <p:cNvSpPr/>
          <p:nvPr/>
        </p:nvSpPr>
        <p:spPr>
          <a:xfrm>
            <a:off x="17528191" y="5727700"/>
            <a:ext cx="8078210"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Encounters</a:t>
            </a:r>
            <a:endParaRPr lang="en-US" sz="4800" dirty="0"/>
          </a:p>
        </p:txBody>
      </p:sp>
      <p:sp>
        <p:nvSpPr>
          <p:cNvPr id="16" name="Text 13"/>
          <p:cNvSpPr/>
          <p:nvPr/>
        </p:nvSpPr>
        <p:spPr>
          <a:xfrm>
            <a:off x="17528191" y="6654800"/>
            <a:ext cx="801046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17" name="Shape 14"/>
          <p:cNvSpPr/>
          <p:nvPr/>
        </p:nvSpPr>
        <p:spPr>
          <a:xfrm>
            <a:off x="10059657" y="8661400"/>
            <a:ext cx="7874984" cy="3213100"/>
          </a:xfrm>
          <a:prstGeom prst="rect">
            <a:avLst/>
          </a:prstGeom>
          <a:noFill/>
          <a:ln/>
        </p:spPr>
      </p:sp>
      <p:sp>
        <p:nvSpPr>
          <p:cNvPr id="18" name="Shape 15"/>
          <p:cNvSpPr/>
          <p:nvPr/>
        </p:nvSpPr>
        <p:spPr>
          <a:xfrm>
            <a:off x="10059657" y="8661400"/>
            <a:ext cx="1219352" cy="1371600"/>
          </a:xfrm>
          <a:prstGeom prst="rect">
            <a:avLst/>
          </a:prstGeom>
          <a:noFill/>
          <a:ln/>
        </p:spPr>
      </p:sp>
      <p:sp>
        <p:nvSpPr>
          <p:cNvPr id="19" name="Text 16"/>
          <p:cNvSpPr/>
          <p:nvPr/>
        </p:nvSpPr>
        <p:spPr>
          <a:xfrm>
            <a:off x="10059657" y="8661400"/>
            <a:ext cx="1558061" cy="1710267"/>
          </a:xfrm>
          <a:prstGeom prst="rect">
            <a:avLst/>
          </a:prstGeom>
          <a:noFill/>
          <a:ln/>
        </p:spPr>
        <p:txBody>
          <a:bodyPr wrap="square" lIns="0" tIns="0" rIns="0" bIns="0" rtlCol="0" anchor="t"/>
          <a:lstStyle/>
          <a:p>
            <a:pPr algn="l" indent="0" marL="0">
              <a:buNone/>
            </a:pPr>
            <a:r>
              <a:rPr lang="en-US" sz="8000" dirty="0">
                <a:solidFill>
                  <a:srgbClr val="2B2C27">
                    <a:alpha val="100000"/>
                  </a:srgbClr>
                </a:solidFill>
                <a:latin typeface="Cinzel Bold" pitchFamily="34" charset="0"/>
                <a:ea typeface="Cinzel Bold" pitchFamily="34" charset="-122"/>
                <a:cs typeface="Cinzel Bold" pitchFamily="34" charset="-120"/>
              </a:rPr>
              <a:t>03</a:t>
            </a:r>
            <a:endParaRPr lang="en-US" sz="8000" dirty="0"/>
          </a:p>
        </p:txBody>
      </p:sp>
      <p:sp>
        <p:nvSpPr>
          <p:cNvPr id="20" name="Shape 17"/>
          <p:cNvSpPr/>
          <p:nvPr/>
        </p:nvSpPr>
        <p:spPr>
          <a:xfrm>
            <a:off x="10059657" y="10337800"/>
            <a:ext cx="7874984" cy="1536700"/>
          </a:xfrm>
          <a:prstGeom prst="rect">
            <a:avLst/>
          </a:prstGeom>
          <a:noFill/>
          <a:ln/>
        </p:spPr>
      </p:sp>
      <p:sp>
        <p:nvSpPr>
          <p:cNvPr id="21" name="Text 18"/>
          <p:cNvSpPr/>
          <p:nvPr/>
        </p:nvSpPr>
        <p:spPr>
          <a:xfrm>
            <a:off x="10059657" y="10337800"/>
            <a:ext cx="8078210"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Wonders</a:t>
            </a:r>
            <a:endParaRPr lang="en-US" sz="4800" dirty="0"/>
          </a:p>
        </p:txBody>
      </p:sp>
      <p:sp>
        <p:nvSpPr>
          <p:cNvPr id="22" name="Text 19"/>
          <p:cNvSpPr/>
          <p:nvPr/>
        </p:nvSpPr>
        <p:spPr>
          <a:xfrm>
            <a:off x="10059657" y="11264900"/>
            <a:ext cx="801046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3" name="Shape 20"/>
          <p:cNvSpPr/>
          <p:nvPr/>
        </p:nvSpPr>
        <p:spPr>
          <a:xfrm>
            <a:off x="17528191" y="8661400"/>
            <a:ext cx="7874984" cy="3213100"/>
          </a:xfrm>
          <a:prstGeom prst="rect">
            <a:avLst/>
          </a:prstGeom>
          <a:noFill/>
          <a:ln/>
        </p:spPr>
      </p:sp>
      <p:sp>
        <p:nvSpPr>
          <p:cNvPr id="24" name="Shape 21"/>
          <p:cNvSpPr/>
          <p:nvPr/>
        </p:nvSpPr>
        <p:spPr>
          <a:xfrm>
            <a:off x="17528191" y="8661400"/>
            <a:ext cx="1295562" cy="1371600"/>
          </a:xfrm>
          <a:prstGeom prst="rect">
            <a:avLst/>
          </a:prstGeom>
          <a:noFill/>
          <a:ln/>
        </p:spPr>
      </p:sp>
      <p:sp>
        <p:nvSpPr>
          <p:cNvPr id="25" name="Text 22"/>
          <p:cNvSpPr/>
          <p:nvPr/>
        </p:nvSpPr>
        <p:spPr>
          <a:xfrm>
            <a:off x="17528191" y="8661400"/>
            <a:ext cx="1634271" cy="1710267"/>
          </a:xfrm>
          <a:prstGeom prst="rect">
            <a:avLst/>
          </a:prstGeom>
          <a:noFill/>
          <a:ln/>
        </p:spPr>
        <p:txBody>
          <a:bodyPr wrap="square" lIns="0" tIns="0" rIns="0" bIns="0" rtlCol="0" anchor="t"/>
          <a:lstStyle/>
          <a:p>
            <a:pPr algn="l" indent="0" marL="0">
              <a:buNone/>
            </a:pPr>
            <a:r>
              <a:rPr lang="en-US" sz="8000" dirty="0">
                <a:solidFill>
                  <a:srgbClr val="2B2C27">
                    <a:alpha val="100000"/>
                  </a:srgbClr>
                </a:solidFill>
                <a:latin typeface="Cinzel Bold" pitchFamily="34" charset="0"/>
                <a:ea typeface="Cinzel Bold" pitchFamily="34" charset="-122"/>
                <a:cs typeface="Cinzel Bold" pitchFamily="34" charset="-120"/>
              </a:rPr>
              <a:t>04</a:t>
            </a:r>
            <a:endParaRPr lang="en-US" sz="8000" dirty="0"/>
          </a:p>
        </p:txBody>
      </p:sp>
      <p:sp>
        <p:nvSpPr>
          <p:cNvPr id="26" name="Shape 23"/>
          <p:cNvSpPr/>
          <p:nvPr/>
        </p:nvSpPr>
        <p:spPr>
          <a:xfrm>
            <a:off x="17528191" y="10337800"/>
            <a:ext cx="7874984" cy="1536700"/>
          </a:xfrm>
          <a:prstGeom prst="rect">
            <a:avLst/>
          </a:prstGeom>
          <a:noFill/>
          <a:ln/>
        </p:spPr>
      </p:sp>
      <p:sp>
        <p:nvSpPr>
          <p:cNvPr id="27" name="Text 24"/>
          <p:cNvSpPr/>
          <p:nvPr/>
        </p:nvSpPr>
        <p:spPr>
          <a:xfrm>
            <a:off x="17528191" y="10337800"/>
            <a:ext cx="8078210"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Magic</a:t>
            </a:r>
            <a:endParaRPr lang="en-US" sz="4800" dirty="0"/>
          </a:p>
        </p:txBody>
      </p:sp>
      <p:sp>
        <p:nvSpPr>
          <p:cNvPr id="28" name="Text 25"/>
          <p:cNvSpPr/>
          <p:nvPr/>
        </p:nvSpPr>
        <p:spPr>
          <a:xfrm>
            <a:off x="17528191" y="11264900"/>
            <a:ext cx="801046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pic>
        <p:nvPicPr>
          <p:cNvPr id="29"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3667" y="4051300"/>
            <a:ext cx="7506638" cy="78232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CFCFC"/>
        </a:solidFill>
      </p:bgPr>
    </p:bg>
    <p:spTree>
      <p:nvGrpSpPr>
        <p:cNvPr id="1" name=""/>
        <p:cNvGrpSpPr/>
        <p:nvPr/>
      </p:nvGrpSpPr>
      <p:grpSpPr>
        <a:xfrm>
          <a:off x="0" y="0"/>
          <a:ext cx="0" cy="0"/>
          <a:chOff x="0" y="0"/>
          <a:chExt cx="0" cy="0"/>
        </a:xfrm>
      </p:grpSpPr>
      <p:sp>
        <p:nvSpPr>
          <p:cNvPr id="2" name="Shape 0"/>
          <p:cNvSpPr/>
          <p:nvPr/>
        </p:nvSpPr>
        <p:spPr>
          <a:xfrm>
            <a:off x="393749" y="53340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546168" y="5638800"/>
            <a:ext cx="711289" cy="2590800"/>
          </a:xfrm>
          <a:prstGeom prst="rect">
            <a:avLst/>
          </a:prstGeom>
        </p:spPr>
      </p:pic>
      <p:sp>
        <p:nvSpPr>
          <p:cNvPr id="4" name="Text 1"/>
          <p:cNvSpPr/>
          <p:nvPr/>
        </p:nvSpPr>
        <p:spPr>
          <a:xfrm>
            <a:off x="9814093" y="1003300"/>
            <a:ext cx="13218119" cy="27389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Cinzel Bold" pitchFamily="34" charset="0"/>
                <a:ea typeface="Cinzel Bold" pitchFamily="34" charset="-122"/>
                <a:cs typeface="Cinzel Bold" pitchFamily="34" charset="-120"/>
              </a:rPr>
              <a:t>Introduction</a:t>
            </a:r>
            <a:endParaRPr lang="en-US" sz="12800" dirty="0"/>
          </a:p>
        </p:txBody>
      </p:sp>
      <p:sp>
        <p:nvSpPr>
          <p:cNvPr id="5" name="Text 2"/>
          <p:cNvSpPr/>
          <p:nvPr/>
        </p:nvSpPr>
        <p:spPr>
          <a:xfrm>
            <a:off x="9886069" y="11277600"/>
            <a:ext cx="12811668" cy="1354667"/>
          </a:xfrm>
          <a:prstGeom prst="rect">
            <a:avLst/>
          </a:prstGeom>
          <a:noFill/>
          <a:ln/>
        </p:spPr>
        <p:txBody>
          <a:bodyPr wrap="square" lIns="0" tIns="0" rIns="0" bIns="0" rtlCol="0" anchor="t"/>
          <a:lstStyle/>
          <a:p>
            <a:pPr algn="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Fantasy Realm: Uncovering the Secrets of the Imagination and the Magic that Lies Within</a:t>
            </a:r>
            <a:endParaRPr lang="en-US" sz="3200" dirty="0"/>
          </a:p>
        </p:txBody>
      </p:sp>
      <p:pic>
        <p:nvPicPr>
          <p:cNvPr id="6"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27616" y="3340100"/>
            <a:ext cx="20170121" cy="7175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CFCFC"/>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4" name="Text 1"/>
          <p:cNvSpPr/>
          <p:nvPr/>
        </p:nvSpPr>
        <p:spPr>
          <a:xfrm>
            <a:off x="2959470" y="2209800"/>
            <a:ext cx="18590890"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Cinzel Bold" pitchFamily="34" charset="0"/>
                <a:ea typeface="Cinzel Bold" pitchFamily="34" charset="-122"/>
                <a:cs typeface="Cinzel Bold" pitchFamily="34" charset="-120"/>
              </a:rPr>
              <a:t>The Realm of the Extraordinary</a:t>
            </a:r>
            <a:endParaRPr lang="en-US" sz="8000" dirty="0"/>
          </a:p>
        </p:txBody>
      </p:sp>
      <p:sp>
        <p:nvSpPr>
          <p:cNvPr id="5" name="Text 2"/>
          <p:cNvSpPr/>
          <p:nvPr/>
        </p:nvSpPr>
        <p:spPr>
          <a:xfrm>
            <a:off x="2959470"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6" name="Text 3"/>
          <p:cNvSpPr/>
          <p:nvPr/>
        </p:nvSpPr>
        <p:spPr>
          <a:xfrm>
            <a:off x="12701588"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CFCFC"/>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4387048" cy="6858000"/>
          </a:xfrm>
          <a:prstGeom prst="rect">
            <a:avLst/>
          </a:prstGeom>
        </p:spPr>
      </p:pic>
      <p:sp>
        <p:nvSpPr>
          <p:cNvPr id="5" name="Shape 1"/>
          <p:cNvSpPr/>
          <p:nvPr/>
        </p:nvSpPr>
        <p:spPr>
          <a:xfrm>
            <a:off x="1714714" y="8775700"/>
            <a:ext cx="9907238" cy="3467100"/>
          </a:xfrm>
          <a:prstGeom prst="rect">
            <a:avLst/>
          </a:prstGeom>
          <a:noFill/>
          <a:ln/>
        </p:spPr>
      </p:sp>
      <p:pic>
        <p:nvPicPr>
          <p:cNvPr id="6"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76610" y="9658350"/>
            <a:ext cx="1530876" cy="1701800"/>
          </a:xfrm>
          <a:prstGeom prst="rect">
            <a:avLst/>
          </a:prstGeom>
        </p:spPr>
      </p:pic>
      <p:sp>
        <p:nvSpPr>
          <p:cNvPr id="7" name="Shape 2"/>
          <p:cNvSpPr/>
          <p:nvPr/>
        </p:nvSpPr>
        <p:spPr>
          <a:xfrm>
            <a:off x="3575832" y="8775700"/>
            <a:ext cx="8046122" cy="3467100"/>
          </a:xfrm>
          <a:prstGeom prst="rect">
            <a:avLst/>
          </a:prstGeom>
          <a:noFill/>
          <a:ln/>
        </p:spPr>
      </p:sp>
      <p:sp>
        <p:nvSpPr>
          <p:cNvPr id="8" name="Text 3"/>
          <p:cNvSpPr/>
          <p:nvPr/>
        </p:nvSpPr>
        <p:spPr>
          <a:xfrm>
            <a:off x="3575832" y="8775700"/>
            <a:ext cx="8249347"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Unicorn Sightings</a:t>
            </a:r>
            <a:endParaRPr lang="en-US" sz="4800" dirty="0"/>
          </a:p>
        </p:txBody>
      </p:sp>
      <p:sp>
        <p:nvSpPr>
          <p:cNvPr id="9" name="Text 4"/>
          <p:cNvSpPr/>
          <p:nvPr/>
        </p:nvSpPr>
        <p:spPr>
          <a:xfrm>
            <a:off x="3575832" y="9804400"/>
            <a:ext cx="8181605"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0" name="Shape 5"/>
          <p:cNvSpPr/>
          <p:nvPr/>
        </p:nvSpPr>
        <p:spPr>
          <a:xfrm>
            <a:off x="12752394" y="8775700"/>
            <a:ext cx="9907238" cy="3467100"/>
          </a:xfrm>
          <a:prstGeom prst="rect">
            <a:avLst/>
          </a:prstGeom>
          <a:noFill/>
          <a:ln/>
        </p:spPr>
      </p:sp>
      <p:pic>
        <p:nvPicPr>
          <p:cNvPr id="11"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14289" y="9658350"/>
            <a:ext cx="1458143" cy="1701800"/>
          </a:xfrm>
          <a:prstGeom prst="rect">
            <a:avLst/>
          </a:prstGeom>
        </p:spPr>
      </p:pic>
      <p:sp>
        <p:nvSpPr>
          <p:cNvPr id="12" name="Shape 6"/>
          <p:cNvSpPr/>
          <p:nvPr/>
        </p:nvSpPr>
        <p:spPr>
          <a:xfrm>
            <a:off x="14540778" y="8775700"/>
            <a:ext cx="8118855" cy="3467100"/>
          </a:xfrm>
          <a:prstGeom prst="rect">
            <a:avLst/>
          </a:prstGeom>
          <a:noFill/>
          <a:ln/>
        </p:spPr>
      </p:sp>
      <p:sp>
        <p:nvSpPr>
          <p:cNvPr id="13" name="Text 7"/>
          <p:cNvSpPr/>
          <p:nvPr/>
        </p:nvSpPr>
        <p:spPr>
          <a:xfrm>
            <a:off x="14540778" y="8775700"/>
            <a:ext cx="8322080"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Dragon Taming</a:t>
            </a:r>
            <a:endParaRPr lang="en-US" sz="4800" dirty="0"/>
          </a:p>
        </p:txBody>
      </p:sp>
      <p:sp>
        <p:nvSpPr>
          <p:cNvPr id="14" name="Text 8"/>
          <p:cNvSpPr/>
          <p:nvPr/>
        </p:nvSpPr>
        <p:spPr>
          <a:xfrm>
            <a:off x="14540778" y="9804400"/>
            <a:ext cx="825433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CFCFC"/>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sp>
        <p:nvSpPr>
          <p:cNvPr id="4" name="Shape 1"/>
          <p:cNvSpPr/>
          <p:nvPr/>
        </p:nvSpPr>
        <p:spPr>
          <a:xfrm>
            <a:off x="1574997" y="1384300"/>
            <a:ext cx="5080635" cy="11214100"/>
          </a:xfrm>
          <a:prstGeom prst="rect">
            <a:avLst/>
          </a:prstGeom>
          <a:noFill/>
          <a:ln/>
        </p:spPr>
      </p:sp>
      <p:sp>
        <p:nvSpPr>
          <p:cNvPr id="5" name="Shape 2"/>
          <p:cNvSpPr/>
          <p:nvPr/>
        </p:nvSpPr>
        <p:spPr>
          <a:xfrm>
            <a:off x="1574997" y="1384300"/>
            <a:ext cx="647781" cy="825500"/>
          </a:xfrm>
          <a:prstGeom prst="rect">
            <a:avLst/>
          </a:prstGeom>
          <a:noFill/>
          <a:ln/>
        </p:spPr>
      </p:sp>
      <p:sp>
        <p:nvSpPr>
          <p:cNvPr id="6" name="Text 3"/>
          <p:cNvSpPr/>
          <p:nvPr/>
        </p:nvSpPr>
        <p:spPr>
          <a:xfrm>
            <a:off x="1574997" y="1384300"/>
            <a:ext cx="851006"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01</a:t>
            </a:r>
            <a:endParaRPr lang="en-US" sz="4800" dirty="0"/>
          </a:p>
        </p:txBody>
      </p:sp>
      <p:pic>
        <p:nvPicPr>
          <p:cNvPr id="7"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4997" y="2819400"/>
            <a:ext cx="5080635" cy="9779000"/>
          </a:xfrm>
          <a:prstGeom prst="rect">
            <a:avLst/>
          </a:prstGeom>
        </p:spPr>
      </p:pic>
      <p:sp>
        <p:nvSpPr>
          <p:cNvPr id="8" name="Shape 4"/>
          <p:cNvSpPr/>
          <p:nvPr/>
        </p:nvSpPr>
        <p:spPr>
          <a:xfrm>
            <a:off x="6960470" y="1384300"/>
            <a:ext cx="5080635" cy="11214100"/>
          </a:xfrm>
          <a:prstGeom prst="rect">
            <a:avLst/>
          </a:prstGeom>
          <a:noFill/>
          <a:ln/>
        </p:spPr>
      </p:sp>
      <p:sp>
        <p:nvSpPr>
          <p:cNvPr id="9" name="Shape 5"/>
          <p:cNvSpPr/>
          <p:nvPr/>
        </p:nvSpPr>
        <p:spPr>
          <a:xfrm>
            <a:off x="6960470" y="1384300"/>
            <a:ext cx="762095" cy="825500"/>
          </a:xfrm>
          <a:prstGeom prst="rect">
            <a:avLst/>
          </a:prstGeom>
          <a:noFill/>
          <a:ln/>
        </p:spPr>
      </p:sp>
      <p:sp>
        <p:nvSpPr>
          <p:cNvPr id="10" name="Text 6"/>
          <p:cNvSpPr/>
          <p:nvPr/>
        </p:nvSpPr>
        <p:spPr>
          <a:xfrm>
            <a:off x="6960470" y="1384300"/>
            <a:ext cx="965321"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02</a:t>
            </a:r>
            <a:endParaRPr lang="en-US" sz="4800" dirty="0"/>
          </a:p>
        </p:txBody>
      </p:sp>
      <p:pic>
        <p:nvPicPr>
          <p:cNvPr id="11"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0470" y="2819400"/>
            <a:ext cx="5080635" cy="9779000"/>
          </a:xfrm>
          <a:prstGeom prst="rect">
            <a:avLst/>
          </a:prstGeom>
        </p:spPr>
      </p:pic>
      <p:sp>
        <p:nvSpPr>
          <p:cNvPr id="12" name="Shape 7"/>
          <p:cNvSpPr/>
          <p:nvPr/>
        </p:nvSpPr>
        <p:spPr>
          <a:xfrm>
            <a:off x="12345943" y="1384300"/>
            <a:ext cx="5080635" cy="11214100"/>
          </a:xfrm>
          <a:prstGeom prst="rect">
            <a:avLst/>
          </a:prstGeom>
          <a:noFill/>
          <a:ln/>
        </p:spPr>
      </p:sp>
      <p:sp>
        <p:nvSpPr>
          <p:cNvPr id="13" name="Shape 8"/>
          <p:cNvSpPr/>
          <p:nvPr/>
        </p:nvSpPr>
        <p:spPr>
          <a:xfrm>
            <a:off x="12345943" y="1384300"/>
            <a:ext cx="736692" cy="825500"/>
          </a:xfrm>
          <a:prstGeom prst="rect">
            <a:avLst/>
          </a:prstGeom>
          <a:noFill/>
          <a:ln/>
        </p:spPr>
      </p:sp>
      <p:sp>
        <p:nvSpPr>
          <p:cNvPr id="14" name="Text 9"/>
          <p:cNvSpPr/>
          <p:nvPr/>
        </p:nvSpPr>
        <p:spPr>
          <a:xfrm>
            <a:off x="12345943" y="1384300"/>
            <a:ext cx="939917"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03</a:t>
            </a:r>
            <a:endParaRPr lang="en-US" sz="4800" dirty="0"/>
          </a:p>
        </p:txBody>
      </p:sp>
      <p:pic>
        <p:nvPicPr>
          <p:cNvPr id="1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345943" y="2819400"/>
            <a:ext cx="5080635" cy="9779000"/>
          </a:xfrm>
          <a:prstGeom prst="rect">
            <a:avLst/>
          </a:prstGeom>
        </p:spPr>
      </p:pic>
      <p:sp>
        <p:nvSpPr>
          <p:cNvPr id="16" name="Shape 10"/>
          <p:cNvSpPr/>
          <p:nvPr/>
        </p:nvSpPr>
        <p:spPr>
          <a:xfrm>
            <a:off x="17731416" y="1384300"/>
            <a:ext cx="5080635" cy="11214100"/>
          </a:xfrm>
          <a:prstGeom prst="rect">
            <a:avLst/>
          </a:prstGeom>
          <a:noFill/>
          <a:ln/>
        </p:spPr>
      </p:sp>
      <p:sp>
        <p:nvSpPr>
          <p:cNvPr id="17" name="Shape 11"/>
          <p:cNvSpPr/>
          <p:nvPr/>
        </p:nvSpPr>
        <p:spPr>
          <a:xfrm>
            <a:off x="17731416" y="1384300"/>
            <a:ext cx="787498" cy="825500"/>
          </a:xfrm>
          <a:prstGeom prst="rect">
            <a:avLst/>
          </a:prstGeom>
          <a:noFill/>
          <a:ln/>
        </p:spPr>
      </p:sp>
      <p:sp>
        <p:nvSpPr>
          <p:cNvPr id="18" name="Text 12"/>
          <p:cNvSpPr/>
          <p:nvPr/>
        </p:nvSpPr>
        <p:spPr>
          <a:xfrm>
            <a:off x="17731416" y="1384300"/>
            <a:ext cx="990724"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04</a:t>
            </a:r>
            <a:endParaRPr lang="en-US" sz="4800" dirty="0"/>
          </a:p>
        </p:txBody>
      </p:sp>
      <p:pic>
        <p:nvPicPr>
          <p:cNvPr id="1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731416" y="2819400"/>
            <a:ext cx="5080635" cy="9779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CFCFC"/>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16327" y="1866900"/>
            <a:ext cx="5966698" cy="4437893"/>
          </a:xfrm>
          <a:prstGeom prst="rect">
            <a:avLst/>
          </a:prstGeom>
        </p:spPr>
      </p:pic>
      <p:sp>
        <p:nvSpPr>
          <p:cNvPr id="5" name="Shape 1"/>
          <p:cNvSpPr/>
          <p:nvPr/>
        </p:nvSpPr>
        <p:spPr>
          <a:xfrm>
            <a:off x="5842730" y="4229100"/>
            <a:ext cx="13603400" cy="5943600"/>
          </a:xfrm>
          <a:prstGeom prst="rect">
            <a:avLst/>
          </a:prstGeom>
          <a:noFill/>
          <a:ln/>
        </p:spPr>
      </p:sp>
      <p:sp>
        <p:nvSpPr>
          <p:cNvPr id="6" name="Text 2"/>
          <p:cNvSpPr/>
          <p:nvPr/>
        </p:nvSpPr>
        <p:spPr>
          <a:xfrm>
            <a:off x="5842730" y="4229100"/>
            <a:ext cx="13806626" cy="5156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7" name="Text 3"/>
          <p:cNvSpPr/>
          <p:nvPr/>
        </p:nvSpPr>
        <p:spPr>
          <a:xfrm>
            <a:off x="14949768" y="9486900"/>
            <a:ext cx="464878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oppins Bold" pitchFamily="34" charset="0"/>
                <a:ea typeface="Poppins Bold" pitchFamily="34" charset="-122"/>
                <a:cs typeface="Poppins Bold" pitchFamily="34" charset="-120"/>
              </a:rPr>
              <a:t>The Dream Weaver</a:t>
            </a:r>
            <a:endParaRPr lang="en-US"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CFCFC"/>
        </a:solidFill>
      </p:bgPr>
    </p:bg>
    <p:spTree>
      <p:nvGrpSpPr>
        <p:cNvPr id="1" name=""/>
        <p:cNvGrpSpPr/>
        <p:nvPr/>
      </p:nvGrpSpPr>
      <p:grpSpPr>
        <a:xfrm>
          <a:off x="0" y="0"/>
          <a:ext cx="0" cy="0"/>
          <a:chOff x="0" y="0"/>
          <a:chExt cx="0" cy="0"/>
        </a:xfrm>
      </p:grpSpPr>
      <p:sp>
        <p:nvSpPr>
          <p:cNvPr id="2" name="Shape 0"/>
          <p:cNvSpPr/>
          <p:nvPr/>
        </p:nvSpPr>
        <p:spPr>
          <a:xfrm>
            <a:off x="23370921" y="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304800"/>
            <a:ext cx="711289" cy="2590800"/>
          </a:xfrm>
          <a:prstGeom prst="rect">
            <a:avLst/>
          </a:prstGeom>
        </p:spPr>
      </p:pic>
      <p:pic>
        <p:nvPicPr>
          <p:cNvPr id="4"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1530" y="3949700"/>
            <a:ext cx="9030829" cy="63373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29616" y="3949700"/>
            <a:ext cx="13069934" cy="6337300"/>
          </a:xfrm>
          <a:prstGeom prst="rect">
            <a:avLst/>
          </a:prstGeom>
        </p:spPr>
      </p:pic>
      <p:sp>
        <p:nvSpPr>
          <p:cNvPr id="6" name="Shape 1"/>
          <p:cNvSpPr/>
          <p:nvPr/>
        </p:nvSpPr>
        <p:spPr>
          <a:xfrm>
            <a:off x="1041530" y="685800"/>
            <a:ext cx="9030829" cy="2349500"/>
          </a:xfrm>
          <a:prstGeom prst="rect">
            <a:avLst/>
          </a:prstGeom>
          <a:noFill/>
          <a:ln/>
        </p:spPr>
      </p:sp>
      <p:sp>
        <p:nvSpPr>
          <p:cNvPr id="7" name="Text 2"/>
          <p:cNvSpPr/>
          <p:nvPr/>
        </p:nvSpPr>
        <p:spPr>
          <a:xfrm>
            <a:off x="1041530" y="685800"/>
            <a:ext cx="9234054"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Dragon Taming Technique</a:t>
            </a:r>
            <a:endParaRPr lang="en-US" sz="4800" dirty="0"/>
          </a:p>
        </p:txBody>
      </p:sp>
      <p:sp>
        <p:nvSpPr>
          <p:cNvPr id="8" name="Text 3"/>
          <p:cNvSpPr/>
          <p:nvPr/>
        </p:nvSpPr>
        <p:spPr>
          <a:xfrm>
            <a:off x="1041530" y="1816100"/>
            <a:ext cx="9166312"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9" name="Shape 4"/>
          <p:cNvSpPr/>
          <p:nvPr/>
        </p:nvSpPr>
        <p:spPr>
          <a:xfrm>
            <a:off x="10529616" y="10820400"/>
            <a:ext cx="13298562" cy="2349500"/>
          </a:xfrm>
          <a:prstGeom prst="rect">
            <a:avLst/>
          </a:prstGeom>
          <a:noFill/>
          <a:ln/>
        </p:spPr>
      </p:sp>
      <p:sp>
        <p:nvSpPr>
          <p:cNvPr id="10" name="Text 5"/>
          <p:cNvSpPr/>
          <p:nvPr/>
        </p:nvSpPr>
        <p:spPr>
          <a:xfrm>
            <a:off x="10529616" y="10820400"/>
            <a:ext cx="13501788"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Cinzel Bold" pitchFamily="34" charset="0"/>
                <a:ea typeface="Cinzel Bold" pitchFamily="34" charset="-122"/>
                <a:cs typeface="Cinzel Bold" pitchFamily="34" charset="-120"/>
              </a:rPr>
              <a:t>The Art of Unicorn Sighting</a:t>
            </a:r>
            <a:endParaRPr lang="en-US" sz="4800" dirty="0"/>
          </a:p>
        </p:txBody>
      </p:sp>
      <p:sp>
        <p:nvSpPr>
          <p:cNvPr id="11" name="Text 6"/>
          <p:cNvSpPr/>
          <p:nvPr/>
        </p:nvSpPr>
        <p:spPr>
          <a:xfrm>
            <a:off x="10529616" y="11950700"/>
            <a:ext cx="13434046"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2024-01-16T08:23:10Z</dcterms:created>
  <dcterms:modified xsi:type="dcterms:W3CDTF">2024-01-16T08:23:10Z</dcterms:modified>
</cp:coreProperties>
</file>