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2.xml"/>
  <Override ContentType="application/vnd.openxmlformats-officedocument.drawingml.chart+xml" PartName="/ppt/charts/chart1.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Lst>
  <p:sldSz cy="6858000" cx="12192000"/>
  <p:notesSz cx="6858000" cy="9144000"/>
  <p:embeddedFontLst>
    <p:embeddedFont>
      <p:font typeface="Cairo"/>
      <p:regular r:id="rId50"/>
      <p:bold r:id="rId51"/>
    </p:embeddedFont>
    <p:embeddedFont>
      <p:font typeface="Arial Black"/>
      <p:regular r:id="rId52"/>
    </p:embeddedFont>
    <p:embeddedFont>
      <p:font typeface="Milonga"/>
      <p:regular r:id="rId53"/>
    </p:embeddedFont>
    <p:embeddedFont>
      <p:font typeface="Changa One"/>
      <p:regular r:id="rId54"/>
      <p:italic r:id="rId55"/>
    </p:embeddedFont>
    <p:embeddedFont>
      <p:font typeface="Adamina"/>
      <p:regular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57" roundtripDataSignature="AMtx7miZuCsvi9arfLWlkkExIyFIbId55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D5B5501-86E6-47AE-BE62-5E8CF5E88D8D}">
  <a:tblStyle styleId="{2D5B5501-86E6-47AE-BE62-5E8CF5E88D8D}"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Cairo-bold.fntdata"/><Relationship Id="rId50" Type="http://schemas.openxmlformats.org/officeDocument/2006/relationships/font" Target="fonts/Cairo-regular.fntdata"/><Relationship Id="rId53" Type="http://schemas.openxmlformats.org/officeDocument/2006/relationships/font" Target="fonts/Milonga-regular.fntdata"/><Relationship Id="rId52" Type="http://schemas.openxmlformats.org/officeDocument/2006/relationships/font" Target="fonts/ArialBlack-regular.fntdata"/><Relationship Id="rId11" Type="http://schemas.openxmlformats.org/officeDocument/2006/relationships/slide" Target="slides/slide6.xml"/><Relationship Id="rId55" Type="http://schemas.openxmlformats.org/officeDocument/2006/relationships/font" Target="fonts/ChangaOne-italic.fntdata"/><Relationship Id="rId10" Type="http://schemas.openxmlformats.org/officeDocument/2006/relationships/slide" Target="slides/slide5.xml"/><Relationship Id="rId54" Type="http://schemas.openxmlformats.org/officeDocument/2006/relationships/font" Target="fonts/ChangaOne-regular.fntdata"/><Relationship Id="rId13" Type="http://schemas.openxmlformats.org/officeDocument/2006/relationships/slide" Target="slides/slide8.xml"/><Relationship Id="rId57" Type="http://customschemas.google.com/relationships/presentationmetadata" Target="metadata"/><Relationship Id="rId12" Type="http://schemas.openxmlformats.org/officeDocument/2006/relationships/slide" Target="slides/slide7.xml"/><Relationship Id="rId56" Type="http://schemas.openxmlformats.org/officeDocument/2006/relationships/font" Target="fonts/Adamina-regular.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BEBFBF"/>
            </a:solidFill>
          </c:spPr>
          <c:dPt>
            <c:idx val="0"/>
            <c:bubble3D val="0"/>
            <c:spPr>
              <a:solidFill>
                <a:srgbClr val="000000"/>
              </a:solidFill>
            </c:spPr>
            <c:extLst xmlns:c16r2="http://schemas.microsoft.com/office/drawing/2015/06/chart">
              <c:ext xmlns:c16="http://schemas.microsoft.com/office/drawing/2014/chart" uri="{C3380CC4-5D6E-409C-BE32-E72D297353CC}">
                <c16:uniqueId val="{00000001-27DF-45BF-8957-C77412343E81}"/>
              </c:ext>
            </c:extLst>
          </c:dPt>
          <c:dPt>
            <c:idx val="1"/>
            <c:bubble3D val="0"/>
            <c:spPr>
              <a:solidFill>
                <a:srgbClr val="BEBFBF">
                  <a:alpha val="30000"/>
                </a:srgbClr>
              </a:solidFill>
            </c:spPr>
            <c:extLst xmlns:c16r2="http://schemas.microsoft.com/office/drawing/2015/06/chart">
              <c:ext xmlns:c16="http://schemas.microsoft.com/office/drawing/2014/chart" uri="{C3380CC4-5D6E-409C-BE32-E72D297353CC}">
                <c16:uniqueId val="{00000003-27DF-45BF-8957-C77412343E81}"/>
              </c:ext>
            </c:extLst>
          </c:dPt>
          <c:cat>
            <c:strRef>
              <c:f>Sheet1!$A$2:$A$3</c:f>
              <c:strCache>
                <c:ptCount val="2"/>
                <c:pt idx="0">
                  <c:v>1st Qtr</c:v>
                </c:pt>
                <c:pt idx="1">
                  <c:v>2nd Qtr</c:v>
                </c:pt>
              </c:strCache>
            </c:strRef>
          </c:cat>
          <c:val>
            <c:numRef>
              <c:f>Sheet1!$B$2:$B$3</c:f>
              <c:numCache>
                <c:formatCode>General</c:formatCode>
                <c:ptCount val="2"/>
                <c:pt idx="0">
                  <c:v>6</c:v>
                </c:pt>
                <c:pt idx="1">
                  <c:v>4</c:v>
                </c:pt>
              </c:numCache>
            </c:numRef>
          </c:val>
          <c:extLst xmlns:c16r2="http://schemas.microsoft.com/office/drawing/2015/06/chart">
            <c:ext xmlns:c16="http://schemas.microsoft.com/office/drawing/2014/chart" uri="{C3380CC4-5D6E-409C-BE32-E72D297353CC}">
              <c16:uniqueId val="{00000004-27DF-45BF-8957-C77412343E81}"/>
            </c:ext>
          </c:extLst>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es-PE"/>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BEBFBF"/>
            </a:solidFill>
          </c:spPr>
          <c:dPt>
            <c:idx val="0"/>
            <c:bubble3D val="0"/>
            <c:spPr>
              <a:solidFill>
                <a:srgbClr val="FF0000"/>
              </a:solidFill>
            </c:spPr>
            <c:extLst xmlns:c16r2="http://schemas.microsoft.com/office/drawing/2015/06/chart">
              <c:ext xmlns:c16="http://schemas.microsoft.com/office/drawing/2014/chart" uri="{C3380CC4-5D6E-409C-BE32-E72D297353CC}">
                <c16:uniqueId val="{00000001-B4A9-4D57-9BD2-3CAF3AB05D7F}"/>
              </c:ext>
            </c:extLst>
          </c:dPt>
          <c:dPt>
            <c:idx val="1"/>
            <c:bubble3D val="0"/>
            <c:spPr>
              <a:solidFill>
                <a:srgbClr val="BEBFBF">
                  <a:alpha val="30000"/>
                </a:srgbClr>
              </a:solidFill>
            </c:spPr>
            <c:extLst xmlns:c16r2="http://schemas.microsoft.com/office/drawing/2015/06/chart">
              <c:ext xmlns:c16="http://schemas.microsoft.com/office/drawing/2014/chart" uri="{C3380CC4-5D6E-409C-BE32-E72D297353CC}">
                <c16:uniqueId val="{00000003-B4A9-4D57-9BD2-3CAF3AB05D7F}"/>
              </c:ext>
            </c:extLst>
          </c:dPt>
          <c:cat>
            <c:strRef>
              <c:f>Sheet1!$A$2:$A$3</c:f>
              <c:strCache>
                <c:ptCount val="2"/>
                <c:pt idx="0">
                  <c:v>1st Qtr</c:v>
                </c:pt>
                <c:pt idx="1">
                  <c:v>2nd Qtr</c:v>
                </c:pt>
              </c:strCache>
            </c:strRef>
          </c:cat>
          <c:val>
            <c:numRef>
              <c:f>Sheet1!$B$2:$B$3</c:f>
              <c:numCache>
                <c:formatCode>General</c:formatCode>
                <c:ptCount val="2"/>
                <c:pt idx="0">
                  <c:v>4</c:v>
                </c:pt>
                <c:pt idx="1">
                  <c:v>6</c:v>
                </c:pt>
              </c:numCache>
            </c:numRef>
          </c:val>
          <c:extLst xmlns:c16r2="http://schemas.microsoft.com/office/drawing/2015/06/chart">
            <c:ext xmlns:c16="http://schemas.microsoft.com/office/drawing/2014/chart" uri="{C3380CC4-5D6E-409C-BE32-E72D297353CC}">
              <c16:uniqueId val="{00000004-B4A9-4D57-9BD2-3CAF3AB05D7F}"/>
            </c:ext>
          </c:extLst>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es-PE"/>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0" name="Google Shape;58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5" name="Google Shape;60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7" name="Google Shape;62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7" name="Google Shape;64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2" name="Shape 712"/>
        <p:cNvGrpSpPr/>
        <p:nvPr/>
      </p:nvGrpSpPr>
      <p:grpSpPr>
        <a:xfrm>
          <a:off x="0" y="0"/>
          <a:ext cx="0" cy="0"/>
          <a:chOff x="0" y="0"/>
          <a:chExt cx="0" cy="0"/>
        </a:xfrm>
      </p:grpSpPr>
      <p:sp>
        <p:nvSpPr>
          <p:cNvPr id="713" name="Google Shape;713;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4" name="Google Shape;714;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1" name="Google Shape;74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6" name="Shape 1016"/>
        <p:cNvGrpSpPr/>
        <p:nvPr/>
      </p:nvGrpSpPr>
      <p:grpSpPr>
        <a:xfrm>
          <a:off x="0" y="0"/>
          <a:ext cx="0" cy="0"/>
          <a:chOff x="0" y="0"/>
          <a:chExt cx="0" cy="0"/>
        </a:xfrm>
      </p:grpSpPr>
      <p:sp>
        <p:nvSpPr>
          <p:cNvPr id="1017" name="Google Shape;1017;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8" name="Google Shape;101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7" name="Shape 1037"/>
        <p:cNvGrpSpPr/>
        <p:nvPr/>
      </p:nvGrpSpPr>
      <p:grpSpPr>
        <a:xfrm>
          <a:off x="0" y="0"/>
          <a:ext cx="0" cy="0"/>
          <a:chOff x="0" y="0"/>
          <a:chExt cx="0" cy="0"/>
        </a:xfrm>
      </p:grpSpPr>
      <p:sp>
        <p:nvSpPr>
          <p:cNvPr id="1038" name="Google Shape;1038;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9" name="Google Shape;1039;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5" name="Shape 1055"/>
        <p:cNvGrpSpPr/>
        <p:nvPr/>
      </p:nvGrpSpPr>
      <p:grpSpPr>
        <a:xfrm>
          <a:off x="0" y="0"/>
          <a:ext cx="0" cy="0"/>
          <a:chOff x="0" y="0"/>
          <a:chExt cx="0" cy="0"/>
        </a:xfrm>
      </p:grpSpPr>
      <p:sp>
        <p:nvSpPr>
          <p:cNvPr id="1056" name="Google Shape;1056;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7" name="Google Shape;105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4" name="Shape 1074"/>
        <p:cNvGrpSpPr/>
        <p:nvPr/>
      </p:nvGrpSpPr>
      <p:grpSpPr>
        <a:xfrm>
          <a:off x="0" y="0"/>
          <a:ext cx="0" cy="0"/>
          <a:chOff x="0" y="0"/>
          <a:chExt cx="0" cy="0"/>
        </a:xfrm>
      </p:grpSpPr>
      <p:sp>
        <p:nvSpPr>
          <p:cNvPr id="1075" name="Google Shape;1075;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6" name="Google Shape;107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2" name="Shape 1102"/>
        <p:cNvGrpSpPr/>
        <p:nvPr/>
      </p:nvGrpSpPr>
      <p:grpSpPr>
        <a:xfrm>
          <a:off x="0" y="0"/>
          <a:ext cx="0" cy="0"/>
          <a:chOff x="0" y="0"/>
          <a:chExt cx="0" cy="0"/>
        </a:xfrm>
      </p:grpSpPr>
      <p:sp>
        <p:nvSpPr>
          <p:cNvPr id="1103" name="Google Shape;1103;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4" name="Google Shape;110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3" name="Shape 1123"/>
        <p:cNvGrpSpPr/>
        <p:nvPr/>
      </p:nvGrpSpPr>
      <p:grpSpPr>
        <a:xfrm>
          <a:off x="0" y="0"/>
          <a:ext cx="0" cy="0"/>
          <a:chOff x="0" y="0"/>
          <a:chExt cx="0" cy="0"/>
        </a:xfrm>
      </p:grpSpPr>
      <p:sp>
        <p:nvSpPr>
          <p:cNvPr id="1124" name="Google Shape;1124;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5" name="Google Shape;112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9" name="Shape 1139"/>
        <p:cNvGrpSpPr/>
        <p:nvPr/>
      </p:nvGrpSpPr>
      <p:grpSpPr>
        <a:xfrm>
          <a:off x="0" y="0"/>
          <a:ext cx="0" cy="0"/>
          <a:chOff x="0" y="0"/>
          <a:chExt cx="0" cy="0"/>
        </a:xfrm>
      </p:grpSpPr>
      <p:sp>
        <p:nvSpPr>
          <p:cNvPr id="1140" name="Google Shape;1140;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1" name="Google Shape;114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7" name="Shape 1167"/>
        <p:cNvGrpSpPr/>
        <p:nvPr/>
      </p:nvGrpSpPr>
      <p:grpSpPr>
        <a:xfrm>
          <a:off x="0" y="0"/>
          <a:ext cx="0" cy="0"/>
          <a:chOff x="0" y="0"/>
          <a:chExt cx="0" cy="0"/>
        </a:xfrm>
      </p:grpSpPr>
      <p:sp>
        <p:nvSpPr>
          <p:cNvPr id="1168" name="Google Shape;1168;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9" name="Google Shape;116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3" name="Shape 1183"/>
        <p:cNvGrpSpPr/>
        <p:nvPr/>
      </p:nvGrpSpPr>
      <p:grpSpPr>
        <a:xfrm>
          <a:off x="0" y="0"/>
          <a:ext cx="0" cy="0"/>
          <a:chOff x="0" y="0"/>
          <a:chExt cx="0" cy="0"/>
        </a:xfrm>
      </p:grpSpPr>
      <p:sp>
        <p:nvSpPr>
          <p:cNvPr id="1184" name="Google Shape;1184;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5" name="Google Shape;118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6" name="Shape 1196"/>
        <p:cNvGrpSpPr/>
        <p:nvPr/>
      </p:nvGrpSpPr>
      <p:grpSpPr>
        <a:xfrm>
          <a:off x="0" y="0"/>
          <a:ext cx="0" cy="0"/>
          <a:chOff x="0" y="0"/>
          <a:chExt cx="0" cy="0"/>
        </a:xfrm>
      </p:grpSpPr>
      <p:sp>
        <p:nvSpPr>
          <p:cNvPr id="1197" name="Google Shape;1197;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8" name="Google Shape;119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1" name="Shape 1211"/>
        <p:cNvGrpSpPr/>
        <p:nvPr/>
      </p:nvGrpSpPr>
      <p:grpSpPr>
        <a:xfrm>
          <a:off x="0" y="0"/>
          <a:ext cx="0" cy="0"/>
          <a:chOff x="0" y="0"/>
          <a:chExt cx="0" cy="0"/>
        </a:xfrm>
      </p:grpSpPr>
      <p:sp>
        <p:nvSpPr>
          <p:cNvPr id="1212" name="Google Shape;1212;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3" name="Google Shape;121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5" name="Shape 1225"/>
        <p:cNvGrpSpPr/>
        <p:nvPr/>
      </p:nvGrpSpPr>
      <p:grpSpPr>
        <a:xfrm>
          <a:off x="0" y="0"/>
          <a:ext cx="0" cy="0"/>
          <a:chOff x="0" y="0"/>
          <a:chExt cx="0" cy="0"/>
        </a:xfrm>
      </p:grpSpPr>
      <p:sp>
        <p:nvSpPr>
          <p:cNvPr id="1226" name="Google Shape;1226;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7" name="Google Shape;1227;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6" name="Shape 1256"/>
        <p:cNvGrpSpPr/>
        <p:nvPr/>
      </p:nvGrpSpPr>
      <p:grpSpPr>
        <a:xfrm>
          <a:off x="0" y="0"/>
          <a:ext cx="0" cy="0"/>
          <a:chOff x="0" y="0"/>
          <a:chExt cx="0" cy="0"/>
        </a:xfrm>
      </p:grpSpPr>
      <p:sp>
        <p:nvSpPr>
          <p:cNvPr id="1257" name="Google Shape;1257;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8" name="Google Shape;1258;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2" name="Shape 1272"/>
        <p:cNvGrpSpPr/>
        <p:nvPr/>
      </p:nvGrpSpPr>
      <p:grpSpPr>
        <a:xfrm>
          <a:off x="0" y="0"/>
          <a:ext cx="0" cy="0"/>
          <a:chOff x="0" y="0"/>
          <a:chExt cx="0" cy="0"/>
        </a:xfrm>
      </p:grpSpPr>
      <p:sp>
        <p:nvSpPr>
          <p:cNvPr id="1273" name="Google Shape;1273;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4" name="Google Shape;1274;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4" name="Google Shape;40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5" name="Shape 1295"/>
        <p:cNvGrpSpPr/>
        <p:nvPr/>
      </p:nvGrpSpPr>
      <p:grpSpPr>
        <a:xfrm>
          <a:off x="0" y="0"/>
          <a:ext cx="0" cy="0"/>
          <a:chOff x="0" y="0"/>
          <a:chExt cx="0" cy="0"/>
        </a:xfrm>
      </p:grpSpPr>
      <p:sp>
        <p:nvSpPr>
          <p:cNvPr id="1296" name="Google Shape;1296;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7" name="Google Shape;1297;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7" name="Shape 1307"/>
        <p:cNvGrpSpPr/>
        <p:nvPr/>
      </p:nvGrpSpPr>
      <p:grpSpPr>
        <a:xfrm>
          <a:off x="0" y="0"/>
          <a:ext cx="0" cy="0"/>
          <a:chOff x="0" y="0"/>
          <a:chExt cx="0" cy="0"/>
        </a:xfrm>
      </p:grpSpPr>
      <p:sp>
        <p:nvSpPr>
          <p:cNvPr id="1308" name="Google Shape;1308;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9" name="Google Shape;1309;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2" name="Shape 1332"/>
        <p:cNvGrpSpPr/>
        <p:nvPr/>
      </p:nvGrpSpPr>
      <p:grpSpPr>
        <a:xfrm>
          <a:off x="0" y="0"/>
          <a:ext cx="0" cy="0"/>
          <a:chOff x="0" y="0"/>
          <a:chExt cx="0" cy="0"/>
        </a:xfrm>
      </p:grpSpPr>
      <p:sp>
        <p:nvSpPr>
          <p:cNvPr id="1333" name="Google Shape;1333;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4" name="Google Shape;1334;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2" name="Shape 1362"/>
        <p:cNvGrpSpPr/>
        <p:nvPr/>
      </p:nvGrpSpPr>
      <p:grpSpPr>
        <a:xfrm>
          <a:off x="0" y="0"/>
          <a:ext cx="0" cy="0"/>
          <a:chOff x="0" y="0"/>
          <a:chExt cx="0" cy="0"/>
        </a:xfrm>
      </p:grpSpPr>
      <p:sp>
        <p:nvSpPr>
          <p:cNvPr id="1363" name="Google Shape;1363;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4" name="Google Shape;1364;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4" name="Shape 1394"/>
        <p:cNvGrpSpPr/>
        <p:nvPr/>
      </p:nvGrpSpPr>
      <p:grpSpPr>
        <a:xfrm>
          <a:off x="0" y="0"/>
          <a:ext cx="0" cy="0"/>
          <a:chOff x="0" y="0"/>
          <a:chExt cx="0" cy="0"/>
        </a:xfrm>
      </p:grpSpPr>
      <p:sp>
        <p:nvSpPr>
          <p:cNvPr id="1395" name="Google Shape;1395;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6" name="Google Shape;1396;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2" name="Shape 1402"/>
        <p:cNvGrpSpPr/>
        <p:nvPr/>
      </p:nvGrpSpPr>
      <p:grpSpPr>
        <a:xfrm>
          <a:off x="0" y="0"/>
          <a:ext cx="0" cy="0"/>
          <a:chOff x="0" y="0"/>
          <a:chExt cx="0" cy="0"/>
        </a:xfrm>
      </p:grpSpPr>
      <p:sp>
        <p:nvSpPr>
          <p:cNvPr id="1403" name="Google Shape;1403;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4" name="Google Shape;1404;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9" name="Shape 1419"/>
        <p:cNvGrpSpPr/>
        <p:nvPr/>
      </p:nvGrpSpPr>
      <p:grpSpPr>
        <a:xfrm>
          <a:off x="0" y="0"/>
          <a:ext cx="0" cy="0"/>
          <a:chOff x="0" y="0"/>
          <a:chExt cx="0" cy="0"/>
        </a:xfrm>
      </p:grpSpPr>
      <p:sp>
        <p:nvSpPr>
          <p:cNvPr id="1420" name="Google Shape;1420;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1" name="Google Shape;1421;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9" name="Shape 1429"/>
        <p:cNvGrpSpPr/>
        <p:nvPr/>
      </p:nvGrpSpPr>
      <p:grpSpPr>
        <a:xfrm>
          <a:off x="0" y="0"/>
          <a:ext cx="0" cy="0"/>
          <a:chOff x="0" y="0"/>
          <a:chExt cx="0" cy="0"/>
        </a:xfrm>
      </p:grpSpPr>
      <p:sp>
        <p:nvSpPr>
          <p:cNvPr id="1430" name="Google Shape;1430;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1" name="Google Shape;1431;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4" name="Shape 1434"/>
        <p:cNvGrpSpPr/>
        <p:nvPr/>
      </p:nvGrpSpPr>
      <p:grpSpPr>
        <a:xfrm>
          <a:off x="0" y="0"/>
          <a:ext cx="0" cy="0"/>
          <a:chOff x="0" y="0"/>
          <a:chExt cx="0" cy="0"/>
        </a:xfrm>
      </p:grpSpPr>
      <p:sp>
        <p:nvSpPr>
          <p:cNvPr id="1435" name="Google Shape;1435;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6" name="Google Shape;1436;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3" name="Shape 1443"/>
        <p:cNvGrpSpPr/>
        <p:nvPr/>
      </p:nvGrpSpPr>
      <p:grpSpPr>
        <a:xfrm>
          <a:off x="0" y="0"/>
          <a:ext cx="0" cy="0"/>
          <a:chOff x="0" y="0"/>
          <a:chExt cx="0" cy="0"/>
        </a:xfrm>
      </p:grpSpPr>
      <p:sp>
        <p:nvSpPr>
          <p:cNvPr id="1444" name="Google Shape;1444;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5" name="Google Shape;1445;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4" name="Shape 1454"/>
        <p:cNvGrpSpPr/>
        <p:nvPr/>
      </p:nvGrpSpPr>
      <p:grpSpPr>
        <a:xfrm>
          <a:off x="0" y="0"/>
          <a:ext cx="0" cy="0"/>
          <a:chOff x="0" y="0"/>
          <a:chExt cx="0" cy="0"/>
        </a:xfrm>
      </p:grpSpPr>
      <p:sp>
        <p:nvSpPr>
          <p:cNvPr id="1455" name="Google Shape;1455;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6" name="Google Shape;1456;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1" name="Shape 1461"/>
        <p:cNvGrpSpPr/>
        <p:nvPr/>
      </p:nvGrpSpPr>
      <p:grpSpPr>
        <a:xfrm>
          <a:off x="0" y="0"/>
          <a:ext cx="0" cy="0"/>
          <a:chOff x="0" y="0"/>
          <a:chExt cx="0" cy="0"/>
        </a:xfrm>
      </p:grpSpPr>
      <p:sp>
        <p:nvSpPr>
          <p:cNvPr id="1462" name="Google Shape;1462;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3" name="Google Shape;1463;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8" name="Shape 1468"/>
        <p:cNvGrpSpPr/>
        <p:nvPr/>
      </p:nvGrpSpPr>
      <p:grpSpPr>
        <a:xfrm>
          <a:off x="0" y="0"/>
          <a:ext cx="0" cy="0"/>
          <a:chOff x="0" y="0"/>
          <a:chExt cx="0" cy="0"/>
        </a:xfrm>
      </p:grpSpPr>
      <p:sp>
        <p:nvSpPr>
          <p:cNvPr id="1469" name="Google Shape;1469;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0" name="Google Shape;1470;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8" name="Shape 1518"/>
        <p:cNvGrpSpPr/>
        <p:nvPr/>
      </p:nvGrpSpPr>
      <p:grpSpPr>
        <a:xfrm>
          <a:off x="0" y="0"/>
          <a:ext cx="0" cy="0"/>
          <a:chOff x="0" y="0"/>
          <a:chExt cx="0" cy="0"/>
        </a:xfrm>
      </p:grpSpPr>
      <p:sp>
        <p:nvSpPr>
          <p:cNvPr id="1519" name="Google Shape;1519;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0" name="Google Shape;1520;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8" name="Shape 1568"/>
        <p:cNvGrpSpPr/>
        <p:nvPr/>
      </p:nvGrpSpPr>
      <p:grpSpPr>
        <a:xfrm>
          <a:off x="0" y="0"/>
          <a:ext cx="0" cy="0"/>
          <a:chOff x="0" y="0"/>
          <a:chExt cx="0" cy="0"/>
        </a:xfrm>
      </p:grpSpPr>
      <p:sp>
        <p:nvSpPr>
          <p:cNvPr id="1569" name="Google Shape;1569;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0" name="Google Shape;1570;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9" name="Google Shape;46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3" name="Google Shape;51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0" name="Google Shape;53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0" name="Google Shape;55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3" name="Google Shape;573;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1.png"/><Relationship Id="rId4" Type="http://schemas.openxmlformats.org/officeDocument/2006/relationships/image" Target="../media/image7.png"/><Relationship Id="rId5" Type="http://schemas.openxmlformats.org/officeDocument/2006/relationships/image" Target="../media/image6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7.jpg"/><Relationship Id="rId3" Type="http://schemas.openxmlformats.org/officeDocument/2006/relationships/image" Target="../media/image1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jpg"/><Relationship Id="rId3" Type="http://schemas.openxmlformats.org/officeDocument/2006/relationships/image" Target="../media/image1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layout">
  <p:cSld name="Cover slide layout">
    <p:bg>
      <p:bgPr>
        <a:blipFill>
          <a:blip r:embed="rId2">
            <a:alphaModFix/>
          </a:blip>
          <a:stretch>
            <a:fillRect/>
          </a:stretch>
        </a:blipFill>
      </p:bgPr>
    </p:bg>
    <p:spTree>
      <p:nvGrpSpPr>
        <p:cNvPr id="14" name="Shape 14"/>
        <p:cNvGrpSpPr/>
        <p:nvPr/>
      </p:nvGrpSpPr>
      <p:grpSpPr>
        <a:xfrm>
          <a:off x="0" y="0"/>
          <a:ext cx="0" cy="0"/>
          <a:chOff x="0" y="0"/>
          <a:chExt cx="0" cy="0"/>
        </a:xfrm>
      </p:grpSpPr>
      <p:sp>
        <p:nvSpPr>
          <p:cNvPr id="15" name="Google Shape;15;p46"/>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6" name="Google Shape;16;p46"/>
          <p:cNvSpPr/>
          <p:nvPr/>
        </p:nvSpPr>
        <p:spPr>
          <a:xfrm>
            <a:off x="0" y="6485860"/>
            <a:ext cx="12192000" cy="357150"/>
          </a:xfrm>
          <a:prstGeom prst="rect">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 name="Google Shape;17;p46"/>
          <p:cNvSpPr/>
          <p:nvPr/>
        </p:nvSpPr>
        <p:spPr>
          <a:xfrm>
            <a:off x="71919" y="71919"/>
            <a:ext cx="12031038" cy="626724"/>
          </a:xfrm>
          <a:prstGeom prst="roundRect">
            <a:avLst>
              <a:gd fmla="val 16667" name="adj"/>
            </a:avLst>
          </a:prstGeom>
          <a:solidFill>
            <a:srgbClr val="1F1F1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8" name="Google Shape;18;p46"/>
          <p:cNvPicPr preferRelativeResize="0"/>
          <p:nvPr/>
        </p:nvPicPr>
        <p:blipFill rotWithShape="1">
          <a:blip r:embed="rId3">
            <a:alphaModFix/>
          </a:blip>
          <a:srcRect b="0" l="0" r="0" t="0"/>
          <a:stretch/>
        </p:blipFill>
        <p:spPr>
          <a:xfrm>
            <a:off x="219524" y="164589"/>
            <a:ext cx="2478539" cy="441383"/>
          </a:xfrm>
          <a:prstGeom prst="rect">
            <a:avLst/>
          </a:prstGeom>
          <a:noFill/>
          <a:ln>
            <a:noFill/>
          </a:ln>
        </p:spPr>
      </p:pic>
      <p:pic>
        <p:nvPicPr>
          <p:cNvPr id="19" name="Google Shape;19;p46"/>
          <p:cNvPicPr preferRelativeResize="0"/>
          <p:nvPr/>
        </p:nvPicPr>
        <p:blipFill rotWithShape="1">
          <a:blip r:embed="rId4">
            <a:alphaModFix/>
          </a:blip>
          <a:srcRect b="0" l="0" r="0" t="0"/>
          <a:stretch/>
        </p:blipFill>
        <p:spPr>
          <a:xfrm>
            <a:off x="9678256" y="229467"/>
            <a:ext cx="1529799" cy="311626"/>
          </a:xfrm>
          <a:prstGeom prst="rect">
            <a:avLst/>
          </a:prstGeom>
          <a:noFill/>
          <a:ln>
            <a:noFill/>
          </a:ln>
        </p:spPr>
      </p:pic>
      <p:pic>
        <p:nvPicPr>
          <p:cNvPr id="20" name="Google Shape;20;p46"/>
          <p:cNvPicPr preferRelativeResize="0"/>
          <p:nvPr/>
        </p:nvPicPr>
        <p:blipFill rotWithShape="1">
          <a:blip r:embed="rId5">
            <a:alphaModFix/>
          </a:blip>
          <a:srcRect b="0" l="0" r="0" t="0"/>
          <a:stretch/>
        </p:blipFill>
        <p:spPr>
          <a:xfrm>
            <a:off x="3967131" y="142986"/>
            <a:ext cx="4442056" cy="48458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bg>
      <p:bgPr>
        <a:solidFill>
          <a:schemeClr val="dk1"/>
        </a:solidFill>
      </p:bgPr>
    </p:bg>
    <p:spTree>
      <p:nvGrpSpPr>
        <p:cNvPr id="161" name="Shape 161"/>
        <p:cNvGrpSpPr/>
        <p:nvPr/>
      </p:nvGrpSpPr>
      <p:grpSpPr>
        <a:xfrm>
          <a:off x="0" y="0"/>
          <a:ext cx="0" cy="0"/>
          <a:chOff x="0" y="0"/>
          <a:chExt cx="0" cy="0"/>
        </a:xfrm>
      </p:grpSpPr>
      <p:sp>
        <p:nvSpPr>
          <p:cNvPr id="162" name="Google Shape;162;p5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3" name="Google Shape;163;p5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64" name="Google Shape;164;p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5" name="Google Shape;165;p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166" name="Shape 166"/>
        <p:cNvGrpSpPr/>
        <p:nvPr/>
      </p:nvGrpSpPr>
      <p:grpSpPr>
        <a:xfrm>
          <a:off x="0" y="0"/>
          <a:ext cx="0" cy="0"/>
          <a:chOff x="0" y="0"/>
          <a:chExt cx="0" cy="0"/>
        </a:xfrm>
      </p:grpSpPr>
      <p:sp>
        <p:nvSpPr>
          <p:cNvPr id="167" name="Google Shape;167;p5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8" name="Google Shape;168;p5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69" name="Google Shape;169;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0" name="Google Shape;170;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171" name="Shape 171"/>
        <p:cNvGrpSpPr/>
        <p:nvPr/>
      </p:nvGrpSpPr>
      <p:grpSpPr>
        <a:xfrm>
          <a:off x="0" y="0"/>
          <a:ext cx="0" cy="0"/>
          <a:chOff x="0" y="0"/>
          <a:chExt cx="0" cy="0"/>
        </a:xfrm>
      </p:grpSpPr>
      <p:sp>
        <p:nvSpPr>
          <p:cNvPr id="172" name="Google Shape;172;p5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3" name="Google Shape;173;p5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 name="Google Shape;174;p5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 name="Google Shape;175;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6" name="Google Shape;176;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p:cSld name="Comparación">
    <p:spTree>
      <p:nvGrpSpPr>
        <p:cNvPr id="177" name="Shape 177"/>
        <p:cNvGrpSpPr/>
        <p:nvPr/>
      </p:nvGrpSpPr>
      <p:grpSpPr>
        <a:xfrm>
          <a:off x="0" y="0"/>
          <a:ext cx="0" cy="0"/>
          <a:chOff x="0" y="0"/>
          <a:chExt cx="0" cy="0"/>
        </a:xfrm>
      </p:grpSpPr>
      <p:grpSp>
        <p:nvGrpSpPr>
          <p:cNvPr id="178" name="Google Shape;178;p58"/>
          <p:cNvGrpSpPr/>
          <p:nvPr/>
        </p:nvGrpSpPr>
        <p:grpSpPr>
          <a:xfrm>
            <a:off x="-1" y="0"/>
            <a:ext cx="12192001" cy="6869814"/>
            <a:chOff x="-1" y="1282"/>
            <a:chExt cx="12192001" cy="6869814"/>
          </a:xfrm>
        </p:grpSpPr>
        <p:pic>
          <p:nvPicPr>
            <p:cNvPr descr="Fondos de pantalla HD, más de 5.000 imágenes para Windows 10, 8 y 7" id="179" name="Google Shape;179;p58"/>
            <p:cNvPicPr preferRelativeResize="0"/>
            <p:nvPr/>
          </p:nvPicPr>
          <p:blipFill rotWithShape="1">
            <a:blip r:embed="rId2">
              <a:alphaModFix/>
            </a:blip>
            <a:srcRect b="0" l="0" r="0" t="19"/>
            <a:stretch/>
          </p:blipFill>
          <p:spPr>
            <a:xfrm>
              <a:off x="20" y="1282"/>
              <a:ext cx="12191980" cy="6856718"/>
            </a:xfrm>
            <a:prstGeom prst="rect">
              <a:avLst/>
            </a:prstGeom>
            <a:noFill/>
            <a:ln>
              <a:noFill/>
            </a:ln>
          </p:spPr>
        </p:pic>
        <p:sp>
          <p:nvSpPr>
            <p:cNvPr id="180" name="Google Shape;180;p58"/>
            <p:cNvSpPr/>
            <p:nvPr/>
          </p:nvSpPr>
          <p:spPr>
            <a:xfrm flipH="1">
              <a:off x="-1" y="13096"/>
              <a:ext cx="12188951" cy="6858000"/>
            </a:xfrm>
            <a:prstGeom prst="rect">
              <a:avLst/>
            </a:prstGeom>
            <a:gradFill>
              <a:gsLst>
                <a:gs pos="0">
                  <a:srgbClr val="171616"/>
                </a:gs>
                <a:gs pos="24000">
                  <a:srgbClr val="000000"/>
                </a:gs>
                <a:gs pos="72000">
                  <a:srgbClr val="000000">
                    <a:alpha val="31764"/>
                  </a:srgbClr>
                </a:gs>
                <a:gs pos="100000">
                  <a:srgbClr val="000000">
                    <a:alpha val="31764"/>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p:cSld name="Solo el título">
    <p:spTree>
      <p:nvGrpSpPr>
        <p:cNvPr id="181" name="Shape 181"/>
        <p:cNvGrpSpPr/>
        <p:nvPr/>
      </p:nvGrpSpPr>
      <p:grpSpPr>
        <a:xfrm>
          <a:off x="0" y="0"/>
          <a:ext cx="0" cy="0"/>
          <a:chOff x="0" y="0"/>
          <a:chExt cx="0" cy="0"/>
        </a:xfrm>
      </p:grpSpPr>
      <p:grpSp>
        <p:nvGrpSpPr>
          <p:cNvPr id="182" name="Google Shape;182;p59"/>
          <p:cNvGrpSpPr/>
          <p:nvPr/>
        </p:nvGrpSpPr>
        <p:grpSpPr>
          <a:xfrm>
            <a:off x="-1544574" y="0"/>
            <a:ext cx="13736574" cy="6858000"/>
            <a:chOff x="-1544574" y="0"/>
            <a:chExt cx="13736574" cy="6858000"/>
          </a:xfrm>
        </p:grpSpPr>
        <p:pic>
          <p:nvPicPr>
            <p:cNvPr descr="Fondos de pantalla HD, más de 5.000 imágenes para Windows 10, 8 y 7" id="183" name="Google Shape;183;p59"/>
            <p:cNvPicPr preferRelativeResize="0"/>
            <p:nvPr/>
          </p:nvPicPr>
          <p:blipFill rotWithShape="1">
            <a:blip r:embed="rId2">
              <a:alphaModFix/>
            </a:blip>
            <a:srcRect b="0" l="0" r="0" t="19"/>
            <a:stretch/>
          </p:blipFill>
          <p:spPr>
            <a:xfrm>
              <a:off x="20" y="1282"/>
              <a:ext cx="12191980" cy="6856718"/>
            </a:xfrm>
            <a:prstGeom prst="rect">
              <a:avLst/>
            </a:prstGeom>
            <a:noFill/>
            <a:ln>
              <a:noFill/>
            </a:ln>
          </p:spPr>
        </p:pic>
        <p:sp>
          <p:nvSpPr>
            <p:cNvPr id="184" name="Google Shape;184;p59"/>
            <p:cNvSpPr/>
            <p:nvPr/>
          </p:nvSpPr>
          <p:spPr>
            <a:xfrm>
              <a:off x="-1544574" y="0"/>
              <a:ext cx="13736574" cy="6858000"/>
            </a:xfrm>
            <a:prstGeom prst="rect">
              <a:avLst/>
            </a:prstGeom>
            <a:gradFill>
              <a:gsLst>
                <a:gs pos="0">
                  <a:srgbClr val="171616"/>
                </a:gs>
                <a:gs pos="24000">
                  <a:srgbClr val="000000"/>
                </a:gs>
                <a:gs pos="72000">
                  <a:srgbClr val="000000">
                    <a:alpha val="31764"/>
                  </a:srgbClr>
                </a:gs>
                <a:gs pos="100000">
                  <a:srgbClr val="000000">
                    <a:alpha val="31764"/>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185" name="Shape 185"/>
        <p:cNvGrpSpPr/>
        <p:nvPr/>
      </p:nvGrpSpPr>
      <p:grpSpPr>
        <a:xfrm>
          <a:off x="0" y="0"/>
          <a:ext cx="0" cy="0"/>
          <a:chOff x="0" y="0"/>
          <a:chExt cx="0" cy="0"/>
        </a:xfrm>
      </p:grpSpPr>
      <p:sp>
        <p:nvSpPr>
          <p:cNvPr id="186" name="Google Shape;186;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7" name="Google Shape;187;p60"/>
          <p:cNvSpPr txBox="1"/>
          <p:nvPr>
            <p:ph idx="11" type="ftr"/>
          </p:nvPr>
        </p:nvSpPr>
        <p:spPr>
          <a:xfrm>
            <a:off x="4032444" y="6359129"/>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88" name="Google Shape;188;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grpSp>
        <p:nvGrpSpPr>
          <p:cNvPr id="189" name="Google Shape;189;p60"/>
          <p:cNvGrpSpPr/>
          <p:nvPr/>
        </p:nvGrpSpPr>
        <p:grpSpPr>
          <a:xfrm>
            <a:off x="-1524" y="0"/>
            <a:ext cx="12193524" cy="6869814"/>
            <a:chOff x="-1524" y="1282"/>
            <a:chExt cx="12193524" cy="6869814"/>
          </a:xfrm>
        </p:grpSpPr>
        <p:pic>
          <p:nvPicPr>
            <p:cNvPr descr="Fondos de pantalla HD, más de 5.000 imágenes para Windows 10, 8 y 7" id="190" name="Google Shape;190;p60"/>
            <p:cNvPicPr preferRelativeResize="0"/>
            <p:nvPr/>
          </p:nvPicPr>
          <p:blipFill rotWithShape="1">
            <a:blip r:embed="rId2">
              <a:alphaModFix/>
            </a:blip>
            <a:srcRect b="0" l="0" r="0" t="19"/>
            <a:stretch/>
          </p:blipFill>
          <p:spPr>
            <a:xfrm>
              <a:off x="20" y="1282"/>
              <a:ext cx="12191980" cy="6856718"/>
            </a:xfrm>
            <a:prstGeom prst="rect">
              <a:avLst/>
            </a:prstGeom>
            <a:noFill/>
            <a:ln>
              <a:noFill/>
            </a:ln>
          </p:spPr>
        </p:pic>
        <p:sp>
          <p:nvSpPr>
            <p:cNvPr id="191" name="Google Shape;191;p60"/>
            <p:cNvSpPr/>
            <p:nvPr/>
          </p:nvSpPr>
          <p:spPr>
            <a:xfrm>
              <a:off x="-1524" y="13096"/>
              <a:ext cx="12188952" cy="6858000"/>
            </a:xfrm>
            <a:prstGeom prst="rect">
              <a:avLst/>
            </a:prstGeom>
            <a:gradFill>
              <a:gsLst>
                <a:gs pos="0">
                  <a:srgbClr val="171616"/>
                </a:gs>
                <a:gs pos="24000">
                  <a:srgbClr val="000000"/>
                </a:gs>
                <a:gs pos="72000">
                  <a:srgbClr val="000000">
                    <a:alpha val="31764"/>
                  </a:srgbClr>
                </a:gs>
                <a:gs pos="100000">
                  <a:srgbClr val="000000">
                    <a:alpha val="31764"/>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p:cSld name="Contenido con título">
    <p:spTree>
      <p:nvGrpSpPr>
        <p:cNvPr id="192" name="Shape 192"/>
        <p:cNvGrpSpPr/>
        <p:nvPr/>
      </p:nvGrpSpPr>
      <p:grpSpPr>
        <a:xfrm>
          <a:off x="0" y="0"/>
          <a:ext cx="0" cy="0"/>
          <a:chOff x="0" y="0"/>
          <a:chExt cx="0" cy="0"/>
        </a:xfrm>
      </p:grpSpPr>
      <p:grpSp>
        <p:nvGrpSpPr>
          <p:cNvPr id="193" name="Google Shape;193;p61"/>
          <p:cNvGrpSpPr/>
          <p:nvPr/>
        </p:nvGrpSpPr>
        <p:grpSpPr>
          <a:xfrm>
            <a:off x="0" y="-1"/>
            <a:ext cx="12191983" cy="6858000"/>
            <a:chOff x="-1503" y="-1"/>
            <a:chExt cx="12191983" cy="6858000"/>
          </a:xfrm>
        </p:grpSpPr>
        <p:pic>
          <p:nvPicPr>
            <p:cNvPr descr="Fondos de pantalla HD, más de 5.000 imágenes para Windows 10, 8 y 7" id="194" name="Google Shape;194;p61"/>
            <p:cNvPicPr preferRelativeResize="0"/>
            <p:nvPr/>
          </p:nvPicPr>
          <p:blipFill rotWithShape="1">
            <a:blip r:embed="rId2">
              <a:alphaModFix/>
            </a:blip>
            <a:srcRect b="157" l="0" r="0" t="19723"/>
            <a:stretch/>
          </p:blipFill>
          <p:spPr>
            <a:xfrm>
              <a:off x="-1503" y="-1"/>
              <a:ext cx="12191980" cy="5494565"/>
            </a:xfrm>
            <a:prstGeom prst="rect">
              <a:avLst/>
            </a:prstGeom>
            <a:noFill/>
            <a:ln>
              <a:noFill/>
            </a:ln>
          </p:spPr>
        </p:pic>
        <p:sp>
          <p:nvSpPr>
            <p:cNvPr id="195" name="Google Shape;195;p61"/>
            <p:cNvSpPr/>
            <p:nvPr/>
          </p:nvSpPr>
          <p:spPr>
            <a:xfrm rot="-5400000">
              <a:off x="2665489" y="-2666991"/>
              <a:ext cx="6858000" cy="12191981"/>
            </a:xfrm>
            <a:prstGeom prst="rect">
              <a:avLst/>
            </a:prstGeom>
            <a:gradFill>
              <a:gsLst>
                <a:gs pos="0">
                  <a:srgbClr val="171616"/>
                </a:gs>
                <a:gs pos="43000">
                  <a:srgbClr val="000000"/>
                </a:gs>
                <a:gs pos="78000">
                  <a:srgbClr val="000000">
                    <a:alpha val="31764"/>
                  </a:srgbClr>
                </a:gs>
                <a:gs pos="100000">
                  <a:srgbClr val="000000">
                    <a:alpha val="31764"/>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196" name="Shape 196"/>
        <p:cNvGrpSpPr/>
        <p:nvPr/>
      </p:nvGrpSpPr>
      <p:grpSpPr>
        <a:xfrm>
          <a:off x="0" y="0"/>
          <a:ext cx="0" cy="0"/>
          <a:chOff x="0" y="0"/>
          <a:chExt cx="0" cy="0"/>
        </a:xfrm>
      </p:grpSpPr>
      <p:sp>
        <p:nvSpPr>
          <p:cNvPr id="197" name="Google Shape;197;p6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8" name="Google Shape;198;p62"/>
          <p:cNvSpPr/>
          <p:nvPr>
            <p:ph idx="2" type="pic"/>
          </p:nvPr>
        </p:nvSpPr>
        <p:spPr>
          <a:xfrm>
            <a:off x="5183188" y="987425"/>
            <a:ext cx="6172200" cy="4873625"/>
          </a:xfrm>
          <a:prstGeom prst="rect">
            <a:avLst/>
          </a:prstGeom>
          <a:noFill/>
          <a:ln>
            <a:noFill/>
          </a:ln>
        </p:spPr>
      </p:sp>
      <p:sp>
        <p:nvSpPr>
          <p:cNvPr id="199" name="Google Shape;199;p6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00" name="Google Shape;200;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62"/>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02" name="Google Shape;202;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203" name="Shape 203"/>
        <p:cNvGrpSpPr/>
        <p:nvPr/>
      </p:nvGrpSpPr>
      <p:grpSpPr>
        <a:xfrm>
          <a:off x="0" y="0"/>
          <a:ext cx="0" cy="0"/>
          <a:chOff x="0" y="0"/>
          <a:chExt cx="0" cy="0"/>
        </a:xfrm>
      </p:grpSpPr>
      <p:sp>
        <p:nvSpPr>
          <p:cNvPr id="204" name="Google Shape;204;p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5" name="Google Shape;205;p6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 name="Google Shape;206;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63"/>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08" name="Google Shape;208;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209" name="Shape 209"/>
        <p:cNvGrpSpPr/>
        <p:nvPr/>
      </p:nvGrpSpPr>
      <p:grpSpPr>
        <a:xfrm>
          <a:off x="0" y="0"/>
          <a:ext cx="0" cy="0"/>
          <a:chOff x="0" y="0"/>
          <a:chExt cx="0" cy="0"/>
        </a:xfrm>
      </p:grpSpPr>
      <p:sp>
        <p:nvSpPr>
          <p:cNvPr id="210" name="Google Shape;210;p6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1" name="Google Shape;211;p6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 name="Google Shape;212;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64"/>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14" name="Google Shape;214;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Slide layout">
  <p:cSld name="Section Break Slide layout">
    <p:bg>
      <p:bgPr>
        <a:blipFill>
          <a:blip r:embed="rId2">
            <a:alphaModFix/>
          </a:blip>
          <a:stretch>
            <a:fillRect/>
          </a:stretch>
        </a:blipFill>
      </p:bgPr>
    </p:bg>
    <p:spTree>
      <p:nvGrpSpPr>
        <p:cNvPr id="21" name="Shape 21"/>
        <p:cNvGrpSpPr/>
        <p:nvPr/>
      </p:nvGrpSpPr>
      <p:grpSpPr>
        <a:xfrm>
          <a:off x="0" y="0"/>
          <a:ext cx="0" cy="0"/>
          <a:chOff x="0" y="0"/>
          <a:chExt cx="0" cy="0"/>
        </a:xfrm>
      </p:grpSpPr>
      <p:sp>
        <p:nvSpPr>
          <p:cNvPr id="22" name="Google Shape;22;p47"/>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23" name="Google Shape;23;p47"/>
          <p:cNvGrpSpPr/>
          <p:nvPr/>
        </p:nvGrpSpPr>
        <p:grpSpPr>
          <a:xfrm>
            <a:off x="483796" y="1418328"/>
            <a:ext cx="697348" cy="574714"/>
            <a:chOff x="193339" y="1343025"/>
            <a:chExt cx="697348" cy="574714"/>
          </a:xfrm>
        </p:grpSpPr>
        <p:sp>
          <p:nvSpPr>
            <p:cNvPr id="24" name="Google Shape;24;p47"/>
            <p:cNvSpPr txBox="1"/>
            <p:nvPr/>
          </p:nvSpPr>
          <p:spPr>
            <a:xfrm>
              <a:off x="193339" y="1640740"/>
              <a:ext cx="697348"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Inicio</a:t>
              </a:r>
              <a:endParaRPr b="1" sz="1200">
                <a:solidFill>
                  <a:schemeClr val="dk1"/>
                </a:solidFill>
                <a:latin typeface="Calibri"/>
                <a:ea typeface="Calibri"/>
                <a:cs typeface="Calibri"/>
                <a:sym typeface="Calibri"/>
              </a:endParaRPr>
            </a:p>
          </p:txBody>
        </p:sp>
        <p:sp>
          <p:nvSpPr>
            <p:cNvPr id="25" name="Google Shape;25;p47"/>
            <p:cNvSpPr/>
            <p:nvPr/>
          </p:nvSpPr>
          <p:spPr>
            <a:xfrm>
              <a:off x="393701" y="1343025"/>
              <a:ext cx="314325" cy="271463"/>
            </a:xfrm>
            <a:custGeom>
              <a:rect b="b" l="l" r="r" t="t"/>
              <a:pathLst>
                <a:path extrusionOk="0" h="28" w="30">
                  <a:moveTo>
                    <a:pt x="27" y="28"/>
                  </a:moveTo>
                  <a:cubicBezTo>
                    <a:pt x="24" y="28"/>
                    <a:pt x="21" y="28"/>
                    <a:pt x="18" y="28"/>
                  </a:cubicBezTo>
                  <a:cubicBezTo>
                    <a:pt x="18" y="25"/>
                    <a:pt x="18" y="22"/>
                    <a:pt x="18" y="19"/>
                  </a:cubicBezTo>
                  <a:cubicBezTo>
                    <a:pt x="16" y="19"/>
                    <a:pt x="14" y="19"/>
                    <a:pt x="12" y="19"/>
                  </a:cubicBezTo>
                  <a:cubicBezTo>
                    <a:pt x="12" y="22"/>
                    <a:pt x="12" y="25"/>
                    <a:pt x="11" y="28"/>
                  </a:cubicBezTo>
                  <a:cubicBezTo>
                    <a:pt x="8" y="28"/>
                    <a:pt x="5" y="28"/>
                    <a:pt x="3" y="28"/>
                  </a:cubicBezTo>
                  <a:cubicBezTo>
                    <a:pt x="0" y="16"/>
                    <a:pt x="3" y="6"/>
                    <a:pt x="15" y="0"/>
                  </a:cubicBezTo>
                  <a:cubicBezTo>
                    <a:pt x="26" y="6"/>
                    <a:pt x="30" y="15"/>
                    <a:pt x="27" y="28"/>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6" name="Google Shape;26;p47"/>
          <p:cNvGrpSpPr/>
          <p:nvPr/>
        </p:nvGrpSpPr>
        <p:grpSpPr>
          <a:xfrm>
            <a:off x="313980" y="3707503"/>
            <a:ext cx="1085390" cy="538956"/>
            <a:chOff x="23523" y="3632200"/>
            <a:chExt cx="1085390" cy="538956"/>
          </a:xfrm>
        </p:grpSpPr>
        <p:sp>
          <p:nvSpPr>
            <p:cNvPr id="27" name="Google Shape;27;p47"/>
            <p:cNvSpPr txBox="1"/>
            <p:nvPr/>
          </p:nvSpPr>
          <p:spPr>
            <a:xfrm>
              <a:off x="23523" y="3894157"/>
              <a:ext cx="1085390"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Suscripciones</a:t>
              </a:r>
              <a:endParaRPr b="1" sz="1200">
                <a:solidFill>
                  <a:schemeClr val="dk1"/>
                </a:solidFill>
                <a:latin typeface="Calibri"/>
                <a:ea typeface="Calibri"/>
                <a:cs typeface="Calibri"/>
                <a:sym typeface="Calibri"/>
              </a:endParaRPr>
            </a:p>
          </p:txBody>
        </p:sp>
        <p:sp>
          <p:nvSpPr>
            <p:cNvPr id="28" name="Google Shape;28;p47"/>
            <p:cNvSpPr/>
            <p:nvPr/>
          </p:nvSpPr>
          <p:spPr>
            <a:xfrm>
              <a:off x="384176" y="3719513"/>
              <a:ext cx="334963" cy="184150"/>
            </a:xfrm>
            <a:custGeom>
              <a:rect b="b" l="l" r="r" t="t"/>
              <a:pathLst>
                <a:path extrusionOk="0" h="19" w="32">
                  <a:moveTo>
                    <a:pt x="32" y="19"/>
                  </a:moveTo>
                  <a:cubicBezTo>
                    <a:pt x="21" y="19"/>
                    <a:pt x="11" y="19"/>
                    <a:pt x="0" y="19"/>
                  </a:cubicBezTo>
                  <a:cubicBezTo>
                    <a:pt x="0" y="13"/>
                    <a:pt x="0" y="7"/>
                    <a:pt x="0" y="0"/>
                  </a:cubicBezTo>
                  <a:cubicBezTo>
                    <a:pt x="11" y="0"/>
                    <a:pt x="21" y="0"/>
                    <a:pt x="32" y="0"/>
                  </a:cubicBezTo>
                  <a:cubicBezTo>
                    <a:pt x="32" y="6"/>
                    <a:pt x="32" y="12"/>
                    <a:pt x="32" y="19"/>
                  </a:cubicBezTo>
                  <a:close/>
                  <a:moveTo>
                    <a:pt x="30" y="2"/>
                  </a:moveTo>
                  <a:cubicBezTo>
                    <a:pt x="20" y="2"/>
                    <a:pt x="11" y="2"/>
                    <a:pt x="2" y="2"/>
                  </a:cubicBezTo>
                  <a:cubicBezTo>
                    <a:pt x="2" y="7"/>
                    <a:pt x="2" y="12"/>
                    <a:pt x="2" y="17"/>
                  </a:cubicBezTo>
                  <a:cubicBezTo>
                    <a:pt x="12" y="17"/>
                    <a:pt x="21" y="17"/>
                    <a:pt x="30" y="17"/>
                  </a:cubicBezTo>
                  <a:cubicBezTo>
                    <a:pt x="30" y="12"/>
                    <a:pt x="30" y="7"/>
                    <a:pt x="30" y="2"/>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 name="Google Shape;29;p47"/>
            <p:cNvSpPr/>
            <p:nvPr/>
          </p:nvSpPr>
          <p:spPr>
            <a:xfrm>
              <a:off x="425451" y="3681413"/>
              <a:ext cx="252413" cy="0"/>
            </a:xfrm>
            <a:custGeom>
              <a:rect b="b" l="l" r="r" t="t"/>
              <a:pathLst>
                <a:path extrusionOk="0" h="120000" w="24">
                  <a:moveTo>
                    <a:pt x="24" y="0"/>
                  </a:moveTo>
                  <a:cubicBezTo>
                    <a:pt x="16" y="0"/>
                    <a:pt x="8" y="0"/>
                    <a:pt x="0" y="0"/>
                  </a:cubicBezTo>
                  <a:cubicBezTo>
                    <a:pt x="0" y="0"/>
                    <a:pt x="0" y="0"/>
                    <a:pt x="0" y="0"/>
                  </a:cubicBezTo>
                  <a:cubicBezTo>
                    <a:pt x="8" y="0"/>
                    <a:pt x="16" y="0"/>
                    <a:pt x="24" y="0"/>
                  </a:cubicBezTo>
                  <a:cubicBezTo>
                    <a:pt x="24" y="0"/>
                    <a:pt x="24" y="0"/>
                    <a:pt x="24" y="0"/>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 name="Google Shape;30;p47"/>
            <p:cNvSpPr/>
            <p:nvPr/>
          </p:nvSpPr>
          <p:spPr>
            <a:xfrm>
              <a:off x="477838" y="3632200"/>
              <a:ext cx="147638" cy="9525"/>
            </a:xfrm>
            <a:custGeom>
              <a:rect b="b" l="l" r="r" t="t"/>
              <a:pathLst>
                <a:path extrusionOk="0" h="1" w="14">
                  <a:moveTo>
                    <a:pt x="14" y="1"/>
                  </a:moveTo>
                  <a:cubicBezTo>
                    <a:pt x="9" y="1"/>
                    <a:pt x="4" y="1"/>
                    <a:pt x="0" y="1"/>
                  </a:cubicBezTo>
                  <a:cubicBezTo>
                    <a:pt x="0" y="0"/>
                    <a:pt x="0" y="0"/>
                    <a:pt x="0" y="0"/>
                  </a:cubicBezTo>
                  <a:cubicBezTo>
                    <a:pt x="4" y="0"/>
                    <a:pt x="9" y="0"/>
                    <a:pt x="14" y="0"/>
                  </a:cubicBezTo>
                  <a:cubicBezTo>
                    <a:pt x="14" y="0"/>
                    <a:pt x="14" y="0"/>
                    <a:pt x="14" y="1"/>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 name="Google Shape;31;p47"/>
            <p:cNvSpPr/>
            <p:nvPr/>
          </p:nvSpPr>
          <p:spPr>
            <a:xfrm>
              <a:off x="520701" y="3768725"/>
              <a:ext cx="82550" cy="87313"/>
            </a:xfrm>
            <a:custGeom>
              <a:rect b="b" l="l" r="r" t="t"/>
              <a:pathLst>
                <a:path extrusionOk="0" h="9" w="8">
                  <a:moveTo>
                    <a:pt x="8" y="5"/>
                  </a:moveTo>
                  <a:cubicBezTo>
                    <a:pt x="5" y="6"/>
                    <a:pt x="3" y="8"/>
                    <a:pt x="0" y="9"/>
                  </a:cubicBezTo>
                  <a:cubicBezTo>
                    <a:pt x="0" y="6"/>
                    <a:pt x="0" y="3"/>
                    <a:pt x="0" y="0"/>
                  </a:cubicBezTo>
                  <a:cubicBezTo>
                    <a:pt x="3" y="2"/>
                    <a:pt x="5" y="3"/>
                    <a:pt x="8" y="5"/>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2" name="Google Shape;32;p47"/>
          <p:cNvGrpSpPr/>
          <p:nvPr/>
        </p:nvGrpSpPr>
        <p:grpSpPr>
          <a:xfrm>
            <a:off x="280441" y="4842566"/>
            <a:ext cx="1085390" cy="548992"/>
            <a:chOff x="-10016" y="4767263"/>
            <a:chExt cx="1085390" cy="548992"/>
          </a:xfrm>
        </p:grpSpPr>
        <p:sp>
          <p:nvSpPr>
            <p:cNvPr id="33" name="Google Shape;33;p47"/>
            <p:cNvSpPr txBox="1"/>
            <p:nvPr/>
          </p:nvSpPr>
          <p:spPr>
            <a:xfrm>
              <a:off x="-10016" y="5039256"/>
              <a:ext cx="1085390"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Biblioteca</a:t>
              </a:r>
              <a:endParaRPr b="1" sz="1200">
                <a:solidFill>
                  <a:schemeClr val="dk1"/>
                </a:solidFill>
                <a:latin typeface="Calibri"/>
                <a:ea typeface="Calibri"/>
                <a:cs typeface="Calibri"/>
                <a:sym typeface="Calibri"/>
              </a:endParaRPr>
            </a:p>
          </p:txBody>
        </p:sp>
        <p:sp>
          <p:nvSpPr>
            <p:cNvPr id="34" name="Google Shape;34;p47"/>
            <p:cNvSpPr/>
            <p:nvPr/>
          </p:nvSpPr>
          <p:spPr>
            <a:xfrm>
              <a:off x="446088" y="4767263"/>
              <a:ext cx="252413" cy="233363"/>
            </a:xfrm>
            <a:custGeom>
              <a:rect b="b" l="l" r="r" t="t"/>
              <a:pathLst>
                <a:path extrusionOk="0" h="24" w="24">
                  <a:moveTo>
                    <a:pt x="24" y="24"/>
                  </a:moveTo>
                  <a:cubicBezTo>
                    <a:pt x="17" y="24"/>
                    <a:pt x="10" y="24"/>
                    <a:pt x="3" y="24"/>
                  </a:cubicBezTo>
                  <a:cubicBezTo>
                    <a:pt x="3" y="24"/>
                    <a:pt x="2" y="24"/>
                    <a:pt x="0" y="24"/>
                  </a:cubicBezTo>
                  <a:cubicBezTo>
                    <a:pt x="0" y="20"/>
                    <a:pt x="0" y="16"/>
                    <a:pt x="0" y="12"/>
                  </a:cubicBezTo>
                  <a:cubicBezTo>
                    <a:pt x="0" y="9"/>
                    <a:pt x="0" y="5"/>
                    <a:pt x="0" y="0"/>
                  </a:cubicBezTo>
                  <a:cubicBezTo>
                    <a:pt x="8" y="0"/>
                    <a:pt x="15" y="0"/>
                    <a:pt x="22" y="0"/>
                  </a:cubicBezTo>
                  <a:cubicBezTo>
                    <a:pt x="23" y="0"/>
                    <a:pt x="24" y="2"/>
                    <a:pt x="24" y="3"/>
                  </a:cubicBezTo>
                  <a:cubicBezTo>
                    <a:pt x="24" y="10"/>
                    <a:pt x="24" y="17"/>
                    <a:pt x="24" y="24"/>
                  </a:cubicBezTo>
                  <a:close/>
                  <a:moveTo>
                    <a:pt x="22" y="22"/>
                  </a:moveTo>
                  <a:cubicBezTo>
                    <a:pt x="22" y="15"/>
                    <a:pt x="22" y="9"/>
                    <a:pt x="22" y="2"/>
                  </a:cubicBezTo>
                  <a:cubicBezTo>
                    <a:pt x="16" y="2"/>
                    <a:pt x="9" y="2"/>
                    <a:pt x="2" y="2"/>
                  </a:cubicBezTo>
                  <a:cubicBezTo>
                    <a:pt x="2" y="9"/>
                    <a:pt x="2" y="16"/>
                    <a:pt x="2" y="22"/>
                  </a:cubicBezTo>
                  <a:cubicBezTo>
                    <a:pt x="9" y="22"/>
                    <a:pt x="16" y="22"/>
                    <a:pt x="22" y="22"/>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 name="Google Shape;35;p47"/>
            <p:cNvSpPr/>
            <p:nvPr/>
          </p:nvSpPr>
          <p:spPr>
            <a:xfrm>
              <a:off x="384176" y="4826000"/>
              <a:ext cx="261938" cy="233363"/>
            </a:xfrm>
            <a:custGeom>
              <a:rect b="b" l="l" r="r" t="t"/>
              <a:pathLst>
                <a:path extrusionOk="0" h="24" w="25">
                  <a:moveTo>
                    <a:pt x="3" y="21"/>
                  </a:moveTo>
                  <a:cubicBezTo>
                    <a:pt x="11" y="21"/>
                    <a:pt x="18" y="21"/>
                    <a:pt x="25" y="21"/>
                  </a:cubicBezTo>
                  <a:cubicBezTo>
                    <a:pt x="25" y="22"/>
                    <a:pt x="25" y="22"/>
                    <a:pt x="25" y="23"/>
                  </a:cubicBezTo>
                  <a:cubicBezTo>
                    <a:pt x="23" y="23"/>
                    <a:pt x="20" y="23"/>
                    <a:pt x="18" y="23"/>
                  </a:cubicBezTo>
                  <a:cubicBezTo>
                    <a:pt x="13" y="23"/>
                    <a:pt x="6" y="24"/>
                    <a:pt x="2" y="22"/>
                  </a:cubicBezTo>
                  <a:cubicBezTo>
                    <a:pt x="0" y="19"/>
                    <a:pt x="2" y="12"/>
                    <a:pt x="1" y="6"/>
                  </a:cubicBezTo>
                  <a:cubicBezTo>
                    <a:pt x="1" y="4"/>
                    <a:pt x="1" y="2"/>
                    <a:pt x="1" y="0"/>
                  </a:cubicBezTo>
                  <a:cubicBezTo>
                    <a:pt x="2" y="0"/>
                    <a:pt x="2" y="0"/>
                    <a:pt x="3" y="0"/>
                  </a:cubicBezTo>
                  <a:cubicBezTo>
                    <a:pt x="3" y="7"/>
                    <a:pt x="3" y="14"/>
                    <a:pt x="3" y="21"/>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 name="Google Shape;36;p47"/>
            <p:cNvSpPr/>
            <p:nvPr/>
          </p:nvSpPr>
          <p:spPr>
            <a:xfrm>
              <a:off x="541338" y="4835525"/>
              <a:ext cx="93663" cy="106363"/>
            </a:xfrm>
            <a:custGeom>
              <a:rect b="b" l="l" r="r" t="t"/>
              <a:pathLst>
                <a:path extrusionOk="0" h="11" w="9">
                  <a:moveTo>
                    <a:pt x="0" y="0"/>
                  </a:moveTo>
                  <a:cubicBezTo>
                    <a:pt x="3" y="2"/>
                    <a:pt x="6" y="3"/>
                    <a:pt x="9" y="5"/>
                  </a:cubicBezTo>
                  <a:cubicBezTo>
                    <a:pt x="6" y="7"/>
                    <a:pt x="3" y="9"/>
                    <a:pt x="0" y="11"/>
                  </a:cubicBezTo>
                  <a:cubicBezTo>
                    <a:pt x="0" y="7"/>
                    <a:pt x="0" y="4"/>
                    <a:pt x="0" y="0"/>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7" name="Google Shape;37;p47"/>
          <p:cNvGrpSpPr/>
          <p:nvPr/>
        </p:nvGrpSpPr>
        <p:grpSpPr>
          <a:xfrm>
            <a:off x="417892" y="2543866"/>
            <a:ext cx="810488" cy="615227"/>
            <a:chOff x="127435" y="2468563"/>
            <a:chExt cx="810488" cy="615227"/>
          </a:xfrm>
        </p:grpSpPr>
        <p:sp>
          <p:nvSpPr>
            <p:cNvPr id="38" name="Google Shape;38;p47"/>
            <p:cNvSpPr txBox="1"/>
            <p:nvPr/>
          </p:nvSpPr>
          <p:spPr>
            <a:xfrm>
              <a:off x="127435" y="2806791"/>
              <a:ext cx="810488"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Explorar</a:t>
              </a:r>
              <a:endParaRPr b="1" sz="1200">
                <a:solidFill>
                  <a:schemeClr val="dk1"/>
                </a:solidFill>
                <a:latin typeface="Calibri"/>
                <a:ea typeface="Calibri"/>
                <a:cs typeface="Calibri"/>
                <a:sym typeface="Calibri"/>
              </a:endParaRPr>
            </a:p>
          </p:txBody>
        </p:sp>
        <p:sp>
          <p:nvSpPr>
            <p:cNvPr id="39" name="Google Shape;39;p47"/>
            <p:cNvSpPr/>
            <p:nvPr/>
          </p:nvSpPr>
          <p:spPr>
            <a:xfrm>
              <a:off x="384176" y="2468563"/>
              <a:ext cx="334963" cy="309563"/>
            </a:xfrm>
            <a:custGeom>
              <a:rect b="b" l="l" r="r" t="t"/>
              <a:pathLst>
                <a:path extrusionOk="0" h="32" w="32">
                  <a:moveTo>
                    <a:pt x="16" y="32"/>
                  </a:moveTo>
                  <a:cubicBezTo>
                    <a:pt x="7" y="32"/>
                    <a:pt x="0" y="25"/>
                    <a:pt x="0" y="16"/>
                  </a:cubicBezTo>
                  <a:cubicBezTo>
                    <a:pt x="0" y="7"/>
                    <a:pt x="7" y="0"/>
                    <a:pt x="16" y="0"/>
                  </a:cubicBezTo>
                  <a:cubicBezTo>
                    <a:pt x="25" y="0"/>
                    <a:pt x="32" y="7"/>
                    <a:pt x="32" y="16"/>
                  </a:cubicBezTo>
                  <a:cubicBezTo>
                    <a:pt x="32" y="24"/>
                    <a:pt x="25" y="32"/>
                    <a:pt x="16" y="32"/>
                  </a:cubicBezTo>
                  <a:close/>
                  <a:moveTo>
                    <a:pt x="30" y="16"/>
                  </a:moveTo>
                  <a:cubicBezTo>
                    <a:pt x="30" y="8"/>
                    <a:pt x="24" y="2"/>
                    <a:pt x="16" y="2"/>
                  </a:cubicBezTo>
                  <a:cubicBezTo>
                    <a:pt x="8" y="2"/>
                    <a:pt x="2" y="8"/>
                    <a:pt x="2" y="16"/>
                  </a:cubicBezTo>
                  <a:cubicBezTo>
                    <a:pt x="2" y="24"/>
                    <a:pt x="8" y="30"/>
                    <a:pt x="16" y="30"/>
                  </a:cubicBezTo>
                  <a:cubicBezTo>
                    <a:pt x="24" y="30"/>
                    <a:pt x="30" y="24"/>
                    <a:pt x="30" y="16"/>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 name="Google Shape;40;p47"/>
            <p:cNvSpPr/>
            <p:nvPr/>
          </p:nvSpPr>
          <p:spPr>
            <a:xfrm>
              <a:off x="468313" y="2536825"/>
              <a:ext cx="166688" cy="165100"/>
            </a:xfrm>
            <a:custGeom>
              <a:rect b="b" l="l" r="r" t="t"/>
              <a:pathLst>
                <a:path extrusionOk="0" h="17" w="16">
                  <a:moveTo>
                    <a:pt x="16" y="0"/>
                  </a:moveTo>
                  <a:cubicBezTo>
                    <a:pt x="14" y="10"/>
                    <a:pt x="9" y="16"/>
                    <a:pt x="0" y="17"/>
                  </a:cubicBezTo>
                  <a:cubicBezTo>
                    <a:pt x="1" y="8"/>
                    <a:pt x="7" y="2"/>
                    <a:pt x="16" y="0"/>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ver slide layout">
  <p:cSld name="1_Cover slide layout">
    <p:bg>
      <p:bgPr>
        <a:blipFill>
          <a:blip r:embed="rId2">
            <a:alphaModFix/>
          </a:blip>
          <a:stretch>
            <a:fillRect/>
          </a:stretch>
        </a:blipFill>
      </p:bgPr>
    </p:bg>
    <p:spTree>
      <p:nvGrpSpPr>
        <p:cNvPr id="215" name="Shape 215"/>
        <p:cNvGrpSpPr/>
        <p:nvPr/>
      </p:nvGrpSpPr>
      <p:grpSpPr>
        <a:xfrm>
          <a:off x="0" y="0"/>
          <a:ext cx="0" cy="0"/>
          <a:chOff x="0" y="0"/>
          <a:chExt cx="0" cy="0"/>
        </a:xfrm>
      </p:grpSpPr>
      <p:sp>
        <p:nvSpPr>
          <p:cNvPr id="216" name="Google Shape;216;p65"/>
          <p:cNvSpPr/>
          <p:nvPr/>
        </p:nvSpPr>
        <p:spPr>
          <a:xfrm>
            <a:off x="0" y="0"/>
            <a:ext cx="12192000" cy="6858000"/>
          </a:xfrm>
          <a:prstGeom prst="rect">
            <a:avLst/>
          </a:prstGeom>
          <a:solidFill>
            <a:schemeClr val="lt1"/>
          </a:solidFill>
          <a:ln cap="flat" cmpd="sng" w="57150">
            <a:solidFill>
              <a:srgbClr val="EAEAE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Agenda slide layout">
  <p:cSld name="5_Agenda slide layout">
    <p:bg>
      <p:bgPr>
        <a:blipFill>
          <a:blip r:embed="rId2">
            <a:alphaModFix/>
          </a:blip>
          <a:stretch>
            <a:fillRect/>
          </a:stretch>
        </a:blipFill>
      </p:bgPr>
    </p:bg>
    <p:spTree>
      <p:nvGrpSpPr>
        <p:cNvPr id="217" name="Shape 217"/>
        <p:cNvGrpSpPr/>
        <p:nvPr/>
      </p:nvGrpSpPr>
      <p:grpSpPr>
        <a:xfrm>
          <a:off x="0" y="0"/>
          <a:ext cx="0" cy="0"/>
          <a:chOff x="0" y="0"/>
          <a:chExt cx="0" cy="0"/>
        </a:xfrm>
      </p:grpSpPr>
      <p:sp>
        <p:nvSpPr>
          <p:cNvPr id="218" name="Google Shape;218;p66"/>
          <p:cNvSpPr/>
          <p:nvPr/>
        </p:nvSpPr>
        <p:spPr>
          <a:xfrm>
            <a:off x="0" y="0"/>
            <a:ext cx="12192000" cy="6858000"/>
          </a:xfrm>
          <a:prstGeom prst="rect">
            <a:avLst/>
          </a:prstGeom>
          <a:solidFill>
            <a:schemeClr val="lt1"/>
          </a:solidFill>
          <a:ln cap="flat" cmpd="sng" w="57150">
            <a:solidFill>
              <a:srgbClr val="EAEAE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19" name="Google Shape;219;p66"/>
          <p:cNvSpPr/>
          <p:nvPr/>
        </p:nvSpPr>
        <p:spPr>
          <a:xfrm>
            <a:off x="168812" y="126609"/>
            <a:ext cx="11859065" cy="714219"/>
          </a:xfrm>
          <a:prstGeom prst="rect">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Agenda slide layout">
  <p:cSld name="4_Agenda slide layout">
    <p:bg>
      <p:bgPr>
        <a:blipFill>
          <a:blip r:embed="rId2">
            <a:alphaModFix/>
          </a:blip>
          <a:stretch>
            <a:fillRect/>
          </a:stretch>
        </a:blipFill>
      </p:bgPr>
    </p:bg>
    <p:spTree>
      <p:nvGrpSpPr>
        <p:cNvPr id="220" name="Shape 220"/>
        <p:cNvGrpSpPr/>
        <p:nvPr/>
      </p:nvGrpSpPr>
      <p:grpSpPr>
        <a:xfrm>
          <a:off x="0" y="0"/>
          <a:ext cx="0" cy="0"/>
          <a:chOff x="0" y="0"/>
          <a:chExt cx="0" cy="0"/>
        </a:xfrm>
      </p:grpSpPr>
      <p:sp>
        <p:nvSpPr>
          <p:cNvPr id="221" name="Google Shape;221;p67"/>
          <p:cNvSpPr/>
          <p:nvPr/>
        </p:nvSpPr>
        <p:spPr>
          <a:xfrm>
            <a:off x="0" y="0"/>
            <a:ext cx="12192000" cy="6858000"/>
          </a:xfrm>
          <a:prstGeom prst="rect">
            <a:avLst/>
          </a:prstGeom>
          <a:solidFill>
            <a:schemeClr val="lt1"/>
          </a:solidFill>
          <a:ln cap="flat" cmpd="sng" w="57150">
            <a:solidFill>
              <a:srgbClr val="EAEAE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22" name="Google Shape;222;p67"/>
          <p:cNvSpPr/>
          <p:nvPr/>
        </p:nvSpPr>
        <p:spPr>
          <a:xfrm>
            <a:off x="168812" y="126610"/>
            <a:ext cx="11859065" cy="44095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Agenda slide layout">
  <p:cSld name="6_Agenda slide layout">
    <p:bg>
      <p:bgPr>
        <a:blipFill>
          <a:blip r:embed="rId2">
            <a:alphaModFix/>
          </a:blip>
          <a:stretch>
            <a:fillRect/>
          </a:stretch>
        </a:blipFill>
      </p:bgPr>
    </p:bg>
    <p:spTree>
      <p:nvGrpSpPr>
        <p:cNvPr id="223" name="Shape 223"/>
        <p:cNvGrpSpPr/>
        <p:nvPr/>
      </p:nvGrpSpPr>
      <p:grpSpPr>
        <a:xfrm>
          <a:off x="0" y="0"/>
          <a:ext cx="0" cy="0"/>
          <a:chOff x="0" y="0"/>
          <a:chExt cx="0" cy="0"/>
        </a:xfrm>
      </p:grpSpPr>
      <p:sp>
        <p:nvSpPr>
          <p:cNvPr id="224" name="Google Shape;224;p68"/>
          <p:cNvSpPr/>
          <p:nvPr/>
        </p:nvSpPr>
        <p:spPr>
          <a:xfrm>
            <a:off x="0" y="0"/>
            <a:ext cx="12192000" cy="6858000"/>
          </a:xfrm>
          <a:prstGeom prst="rect">
            <a:avLst/>
          </a:prstGeom>
          <a:solidFill>
            <a:schemeClr val="lt1"/>
          </a:solidFill>
          <a:ln cap="flat" cmpd="sng" w="57150">
            <a:solidFill>
              <a:srgbClr val="EAEAE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25" name="Google Shape;225;p68"/>
          <p:cNvSpPr/>
          <p:nvPr/>
        </p:nvSpPr>
        <p:spPr>
          <a:xfrm>
            <a:off x="168812" y="126610"/>
            <a:ext cx="11859065" cy="44095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Agenda slide layout">
  <p:cSld name="7_Agenda slide layout">
    <p:bg>
      <p:bgPr>
        <a:blipFill>
          <a:blip r:embed="rId2">
            <a:alphaModFix/>
          </a:blip>
          <a:stretch>
            <a:fillRect/>
          </a:stretch>
        </a:blipFill>
      </p:bgPr>
    </p:bg>
    <p:spTree>
      <p:nvGrpSpPr>
        <p:cNvPr id="226" name="Shape 226"/>
        <p:cNvGrpSpPr/>
        <p:nvPr/>
      </p:nvGrpSpPr>
      <p:grpSpPr>
        <a:xfrm>
          <a:off x="0" y="0"/>
          <a:ext cx="0" cy="0"/>
          <a:chOff x="0" y="0"/>
          <a:chExt cx="0" cy="0"/>
        </a:xfrm>
      </p:grpSpPr>
      <p:sp>
        <p:nvSpPr>
          <p:cNvPr id="227" name="Google Shape;227;p69"/>
          <p:cNvSpPr/>
          <p:nvPr/>
        </p:nvSpPr>
        <p:spPr>
          <a:xfrm>
            <a:off x="0" y="0"/>
            <a:ext cx="12192000" cy="6858000"/>
          </a:xfrm>
          <a:prstGeom prst="rect">
            <a:avLst/>
          </a:prstGeom>
          <a:solidFill>
            <a:schemeClr val="lt1"/>
          </a:solidFill>
          <a:ln cap="flat" cmpd="sng" w="5715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Contents slide layout">
    <p:spTree>
      <p:nvGrpSpPr>
        <p:cNvPr id="228" name="Shape 228"/>
        <p:cNvGrpSpPr/>
        <p:nvPr/>
      </p:nvGrpSpPr>
      <p:grpSpPr>
        <a:xfrm>
          <a:off x="0" y="0"/>
          <a:ext cx="0" cy="0"/>
          <a:chOff x="0" y="0"/>
          <a:chExt cx="0" cy="0"/>
        </a:xfrm>
      </p:grpSpPr>
      <p:sp>
        <p:nvSpPr>
          <p:cNvPr id="229" name="Google Shape;229;p70"/>
          <p:cNvSpPr txBox="1"/>
          <p:nvPr>
            <p:ph idx="1" type="body"/>
          </p:nvPr>
        </p:nvSpPr>
        <p:spPr>
          <a:xfrm>
            <a:off x="323529" y="339509"/>
            <a:ext cx="11573197" cy="724247"/>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262626"/>
              </a:buClr>
              <a:buSzPts val="5400"/>
              <a:buNone/>
              <a:defRPr b="0" sz="5400">
                <a:solidFill>
                  <a:srgbClr val="262626"/>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 name="Google Shape;230;p70"/>
          <p:cNvSpPr/>
          <p:nvPr/>
        </p:nvSpPr>
        <p:spPr>
          <a:xfrm>
            <a:off x="0" y="5500468"/>
            <a:ext cx="12192000" cy="1357532"/>
          </a:xfrm>
          <a:prstGeom prst="rect">
            <a:avLst/>
          </a:prstGeom>
          <a:solidFill>
            <a:srgbClr val="8DA9D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231" name="Shape 231"/>
        <p:cNvGrpSpPr/>
        <p:nvPr/>
      </p:nvGrpSpPr>
      <p:grpSpPr>
        <a:xfrm>
          <a:off x="0" y="0"/>
          <a:ext cx="0" cy="0"/>
          <a:chOff x="0" y="0"/>
          <a:chExt cx="0" cy="0"/>
        </a:xfrm>
      </p:grpSpPr>
      <p:sp>
        <p:nvSpPr>
          <p:cNvPr id="232" name="Google Shape;232;p71"/>
          <p:cNvSpPr/>
          <p:nvPr/>
        </p:nvSpPr>
        <p:spPr>
          <a:xfrm>
            <a:off x="0" y="0"/>
            <a:ext cx="12192000" cy="6858000"/>
          </a:xfrm>
          <a:prstGeom prst="rect">
            <a:avLst/>
          </a:prstGeom>
          <a:solidFill>
            <a:schemeClr val="lt1"/>
          </a:solidFill>
          <a:ln cap="flat" cmpd="sng" w="5715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233" name="Google Shape;233;p71"/>
          <p:cNvGrpSpPr/>
          <p:nvPr/>
        </p:nvGrpSpPr>
        <p:grpSpPr>
          <a:xfrm>
            <a:off x="168812" y="126609"/>
            <a:ext cx="11859065" cy="1589649"/>
            <a:chOff x="168812" y="126609"/>
            <a:chExt cx="11859065" cy="1589649"/>
          </a:xfrm>
        </p:grpSpPr>
        <p:sp>
          <p:nvSpPr>
            <p:cNvPr id="234" name="Google Shape;234;p71"/>
            <p:cNvSpPr/>
            <p:nvPr/>
          </p:nvSpPr>
          <p:spPr>
            <a:xfrm>
              <a:off x="168812" y="126609"/>
              <a:ext cx="11859065" cy="158964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35" name="Google Shape;235;p71"/>
            <p:cNvPicPr preferRelativeResize="0"/>
            <p:nvPr/>
          </p:nvPicPr>
          <p:blipFill rotWithShape="1">
            <a:blip r:embed="rId3">
              <a:alphaModFix/>
            </a:blip>
            <a:srcRect b="0" l="0" r="0" t="0"/>
            <a:stretch/>
          </p:blipFill>
          <p:spPr>
            <a:xfrm>
              <a:off x="10480430" y="201688"/>
              <a:ext cx="1434905" cy="1439490"/>
            </a:xfrm>
            <a:prstGeom prst="rect">
              <a:avLst/>
            </a:prstGeom>
            <a:noFill/>
            <a:ln>
              <a:noFill/>
            </a:ln>
          </p:spPr>
        </p:pic>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ontents slide layout">
  <p:cSld name="16_Contents slide layout">
    <p:bg>
      <p:bgPr>
        <a:blipFill>
          <a:blip r:embed="rId2">
            <a:alphaModFix/>
          </a:blip>
          <a:stretch>
            <a:fillRect/>
          </a:stretch>
        </a:blipFill>
      </p:bgPr>
    </p:bg>
    <p:spTree>
      <p:nvGrpSpPr>
        <p:cNvPr id="236" name="Shape 236"/>
        <p:cNvGrpSpPr/>
        <p:nvPr/>
      </p:nvGrpSpPr>
      <p:grpSpPr>
        <a:xfrm>
          <a:off x="0" y="0"/>
          <a:ext cx="0" cy="0"/>
          <a:chOff x="0" y="0"/>
          <a:chExt cx="0" cy="0"/>
        </a:xfrm>
      </p:grpSpPr>
      <p:sp>
        <p:nvSpPr>
          <p:cNvPr id="237" name="Google Shape;237;p72"/>
          <p:cNvSpPr/>
          <p:nvPr/>
        </p:nvSpPr>
        <p:spPr>
          <a:xfrm>
            <a:off x="0" y="0"/>
            <a:ext cx="12192000" cy="6858000"/>
          </a:xfrm>
          <a:prstGeom prst="rect">
            <a:avLst/>
          </a:prstGeom>
          <a:solidFill>
            <a:schemeClr val="lt1"/>
          </a:solidFill>
          <a:ln cap="flat" cmpd="sng" w="5715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238" name="Google Shape;238;p72"/>
          <p:cNvGrpSpPr/>
          <p:nvPr/>
        </p:nvGrpSpPr>
        <p:grpSpPr>
          <a:xfrm>
            <a:off x="168812" y="126609"/>
            <a:ext cx="11859065" cy="1589649"/>
            <a:chOff x="168812" y="126609"/>
            <a:chExt cx="11859065" cy="1589649"/>
          </a:xfrm>
        </p:grpSpPr>
        <p:sp>
          <p:nvSpPr>
            <p:cNvPr id="239" name="Google Shape;239;p72"/>
            <p:cNvSpPr/>
            <p:nvPr/>
          </p:nvSpPr>
          <p:spPr>
            <a:xfrm>
              <a:off x="168812" y="126609"/>
              <a:ext cx="11859065" cy="158964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40" name="Google Shape;240;p72"/>
            <p:cNvPicPr preferRelativeResize="0"/>
            <p:nvPr/>
          </p:nvPicPr>
          <p:blipFill rotWithShape="1">
            <a:blip r:embed="rId3">
              <a:alphaModFix/>
            </a:blip>
            <a:srcRect b="0" l="0" r="0" t="0"/>
            <a:stretch/>
          </p:blipFill>
          <p:spPr>
            <a:xfrm>
              <a:off x="10480430" y="201688"/>
              <a:ext cx="1434905" cy="1439490"/>
            </a:xfrm>
            <a:prstGeom prst="rect">
              <a:avLst/>
            </a:prstGeom>
            <a:noFill/>
            <a:ln>
              <a:noFill/>
            </a:ln>
          </p:spPr>
        </p:pic>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Thanks">
    <p:spTree>
      <p:nvGrpSpPr>
        <p:cNvPr id="241" name="Shape 241"/>
        <p:cNvGrpSpPr/>
        <p:nvPr/>
      </p:nvGrpSpPr>
      <p:grpSpPr>
        <a:xfrm>
          <a:off x="0" y="0"/>
          <a:ext cx="0" cy="0"/>
          <a:chOff x="0" y="0"/>
          <a:chExt cx="0" cy="0"/>
        </a:xfrm>
      </p:grpSpPr>
      <p:sp>
        <p:nvSpPr>
          <p:cNvPr id="242" name="Google Shape;242;p73"/>
          <p:cNvSpPr txBox="1"/>
          <p:nvPr>
            <p:ph type="ctrTitle"/>
          </p:nvPr>
        </p:nvSpPr>
        <p:spPr>
          <a:xfrm>
            <a:off x="3268567" y="2106500"/>
            <a:ext cx="5654800" cy="1597600"/>
          </a:xfrm>
          <a:prstGeom prst="rect">
            <a:avLst/>
          </a:prstGeom>
          <a:noFill/>
          <a:ln>
            <a:noFill/>
          </a:ln>
        </p:spPr>
        <p:txBody>
          <a:bodyPr anchorCtr="0" anchor="b" bIns="91425" lIns="91425" spcFirstLastPara="1" rIns="91425" wrap="square" tIns="91425">
            <a:noAutofit/>
          </a:bodyPr>
          <a:lstStyle>
            <a:lvl1pPr lvl="0" algn="ctr">
              <a:lnSpc>
                <a:spcPct val="90000"/>
              </a:lnSpc>
              <a:spcBef>
                <a:spcPts val="0"/>
              </a:spcBef>
              <a:spcAft>
                <a:spcPts val="0"/>
              </a:spcAft>
              <a:buClr>
                <a:schemeClr val="lt1"/>
              </a:buClr>
              <a:buSzPts val="5200"/>
              <a:buFont typeface="Calibri"/>
              <a:buNone/>
              <a:defRPr sz="10000">
                <a:solidFill>
                  <a:schemeClr val="lt1"/>
                </a:solidFill>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sets layout">
  <p:cSld name="1_Icon sets layout">
    <p:spTree>
      <p:nvGrpSpPr>
        <p:cNvPr id="243" name="Shape 243"/>
        <p:cNvGrpSpPr/>
        <p:nvPr/>
      </p:nvGrpSpPr>
      <p:grpSpPr>
        <a:xfrm>
          <a:off x="0" y="0"/>
          <a:ext cx="0" cy="0"/>
          <a:chOff x="0" y="0"/>
          <a:chExt cx="0" cy="0"/>
        </a:xfrm>
      </p:grpSpPr>
      <p:sp>
        <p:nvSpPr>
          <p:cNvPr id="244" name="Google Shape;244;p74"/>
          <p:cNvSpPr txBox="1"/>
          <p:nvPr>
            <p:ph idx="1" type="body"/>
          </p:nvPr>
        </p:nvSpPr>
        <p:spPr>
          <a:xfrm>
            <a:off x="323529" y="123478"/>
            <a:ext cx="11573197" cy="724247"/>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262626"/>
              </a:buClr>
              <a:buSzPts val="5400"/>
              <a:buNone/>
              <a:defRPr b="0" sz="5400">
                <a:solidFill>
                  <a:srgbClr val="262626"/>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 name="Google Shape;245;p74"/>
          <p:cNvSpPr/>
          <p:nvPr/>
        </p:nvSpPr>
        <p:spPr>
          <a:xfrm>
            <a:off x="354010" y="1131591"/>
            <a:ext cx="3560767" cy="5402561"/>
          </a:xfrm>
          <a:prstGeom prst="roundRect">
            <a:avLst>
              <a:gd fmla="val 3968"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chemeClr val="lt1"/>
              </a:solidFill>
              <a:latin typeface="Calibri"/>
              <a:ea typeface="Calibri"/>
              <a:cs typeface="Calibri"/>
              <a:sym typeface="Calibri"/>
            </a:endParaRPr>
          </a:p>
        </p:txBody>
      </p:sp>
      <p:sp>
        <p:nvSpPr>
          <p:cNvPr id="246" name="Google Shape;246;p74"/>
          <p:cNvSpPr/>
          <p:nvPr/>
        </p:nvSpPr>
        <p:spPr>
          <a:xfrm>
            <a:off x="531933" y="1347500"/>
            <a:ext cx="153868" cy="5015200"/>
          </a:xfrm>
          <a:prstGeom prst="roundRect">
            <a:avLst>
              <a:gd fmla="val 50000" name="adj"/>
            </a:avLst>
          </a:prstGeom>
          <a:solidFill>
            <a:schemeClr val="lt1">
              <a:alpha val="40784"/>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chemeClr val="lt1"/>
              </a:solidFill>
              <a:latin typeface="Calibri"/>
              <a:ea typeface="Calibri"/>
              <a:cs typeface="Calibri"/>
              <a:sym typeface="Calibri"/>
            </a:endParaRPr>
          </a:p>
        </p:txBody>
      </p:sp>
      <p:sp>
        <p:nvSpPr>
          <p:cNvPr id="247" name="Google Shape;247;p74"/>
          <p:cNvSpPr/>
          <p:nvPr/>
        </p:nvSpPr>
        <p:spPr>
          <a:xfrm rot="5400000">
            <a:off x="3057177" y="1276653"/>
            <a:ext cx="685849" cy="685148"/>
          </a:xfrm>
          <a:prstGeom prst="halfFrame">
            <a:avLst>
              <a:gd fmla="val 23728" name="adj1"/>
              <a:gd fmla="val 24642" name="adj2"/>
            </a:avLst>
          </a:prstGeom>
          <a:solidFill>
            <a:schemeClr val="lt1">
              <a:alpha val="22745"/>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262626"/>
              </a:solidFill>
              <a:latin typeface="Calibri"/>
              <a:ea typeface="Calibri"/>
              <a:cs typeface="Calibri"/>
              <a:sym typeface="Calibri"/>
            </a:endParaRPr>
          </a:p>
        </p:txBody>
      </p:sp>
      <p:sp>
        <p:nvSpPr>
          <p:cNvPr id="248" name="Google Shape;248;p74"/>
          <p:cNvSpPr txBox="1"/>
          <p:nvPr/>
        </p:nvSpPr>
        <p:spPr>
          <a:xfrm>
            <a:off x="711704" y="1637214"/>
            <a:ext cx="2232248" cy="523220"/>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You can Resize without losing quality</a:t>
            </a:r>
            <a:endParaRPr b="1" sz="1400">
              <a:solidFill>
                <a:schemeClr val="lt1"/>
              </a:solidFill>
              <a:latin typeface="Arial"/>
              <a:ea typeface="Arial"/>
              <a:cs typeface="Arial"/>
              <a:sym typeface="Arial"/>
            </a:endParaRPr>
          </a:p>
        </p:txBody>
      </p:sp>
      <p:sp>
        <p:nvSpPr>
          <p:cNvPr id="249" name="Google Shape;249;p74"/>
          <p:cNvSpPr txBox="1"/>
          <p:nvPr/>
        </p:nvSpPr>
        <p:spPr>
          <a:xfrm>
            <a:off x="711704" y="2127463"/>
            <a:ext cx="2232248" cy="73866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You can Change Fill Color &amp;</a:t>
            </a:r>
            <a:endParaRPr/>
          </a:p>
          <a:p>
            <a:pPr indent="0" lvl="0" marL="0" marR="0" rtl="0" algn="l">
              <a:spcBef>
                <a:spcPts val="0"/>
              </a:spcBef>
              <a:spcAft>
                <a:spcPts val="0"/>
              </a:spcAft>
              <a:buNone/>
            </a:pPr>
            <a:r>
              <a:rPr b="1" lang="en-US" sz="1400">
                <a:solidFill>
                  <a:schemeClr val="lt1"/>
                </a:solidFill>
                <a:latin typeface="Arial"/>
                <a:ea typeface="Arial"/>
                <a:cs typeface="Arial"/>
                <a:sym typeface="Arial"/>
              </a:rPr>
              <a:t>Line Color</a:t>
            </a:r>
            <a:endParaRPr b="1" sz="1400">
              <a:solidFill>
                <a:schemeClr val="lt1"/>
              </a:solidFill>
              <a:latin typeface="Arial"/>
              <a:ea typeface="Arial"/>
              <a:cs typeface="Arial"/>
              <a:sym typeface="Arial"/>
            </a:endParaRPr>
          </a:p>
        </p:txBody>
      </p:sp>
      <p:sp>
        <p:nvSpPr>
          <p:cNvPr id="250" name="Google Shape;250;p74"/>
          <p:cNvSpPr txBox="1"/>
          <p:nvPr/>
        </p:nvSpPr>
        <p:spPr>
          <a:xfrm>
            <a:off x="721229" y="5808438"/>
            <a:ext cx="2232000" cy="3077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www.allppt.com</a:t>
            </a:r>
            <a:endParaRPr sz="1400">
              <a:solidFill>
                <a:schemeClr val="lt1"/>
              </a:solidFill>
              <a:latin typeface="Arial"/>
              <a:ea typeface="Arial"/>
              <a:cs typeface="Arial"/>
              <a:sym typeface="Arial"/>
            </a:endParaRPr>
          </a:p>
        </p:txBody>
      </p:sp>
      <p:sp>
        <p:nvSpPr>
          <p:cNvPr id="251" name="Google Shape;251;p74"/>
          <p:cNvSpPr txBox="1"/>
          <p:nvPr/>
        </p:nvSpPr>
        <p:spPr>
          <a:xfrm>
            <a:off x="721229" y="4450324"/>
            <a:ext cx="2717296" cy="1384995"/>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2800">
                <a:solidFill>
                  <a:schemeClr val="lt1"/>
                </a:solidFill>
                <a:latin typeface="Calibri"/>
                <a:ea typeface="Calibri"/>
                <a:cs typeface="Calibri"/>
                <a:sym typeface="Calibri"/>
              </a:rPr>
              <a:t>FREE </a:t>
            </a:r>
            <a:endParaRPr/>
          </a:p>
          <a:p>
            <a:pPr indent="0" lvl="0" marL="0" marR="0" rtl="0" algn="l">
              <a:spcBef>
                <a:spcPts val="0"/>
              </a:spcBef>
              <a:spcAft>
                <a:spcPts val="0"/>
              </a:spcAft>
              <a:buNone/>
            </a:pPr>
            <a:r>
              <a:rPr b="1" lang="en-US" sz="2800">
                <a:solidFill>
                  <a:schemeClr val="lt1"/>
                </a:solidFill>
                <a:latin typeface="Calibri"/>
                <a:ea typeface="Calibri"/>
                <a:cs typeface="Calibri"/>
                <a:sym typeface="Calibri"/>
              </a:rPr>
              <a:t>PPT TEMPLATES</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Agenda slide layout">
  <p:cSld name="3_Agenda slide layout">
    <p:bg>
      <p:bgPr>
        <a:blipFill>
          <a:blip r:embed="rId2">
            <a:alphaModFix/>
          </a:blip>
          <a:stretch>
            <a:fillRect/>
          </a:stretch>
        </a:blipFill>
      </p:bgPr>
    </p:bg>
    <p:spTree>
      <p:nvGrpSpPr>
        <p:cNvPr id="41" name="Shape 41"/>
        <p:cNvGrpSpPr/>
        <p:nvPr/>
      </p:nvGrpSpPr>
      <p:grpSpPr>
        <a:xfrm>
          <a:off x="0" y="0"/>
          <a:ext cx="0" cy="0"/>
          <a:chOff x="0" y="0"/>
          <a:chExt cx="0" cy="0"/>
        </a:xfrm>
      </p:grpSpPr>
      <p:sp>
        <p:nvSpPr>
          <p:cNvPr id="42" name="Google Shape;42;p48"/>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43" name="Google Shape;43;p48"/>
          <p:cNvSpPr/>
          <p:nvPr/>
        </p:nvSpPr>
        <p:spPr>
          <a:xfrm>
            <a:off x="168812" y="126610"/>
            <a:ext cx="11859065" cy="695324"/>
          </a:xfrm>
          <a:prstGeom prst="rect">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 name="Google Shape;44;p48"/>
          <p:cNvSpPr/>
          <p:nvPr/>
        </p:nvSpPr>
        <p:spPr>
          <a:xfrm>
            <a:off x="268941" y="237604"/>
            <a:ext cx="6078071" cy="473336"/>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 name="Google Shape;45;p48"/>
          <p:cNvSpPr/>
          <p:nvPr/>
        </p:nvSpPr>
        <p:spPr>
          <a:xfrm>
            <a:off x="8139695" y="253479"/>
            <a:ext cx="122238" cy="249238"/>
          </a:xfrm>
          <a:custGeom>
            <a:rect b="b" l="l" r="r" t="t"/>
            <a:pathLst>
              <a:path extrusionOk="0" h="17" w="9">
                <a:moveTo>
                  <a:pt x="9" y="9"/>
                </a:moveTo>
                <a:cubicBezTo>
                  <a:pt x="9" y="10"/>
                  <a:pt x="9" y="12"/>
                  <a:pt x="9" y="13"/>
                </a:cubicBezTo>
                <a:cubicBezTo>
                  <a:pt x="9" y="15"/>
                  <a:pt x="7" y="17"/>
                  <a:pt x="5" y="17"/>
                </a:cubicBezTo>
                <a:cubicBezTo>
                  <a:pt x="3" y="17"/>
                  <a:pt x="1" y="16"/>
                  <a:pt x="1" y="13"/>
                </a:cubicBezTo>
                <a:cubicBezTo>
                  <a:pt x="0" y="10"/>
                  <a:pt x="1" y="7"/>
                  <a:pt x="1" y="4"/>
                </a:cubicBezTo>
                <a:cubicBezTo>
                  <a:pt x="1" y="1"/>
                  <a:pt x="3" y="0"/>
                  <a:pt x="5" y="0"/>
                </a:cubicBezTo>
                <a:cubicBezTo>
                  <a:pt x="7" y="0"/>
                  <a:pt x="9" y="1"/>
                  <a:pt x="9" y="4"/>
                </a:cubicBezTo>
                <a:cubicBezTo>
                  <a:pt x="9" y="5"/>
                  <a:pt x="9" y="7"/>
                  <a:pt x="9" y="9"/>
                </a:cubicBezTo>
                <a:cubicBezTo>
                  <a:pt x="9" y="9"/>
                  <a:pt x="9" y="9"/>
                  <a:pt x="9" y="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 name="Google Shape;46;p48"/>
          <p:cNvSpPr/>
          <p:nvPr/>
        </p:nvSpPr>
        <p:spPr>
          <a:xfrm>
            <a:off x="8084132" y="429691"/>
            <a:ext cx="258763" cy="204788"/>
          </a:xfrm>
          <a:custGeom>
            <a:rect b="b" l="l" r="r" t="t"/>
            <a:pathLst>
              <a:path extrusionOk="0" h="14" w="19">
                <a:moveTo>
                  <a:pt x="0" y="1"/>
                </a:moveTo>
                <a:cubicBezTo>
                  <a:pt x="2" y="5"/>
                  <a:pt x="4" y="9"/>
                  <a:pt x="9" y="9"/>
                </a:cubicBezTo>
                <a:cubicBezTo>
                  <a:pt x="14" y="9"/>
                  <a:pt x="16" y="5"/>
                  <a:pt x="17" y="0"/>
                </a:cubicBezTo>
                <a:cubicBezTo>
                  <a:pt x="19" y="4"/>
                  <a:pt x="17" y="7"/>
                  <a:pt x="14" y="9"/>
                </a:cubicBezTo>
                <a:cubicBezTo>
                  <a:pt x="12" y="10"/>
                  <a:pt x="10" y="10"/>
                  <a:pt x="10" y="13"/>
                </a:cubicBezTo>
                <a:cubicBezTo>
                  <a:pt x="11" y="14"/>
                  <a:pt x="10" y="14"/>
                  <a:pt x="9" y="14"/>
                </a:cubicBezTo>
                <a:cubicBezTo>
                  <a:pt x="8" y="14"/>
                  <a:pt x="7" y="14"/>
                  <a:pt x="8" y="13"/>
                </a:cubicBezTo>
                <a:cubicBezTo>
                  <a:pt x="8" y="10"/>
                  <a:pt x="6" y="10"/>
                  <a:pt x="5" y="9"/>
                </a:cubicBezTo>
                <a:cubicBezTo>
                  <a:pt x="1" y="7"/>
                  <a:pt x="0" y="4"/>
                  <a:pt x="0" y="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 name="Google Shape;47;p48"/>
          <p:cNvSpPr/>
          <p:nvPr/>
        </p:nvSpPr>
        <p:spPr>
          <a:xfrm>
            <a:off x="7269745" y="237604"/>
            <a:ext cx="312738" cy="338138"/>
          </a:xfrm>
          <a:custGeom>
            <a:rect b="b" l="l" r="r" t="t"/>
            <a:pathLst>
              <a:path extrusionOk="0" h="23" w="23">
                <a:moveTo>
                  <a:pt x="18" y="19"/>
                </a:moveTo>
                <a:cubicBezTo>
                  <a:pt x="12" y="23"/>
                  <a:pt x="8" y="22"/>
                  <a:pt x="4" y="18"/>
                </a:cubicBezTo>
                <a:cubicBezTo>
                  <a:pt x="1" y="15"/>
                  <a:pt x="0" y="9"/>
                  <a:pt x="3" y="6"/>
                </a:cubicBezTo>
                <a:cubicBezTo>
                  <a:pt x="7" y="1"/>
                  <a:pt x="13" y="0"/>
                  <a:pt x="17" y="3"/>
                </a:cubicBezTo>
                <a:cubicBezTo>
                  <a:pt x="22" y="7"/>
                  <a:pt x="23" y="12"/>
                  <a:pt x="19" y="18"/>
                </a:cubicBezTo>
                <a:cubicBezTo>
                  <a:pt x="19" y="19"/>
                  <a:pt x="19" y="19"/>
                  <a:pt x="18" y="1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 name="Google Shape;48;p48"/>
          <p:cNvSpPr/>
          <p:nvPr/>
        </p:nvSpPr>
        <p:spPr>
          <a:xfrm>
            <a:off x="7514220" y="502716"/>
            <a:ext cx="122238" cy="131763"/>
          </a:xfrm>
          <a:custGeom>
            <a:rect b="b" l="l" r="r" t="t"/>
            <a:pathLst>
              <a:path extrusionOk="0" h="9" w="9">
                <a:moveTo>
                  <a:pt x="0" y="1"/>
                </a:moveTo>
                <a:cubicBezTo>
                  <a:pt x="0" y="1"/>
                  <a:pt x="1" y="1"/>
                  <a:pt x="1" y="0"/>
                </a:cubicBezTo>
                <a:cubicBezTo>
                  <a:pt x="3" y="3"/>
                  <a:pt x="7" y="5"/>
                  <a:pt x="9" y="9"/>
                </a:cubicBezTo>
                <a:cubicBezTo>
                  <a:pt x="5" y="7"/>
                  <a:pt x="3" y="4"/>
                  <a:pt x="0" y="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 name="Google Shape;49;p48"/>
          <p:cNvSpPr/>
          <p:nvPr/>
        </p:nvSpPr>
        <p:spPr>
          <a:xfrm>
            <a:off x="7311020" y="282054"/>
            <a:ext cx="230188" cy="249238"/>
          </a:xfrm>
          <a:prstGeom prst="ellipse">
            <a:avLst/>
          </a:prstGeom>
          <a:solidFill>
            <a:srgbClr val="C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 name="Google Shape;50;p48"/>
          <p:cNvSpPr/>
          <p:nvPr/>
        </p:nvSpPr>
        <p:spPr>
          <a:xfrm>
            <a:off x="10884482" y="266179"/>
            <a:ext cx="220662" cy="258763"/>
          </a:xfrm>
          <a:custGeom>
            <a:rect b="b" l="l" r="r" t="t"/>
            <a:pathLst>
              <a:path extrusionOk="0" h="25" w="23">
                <a:moveTo>
                  <a:pt x="11" y="25"/>
                </a:moveTo>
                <a:cubicBezTo>
                  <a:pt x="8" y="25"/>
                  <a:pt x="5" y="25"/>
                  <a:pt x="2" y="25"/>
                </a:cubicBezTo>
                <a:cubicBezTo>
                  <a:pt x="1" y="25"/>
                  <a:pt x="0" y="25"/>
                  <a:pt x="0" y="24"/>
                </a:cubicBezTo>
                <a:cubicBezTo>
                  <a:pt x="0" y="23"/>
                  <a:pt x="0" y="22"/>
                  <a:pt x="1" y="22"/>
                </a:cubicBezTo>
                <a:cubicBezTo>
                  <a:pt x="3" y="20"/>
                  <a:pt x="3" y="19"/>
                  <a:pt x="3" y="16"/>
                </a:cubicBezTo>
                <a:cubicBezTo>
                  <a:pt x="3" y="11"/>
                  <a:pt x="2" y="6"/>
                  <a:pt x="8" y="4"/>
                </a:cubicBezTo>
                <a:cubicBezTo>
                  <a:pt x="9" y="4"/>
                  <a:pt x="9" y="2"/>
                  <a:pt x="9" y="2"/>
                </a:cubicBezTo>
                <a:cubicBezTo>
                  <a:pt x="10" y="0"/>
                  <a:pt x="13" y="0"/>
                  <a:pt x="14" y="2"/>
                </a:cubicBezTo>
                <a:cubicBezTo>
                  <a:pt x="14" y="4"/>
                  <a:pt x="16" y="4"/>
                  <a:pt x="17" y="5"/>
                </a:cubicBezTo>
                <a:cubicBezTo>
                  <a:pt x="19" y="7"/>
                  <a:pt x="20" y="10"/>
                  <a:pt x="20" y="12"/>
                </a:cubicBezTo>
                <a:cubicBezTo>
                  <a:pt x="20" y="16"/>
                  <a:pt x="19" y="20"/>
                  <a:pt x="23" y="22"/>
                </a:cubicBezTo>
                <a:cubicBezTo>
                  <a:pt x="23" y="23"/>
                  <a:pt x="23" y="25"/>
                  <a:pt x="21" y="25"/>
                </a:cubicBezTo>
                <a:cubicBezTo>
                  <a:pt x="18" y="25"/>
                  <a:pt x="14" y="25"/>
                  <a:pt x="11" y="25"/>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 name="Google Shape;51;p48"/>
          <p:cNvSpPr/>
          <p:nvPr/>
        </p:nvSpPr>
        <p:spPr>
          <a:xfrm>
            <a:off x="9585907" y="297929"/>
            <a:ext cx="134937" cy="185738"/>
          </a:xfrm>
          <a:custGeom>
            <a:rect b="b" l="l" r="r" t="t"/>
            <a:pathLst>
              <a:path extrusionOk="0" h="18" w="14">
                <a:moveTo>
                  <a:pt x="14" y="8"/>
                </a:moveTo>
                <a:cubicBezTo>
                  <a:pt x="12" y="7"/>
                  <a:pt x="10" y="5"/>
                  <a:pt x="8" y="3"/>
                </a:cubicBezTo>
                <a:cubicBezTo>
                  <a:pt x="8" y="8"/>
                  <a:pt x="8" y="13"/>
                  <a:pt x="8" y="18"/>
                </a:cubicBezTo>
                <a:cubicBezTo>
                  <a:pt x="8" y="18"/>
                  <a:pt x="7" y="18"/>
                  <a:pt x="7" y="18"/>
                </a:cubicBezTo>
                <a:cubicBezTo>
                  <a:pt x="7" y="13"/>
                  <a:pt x="7" y="8"/>
                  <a:pt x="7" y="4"/>
                </a:cubicBezTo>
                <a:cubicBezTo>
                  <a:pt x="6" y="4"/>
                  <a:pt x="6" y="4"/>
                  <a:pt x="6" y="3"/>
                </a:cubicBezTo>
                <a:cubicBezTo>
                  <a:pt x="4" y="5"/>
                  <a:pt x="3" y="6"/>
                  <a:pt x="2" y="8"/>
                </a:cubicBezTo>
                <a:cubicBezTo>
                  <a:pt x="1" y="8"/>
                  <a:pt x="1" y="8"/>
                  <a:pt x="0" y="8"/>
                </a:cubicBezTo>
                <a:cubicBezTo>
                  <a:pt x="0" y="8"/>
                  <a:pt x="0" y="7"/>
                  <a:pt x="1" y="7"/>
                </a:cubicBezTo>
                <a:cubicBezTo>
                  <a:pt x="3" y="5"/>
                  <a:pt x="5" y="3"/>
                  <a:pt x="7" y="1"/>
                </a:cubicBezTo>
                <a:cubicBezTo>
                  <a:pt x="7" y="1"/>
                  <a:pt x="8" y="0"/>
                  <a:pt x="8" y="1"/>
                </a:cubicBezTo>
                <a:cubicBezTo>
                  <a:pt x="10" y="3"/>
                  <a:pt x="13" y="5"/>
                  <a:pt x="14" y="8"/>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2" name="Google Shape;52;p48"/>
          <p:cNvSpPr/>
          <p:nvPr/>
        </p:nvSpPr>
        <p:spPr>
          <a:xfrm>
            <a:off x="10211382" y="297929"/>
            <a:ext cx="66675" cy="61913"/>
          </a:xfrm>
          <a:custGeom>
            <a:rect b="b" l="l" r="r" t="t"/>
            <a:pathLst>
              <a:path extrusionOk="0" h="6" w="7">
                <a:moveTo>
                  <a:pt x="6" y="3"/>
                </a:moveTo>
                <a:cubicBezTo>
                  <a:pt x="7" y="6"/>
                  <a:pt x="5" y="6"/>
                  <a:pt x="3" y="6"/>
                </a:cubicBezTo>
                <a:cubicBezTo>
                  <a:pt x="1" y="6"/>
                  <a:pt x="1" y="5"/>
                  <a:pt x="1" y="3"/>
                </a:cubicBezTo>
                <a:cubicBezTo>
                  <a:pt x="0" y="0"/>
                  <a:pt x="2" y="0"/>
                  <a:pt x="4" y="0"/>
                </a:cubicBezTo>
                <a:cubicBezTo>
                  <a:pt x="6" y="0"/>
                  <a:pt x="7" y="1"/>
                  <a:pt x="6" y="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 name="Google Shape;53;p48"/>
          <p:cNvSpPr/>
          <p:nvPr/>
        </p:nvSpPr>
        <p:spPr>
          <a:xfrm>
            <a:off x="10211382" y="380479"/>
            <a:ext cx="66675" cy="73025"/>
          </a:xfrm>
          <a:custGeom>
            <a:rect b="b" l="l" r="r" t="t"/>
            <a:pathLst>
              <a:path extrusionOk="0" h="7" w="7">
                <a:moveTo>
                  <a:pt x="4" y="7"/>
                </a:moveTo>
                <a:cubicBezTo>
                  <a:pt x="2" y="7"/>
                  <a:pt x="0" y="7"/>
                  <a:pt x="1" y="4"/>
                </a:cubicBezTo>
                <a:cubicBezTo>
                  <a:pt x="1" y="2"/>
                  <a:pt x="0" y="0"/>
                  <a:pt x="3" y="1"/>
                </a:cubicBezTo>
                <a:cubicBezTo>
                  <a:pt x="5" y="1"/>
                  <a:pt x="7" y="1"/>
                  <a:pt x="6" y="3"/>
                </a:cubicBezTo>
                <a:cubicBezTo>
                  <a:pt x="6" y="5"/>
                  <a:pt x="7" y="7"/>
                  <a:pt x="4" y="7"/>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4" name="Google Shape;54;p48"/>
          <p:cNvSpPr/>
          <p:nvPr/>
        </p:nvSpPr>
        <p:spPr>
          <a:xfrm>
            <a:off x="10297107" y="380479"/>
            <a:ext cx="68262" cy="73025"/>
          </a:xfrm>
          <a:custGeom>
            <a:rect b="b" l="l" r="r" t="t"/>
            <a:pathLst>
              <a:path extrusionOk="0" h="7" w="7">
                <a:moveTo>
                  <a:pt x="4" y="1"/>
                </a:moveTo>
                <a:cubicBezTo>
                  <a:pt x="7" y="0"/>
                  <a:pt x="6" y="2"/>
                  <a:pt x="6" y="4"/>
                </a:cubicBezTo>
                <a:cubicBezTo>
                  <a:pt x="7" y="7"/>
                  <a:pt x="5" y="6"/>
                  <a:pt x="3" y="7"/>
                </a:cubicBezTo>
                <a:cubicBezTo>
                  <a:pt x="0" y="7"/>
                  <a:pt x="0" y="5"/>
                  <a:pt x="0" y="3"/>
                </a:cubicBezTo>
                <a:cubicBezTo>
                  <a:pt x="0" y="1"/>
                  <a:pt x="2" y="1"/>
                  <a:pt x="4" y="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 name="Google Shape;55;p48"/>
          <p:cNvSpPr/>
          <p:nvPr/>
        </p:nvSpPr>
        <p:spPr>
          <a:xfrm>
            <a:off x="10384419" y="390004"/>
            <a:ext cx="57150" cy="63500"/>
          </a:xfrm>
          <a:custGeom>
            <a:rect b="b" l="l" r="r" t="t"/>
            <a:pathLst>
              <a:path extrusionOk="0" h="6" w="6">
                <a:moveTo>
                  <a:pt x="6" y="3"/>
                </a:moveTo>
                <a:cubicBezTo>
                  <a:pt x="6" y="6"/>
                  <a:pt x="5" y="6"/>
                  <a:pt x="3" y="6"/>
                </a:cubicBezTo>
                <a:cubicBezTo>
                  <a:pt x="0" y="6"/>
                  <a:pt x="0" y="5"/>
                  <a:pt x="0" y="3"/>
                </a:cubicBezTo>
                <a:cubicBezTo>
                  <a:pt x="0" y="0"/>
                  <a:pt x="1" y="0"/>
                  <a:pt x="3" y="0"/>
                </a:cubicBezTo>
                <a:cubicBezTo>
                  <a:pt x="6" y="0"/>
                  <a:pt x="6" y="1"/>
                  <a:pt x="6" y="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 name="Google Shape;56;p48"/>
          <p:cNvSpPr/>
          <p:nvPr/>
        </p:nvSpPr>
        <p:spPr>
          <a:xfrm>
            <a:off x="10211382" y="474142"/>
            <a:ext cx="66675" cy="73025"/>
          </a:xfrm>
          <a:custGeom>
            <a:rect b="b" l="l" r="r" t="t"/>
            <a:pathLst>
              <a:path extrusionOk="0" h="7" w="7">
                <a:moveTo>
                  <a:pt x="6" y="3"/>
                </a:moveTo>
                <a:cubicBezTo>
                  <a:pt x="7" y="6"/>
                  <a:pt x="6" y="6"/>
                  <a:pt x="3" y="6"/>
                </a:cubicBezTo>
                <a:cubicBezTo>
                  <a:pt x="1" y="7"/>
                  <a:pt x="1" y="6"/>
                  <a:pt x="1" y="3"/>
                </a:cubicBezTo>
                <a:cubicBezTo>
                  <a:pt x="0" y="1"/>
                  <a:pt x="1" y="1"/>
                  <a:pt x="4" y="0"/>
                </a:cubicBezTo>
                <a:cubicBezTo>
                  <a:pt x="6" y="0"/>
                  <a:pt x="7" y="1"/>
                  <a:pt x="6" y="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 name="Google Shape;57;p48"/>
          <p:cNvSpPr/>
          <p:nvPr/>
        </p:nvSpPr>
        <p:spPr>
          <a:xfrm>
            <a:off x="10297107" y="474142"/>
            <a:ext cx="58737" cy="61913"/>
          </a:xfrm>
          <a:custGeom>
            <a:rect b="b" l="l" r="r" t="t"/>
            <a:pathLst>
              <a:path extrusionOk="0" h="6" w="6">
                <a:moveTo>
                  <a:pt x="0" y="3"/>
                </a:moveTo>
                <a:cubicBezTo>
                  <a:pt x="0" y="1"/>
                  <a:pt x="1" y="1"/>
                  <a:pt x="3" y="0"/>
                </a:cubicBezTo>
                <a:cubicBezTo>
                  <a:pt x="6" y="0"/>
                  <a:pt x="6" y="1"/>
                  <a:pt x="6" y="3"/>
                </a:cubicBezTo>
                <a:cubicBezTo>
                  <a:pt x="6" y="6"/>
                  <a:pt x="5" y="6"/>
                  <a:pt x="3" y="6"/>
                </a:cubicBezTo>
                <a:cubicBezTo>
                  <a:pt x="1" y="6"/>
                  <a:pt x="0" y="6"/>
                  <a:pt x="0" y="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 name="Google Shape;58;p48"/>
          <p:cNvSpPr/>
          <p:nvPr/>
        </p:nvSpPr>
        <p:spPr>
          <a:xfrm>
            <a:off x="10384419" y="474142"/>
            <a:ext cx="57150" cy="73025"/>
          </a:xfrm>
          <a:custGeom>
            <a:rect b="b" l="l" r="r" t="t"/>
            <a:pathLst>
              <a:path extrusionOk="0" h="7" w="6">
                <a:moveTo>
                  <a:pt x="6" y="4"/>
                </a:moveTo>
                <a:cubicBezTo>
                  <a:pt x="6" y="6"/>
                  <a:pt x="5" y="6"/>
                  <a:pt x="3" y="6"/>
                </a:cubicBezTo>
                <a:cubicBezTo>
                  <a:pt x="0" y="7"/>
                  <a:pt x="0" y="5"/>
                  <a:pt x="0" y="3"/>
                </a:cubicBezTo>
                <a:cubicBezTo>
                  <a:pt x="0" y="1"/>
                  <a:pt x="1" y="1"/>
                  <a:pt x="3" y="0"/>
                </a:cubicBezTo>
                <a:cubicBezTo>
                  <a:pt x="6" y="0"/>
                  <a:pt x="6" y="1"/>
                  <a:pt x="6" y="4"/>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9" name="Google Shape;59;p48"/>
          <p:cNvSpPr/>
          <p:nvPr/>
        </p:nvSpPr>
        <p:spPr>
          <a:xfrm>
            <a:off x="10374894" y="297929"/>
            <a:ext cx="66675" cy="71438"/>
          </a:xfrm>
          <a:custGeom>
            <a:rect b="b" l="l" r="r" t="t"/>
            <a:pathLst>
              <a:path extrusionOk="0" h="7" w="7">
                <a:moveTo>
                  <a:pt x="3" y="6"/>
                </a:moveTo>
                <a:cubicBezTo>
                  <a:pt x="0" y="7"/>
                  <a:pt x="1" y="5"/>
                  <a:pt x="1" y="3"/>
                </a:cubicBezTo>
                <a:cubicBezTo>
                  <a:pt x="0" y="0"/>
                  <a:pt x="2" y="0"/>
                  <a:pt x="4" y="0"/>
                </a:cubicBezTo>
                <a:cubicBezTo>
                  <a:pt x="7" y="0"/>
                  <a:pt x="7" y="2"/>
                  <a:pt x="7" y="3"/>
                </a:cubicBezTo>
                <a:cubicBezTo>
                  <a:pt x="7" y="6"/>
                  <a:pt x="5" y="6"/>
                  <a:pt x="3" y="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 name="Google Shape;60;p48"/>
          <p:cNvSpPr/>
          <p:nvPr/>
        </p:nvSpPr>
        <p:spPr>
          <a:xfrm>
            <a:off x="10297107" y="297929"/>
            <a:ext cx="68262" cy="61913"/>
          </a:xfrm>
          <a:custGeom>
            <a:rect b="b" l="l" r="r" t="t"/>
            <a:pathLst>
              <a:path extrusionOk="0" h="6" w="7">
                <a:moveTo>
                  <a:pt x="6" y="3"/>
                </a:moveTo>
                <a:cubicBezTo>
                  <a:pt x="7" y="6"/>
                  <a:pt x="5" y="6"/>
                  <a:pt x="3" y="6"/>
                </a:cubicBezTo>
                <a:cubicBezTo>
                  <a:pt x="0" y="6"/>
                  <a:pt x="0" y="5"/>
                  <a:pt x="0" y="3"/>
                </a:cubicBezTo>
                <a:cubicBezTo>
                  <a:pt x="0" y="0"/>
                  <a:pt x="1" y="0"/>
                  <a:pt x="3" y="0"/>
                </a:cubicBezTo>
                <a:cubicBezTo>
                  <a:pt x="6" y="0"/>
                  <a:pt x="6" y="1"/>
                  <a:pt x="6" y="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 name="Google Shape;61;p48"/>
          <p:cNvSpPr/>
          <p:nvPr/>
        </p:nvSpPr>
        <p:spPr>
          <a:xfrm>
            <a:off x="9576382" y="504304"/>
            <a:ext cx="153987" cy="20638"/>
          </a:xfrm>
          <a:custGeom>
            <a:rect b="b" l="l" r="r" t="t"/>
            <a:pathLst>
              <a:path extrusionOk="0" h="2" w="16">
                <a:moveTo>
                  <a:pt x="0" y="1"/>
                </a:moveTo>
                <a:cubicBezTo>
                  <a:pt x="3" y="0"/>
                  <a:pt x="13" y="0"/>
                  <a:pt x="16" y="1"/>
                </a:cubicBezTo>
                <a:cubicBezTo>
                  <a:pt x="14" y="2"/>
                  <a:pt x="3" y="2"/>
                  <a:pt x="0" y="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2" name="Google Shape;62;p48"/>
          <p:cNvSpPr/>
          <p:nvPr/>
        </p:nvSpPr>
        <p:spPr>
          <a:xfrm>
            <a:off x="10970207" y="536054"/>
            <a:ext cx="47625" cy="31750"/>
          </a:xfrm>
          <a:custGeom>
            <a:rect b="b" l="l" r="r" t="t"/>
            <a:pathLst>
              <a:path extrusionOk="0" h="3" w="5">
                <a:moveTo>
                  <a:pt x="0" y="0"/>
                </a:moveTo>
                <a:cubicBezTo>
                  <a:pt x="2" y="0"/>
                  <a:pt x="3" y="0"/>
                  <a:pt x="5" y="0"/>
                </a:cubicBezTo>
                <a:cubicBezTo>
                  <a:pt x="5" y="2"/>
                  <a:pt x="4" y="3"/>
                  <a:pt x="3" y="3"/>
                </a:cubicBezTo>
                <a:cubicBezTo>
                  <a:pt x="1" y="3"/>
                  <a:pt x="0" y="2"/>
                  <a:pt x="0"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3" name="Google Shape;63;p48"/>
          <p:cNvSpPr/>
          <p:nvPr/>
        </p:nvSpPr>
        <p:spPr>
          <a:xfrm>
            <a:off x="10894007" y="318567"/>
            <a:ext cx="192087" cy="185738"/>
          </a:xfrm>
          <a:custGeom>
            <a:rect b="b" l="l" r="r" t="t"/>
            <a:pathLst>
              <a:path extrusionOk="0" h="18" w="20">
                <a:moveTo>
                  <a:pt x="0" y="18"/>
                </a:moveTo>
                <a:cubicBezTo>
                  <a:pt x="3" y="16"/>
                  <a:pt x="3" y="14"/>
                  <a:pt x="3" y="11"/>
                </a:cubicBezTo>
                <a:cubicBezTo>
                  <a:pt x="3" y="9"/>
                  <a:pt x="3" y="8"/>
                  <a:pt x="3" y="6"/>
                </a:cubicBezTo>
                <a:cubicBezTo>
                  <a:pt x="4" y="3"/>
                  <a:pt x="6" y="0"/>
                  <a:pt x="10" y="0"/>
                </a:cubicBezTo>
                <a:cubicBezTo>
                  <a:pt x="14" y="0"/>
                  <a:pt x="17" y="2"/>
                  <a:pt x="17" y="6"/>
                </a:cubicBezTo>
                <a:cubicBezTo>
                  <a:pt x="18" y="8"/>
                  <a:pt x="18" y="9"/>
                  <a:pt x="18" y="11"/>
                </a:cubicBezTo>
                <a:cubicBezTo>
                  <a:pt x="18" y="15"/>
                  <a:pt x="18" y="15"/>
                  <a:pt x="20" y="18"/>
                </a:cubicBezTo>
                <a:cubicBezTo>
                  <a:pt x="14" y="18"/>
                  <a:pt x="7" y="18"/>
                  <a:pt x="0" y="18"/>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4" name="Google Shape;64;p48"/>
          <p:cNvSpPr/>
          <p:nvPr/>
        </p:nvSpPr>
        <p:spPr>
          <a:xfrm>
            <a:off x="10230432" y="318567"/>
            <a:ext cx="28575" cy="30163"/>
          </a:xfrm>
          <a:custGeom>
            <a:rect b="b" l="l" r="r" t="t"/>
            <a:pathLst>
              <a:path extrusionOk="0" h="3" w="3">
                <a:moveTo>
                  <a:pt x="3" y="1"/>
                </a:moveTo>
                <a:cubicBezTo>
                  <a:pt x="3" y="2"/>
                  <a:pt x="2" y="3"/>
                  <a:pt x="1" y="3"/>
                </a:cubicBezTo>
                <a:cubicBezTo>
                  <a:pt x="0" y="3"/>
                  <a:pt x="0" y="2"/>
                  <a:pt x="0" y="1"/>
                </a:cubicBezTo>
                <a:cubicBezTo>
                  <a:pt x="0" y="0"/>
                  <a:pt x="1" y="0"/>
                  <a:pt x="2" y="0"/>
                </a:cubicBezTo>
                <a:cubicBezTo>
                  <a:pt x="3" y="0"/>
                  <a:pt x="3" y="0"/>
                  <a:pt x="3" y="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5" name="Google Shape;65;p48"/>
          <p:cNvSpPr/>
          <p:nvPr/>
        </p:nvSpPr>
        <p:spPr>
          <a:xfrm>
            <a:off x="10230432" y="401117"/>
            <a:ext cx="28575" cy="31750"/>
          </a:xfrm>
          <a:custGeom>
            <a:rect b="b" l="l" r="r" t="t"/>
            <a:pathLst>
              <a:path extrusionOk="0" h="3" w="3">
                <a:moveTo>
                  <a:pt x="1" y="3"/>
                </a:moveTo>
                <a:cubicBezTo>
                  <a:pt x="0" y="3"/>
                  <a:pt x="0" y="3"/>
                  <a:pt x="0" y="2"/>
                </a:cubicBezTo>
                <a:cubicBezTo>
                  <a:pt x="0" y="1"/>
                  <a:pt x="0" y="0"/>
                  <a:pt x="1" y="0"/>
                </a:cubicBezTo>
                <a:cubicBezTo>
                  <a:pt x="3" y="0"/>
                  <a:pt x="3" y="1"/>
                  <a:pt x="3" y="2"/>
                </a:cubicBezTo>
                <a:cubicBezTo>
                  <a:pt x="3" y="3"/>
                  <a:pt x="2" y="3"/>
                  <a:pt x="1" y="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 name="Google Shape;66;p48"/>
          <p:cNvSpPr/>
          <p:nvPr/>
        </p:nvSpPr>
        <p:spPr>
          <a:xfrm>
            <a:off x="10316157" y="401117"/>
            <a:ext cx="28575" cy="31750"/>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 name="Google Shape;67;p48"/>
          <p:cNvSpPr/>
          <p:nvPr/>
        </p:nvSpPr>
        <p:spPr>
          <a:xfrm>
            <a:off x="10393944" y="401117"/>
            <a:ext cx="28575" cy="31750"/>
          </a:xfrm>
          <a:custGeom>
            <a:rect b="b" l="l" r="r" t="t"/>
            <a:pathLst>
              <a:path extrusionOk="0" h="3" w="3">
                <a:moveTo>
                  <a:pt x="3" y="2"/>
                </a:moveTo>
                <a:cubicBezTo>
                  <a:pt x="3" y="3"/>
                  <a:pt x="3" y="3"/>
                  <a:pt x="2" y="3"/>
                </a:cubicBezTo>
                <a:cubicBezTo>
                  <a:pt x="0" y="3"/>
                  <a:pt x="0" y="2"/>
                  <a:pt x="0" y="1"/>
                </a:cubicBezTo>
                <a:cubicBezTo>
                  <a:pt x="0" y="0"/>
                  <a:pt x="1" y="0"/>
                  <a:pt x="2" y="0"/>
                </a:cubicBezTo>
                <a:cubicBezTo>
                  <a:pt x="3" y="0"/>
                  <a:pt x="3" y="1"/>
                  <a:pt x="3" y="2"/>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 name="Google Shape;68;p48"/>
          <p:cNvSpPr/>
          <p:nvPr/>
        </p:nvSpPr>
        <p:spPr>
          <a:xfrm>
            <a:off x="10230432" y="494779"/>
            <a:ext cx="28575" cy="30163"/>
          </a:xfrm>
          <a:custGeom>
            <a:rect b="b" l="l" r="r" t="t"/>
            <a:pathLst>
              <a:path extrusionOk="0" h="3" w="3">
                <a:moveTo>
                  <a:pt x="2" y="0"/>
                </a:moveTo>
                <a:cubicBezTo>
                  <a:pt x="3" y="0"/>
                  <a:pt x="3" y="1"/>
                  <a:pt x="3" y="1"/>
                </a:cubicBezTo>
                <a:cubicBezTo>
                  <a:pt x="3" y="3"/>
                  <a:pt x="2" y="3"/>
                  <a:pt x="1" y="3"/>
                </a:cubicBezTo>
                <a:cubicBezTo>
                  <a:pt x="0" y="3"/>
                  <a:pt x="0" y="2"/>
                  <a:pt x="0" y="1"/>
                </a:cubicBezTo>
                <a:cubicBezTo>
                  <a:pt x="0" y="0"/>
                  <a:pt x="1" y="0"/>
                  <a:pt x="2"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 name="Google Shape;69;p48"/>
          <p:cNvSpPr/>
          <p:nvPr/>
        </p:nvSpPr>
        <p:spPr>
          <a:xfrm>
            <a:off x="10316157" y="494779"/>
            <a:ext cx="28575" cy="30163"/>
          </a:xfrm>
          <a:custGeom>
            <a:rect b="b" l="l" r="r" t="t"/>
            <a:pathLst>
              <a:path extrusionOk="0" h="3" w="3">
                <a:moveTo>
                  <a:pt x="1" y="3"/>
                </a:moveTo>
                <a:cubicBezTo>
                  <a:pt x="0" y="3"/>
                  <a:pt x="0" y="3"/>
                  <a:pt x="0" y="2"/>
                </a:cubicBezTo>
                <a:cubicBezTo>
                  <a:pt x="0" y="1"/>
                  <a:pt x="0" y="0"/>
                  <a:pt x="1" y="0"/>
                </a:cubicBezTo>
                <a:cubicBezTo>
                  <a:pt x="2" y="0"/>
                  <a:pt x="3" y="0"/>
                  <a:pt x="3" y="1"/>
                </a:cubicBezTo>
                <a:cubicBezTo>
                  <a:pt x="3" y="2"/>
                  <a:pt x="2" y="3"/>
                  <a:pt x="1" y="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 name="Google Shape;70;p48"/>
          <p:cNvSpPr/>
          <p:nvPr/>
        </p:nvSpPr>
        <p:spPr>
          <a:xfrm>
            <a:off x="10393944" y="494779"/>
            <a:ext cx="28575" cy="30163"/>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 name="Google Shape;71;p48"/>
          <p:cNvSpPr/>
          <p:nvPr/>
        </p:nvSpPr>
        <p:spPr>
          <a:xfrm>
            <a:off x="10393944" y="318567"/>
            <a:ext cx="28575" cy="30163"/>
          </a:xfrm>
          <a:custGeom>
            <a:rect b="b" l="l" r="r" t="t"/>
            <a:pathLst>
              <a:path extrusionOk="0" h="3" w="3">
                <a:moveTo>
                  <a:pt x="3" y="1"/>
                </a:moveTo>
                <a:cubicBezTo>
                  <a:pt x="3" y="2"/>
                  <a:pt x="3" y="3"/>
                  <a:pt x="2" y="3"/>
                </a:cubicBezTo>
                <a:cubicBezTo>
                  <a:pt x="1" y="3"/>
                  <a:pt x="0" y="3"/>
                  <a:pt x="0" y="1"/>
                </a:cubicBezTo>
                <a:cubicBezTo>
                  <a:pt x="0" y="0"/>
                  <a:pt x="1" y="0"/>
                  <a:pt x="2" y="0"/>
                </a:cubicBezTo>
                <a:cubicBezTo>
                  <a:pt x="3" y="0"/>
                  <a:pt x="3" y="0"/>
                  <a:pt x="3" y="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 name="Google Shape;72;p48"/>
          <p:cNvSpPr/>
          <p:nvPr/>
        </p:nvSpPr>
        <p:spPr>
          <a:xfrm>
            <a:off x="10316157" y="318567"/>
            <a:ext cx="28575" cy="30163"/>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Contents slide layout">
  <p:cSld name="4_Contents slide layout">
    <p:spTree>
      <p:nvGrpSpPr>
        <p:cNvPr id="252" name="Shape 252"/>
        <p:cNvGrpSpPr/>
        <p:nvPr/>
      </p:nvGrpSpPr>
      <p:grpSpPr>
        <a:xfrm>
          <a:off x="0" y="0"/>
          <a:ext cx="0" cy="0"/>
          <a:chOff x="0" y="0"/>
          <a:chExt cx="0" cy="0"/>
        </a:xfrm>
      </p:grpSpPr>
      <p:sp>
        <p:nvSpPr>
          <p:cNvPr id="253" name="Google Shape;253;p75"/>
          <p:cNvSpPr/>
          <p:nvPr/>
        </p:nvSpPr>
        <p:spPr>
          <a:xfrm rot="10800000">
            <a:off x="-1" y="0"/>
            <a:ext cx="12192001" cy="1449488"/>
          </a:xfrm>
          <a:prstGeom prst="triangle">
            <a:avLst>
              <a:gd fmla="val 50000" name="adj"/>
            </a:avLst>
          </a:prstGeom>
          <a:solidFill>
            <a:srgbClr val="8DA9D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4" name="Google Shape;254;p75"/>
          <p:cNvSpPr txBox="1"/>
          <p:nvPr>
            <p:ph idx="1" type="body"/>
          </p:nvPr>
        </p:nvSpPr>
        <p:spPr>
          <a:xfrm>
            <a:off x="323527" y="166980"/>
            <a:ext cx="11573197" cy="724247"/>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5400"/>
              <a:buNone/>
              <a:defRPr b="0"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 name="Google Shape;255;p75"/>
          <p:cNvSpPr/>
          <p:nvPr/>
        </p:nvSpPr>
        <p:spPr>
          <a:xfrm>
            <a:off x="1" y="6331790"/>
            <a:ext cx="5020574" cy="526210"/>
          </a:xfrm>
          <a:prstGeom prst="rect">
            <a:avLst/>
          </a:prstGeom>
          <a:solidFill>
            <a:srgbClr val="0CAC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6" name="Google Shape;256;p75"/>
          <p:cNvSpPr/>
          <p:nvPr/>
        </p:nvSpPr>
        <p:spPr>
          <a:xfrm>
            <a:off x="7171426" y="6331790"/>
            <a:ext cx="5020574" cy="526210"/>
          </a:xfrm>
          <a:prstGeom prst="rect">
            <a:avLst/>
          </a:prstGeom>
          <a:solidFill>
            <a:srgbClr val="0CAC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57" name="Google Shape;257;p75"/>
          <p:cNvPicPr preferRelativeResize="0"/>
          <p:nvPr/>
        </p:nvPicPr>
        <p:blipFill rotWithShape="1">
          <a:blip r:embed="rId2">
            <a:alphaModFix/>
          </a:blip>
          <a:srcRect b="0" l="0" r="0" t="0"/>
          <a:stretch/>
        </p:blipFill>
        <p:spPr>
          <a:xfrm>
            <a:off x="5464235" y="5418585"/>
            <a:ext cx="1291783" cy="1439415"/>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3">
  <p:cSld name="Section header 3">
    <p:spTree>
      <p:nvGrpSpPr>
        <p:cNvPr id="258" name="Shape 258"/>
        <p:cNvGrpSpPr/>
        <p:nvPr/>
      </p:nvGrpSpPr>
      <p:grpSpPr>
        <a:xfrm>
          <a:off x="0" y="0"/>
          <a:ext cx="0" cy="0"/>
          <a:chOff x="0" y="0"/>
          <a:chExt cx="0" cy="0"/>
        </a:xfrm>
      </p:grpSpPr>
      <p:grpSp>
        <p:nvGrpSpPr>
          <p:cNvPr id="259" name="Google Shape;259;p76"/>
          <p:cNvGrpSpPr/>
          <p:nvPr/>
        </p:nvGrpSpPr>
        <p:grpSpPr>
          <a:xfrm>
            <a:off x="549165" y="953780"/>
            <a:ext cx="7735180" cy="2459247"/>
            <a:chOff x="411873" y="715335"/>
            <a:chExt cx="5801385" cy="1844436"/>
          </a:xfrm>
        </p:grpSpPr>
        <p:grpSp>
          <p:nvGrpSpPr>
            <p:cNvPr id="260" name="Google Shape;260;p76"/>
            <p:cNvGrpSpPr/>
            <p:nvPr/>
          </p:nvGrpSpPr>
          <p:grpSpPr>
            <a:xfrm>
              <a:off x="2019150" y="715335"/>
              <a:ext cx="4194108" cy="1844436"/>
              <a:chOff x="-342999" y="700891"/>
              <a:chExt cx="3148256" cy="1384504"/>
            </a:xfrm>
          </p:grpSpPr>
          <p:sp>
            <p:nvSpPr>
              <p:cNvPr id="261" name="Google Shape;261;p76"/>
              <p:cNvSpPr/>
              <p:nvPr/>
            </p:nvSpPr>
            <p:spPr>
              <a:xfrm rot="5846029">
                <a:off x="846121" y="-255684"/>
                <a:ext cx="770017" cy="3074472"/>
              </a:xfrm>
              <a:custGeom>
                <a:rect b="b" l="l" r="r" t="t"/>
                <a:pathLst>
                  <a:path extrusionOk="0" h="57152" w="14314">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rgbClr val="8DA9D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Calibri"/>
                  <a:buNone/>
                </a:pPr>
                <a:r>
                  <a:t/>
                </a:r>
                <a:endParaRPr sz="2400">
                  <a:solidFill>
                    <a:schemeClr val="dk1"/>
                  </a:solidFill>
                  <a:latin typeface="Calibri"/>
                  <a:ea typeface="Calibri"/>
                  <a:cs typeface="Calibri"/>
                  <a:sym typeface="Calibri"/>
                </a:endParaRPr>
              </a:p>
            </p:txBody>
          </p:sp>
          <p:sp>
            <p:nvSpPr>
              <p:cNvPr id="262" name="Google Shape;262;p76"/>
              <p:cNvSpPr/>
              <p:nvPr/>
            </p:nvSpPr>
            <p:spPr>
              <a:xfrm rot="5845884">
                <a:off x="1073821" y="1178998"/>
                <a:ext cx="329521" cy="1315849"/>
              </a:xfrm>
              <a:custGeom>
                <a:rect b="b" l="l" r="r" t="t"/>
                <a:pathLst>
                  <a:path extrusionOk="0" h="57152" w="14314">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rgbClr val="8DA9D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Calibri"/>
                  <a:buNone/>
                </a:pPr>
                <a:r>
                  <a:t/>
                </a:r>
                <a:endParaRPr sz="2400">
                  <a:solidFill>
                    <a:schemeClr val="dk1"/>
                  </a:solidFill>
                  <a:latin typeface="Calibri"/>
                  <a:ea typeface="Calibri"/>
                  <a:cs typeface="Calibri"/>
                  <a:sym typeface="Calibri"/>
                </a:endParaRPr>
              </a:p>
            </p:txBody>
          </p:sp>
        </p:grpSp>
        <p:sp>
          <p:nvSpPr>
            <p:cNvPr id="263" name="Google Shape;263;p76"/>
            <p:cNvSpPr/>
            <p:nvPr/>
          </p:nvSpPr>
          <p:spPr>
            <a:xfrm flipH="1" rot="4954116">
              <a:off x="920821" y="377598"/>
              <a:ext cx="329521" cy="1315849"/>
            </a:xfrm>
            <a:custGeom>
              <a:rect b="b" l="l" r="r" t="t"/>
              <a:pathLst>
                <a:path extrusionOk="0" h="57152" w="14314">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rgbClr val="8DA9D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Calibri"/>
                <a:buNone/>
              </a:pPr>
              <a:r>
                <a:t/>
              </a:r>
              <a:endParaRPr sz="2400">
                <a:solidFill>
                  <a:schemeClr val="dk1"/>
                </a:solidFill>
                <a:latin typeface="Calibri"/>
                <a:ea typeface="Calibri"/>
                <a:cs typeface="Calibri"/>
                <a:sym typeface="Calibri"/>
              </a:endParaRPr>
            </a:p>
          </p:txBody>
        </p:sp>
      </p:grpSp>
      <p:sp>
        <p:nvSpPr>
          <p:cNvPr id="264" name="Google Shape;264;p76"/>
          <p:cNvSpPr txBox="1"/>
          <p:nvPr>
            <p:ph type="title"/>
          </p:nvPr>
        </p:nvSpPr>
        <p:spPr>
          <a:xfrm flipH="1">
            <a:off x="950968" y="4177417"/>
            <a:ext cx="6454800" cy="906400"/>
          </a:xfrm>
          <a:prstGeom prst="rect">
            <a:avLst/>
          </a:prstGeom>
          <a:noFill/>
          <a:ln>
            <a:noFill/>
          </a:ln>
        </p:spPr>
        <p:txBody>
          <a:bodyPr anchorCtr="0" anchor="b" bIns="91425" lIns="91425" spcFirstLastPara="1" rIns="91425" wrap="square" tIns="91425">
            <a:noAutofit/>
          </a:bodyPr>
          <a:lstStyle>
            <a:lvl1pPr lvl="0" algn="l">
              <a:lnSpc>
                <a:spcPct val="90000"/>
              </a:lnSpc>
              <a:spcBef>
                <a:spcPts val="0"/>
              </a:spcBef>
              <a:spcAft>
                <a:spcPts val="0"/>
              </a:spcAft>
              <a:buClr>
                <a:schemeClr val="dk1"/>
              </a:buClr>
              <a:buSzPts val="4200"/>
              <a:buFont typeface="Calibri"/>
              <a:buNone/>
              <a:defRPr sz="4800"/>
            </a:lvl1pPr>
            <a:lvl2pPr lvl="1">
              <a:spcBef>
                <a:spcPts val="0"/>
              </a:spcBef>
              <a:spcAft>
                <a:spcPts val="0"/>
              </a:spcAft>
              <a:buSzPts val="4200"/>
              <a:buNone/>
              <a:defRPr sz="5600"/>
            </a:lvl2pPr>
            <a:lvl3pPr lvl="2">
              <a:spcBef>
                <a:spcPts val="0"/>
              </a:spcBef>
              <a:spcAft>
                <a:spcPts val="0"/>
              </a:spcAft>
              <a:buSzPts val="4200"/>
              <a:buNone/>
              <a:defRPr sz="5600"/>
            </a:lvl3pPr>
            <a:lvl4pPr lvl="3">
              <a:spcBef>
                <a:spcPts val="0"/>
              </a:spcBef>
              <a:spcAft>
                <a:spcPts val="0"/>
              </a:spcAft>
              <a:buSzPts val="4200"/>
              <a:buNone/>
              <a:defRPr sz="5600"/>
            </a:lvl4pPr>
            <a:lvl5pPr lvl="4">
              <a:spcBef>
                <a:spcPts val="0"/>
              </a:spcBef>
              <a:spcAft>
                <a:spcPts val="0"/>
              </a:spcAft>
              <a:buSzPts val="4200"/>
              <a:buNone/>
              <a:defRPr sz="5600"/>
            </a:lvl5pPr>
            <a:lvl6pPr lvl="5">
              <a:spcBef>
                <a:spcPts val="0"/>
              </a:spcBef>
              <a:spcAft>
                <a:spcPts val="0"/>
              </a:spcAft>
              <a:buSzPts val="4200"/>
              <a:buNone/>
              <a:defRPr sz="5600"/>
            </a:lvl6pPr>
            <a:lvl7pPr lvl="6">
              <a:spcBef>
                <a:spcPts val="0"/>
              </a:spcBef>
              <a:spcAft>
                <a:spcPts val="0"/>
              </a:spcAft>
              <a:buSzPts val="4200"/>
              <a:buNone/>
              <a:defRPr sz="5600"/>
            </a:lvl7pPr>
            <a:lvl8pPr lvl="7">
              <a:spcBef>
                <a:spcPts val="0"/>
              </a:spcBef>
              <a:spcAft>
                <a:spcPts val="0"/>
              </a:spcAft>
              <a:buSzPts val="4200"/>
              <a:buNone/>
              <a:defRPr sz="5600"/>
            </a:lvl8pPr>
            <a:lvl9pPr lvl="8">
              <a:spcBef>
                <a:spcPts val="0"/>
              </a:spcBef>
              <a:spcAft>
                <a:spcPts val="0"/>
              </a:spcAft>
              <a:buSzPts val="4200"/>
              <a:buNone/>
              <a:defRPr sz="5600"/>
            </a:lvl9pPr>
          </a:lstStyle>
          <a:p/>
        </p:txBody>
      </p:sp>
      <p:sp>
        <p:nvSpPr>
          <p:cNvPr id="265" name="Google Shape;265;p76"/>
          <p:cNvSpPr txBox="1"/>
          <p:nvPr>
            <p:ph idx="1" type="subTitle"/>
          </p:nvPr>
        </p:nvSpPr>
        <p:spPr>
          <a:xfrm flipH="1">
            <a:off x="950968" y="4997984"/>
            <a:ext cx="6454800" cy="755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2100"/>
              <a:buNone/>
              <a:defRPr/>
            </a:lvl1pPr>
            <a:lvl2pPr lvl="1" algn="l">
              <a:lnSpc>
                <a:spcPct val="100000"/>
              </a:lnSpc>
              <a:spcBef>
                <a:spcPts val="0"/>
              </a:spcBef>
              <a:spcAft>
                <a:spcPts val="0"/>
              </a:spcAft>
              <a:buClr>
                <a:schemeClr val="dk1"/>
              </a:buClr>
              <a:buSzPts val="2100"/>
              <a:buNone/>
              <a:defRPr sz="2800"/>
            </a:lvl2pPr>
            <a:lvl3pPr lvl="2" algn="l">
              <a:lnSpc>
                <a:spcPct val="100000"/>
              </a:lnSpc>
              <a:spcBef>
                <a:spcPts val="0"/>
              </a:spcBef>
              <a:spcAft>
                <a:spcPts val="0"/>
              </a:spcAft>
              <a:buClr>
                <a:schemeClr val="dk1"/>
              </a:buClr>
              <a:buSzPts val="2100"/>
              <a:buNone/>
              <a:defRPr sz="2800"/>
            </a:lvl3pPr>
            <a:lvl4pPr lvl="3" algn="l">
              <a:lnSpc>
                <a:spcPct val="100000"/>
              </a:lnSpc>
              <a:spcBef>
                <a:spcPts val="0"/>
              </a:spcBef>
              <a:spcAft>
                <a:spcPts val="0"/>
              </a:spcAft>
              <a:buClr>
                <a:schemeClr val="dk1"/>
              </a:buClr>
              <a:buSzPts val="2100"/>
              <a:buNone/>
              <a:defRPr sz="2800"/>
            </a:lvl4pPr>
            <a:lvl5pPr lvl="4" algn="l">
              <a:lnSpc>
                <a:spcPct val="100000"/>
              </a:lnSpc>
              <a:spcBef>
                <a:spcPts val="0"/>
              </a:spcBef>
              <a:spcAft>
                <a:spcPts val="0"/>
              </a:spcAft>
              <a:buClr>
                <a:schemeClr val="dk1"/>
              </a:buClr>
              <a:buSzPts val="2100"/>
              <a:buNone/>
              <a:defRPr sz="2800"/>
            </a:lvl5pPr>
            <a:lvl6pPr lvl="5" algn="l">
              <a:lnSpc>
                <a:spcPct val="100000"/>
              </a:lnSpc>
              <a:spcBef>
                <a:spcPts val="0"/>
              </a:spcBef>
              <a:spcAft>
                <a:spcPts val="0"/>
              </a:spcAft>
              <a:buClr>
                <a:schemeClr val="dk1"/>
              </a:buClr>
              <a:buSzPts val="2100"/>
              <a:buNone/>
              <a:defRPr sz="2800"/>
            </a:lvl6pPr>
            <a:lvl7pPr lvl="6" algn="l">
              <a:lnSpc>
                <a:spcPct val="100000"/>
              </a:lnSpc>
              <a:spcBef>
                <a:spcPts val="0"/>
              </a:spcBef>
              <a:spcAft>
                <a:spcPts val="0"/>
              </a:spcAft>
              <a:buClr>
                <a:schemeClr val="dk1"/>
              </a:buClr>
              <a:buSzPts val="2100"/>
              <a:buNone/>
              <a:defRPr sz="2800"/>
            </a:lvl7pPr>
            <a:lvl8pPr lvl="7" algn="l">
              <a:lnSpc>
                <a:spcPct val="100000"/>
              </a:lnSpc>
              <a:spcBef>
                <a:spcPts val="0"/>
              </a:spcBef>
              <a:spcAft>
                <a:spcPts val="0"/>
              </a:spcAft>
              <a:buClr>
                <a:schemeClr val="dk1"/>
              </a:buClr>
              <a:buSzPts val="2100"/>
              <a:buNone/>
              <a:defRPr sz="2800"/>
            </a:lvl8pPr>
            <a:lvl9pPr lvl="8" algn="l">
              <a:lnSpc>
                <a:spcPct val="100000"/>
              </a:lnSpc>
              <a:spcBef>
                <a:spcPts val="0"/>
              </a:spcBef>
              <a:spcAft>
                <a:spcPts val="0"/>
              </a:spcAft>
              <a:buClr>
                <a:schemeClr val="dk1"/>
              </a:buClr>
              <a:buSzPts val="2100"/>
              <a:buNone/>
              <a:defRPr sz="2800"/>
            </a:lvl9pPr>
          </a:lstStyle>
          <a:p/>
        </p:txBody>
      </p:sp>
      <p:sp>
        <p:nvSpPr>
          <p:cNvPr id="266" name="Google Shape;266;p76"/>
          <p:cNvSpPr txBox="1"/>
          <p:nvPr>
            <p:ph idx="2" type="title"/>
          </p:nvPr>
        </p:nvSpPr>
        <p:spPr>
          <a:xfrm flipH="1">
            <a:off x="950967" y="1941736"/>
            <a:ext cx="2253600" cy="2340400"/>
          </a:xfrm>
          <a:prstGeom prst="rect">
            <a:avLst/>
          </a:prstGeom>
          <a:noFill/>
          <a:ln>
            <a:noFill/>
          </a:ln>
        </p:spPr>
        <p:txBody>
          <a:bodyPr anchorCtr="0" anchor="b" bIns="91425" lIns="91425" spcFirstLastPara="1" rIns="91425" wrap="square" tIns="91425">
            <a:noAutofit/>
          </a:bodyPr>
          <a:lstStyle>
            <a:lvl1pPr lvl="0" algn="l">
              <a:lnSpc>
                <a:spcPct val="90000"/>
              </a:lnSpc>
              <a:spcBef>
                <a:spcPts val="0"/>
              </a:spcBef>
              <a:spcAft>
                <a:spcPts val="0"/>
              </a:spcAft>
              <a:buClr>
                <a:schemeClr val="dk1"/>
              </a:buClr>
              <a:buSzPts val="12000"/>
              <a:buFont typeface="Calibri"/>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Contents slide layout">
  <p:cSld name="18_Contents slide layout">
    <p:spTree>
      <p:nvGrpSpPr>
        <p:cNvPr id="267" name="Shape 267"/>
        <p:cNvGrpSpPr/>
        <p:nvPr/>
      </p:nvGrpSpPr>
      <p:grpSpPr>
        <a:xfrm>
          <a:off x="0" y="0"/>
          <a:ext cx="0" cy="0"/>
          <a:chOff x="0" y="0"/>
          <a:chExt cx="0" cy="0"/>
        </a:xfrm>
      </p:grpSpPr>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p:cSld name="7_Contents slide layout">
    <p:spTree>
      <p:nvGrpSpPr>
        <p:cNvPr id="268" name="Shape 268"/>
        <p:cNvGrpSpPr/>
        <p:nvPr/>
      </p:nvGrpSpPr>
      <p:grpSpPr>
        <a:xfrm>
          <a:off x="0" y="0"/>
          <a:ext cx="0" cy="0"/>
          <a:chOff x="0" y="0"/>
          <a:chExt cx="0" cy="0"/>
        </a:xfrm>
      </p:grpSpPr>
      <p:sp>
        <p:nvSpPr>
          <p:cNvPr id="269" name="Google Shape;269;p78"/>
          <p:cNvSpPr txBox="1"/>
          <p:nvPr>
            <p:ph idx="1" type="body"/>
          </p:nvPr>
        </p:nvSpPr>
        <p:spPr>
          <a:xfrm>
            <a:off x="323529" y="339509"/>
            <a:ext cx="11573197" cy="724247"/>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262626"/>
              </a:buClr>
              <a:buSzPts val="5400"/>
              <a:buNone/>
              <a:defRPr b="0" sz="5400">
                <a:solidFill>
                  <a:srgbClr val="262626"/>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p:cSld name="11_Contents slide layout">
    <p:bg>
      <p:bgPr>
        <a:blipFill>
          <a:blip r:embed="rId2">
            <a:alphaModFix/>
          </a:blip>
          <a:stretch>
            <a:fillRect/>
          </a:stretch>
        </a:blipFill>
      </p:bgPr>
    </p:bg>
    <p:spTree>
      <p:nvGrpSpPr>
        <p:cNvPr id="270" name="Shape 270"/>
        <p:cNvGrpSpPr/>
        <p:nvPr/>
      </p:nvGrpSpPr>
      <p:grpSpPr>
        <a:xfrm>
          <a:off x="0" y="0"/>
          <a:ext cx="0" cy="0"/>
          <a:chOff x="0" y="0"/>
          <a:chExt cx="0" cy="0"/>
        </a:xfrm>
      </p:grpSpPr>
      <p:sp>
        <p:nvSpPr>
          <p:cNvPr id="271" name="Google Shape;271;p79"/>
          <p:cNvSpPr/>
          <p:nvPr/>
        </p:nvSpPr>
        <p:spPr>
          <a:xfrm>
            <a:off x="0" y="0"/>
            <a:ext cx="12192000" cy="6858000"/>
          </a:xfrm>
          <a:prstGeom prst="rect">
            <a:avLst/>
          </a:prstGeom>
          <a:solidFill>
            <a:srgbClr val="6A0B0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ontents slide layout">
  <p:cSld name="14_Contents slide layout">
    <p:spTree>
      <p:nvGrpSpPr>
        <p:cNvPr id="272" name="Shape 272"/>
        <p:cNvGrpSpPr/>
        <p:nvPr/>
      </p:nvGrpSpPr>
      <p:grpSpPr>
        <a:xfrm>
          <a:off x="0" y="0"/>
          <a:ext cx="0" cy="0"/>
          <a:chOff x="0" y="0"/>
          <a:chExt cx="0" cy="0"/>
        </a:xfrm>
      </p:grpSpPr>
      <p:sp>
        <p:nvSpPr>
          <p:cNvPr id="273" name="Google Shape;273;p80"/>
          <p:cNvSpPr txBox="1"/>
          <p:nvPr>
            <p:ph idx="1" type="body"/>
          </p:nvPr>
        </p:nvSpPr>
        <p:spPr>
          <a:xfrm>
            <a:off x="1537505" y="1225375"/>
            <a:ext cx="8820822" cy="724247"/>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262626"/>
              </a:buClr>
              <a:buSzPts val="5400"/>
              <a:buNone/>
              <a:defRPr b="0" sz="5400">
                <a:solidFill>
                  <a:srgbClr val="262626"/>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 name="Google Shape;274;p80"/>
          <p:cNvSpPr/>
          <p:nvPr/>
        </p:nvSpPr>
        <p:spPr>
          <a:xfrm>
            <a:off x="202231" y="6014548"/>
            <a:ext cx="11773460" cy="701773"/>
          </a:xfrm>
          <a:prstGeom prst="rect">
            <a:avLst/>
          </a:prstGeom>
          <a:solidFill>
            <a:srgbClr val="29AAE2"/>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275" name="Shape 275"/>
        <p:cNvGrpSpPr/>
        <p:nvPr/>
      </p:nvGrpSpPr>
      <p:grpSpPr>
        <a:xfrm>
          <a:off x="0" y="0"/>
          <a:ext cx="0" cy="0"/>
          <a:chOff x="0" y="0"/>
          <a:chExt cx="0" cy="0"/>
        </a:xfrm>
      </p:grpSpPr>
      <p:sp>
        <p:nvSpPr>
          <p:cNvPr id="276" name="Google Shape;276;p81"/>
          <p:cNvSpPr txBox="1"/>
          <p:nvPr>
            <p:ph idx="1" type="body"/>
          </p:nvPr>
        </p:nvSpPr>
        <p:spPr>
          <a:xfrm>
            <a:off x="1537505" y="1225375"/>
            <a:ext cx="8820822" cy="724247"/>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262626"/>
              </a:buClr>
              <a:buSzPts val="5400"/>
              <a:buNone/>
              <a:defRPr b="0" sz="5400">
                <a:solidFill>
                  <a:srgbClr val="262626"/>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 name="Google Shape;277;p81"/>
          <p:cNvSpPr/>
          <p:nvPr/>
        </p:nvSpPr>
        <p:spPr>
          <a:xfrm>
            <a:off x="572062" y="6521450"/>
            <a:ext cx="11619937" cy="336550"/>
          </a:xfrm>
          <a:custGeom>
            <a:rect b="b" l="l" r="r" t="t"/>
            <a:pathLst>
              <a:path extrusionOk="0" h="221" w="7152">
                <a:moveTo>
                  <a:pt x="0" y="0"/>
                </a:moveTo>
                <a:lnTo>
                  <a:pt x="7152" y="0"/>
                </a:lnTo>
                <a:lnTo>
                  <a:pt x="7152" y="221"/>
                </a:lnTo>
                <a:lnTo>
                  <a:pt x="0" y="221"/>
                </a:lnTo>
                <a:lnTo>
                  <a:pt x="0" y="0"/>
                </a:lnTo>
                <a:lnTo>
                  <a:pt x="0" y="0"/>
                </a:lnTo>
                <a:close/>
              </a:path>
            </a:pathLst>
          </a:custGeom>
          <a:solidFill>
            <a:srgbClr val="29AAE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8" name="Google Shape;278;p81"/>
          <p:cNvSpPr/>
          <p:nvPr/>
        </p:nvSpPr>
        <p:spPr>
          <a:xfrm>
            <a:off x="0" y="6521450"/>
            <a:ext cx="488952" cy="336550"/>
          </a:xfrm>
          <a:prstGeom prst="rect">
            <a:avLst/>
          </a:prstGeom>
          <a:solidFill>
            <a:srgbClr val="2F54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9" name="Google Shape;279;p81"/>
          <p:cNvSpPr/>
          <p:nvPr/>
        </p:nvSpPr>
        <p:spPr>
          <a:xfrm>
            <a:off x="488952" y="6521450"/>
            <a:ext cx="3067291" cy="336550"/>
          </a:xfrm>
          <a:prstGeom prst="rect">
            <a:avLst/>
          </a:prstGeom>
          <a:solidFill>
            <a:srgbClr val="2E75B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280" name="Shape 280"/>
        <p:cNvGrpSpPr/>
        <p:nvPr/>
      </p:nvGrpSpPr>
      <p:grpSpPr>
        <a:xfrm>
          <a:off x="0" y="0"/>
          <a:ext cx="0" cy="0"/>
          <a:chOff x="0" y="0"/>
          <a:chExt cx="0" cy="0"/>
        </a:xfrm>
      </p:grpSpPr>
      <p:sp>
        <p:nvSpPr>
          <p:cNvPr id="281" name="Google Shape;281;p82"/>
          <p:cNvSpPr txBox="1"/>
          <p:nvPr>
            <p:ph type="title"/>
          </p:nvPr>
        </p:nvSpPr>
        <p:spPr>
          <a:xfrm>
            <a:off x="956567" y="602572"/>
            <a:ext cx="10278800" cy="629200"/>
          </a:xfrm>
          <a:prstGeom prst="rect">
            <a:avLst/>
          </a:prstGeom>
          <a:noFill/>
          <a:ln>
            <a:noFill/>
          </a:ln>
        </p:spPr>
        <p:txBody>
          <a:bodyPr anchorCtr="0" anchor="ctr" bIns="91425" lIns="91425" spcFirstLastPara="1" rIns="91425" wrap="square" tIns="91425">
            <a:noAutofit/>
          </a:bodyPr>
          <a:lstStyle>
            <a:lvl1pPr lvl="0" algn="l">
              <a:lnSpc>
                <a:spcPct val="90000"/>
              </a:lnSpc>
              <a:spcBef>
                <a:spcPts val="0"/>
              </a:spcBef>
              <a:spcAft>
                <a:spcPts val="0"/>
              </a:spcAft>
              <a:buClr>
                <a:schemeClr val="dk1"/>
              </a:buClr>
              <a:buSzPts val="2800"/>
              <a:buFont typeface="Calibri"/>
              <a:buNone/>
              <a:defRPr sz="4267"/>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2" name="Google Shape;282;p82"/>
          <p:cNvSpPr/>
          <p:nvPr/>
        </p:nvSpPr>
        <p:spPr>
          <a:xfrm>
            <a:off x="287286" y="6053667"/>
            <a:ext cx="11612033" cy="692151"/>
          </a:xfrm>
          <a:prstGeom prst="rect">
            <a:avLst/>
          </a:prstGeom>
          <a:no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83" name="Google Shape;283;p82"/>
          <p:cNvSpPr/>
          <p:nvPr/>
        </p:nvSpPr>
        <p:spPr>
          <a:xfrm rot="10800000">
            <a:off x="289985" y="141817"/>
            <a:ext cx="11612033" cy="692149"/>
          </a:xfrm>
          <a:prstGeom prst="rect">
            <a:avLst/>
          </a:prstGeom>
          <a:no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84" name="Google Shape;284;p82"/>
          <p:cNvSpPr/>
          <p:nvPr/>
        </p:nvSpPr>
        <p:spPr>
          <a:xfrm>
            <a:off x="572062" y="6521450"/>
            <a:ext cx="11619937" cy="336550"/>
          </a:xfrm>
          <a:custGeom>
            <a:rect b="b" l="l" r="r" t="t"/>
            <a:pathLst>
              <a:path extrusionOk="0" h="221" w="7152">
                <a:moveTo>
                  <a:pt x="0" y="0"/>
                </a:moveTo>
                <a:lnTo>
                  <a:pt x="7152" y="0"/>
                </a:lnTo>
                <a:lnTo>
                  <a:pt x="7152" y="221"/>
                </a:lnTo>
                <a:lnTo>
                  <a:pt x="0" y="221"/>
                </a:lnTo>
                <a:lnTo>
                  <a:pt x="0" y="0"/>
                </a:lnTo>
                <a:lnTo>
                  <a:pt x="0" y="0"/>
                </a:lnTo>
                <a:close/>
              </a:path>
            </a:pathLst>
          </a:custGeom>
          <a:solidFill>
            <a:srgbClr val="29AAE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5" name="Google Shape;285;p82"/>
          <p:cNvSpPr/>
          <p:nvPr/>
        </p:nvSpPr>
        <p:spPr>
          <a:xfrm>
            <a:off x="0" y="6521450"/>
            <a:ext cx="488952" cy="336550"/>
          </a:xfrm>
          <a:prstGeom prst="rect">
            <a:avLst/>
          </a:prstGeom>
          <a:solidFill>
            <a:srgbClr val="2F54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6" name="Google Shape;286;p82"/>
          <p:cNvSpPr/>
          <p:nvPr/>
        </p:nvSpPr>
        <p:spPr>
          <a:xfrm>
            <a:off x="488952" y="6521450"/>
            <a:ext cx="3067291" cy="336550"/>
          </a:xfrm>
          <a:prstGeom prst="rect">
            <a:avLst/>
          </a:prstGeom>
          <a:solidFill>
            <a:srgbClr val="2E75B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7" name="Google Shape;287;p82"/>
          <p:cNvSpPr/>
          <p:nvPr/>
        </p:nvSpPr>
        <p:spPr>
          <a:xfrm>
            <a:off x="147918" y="137583"/>
            <a:ext cx="11914094" cy="446618"/>
          </a:xfrm>
          <a:prstGeom prst="rect">
            <a:avLst/>
          </a:prstGeom>
          <a:solidFill>
            <a:srgbClr val="29AAE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288" name="Google Shape;288;p82"/>
          <p:cNvCxnSpPr/>
          <p:nvPr/>
        </p:nvCxnSpPr>
        <p:spPr>
          <a:xfrm>
            <a:off x="147918" y="137583"/>
            <a:ext cx="0" cy="6249770"/>
          </a:xfrm>
          <a:prstGeom prst="straightConnector1">
            <a:avLst/>
          </a:prstGeom>
          <a:noFill/>
          <a:ln cap="flat" cmpd="sng" w="57150">
            <a:solidFill>
              <a:srgbClr val="29AAE2"/>
            </a:solidFill>
            <a:prstDash val="solid"/>
            <a:miter lim="800000"/>
            <a:headEnd len="sm" w="sm" type="none"/>
            <a:tailEnd len="sm" w="sm" type="none"/>
          </a:ln>
        </p:spPr>
      </p:cxnSp>
      <p:cxnSp>
        <p:nvCxnSpPr>
          <p:cNvPr id="289" name="Google Shape;289;p82"/>
          <p:cNvCxnSpPr/>
          <p:nvPr/>
        </p:nvCxnSpPr>
        <p:spPr>
          <a:xfrm>
            <a:off x="12062012" y="137583"/>
            <a:ext cx="0" cy="6249770"/>
          </a:xfrm>
          <a:prstGeom prst="straightConnector1">
            <a:avLst/>
          </a:prstGeom>
          <a:noFill/>
          <a:ln cap="flat" cmpd="sng" w="57150">
            <a:solidFill>
              <a:srgbClr val="29AAE2"/>
            </a:solidFill>
            <a:prstDash val="solid"/>
            <a:miter lim="800000"/>
            <a:headEnd len="sm" w="sm" type="none"/>
            <a:tailEnd len="sm" w="sm" type="none"/>
          </a:ln>
        </p:spPr>
      </p:cxnSp>
      <p:grpSp>
        <p:nvGrpSpPr>
          <p:cNvPr id="290" name="Google Shape;290;p82"/>
          <p:cNvGrpSpPr/>
          <p:nvPr/>
        </p:nvGrpSpPr>
        <p:grpSpPr>
          <a:xfrm>
            <a:off x="11000653" y="272762"/>
            <a:ext cx="910772" cy="173620"/>
            <a:chOff x="7652657" y="2209138"/>
            <a:chExt cx="910772" cy="173620"/>
          </a:xfrm>
        </p:grpSpPr>
        <p:cxnSp>
          <p:nvCxnSpPr>
            <p:cNvPr id="291" name="Google Shape;291;p82"/>
            <p:cNvCxnSpPr/>
            <p:nvPr/>
          </p:nvCxnSpPr>
          <p:spPr>
            <a:xfrm>
              <a:off x="8380071" y="2209138"/>
              <a:ext cx="173620" cy="173620"/>
            </a:xfrm>
            <a:prstGeom prst="straightConnector1">
              <a:avLst/>
            </a:prstGeom>
            <a:noFill/>
            <a:ln cap="flat" cmpd="sng" w="38100">
              <a:solidFill>
                <a:schemeClr val="lt1"/>
              </a:solidFill>
              <a:prstDash val="solid"/>
              <a:miter lim="800000"/>
              <a:headEnd len="sm" w="sm" type="none"/>
              <a:tailEnd len="sm" w="sm" type="none"/>
            </a:ln>
          </p:spPr>
        </p:cxnSp>
        <p:cxnSp>
          <p:nvCxnSpPr>
            <p:cNvPr id="292" name="Google Shape;292;p82"/>
            <p:cNvCxnSpPr/>
            <p:nvPr/>
          </p:nvCxnSpPr>
          <p:spPr>
            <a:xfrm flipH="1">
              <a:off x="8374743" y="2209138"/>
              <a:ext cx="188686" cy="171205"/>
            </a:xfrm>
            <a:prstGeom prst="straightConnector1">
              <a:avLst/>
            </a:prstGeom>
            <a:noFill/>
            <a:ln cap="flat" cmpd="sng" w="38100">
              <a:solidFill>
                <a:schemeClr val="lt1"/>
              </a:solidFill>
              <a:prstDash val="solid"/>
              <a:miter lim="800000"/>
              <a:headEnd len="sm" w="sm" type="none"/>
              <a:tailEnd len="sm" w="sm" type="none"/>
            </a:ln>
          </p:spPr>
        </p:cxnSp>
        <p:cxnSp>
          <p:nvCxnSpPr>
            <p:cNvPr id="293" name="Google Shape;293;p82"/>
            <p:cNvCxnSpPr/>
            <p:nvPr/>
          </p:nvCxnSpPr>
          <p:spPr>
            <a:xfrm>
              <a:off x="7652657" y="2294740"/>
              <a:ext cx="185057" cy="0"/>
            </a:xfrm>
            <a:prstGeom prst="straightConnector1">
              <a:avLst/>
            </a:prstGeom>
            <a:noFill/>
            <a:ln cap="flat" cmpd="sng" w="38100">
              <a:solidFill>
                <a:schemeClr val="lt1"/>
              </a:solidFill>
              <a:prstDash val="solid"/>
              <a:miter lim="800000"/>
              <a:headEnd len="sm" w="sm" type="none"/>
              <a:tailEnd len="sm" w="sm" type="none"/>
            </a:ln>
          </p:spPr>
        </p:cxnSp>
        <p:sp>
          <p:nvSpPr>
            <p:cNvPr id="294" name="Google Shape;294;p82"/>
            <p:cNvSpPr/>
            <p:nvPr/>
          </p:nvSpPr>
          <p:spPr>
            <a:xfrm>
              <a:off x="8008257" y="2209138"/>
              <a:ext cx="195943" cy="171205"/>
            </a:xfrm>
            <a:prstGeom prst="rect">
              <a:avLst/>
            </a:prstGeom>
            <a:noFill/>
            <a:ln cap="flat" cmpd="sng" w="381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95" name="Google Shape;295;p82"/>
          <p:cNvSpPr/>
          <p:nvPr/>
        </p:nvSpPr>
        <p:spPr>
          <a:xfrm rot="10800000">
            <a:off x="11862744" y="6211389"/>
            <a:ext cx="162693" cy="169827"/>
          </a:xfrm>
          <a:prstGeom prst="triangle">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6" name="Google Shape;296;p82"/>
          <p:cNvSpPr/>
          <p:nvPr/>
        </p:nvSpPr>
        <p:spPr>
          <a:xfrm>
            <a:off x="11872663" y="1238729"/>
            <a:ext cx="162693" cy="169827"/>
          </a:xfrm>
          <a:prstGeom prst="triangle">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97" name="Google Shape;297;p82"/>
          <p:cNvPicPr preferRelativeResize="0"/>
          <p:nvPr/>
        </p:nvPicPr>
        <p:blipFill rotWithShape="1">
          <a:blip r:embed="rId2">
            <a:alphaModFix/>
          </a:blip>
          <a:srcRect b="0" l="0" r="0" t="0"/>
          <a:stretch/>
        </p:blipFill>
        <p:spPr>
          <a:xfrm>
            <a:off x="139443" y="6604586"/>
            <a:ext cx="197323" cy="197323"/>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298" name="Shape 298"/>
        <p:cNvGrpSpPr/>
        <p:nvPr/>
      </p:nvGrpSpPr>
      <p:grpSpPr>
        <a:xfrm>
          <a:off x="0" y="0"/>
          <a:ext cx="0" cy="0"/>
          <a:chOff x="0" y="0"/>
          <a:chExt cx="0" cy="0"/>
        </a:xfrm>
      </p:grpSpPr>
      <p:sp>
        <p:nvSpPr>
          <p:cNvPr id="299" name="Google Shape;299;p83"/>
          <p:cNvSpPr/>
          <p:nvPr/>
        </p:nvSpPr>
        <p:spPr>
          <a:xfrm>
            <a:off x="572062" y="6521450"/>
            <a:ext cx="11619937" cy="336550"/>
          </a:xfrm>
          <a:custGeom>
            <a:rect b="b" l="l" r="r" t="t"/>
            <a:pathLst>
              <a:path extrusionOk="0" h="221" w="7152">
                <a:moveTo>
                  <a:pt x="0" y="0"/>
                </a:moveTo>
                <a:lnTo>
                  <a:pt x="7152" y="0"/>
                </a:lnTo>
                <a:lnTo>
                  <a:pt x="7152" y="221"/>
                </a:lnTo>
                <a:lnTo>
                  <a:pt x="0" y="221"/>
                </a:lnTo>
                <a:lnTo>
                  <a:pt x="0" y="0"/>
                </a:lnTo>
                <a:lnTo>
                  <a:pt x="0" y="0"/>
                </a:lnTo>
                <a:close/>
              </a:path>
            </a:pathLst>
          </a:custGeom>
          <a:solidFill>
            <a:srgbClr val="29AAE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0" name="Google Shape;300;p83"/>
          <p:cNvSpPr/>
          <p:nvPr/>
        </p:nvSpPr>
        <p:spPr>
          <a:xfrm>
            <a:off x="0" y="6521450"/>
            <a:ext cx="488952" cy="336550"/>
          </a:xfrm>
          <a:prstGeom prst="rect">
            <a:avLst/>
          </a:prstGeom>
          <a:solidFill>
            <a:srgbClr val="2F54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1" name="Google Shape;301;p83"/>
          <p:cNvSpPr/>
          <p:nvPr/>
        </p:nvSpPr>
        <p:spPr>
          <a:xfrm>
            <a:off x="488952" y="6521450"/>
            <a:ext cx="3067291" cy="336550"/>
          </a:xfrm>
          <a:prstGeom prst="rect">
            <a:avLst/>
          </a:prstGeom>
          <a:solidFill>
            <a:srgbClr val="2E75B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302" name="Google Shape;302;p83"/>
          <p:cNvPicPr preferRelativeResize="0"/>
          <p:nvPr/>
        </p:nvPicPr>
        <p:blipFill rotWithShape="1">
          <a:blip r:embed="rId2">
            <a:alphaModFix/>
          </a:blip>
          <a:srcRect b="0" l="0" r="0" t="0"/>
          <a:stretch/>
        </p:blipFill>
        <p:spPr>
          <a:xfrm>
            <a:off x="139443" y="6604586"/>
            <a:ext cx="197323" cy="19732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ontents slide layout">
  <p:cSld name="8_Contents slide layout">
    <p:spTree>
      <p:nvGrpSpPr>
        <p:cNvPr id="73" name="Shape 73"/>
        <p:cNvGrpSpPr/>
        <p:nvPr/>
      </p:nvGrpSpPr>
      <p:grpSpPr>
        <a:xfrm>
          <a:off x="0" y="0"/>
          <a:ext cx="0" cy="0"/>
          <a:chOff x="0" y="0"/>
          <a:chExt cx="0" cy="0"/>
        </a:xfrm>
      </p:grpSpPr>
      <p:grpSp>
        <p:nvGrpSpPr>
          <p:cNvPr id="74" name="Google Shape;74;p49"/>
          <p:cNvGrpSpPr/>
          <p:nvPr/>
        </p:nvGrpSpPr>
        <p:grpSpPr>
          <a:xfrm>
            <a:off x="119993" y="189186"/>
            <a:ext cx="4373179" cy="681859"/>
            <a:chOff x="3225800" y="5340351"/>
            <a:chExt cx="8696325" cy="1174749"/>
          </a:xfrm>
        </p:grpSpPr>
        <p:sp>
          <p:nvSpPr>
            <p:cNvPr id="75" name="Google Shape;75;p49"/>
            <p:cNvSpPr/>
            <p:nvPr/>
          </p:nvSpPr>
          <p:spPr>
            <a:xfrm>
              <a:off x="3225800" y="5340351"/>
              <a:ext cx="8696325" cy="1174749"/>
            </a:xfrm>
            <a:custGeom>
              <a:rect b="b" l="l" r="r" t="t"/>
              <a:pathLst>
                <a:path extrusionOk="0" h="55" w="426">
                  <a:moveTo>
                    <a:pt x="425" y="14"/>
                  </a:moveTo>
                  <a:cubicBezTo>
                    <a:pt x="426" y="3"/>
                    <a:pt x="421" y="0"/>
                    <a:pt x="411" y="0"/>
                  </a:cubicBezTo>
                  <a:cubicBezTo>
                    <a:pt x="345" y="0"/>
                    <a:pt x="279" y="0"/>
                    <a:pt x="213" y="0"/>
                  </a:cubicBezTo>
                  <a:cubicBezTo>
                    <a:pt x="145" y="0"/>
                    <a:pt x="78" y="0"/>
                    <a:pt x="11" y="0"/>
                  </a:cubicBezTo>
                  <a:cubicBezTo>
                    <a:pt x="3" y="0"/>
                    <a:pt x="0" y="4"/>
                    <a:pt x="0" y="11"/>
                  </a:cubicBezTo>
                  <a:cubicBezTo>
                    <a:pt x="0" y="22"/>
                    <a:pt x="0" y="33"/>
                    <a:pt x="0" y="44"/>
                  </a:cubicBezTo>
                  <a:cubicBezTo>
                    <a:pt x="0" y="51"/>
                    <a:pt x="3" y="55"/>
                    <a:pt x="11" y="55"/>
                  </a:cubicBezTo>
                  <a:cubicBezTo>
                    <a:pt x="113" y="55"/>
                    <a:pt x="215" y="55"/>
                    <a:pt x="317" y="55"/>
                  </a:cubicBezTo>
                  <a:cubicBezTo>
                    <a:pt x="350" y="55"/>
                    <a:pt x="382" y="55"/>
                    <a:pt x="414" y="55"/>
                  </a:cubicBezTo>
                  <a:cubicBezTo>
                    <a:pt x="422" y="55"/>
                    <a:pt x="425" y="51"/>
                    <a:pt x="425" y="43"/>
                  </a:cubicBezTo>
                  <a:cubicBezTo>
                    <a:pt x="425" y="34"/>
                    <a:pt x="425" y="24"/>
                    <a:pt x="425" y="14"/>
                  </a:cubicBezTo>
                  <a:close/>
                  <a:moveTo>
                    <a:pt x="375" y="41"/>
                  </a:moveTo>
                  <a:cubicBezTo>
                    <a:pt x="375" y="47"/>
                    <a:pt x="375" y="48"/>
                    <a:pt x="369" y="48"/>
                  </a:cubicBezTo>
                  <a:cubicBezTo>
                    <a:pt x="310" y="48"/>
                    <a:pt x="250" y="48"/>
                    <a:pt x="191" y="48"/>
                  </a:cubicBezTo>
                  <a:cubicBezTo>
                    <a:pt x="132" y="48"/>
                    <a:pt x="72" y="48"/>
                    <a:pt x="13" y="48"/>
                  </a:cubicBezTo>
                  <a:cubicBezTo>
                    <a:pt x="7" y="48"/>
                    <a:pt x="6" y="47"/>
                    <a:pt x="6" y="41"/>
                  </a:cubicBezTo>
                  <a:cubicBezTo>
                    <a:pt x="6" y="33"/>
                    <a:pt x="6" y="24"/>
                    <a:pt x="6" y="15"/>
                  </a:cubicBezTo>
                  <a:cubicBezTo>
                    <a:pt x="6" y="7"/>
                    <a:pt x="7" y="7"/>
                    <a:pt x="14" y="7"/>
                  </a:cubicBezTo>
                  <a:cubicBezTo>
                    <a:pt x="53" y="7"/>
                    <a:pt x="93" y="7"/>
                    <a:pt x="133" y="7"/>
                  </a:cubicBezTo>
                  <a:cubicBezTo>
                    <a:pt x="211" y="7"/>
                    <a:pt x="290" y="7"/>
                    <a:pt x="369" y="7"/>
                  </a:cubicBezTo>
                  <a:cubicBezTo>
                    <a:pt x="375" y="7"/>
                    <a:pt x="376" y="8"/>
                    <a:pt x="376" y="13"/>
                  </a:cubicBezTo>
                  <a:cubicBezTo>
                    <a:pt x="376" y="23"/>
                    <a:pt x="375" y="32"/>
                    <a:pt x="375" y="41"/>
                  </a:cubicBezTo>
                  <a:close/>
                  <a:moveTo>
                    <a:pt x="413" y="39"/>
                  </a:moveTo>
                  <a:cubicBezTo>
                    <a:pt x="412" y="40"/>
                    <a:pt x="411" y="40"/>
                    <a:pt x="411" y="39"/>
                  </a:cubicBezTo>
                  <a:cubicBezTo>
                    <a:pt x="410" y="39"/>
                    <a:pt x="410" y="38"/>
                    <a:pt x="410" y="38"/>
                  </a:cubicBezTo>
                  <a:cubicBezTo>
                    <a:pt x="408" y="35"/>
                    <a:pt x="406" y="34"/>
                    <a:pt x="402" y="36"/>
                  </a:cubicBezTo>
                  <a:cubicBezTo>
                    <a:pt x="398" y="38"/>
                    <a:pt x="393" y="36"/>
                    <a:pt x="390" y="32"/>
                  </a:cubicBezTo>
                  <a:cubicBezTo>
                    <a:pt x="387" y="28"/>
                    <a:pt x="387" y="23"/>
                    <a:pt x="390" y="19"/>
                  </a:cubicBezTo>
                  <a:cubicBezTo>
                    <a:pt x="393" y="15"/>
                    <a:pt x="398" y="13"/>
                    <a:pt x="403" y="15"/>
                  </a:cubicBezTo>
                  <a:cubicBezTo>
                    <a:pt x="407" y="16"/>
                    <a:pt x="410" y="21"/>
                    <a:pt x="410" y="26"/>
                  </a:cubicBezTo>
                  <a:cubicBezTo>
                    <a:pt x="410" y="26"/>
                    <a:pt x="410" y="26"/>
                    <a:pt x="410" y="27"/>
                  </a:cubicBezTo>
                  <a:cubicBezTo>
                    <a:pt x="408" y="31"/>
                    <a:pt x="409" y="34"/>
                    <a:pt x="413" y="37"/>
                  </a:cubicBezTo>
                  <a:cubicBezTo>
                    <a:pt x="414" y="38"/>
                    <a:pt x="414" y="38"/>
                    <a:pt x="413" y="39"/>
                  </a:cubicBezTo>
                  <a:close/>
                </a:path>
              </a:pathLst>
            </a:custGeom>
            <a:solidFill>
              <a:srgbClr val="E525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 name="Google Shape;76;p49"/>
            <p:cNvSpPr/>
            <p:nvPr/>
          </p:nvSpPr>
          <p:spPr>
            <a:xfrm>
              <a:off x="11207750" y="5703888"/>
              <a:ext cx="327025" cy="363537"/>
            </a:xfrm>
            <a:custGeom>
              <a:rect b="b" l="l" r="r" t="t"/>
              <a:pathLst>
                <a:path extrusionOk="0" h="17" w="16">
                  <a:moveTo>
                    <a:pt x="0" y="8"/>
                  </a:moveTo>
                  <a:cubicBezTo>
                    <a:pt x="0" y="4"/>
                    <a:pt x="3" y="0"/>
                    <a:pt x="8" y="0"/>
                  </a:cubicBezTo>
                  <a:cubicBezTo>
                    <a:pt x="13" y="0"/>
                    <a:pt x="16" y="4"/>
                    <a:pt x="16" y="8"/>
                  </a:cubicBezTo>
                  <a:cubicBezTo>
                    <a:pt x="16" y="13"/>
                    <a:pt x="13" y="16"/>
                    <a:pt x="8" y="16"/>
                  </a:cubicBezTo>
                  <a:cubicBezTo>
                    <a:pt x="4" y="17"/>
                    <a:pt x="0" y="13"/>
                    <a:pt x="0" y="8"/>
                  </a:cubicBezTo>
                  <a:close/>
                </a:path>
              </a:pathLst>
            </a:custGeom>
            <a:solidFill>
              <a:srgbClr val="E525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 name="Google Shape;77;p49"/>
            <p:cNvSpPr/>
            <p:nvPr/>
          </p:nvSpPr>
          <p:spPr>
            <a:xfrm>
              <a:off x="11007725" y="5564188"/>
              <a:ext cx="727074" cy="727074"/>
            </a:xfrm>
            <a:prstGeom prst="roundRect">
              <a:avLst>
                <a:gd fmla="val 16667" name="adj"/>
              </a:avLst>
            </a:pr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78" name="Google Shape;78;p49"/>
          <p:cNvSpPr/>
          <p:nvPr/>
        </p:nvSpPr>
        <p:spPr>
          <a:xfrm>
            <a:off x="79953" y="6435194"/>
            <a:ext cx="12013324" cy="346842"/>
          </a:xfrm>
          <a:prstGeom prst="rect">
            <a:avLst/>
          </a:pr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79" name="Google Shape;79;p49"/>
          <p:cNvGrpSpPr/>
          <p:nvPr/>
        </p:nvGrpSpPr>
        <p:grpSpPr>
          <a:xfrm>
            <a:off x="11303303" y="5853380"/>
            <a:ext cx="817562" cy="746124"/>
            <a:chOff x="11117263" y="4776788"/>
            <a:chExt cx="817562" cy="746124"/>
          </a:xfrm>
        </p:grpSpPr>
        <p:sp>
          <p:nvSpPr>
            <p:cNvPr id="80" name="Google Shape;80;p49"/>
            <p:cNvSpPr/>
            <p:nvPr/>
          </p:nvSpPr>
          <p:spPr>
            <a:xfrm>
              <a:off x="11301413" y="4776788"/>
              <a:ext cx="633412" cy="746124"/>
            </a:xfrm>
            <a:custGeom>
              <a:rect b="b" l="l" r="r" t="t"/>
              <a:pathLst>
                <a:path extrusionOk="0" h="28" w="24">
                  <a:moveTo>
                    <a:pt x="10" y="28"/>
                  </a:moveTo>
                  <a:cubicBezTo>
                    <a:pt x="0" y="28"/>
                    <a:pt x="0" y="28"/>
                    <a:pt x="0" y="18"/>
                  </a:cubicBezTo>
                  <a:cubicBezTo>
                    <a:pt x="0" y="15"/>
                    <a:pt x="0" y="12"/>
                    <a:pt x="4" y="9"/>
                  </a:cubicBezTo>
                  <a:cubicBezTo>
                    <a:pt x="6" y="8"/>
                    <a:pt x="8" y="5"/>
                    <a:pt x="9" y="3"/>
                  </a:cubicBezTo>
                  <a:cubicBezTo>
                    <a:pt x="9" y="2"/>
                    <a:pt x="9" y="0"/>
                    <a:pt x="11" y="1"/>
                  </a:cubicBezTo>
                  <a:cubicBezTo>
                    <a:pt x="12" y="1"/>
                    <a:pt x="13" y="2"/>
                    <a:pt x="13" y="3"/>
                  </a:cubicBezTo>
                  <a:cubicBezTo>
                    <a:pt x="13" y="4"/>
                    <a:pt x="13" y="4"/>
                    <a:pt x="13" y="4"/>
                  </a:cubicBezTo>
                  <a:cubicBezTo>
                    <a:pt x="14" y="6"/>
                    <a:pt x="11" y="8"/>
                    <a:pt x="13" y="9"/>
                  </a:cubicBezTo>
                  <a:cubicBezTo>
                    <a:pt x="14" y="10"/>
                    <a:pt x="17" y="9"/>
                    <a:pt x="18" y="9"/>
                  </a:cubicBezTo>
                  <a:cubicBezTo>
                    <a:pt x="24" y="9"/>
                    <a:pt x="24" y="9"/>
                    <a:pt x="23" y="15"/>
                  </a:cubicBezTo>
                  <a:cubicBezTo>
                    <a:pt x="23" y="15"/>
                    <a:pt x="23" y="16"/>
                    <a:pt x="23" y="16"/>
                  </a:cubicBezTo>
                  <a:cubicBezTo>
                    <a:pt x="21" y="28"/>
                    <a:pt x="21" y="28"/>
                    <a:pt x="10" y="28"/>
                  </a:cubicBezTo>
                  <a:close/>
                </a:path>
              </a:pathLst>
            </a:custGeom>
            <a:solidFill>
              <a:srgbClr val="E52521"/>
            </a:solidFill>
            <a:ln cap="flat" cmpd="sng" w="1905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 name="Google Shape;81;p49"/>
            <p:cNvSpPr/>
            <p:nvPr/>
          </p:nvSpPr>
          <p:spPr>
            <a:xfrm>
              <a:off x="11117263" y="5070475"/>
              <a:ext cx="157162" cy="452437"/>
            </a:xfrm>
            <a:custGeom>
              <a:rect b="b" l="l" r="r" t="t"/>
              <a:pathLst>
                <a:path extrusionOk="0" h="17" w="6">
                  <a:moveTo>
                    <a:pt x="5" y="8"/>
                  </a:moveTo>
                  <a:cubicBezTo>
                    <a:pt x="5" y="10"/>
                    <a:pt x="5" y="12"/>
                    <a:pt x="5" y="14"/>
                  </a:cubicBezTo>
                  <a:cubicBezTo>
                    <a:pt x="6" y="16"/>
                    <a:pt x="5" y="17"/>
                    <a:pt x="3" y="17"/>
                  </a:cubicBezTo>
                  <a:cubicBezTo>
                    <a:pt x="0" y="17"/>
                    <a:pt x="0" y="16"/>
                    <a:pt x="0" y="14"/>
                  </a:cubicBezTo>
                  <a:cubicBezTo>
                    <a:pt x="0" y="10"/>
                    <a:pt x="0" y="6"/>
                    <a:pt x="0" y="3"/>
                  </a:cubicBezTo>
                  <a:cubicBezTo>
                    <a:pt x="0" y="0"/>
                    <a:pt x="1" y="0"/>
                    <a:pt x="3" y="0"/>
                  </a:cubicBezTo>
                  <a:cubicBezTo>
                    <a:pt x="4" y="0"/>
                    <a:pt x="6" y="0"/>
                    <a:pt x="5" y="3"/>
                  </a:cubicBezTo>
                  <a:cubicBezTo>
                    <a:pt x="5" y="4"/>
                    <a:pt x="5" y="6"/>
                    <a:pt x="5" y="8"/>
                  </a:cubicBezTo>
                  <a:cubicBezTo>
                    <a:pt x="5" y="8"/>
                    <a:pt x="5" y="8"/>
                    <a:pt x="5" y="8"/>
                  </a:cubicBezTo>
                  <a:close/>
                </a:path>
              </a:pathLst>
            </a:custGeom>
            <a:solidFill>
              <a:srgbClr val="E62E28"/>
            </a:solidFill>
            <a:ln cap="flat" cmpd="sng" w="1905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82" name="Google Shape;82;p49"/>
          <p:cNvSpPr/>
          <p:nvPr/>
        </p:nvSpPr>
        <p:spPr>
          <a:xfrm>
            <a:off x="4133929" y="189186"/>
            <a:ext cx="7959348" cy="681859"/>
          </a:xfrm>
          <a:prstGeom prst="roundRect">
            <a:avLst>
              <a:gd fmla="val 16667" name="adj"/>
            </a:avLst>
          </a:pr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ver slide layout">
  <p:cSld name="2_Cover slide layout">
    <p:bg>
      <p:bgPr>
        <a:blipFill>
          <a:blip r:embed="rId2">
            <a:alphaModFix/>
          </a:blip>
          <a:stretch>
            <a:fillRect/>
          </a:stretch>
        </a:blipFill>
      </p:bgPr>
    </p:bg>
    <p:spTree>
      <p:nvGrpSpPr>
        <p:cNvPr id="83" name="Shape 83"/>
        <p:cNvGrpSpPr/>
        <p:nvPr/>
      </p:nvGrpSpPr>
      <p:grpSpPr>
        <a:xfrm>
          <a:off x="0" y="0"/>
          <a:ext cx="0" cy="0"/>
          <a:chOff x="0" y="0"/>
          <a:chExt cx="0" cy="0"/>
        </a:xfrm>
      </p:grpSpPr>
      <p:sp>
        <p:nvSpPr>
          <p:cNvPr id="84" name="Google Shape;84;p50"/>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5" name="Google Shape;85;p50"/>
          <p:cNvSpPr/>
          <p:nvPr/>
        </p:nvSpPr>
        <p:spPr>
          <a:xfrm>
            <a:off x="80481" y="71918"/>
            <a:ext cx="12031038" cy="626724"/>
          </a:xfrm>
          <a:prstGeom prst="roundRect">
            <a:avLst>
              <a:gd fmla="val 16667" name="adj"/>
            </a:avLst>
          </a:prstGeom>
          <a:solidFill>
            <a:srgbClr val="E9E9E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 name="Google Shape;86;p50"/>
          <p:cNvSpPr/>
          <p:nvPr/>
        </p:nvSpPr>
        <p:spPr>
          <a:xfrm>
            <a:off x="3968751" y="158750"/>
            <a:ext cx="2932113" cy="468313"/>
          </a:xfrm>
          <a:custGeom>
            <a:rect b="b" l="l" r="r" t="t"/>
            <a:pathLst>
              <a:path extrusionOk="0" h="32" w="216">
                <a:moveTo>
                  <a:pt x="205" y="32"/>
                </a:moveTo>
                <a:cubicBezTo>
                  <a:pt x="11" y="32"/>
                  <a:pt x="11" y="32"/>
                  <a:pt x="11" y="32"/>
                </a:cubicBezTo>
                <a:cubicBezTo>
                  <a:pt x="5" y="32"/>
                  <a:pt x="0" y="27"/>
                  <a:pt x="0" y="21"/>
                </a:cubicBezTo>
                <a:cubicBezTo>
                  <a:pt x="0" y="11"/>
                  <a:pt x="0" y="11"/>
                  <a:pt x="0" y="11"/>
                </a:cubicBezTo>
                <a:cubicBezTo>
                  <a:pt x="0" y="5"/>
                  <a:pt x="5" y="0"/>
                  <a:pt x="11" y="0"/>
                </a:cubicBezTo>
                <a:cubicBezTo>
                  <a:pt x="205" y="0"/>
                  <a:pt x="205" y="0"/>
                  <a:pt x="205" y="0"/>
                </a:cubicBezTo>
                <a:cubicBezTo>
                  <a:pt x="211" y="0"/>
                  <a:pt x="216" y="5"/>
                  <a:pt x="216" y="11"/>
                </a:cubicBezTo>
                <a:cubicBezTo>
                  <a:pt x="216" y="21"/>
                  <a:pt x="216" y="21"/>
                  <a:pt x="216" y="21"/>
                </a:cubicBezTo>
                <a:cubicBezTo>
                  <a:pt x="216" y="27"/>
                  <a:pt x="211" y="32"/>
                  <a:pt x="205" y="32"/>
                </a:cubicBezTo>
                <a:close/>
              </a:path>
            </a:pathLst>
          </a:custGeom>
          <a:solidFill>
            <a:srgbClr val="706F6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7" name="Google Shape;87;p50"/>
          <p:cNvSpPr/>
          <p:nvPr/>
        </p:nvSpPr>
        <p:spPr>
          <a:xfrm>
            <a:off x="8232776" y="217488"/>
            <a:ext cx="122238" cy="249238"/>
          </a:xfrm>
          <a:custGeom>
            <a:rect b="b" l="l" r="r" t="t"/>
            <a:pathLst>
              <a:path extrusionOk="0" h="17" w="9">
                <a:moveTo>
                  <a:pt x="9" y="9"/>
                </a:moveTo>
                <a:cubicBezTo>
                  <a:pt x="9" y="10"/>
                  <a:pt x="9" y="12"/>
                  <a:pt x="9" y="13"/>
                </a:cubicBezTo>
                <a:cubicBezTo>
                  <a:pt x="9" y="15"/>
                  <a:pt x="7" y="17"/>
                  <a:pt x="5" y="17"/>
                </a:cubicBezTo>
                <a:cubicBezTo>
                  <a:pt x="3" y="17"/>
                  <a:pt x="1" y="16"/>
                  <a:pt x="1" y="13"/>
                </a:cubicBezTo>
                <a:cubicBezTo>
                  <a:pt x="0" y="10"/>
                  <a:pt x="1" y="7"/>
                  <a:pt x="1" y="4"/>
                </a:cubicBezTo>
                <a:cubicBezTo>
                  <a:pt x="1" y="1"/>
                  <a:pt x="3" y="0"/>
                  <a:pt x="5" y="0"/>
                </a:cubicBezTo>
                <a:cubicBezTo>
                  <a:pt x="7" y="0"/>
                  <a:pt x="9" y="1"/>
                  <a:pt x="9" y="4"/>
                </a:cubicBezTo>
                <a:cubicBezTo>
                  <a:pt x="9" y="5"/>
                  <a:pt x="9" y="7"/>
                  <a:pt x="9" y="9"/>
                </a:cubicBezTo>
                <a:cubicBezTo>
                  <a:pt x="9" y="9"/>
                  <a:pt x="9" y="9"/>
                  <a:pt x="9" y="9"/>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8" name="Google Shape;88;p50"/>
          <p:cNvSpPr/>
          <p:nvPr/>
        </p:nvSpPr>
        <p:spPr>
          <a:xfrm>
            <a:off x="8177213" y="393700"/>
            <a:ext cx="258763" cy="204788"/>
          </a:xfrm>
          <a:custGeom>
            <a:rect b="b" l="l" r="r" t="t"/>
            <a:pathLst>
              <a:path extrusionOk="0" h="14" w="19">
                <a:moveTo>
                  <a:pt x="0" y="1"/>
                </a:moveTo>
                <a:cubicBezTo>
                  <a:pt x="2" y="5"/>
                  <a:pt x="4" y="9"/>
                  <a:pt x="9" y="9"/>
                </a:cubicBezTo>
                <a:cubicBezTo>
                  <a:pt x="14" y="9"/>
                  <a:pt x="16" y="5"/>
                  <a:pt x="17" y="0"/>
                </a:cubicBezTo>
                <a:cubicBezTo>
                  <a:pt x="19" y="4"/>
                  <a:pt x="17" y="7"/>
                  <a:pt x="14" y="9"/>
                </a:cubicBezTo>
                <a:cubicBezTo>
                  <a:pt x="12" y="10"/>
                  <a:pt x="10" y="10"/>
                  <a:pt x="10" y="13"/>
                </a:cubicBezTo>
                <a:cubicBezTo>
                  <a:pt x="11" y="14"/>
                  <a:pt x="10" y="14"/>
                  <a:pt x="9" y="14"/>
                </a:cubicBezTo>
                <a:cubicBezTo>
                  <a:pt x="8" y="14"/>
                  <a:pt x="7" y="14"/>
                  <a:pt x="8" y="13"/>
                </a:cubicBezTo>
                <a:cubicBezTo>
                  <a:pt x="8" y="10"/>
                  <a:pt x="6" y="10"/>
                  <a:pt x="5" y="9"/>
                </a:cubicBezTo>
                <a:cubicBezTo>
                  <a:pt x="1" y="7"/>
                  <a:pt x="0" y="4"/>
                  <a:pt x="0" y="1"/>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 name="Google Shape;89;p50"/>
          <p:cNvSpPr/>
          <p:nvPr/>
        </p:nvSpPr>
        <p:spPr>
          <a:xfrm>
            <a:off x="7362826" y="201613"/>
            <a:ext cx="312738" cy="338138"/>
          </a:xfrm>
          <a:custGeom>
            <a:rect b="b" l="l" r="r" t="t"/>
            <a:pathLst>
              <a:path extrusionOk="0" h="23" w="23">
                <a:moveTo>
                  <a:pt x="18" y="19"/>
                </a:moveTo>
                <a:cubicBezTo>
                  <a:pt x="12" y="23"/>
                  <a:pt x="8" y="22"/>
                  <a:pt x="4" y="18"/>
                </a:cubicBezTo>
                <a:cubicBezTo>
                  <a:pt x="1" y="15"/>
                  <a:pt x="0" y="9"/>
                  <a:pt x="3" y="6"/>
                </a:cubicBezTo>
                <a:cubicBezTo>
                  <a:pt x="7" y="1"/>
                  <a:pt x="13" y="0"/>
                  <a:pt x="17" y="3"/>
                </a:cubicBezTo>
                <a:cubicBezTo>
                  <a:pt x="22" y="7"/>
                  <a:pt x="23" y="12"/>
                  <a:pt x="19" y="18"/>
                </a:cubicBezTo>
                <a:cubicBezTo>
                  <a:pt x="19" y="19"/>
                  <a:pt x="19" y="19"/>
                  <a:pt x="18" y="19"/>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 name="Google Shape;90;p50"/>
          <p:cNvSpPr/>
          <p:nvPr/>
        </p:nvSpPr>
        <p:spPr>
          <a:xfrm>
            <a:off x="7607301" y="466725"/>
            <a:ext cx="122238" cy="131763"/>
          </a:xfrm>
          <a:custGeom>
            <a:rect b="b" l="l" r="r" t="t"/>
            <a:pathLst>
              <a:path extrusionOk="0" h="9" w="9">
                <a:moveTo>
                  <a:pt x="0" y="1"/>
                </a:moveTo>
                <a:cubicBezTo>
                  <a:pt x="0" y="1"/>
                  <a:pt x="1" y="1"/>
                  <a:pt x="1" y="0"/>
                </a:cubicBezTo>
                <a:cubicBezTo>
                  <a:pt x="3" y="3"/>
                  <a:pt x="7" y="5"/>
                  <a:pt x="9" y="9"/>
                </a:cubicBezTo>
                <a:cubicBezTo>
                  <a:pt x="5" y="7"/>
                  <a:pt x="3" y="4"/>
                  <a:pt x="0" y="1"/>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 name="Google Shape;91;p50"/>
          <p:cNvSpPr/>
          <p:nvPr/>
        </p:nvSpPr>
        <p:spPr>
          <a:xfrm>
            <a:off x="7404101" y="246063"/>
            <a:ext cx="230188" cy="249238"/>
          </a:xfrm>
          <a:prstGeom prst="ellipse">
            <a:avLst/>
          </a:prstGeom>
          <a:solidFill>
            <a:srgbClr val="E9E9E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2" name="Google Shape;92;p50"/>
          <p:cNvSpPr/>
          <p:nvPr/>
        </p:nvSpPr>
        <p:spPr>
          <a:xfrm>
            <a:off x="10977563" y="230188"/>
            <a:ext cx="220662" cy="258763"/>
          </a:xfrm>
          <a:custGeom>
            <a:rect b="b" l="l" r="r" t="t"/>
            <a:pathLst>
              <a:path extrusionOk="0" h="25" w="23">
                <a:moveTo>
                  <a:pt x="11" y="25"/>
                </a:moveTo>
                <a:cubicBezTo>
                  <a:pt x="8" y="25"/>
                  <a:pt x="5" y="25"/>
                  <a:pt x="2" y="25"/>
                </a:cubicBezTo>
                <a:cubicBezTo>
                  <a:pt x="1" y="25"/>
                  <a:pt x="0" y="25"/>
                  <a:pt x="0" y="24"/>
                </a:cubicBezTo>
                <a:cubicBezTo>
                  <a:pt x="0" y="23"/>
                  <a:pt x="0" y="22"/>
                  <a:pt x="1" y="22"/>
                </a:cubicBezTo>
                <a:cubicBezTo>
                  <a:pt x="3" y="20"/>
                  <a:pt x="3" y="19"/>
                  <a:pt x="3" y="16"/>
                </a:cubicBezTo>
                <a:cubicBezTo>
                  <a:pt x="3" y="11"/>
                  <a:pt x="2" y="6"/>
                  <a:pt x="8" y="4"/>
                </a:cubicBezTo>
                <a:cubicBezTo>
                  <a:pt x="9" y="4"/>
                  <a:pt x="9" y="2"/>
                  <a:pt x="9" y="2"/>
                </a:cubicBezTo>
                <a:cubicBezTo>
                  <a:pt x="10" y="0"/>
                  <a:pt x="13" y="0"/>
                  <a:pt x="14" y="2"/>
                </a:cubicBezTo>
                <a:cubicBezTo>
                  <a:pt x="14" y="4"/>
                  <a:pt x="16" y="4"/>
                  <a:pt x="17" y="5"/>
                </a:cubicBezTo>
                <a:cubicBezTo>
                  <a:pt x="19" y="7"/>
                  <a:pt x="20" y="10"/>
                  <a:pt x="20" y="12"/>
                </a:cubicBezTo>
                <a:cubicBezTo>
                  <a:pt x="20" y="16"/>
                  <a:pt x="19" y="20"/>
                  <a:pt x="23" y="22"/>
                </a:cubicBezTo>
                <a:cubicBezTo>
                  <a:pt x="23" y="23"/>
                  <a:pt x="23" y="25"/>
                  <a:pt x="21" y="25"/>
                </a:cubicBezTo>
                <a:cubicBezTo>
                  <a:pt x="18" y="25"/>
                  <a:pt x="14" y="25"/>
                  <a:pt x="11" y="25"/>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3" name="Google Shape;93;p50"/>
          <p:cNvSpPr/>
          <p:nvPr/>
        </p:nvSpPr>
        <p:spPr>
          <a:xfrm>
            <a:off x="9678988" y="261938"/>
            <a:ext cx="134937" cy="185738"/>
          </a:xfrm>
          <a:custGeom>
            <a:rect b="b" l="l" r="r" t="t"/>
            <a:pathLst>
              <a:path extrusionOk="0" h="18" w="14">
                <a:moveTo>
                  <a:pt x="14" y="8"/>
                </a:moveTo>
                <a:cubicBezTo>
                  <a:pt x="12" y="7"/>
                  <a:pt x="10" y="5"/>
                  <a:pt x="8" y="3"/>
                </a:cubicBezTo>
                <a:cubicBezTo>
                  <a:pt x="8" y="8"/>
                  <a:pt x="8" y="13"/>
                  <a:pt x="8" y="18"/>
                </a:cubicBezTo>
                <a:cubicBezTo>
                  <a:pt x="8" y="18"/>
                  <a:pt x="7" y="18"/>
                  <a:pt x="7" y="18"/>
                </a:cubicBezTo>
                <a:cubicBezTo>
                  <a:pt x="7" y="13"/>
                  <a:pt x="7" y="8"/>
                  <a:pt x="7" y="4"/>
                </a:cubicBezTo>
                <a:cubicBezTo>
                  <a:pt x="6" y="4"/>
                  <a:pt x="6" y="4"/>
                  <a:pt x="6" y="3"/>
                </a:cubicBezTo>
                <a:cubicBezTo>
                  <a:pt x="4" y="5"/>
                  <a:pt x="3" y="6"/>
                  <a:pt x="2" y="8"/>
                </a:cubicBezTo>
                <a:cubicBezTo>
                  <a:pt x="1" y="8"/>
                  <a:pt x="1" y="8"/>
                  <a:pt x="0" y="8"/>
                </a:cubicBezTo>
                <a:cubicBezTo>
                  <a:pt x="0" y="8"/>
                  <a:pt x="0" y="7"/>
                  <a:pt x="1" y="7"/>
                </a:cubicBezTo>
                <a:cubicBezTo>
                  <a:pt x="3" y="5"/>
                  <a:pt x="5" y="3"/>
                  <a:pt x="7" y="1"/>
                </a:cubicBezTo>
                <a:cubicBezTo>
                  <a:pt x="7" y="1"/>
                  <a:pt x="8" y="0"/>
                  <a:pt x="8" y="1"/>
                </a:cubicBezTo>
                <a:cubicBezTo>
                  <a:pt x="10" y="3"/>
                  <a:pt x="13" y="5"/>
                  <a:pt x="14" y="8"/>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4" name="Google Shape;94;p50"/>
          <p:cNvSpPr/>
          <p:nvPr/>
        </p:nvSpPr>
        <p:spPr>
          <a:xfrm>
            <a:off x="10304463" y="261938"/>
            <a:ext cx="66675" cy="61913"/>
          </a:xfrm>
          <a:custGeom>
            <a:rect b="b" l="l" r="r" t="t"/>
            <a:pathLst>
              <a:path extrusionOk="0" h="6" w="7">
                <a:moveTo>
                  <a:pt x="6" y="3"/>
                </a:moveTo>
                <a:cubicBezTo>
                  <a:pt x="7" y="6"/>
                  <a:pt x="5" y="6"/>
                  <a:pt x="3" y="6"/>
                </a:cubicBezTo>
                <a:cubicBezTo>
                  <a:pt x="1" y="6"/>
                  <a:pt x="1" y="5"/>
                  <a:pt x="1" y="3"/>
                </a:cubicBezTo>
                <a:cubicBezTo>
                  <a:pt x="0" y="0"/>
                  <a:pt x="2" y="0"/>
                  <a:pt x="4" y="0"/>
                </a:cubicBezTo>
                <a:cubicBezTo>
                  <a:pt x="6" y="0"/>
                  <a:pt x="7" y="1"/>
                  <a:pt x="6" y="3"/>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 name="Google Shape;95;p50"/>
          <p:cNvSpPr/>
          <p:nvPr/>
        </p:nvSpPr>
        <p:spPr>
          <a:xfrm>
            <a:off x="10304463" y="344488"/>
            <a:ext cx="66675" cy="73025"/>
          </a:xfrm>
          <a:custGeom>
            <a:rect b="b" l="l" r="r" t="t"/>
            <a:pathLst>
              <a:path extrusionOk="0" h="7" w="7">
                <a:moveTo>
                  <a:pt x="4" y="7"/>
                </a:moveTo>
                <a:cubicBezTo>
                  <a:pt x="2" y="7"/>
                  <a:pt x="0" y="7"/>
                  <a:pt x="1" y="4"/>
                </a:cubicBezTo>
                <a:cubicBezTo>
                  <a:pt x="1" y="2"/>
                  <a:pt x="0" y="0"/>
                  <a:pt x="3" y="1"/>
                </a:cubicBezTo>
                <a:cubicBezTo>
                  <a:pt x="5" y="1"/>
                  <a:pt x="7" y="1"/>
                  <a:pt x="6" y="3"/>
                </a:cubicBezTo>
                <a:cubicBezTo>
                  <a:pt x="6" y="5"/>
                  <a:pt x="7" y="7"/>
                  <a:pt x="4" y="7"/>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 name="Google Shape;96;p50"/>
          <p:cNvSpPr/>
          <p:nvPr/>
        </p:nvSpPr>
        <p:spPr>
          <a:xfrm>
            <a:off x="10390188" y="344488"/>
            <a:ext cx="68262" cy="73025"/>
          </a:xfrm>
          <a:custGeom>
            <a:rect b="b" l="l" r="r" t="t"/>
            <a:pathLst>
              <a:path extrusionOk="0" h="7" w="7">
                <a:moveTo>
                  <a:pt x="4" y="1"/>
                </a:moveTo>
                <a:cubicBezTo>
                  <a:pt x="7" y="0"/>
                  <a:pt x="6" y="2"/>
                  <a:pt x="6" y="4"/>
                </a:cubicBezTo>
                <a:cubicBezTo>
                  <a:pt x="7" y="7"/>
                  <a:pt x="5" y="6"/>
                  <a:pt x="3" y="7"/>
                </a:cubicBezTo>
                <a:cubicBezTo>
                  <a:pt x="0" y="7"/>
                  <a:pt x="0" y="5"/>
                  <a:pt x="0" y="3"/>
                </a:cubicBezTo>
                <a:cubicBezTo>
                  <a:pt x="0" y="1"/>
                  <a:pt x="2" y="1"/>
                  <a:pt x="4" y="1"/>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 name="Google Shape;97;p50"/>
          <p:cNvSpPr/>
          <p:nvPr/>
        </p:nvSpPr>
        <p:spPr>
          <a:xfrm>
            <a:off x="10477500" y="354013"/>
            <a:ext cx="57150" cy="63500"/>
          </a:xfrm>
          <a:custGeom>
            <a:rect b="b" l="l" r="r" t="t"/>
            <a:pathLst>
              <a:path extrusionOk="0" h="6" w="6">
                <a:moveTo>
                  <a:pt x="6" y="3"/>
                </a:moveTo>
                <a:cubicBezTo>
                  <a:pt x="6" y="6"/>
                  <a:pt x="5" y="6"/>
                  <a:pt x="3" y="6"/>
                </a:cubicBezTo>
                <a:cubicBezTo>
                  <a:pt x="0" y="6"/>
                  <a:pt x="0" y="5"/>
                  <a:pt x="0" y="3"/>
                </a:cubicBezTo>
                <a:cubicBezTo>
                  <a:pt x="0" y="0"/>
                  <a:pt x="1" y="0"/>
                  <a:pt x="3" y="0"/>
                </a:cubicBezTo>
                <a:cubicBezTo>
                  <a:pt x="6" y="0"/>
                  <a:pt x="6" y="1"/>
                  <a:pt x="6" y="3"/>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8" name="Google Shape;98;p50"/>
          <p:cNvSpPr/>
          <p:nvPr/>
        </p:nvSpPr>
        <p:spPr>
          <a:xfrm>
            <a:off x="10304463" y="438151"/>
            <a:ext cx="66675" cy="73025"/>
          </a:xfrm>
          <a:custGeom>
            <a:rect b="b" l="l" r="r" t="t"/>
            <a:pathLst>
              <a:path extrusionOk="0" h="7" w="7">
                <a:moveTo>
                  <a:pt x="6" y="3"/>
                </a:moveTo>
                <a:cubicBezTo>
                  <a:pt x="7" y="6"/>
                  <a:pt x="6" y="6"/>
                  <a:pt x="3" y="6"/>
                </a:cubicBezTo>
                <a:cubicBezTo>
                  <a:pt x="1" y="7"/>
                  <a:pt x="1" y="6"/>
                  <a:pt x="1" y="3"/>
                </a:cubicBezTo>
                <a:cubicBezTo>
                  <a:pt x="0" y="1"/>
                  <a:pt x="1" y="1"/>
                  <a:pt x="4" y="0"/>
                </a:cubicBezTo>
                <a:cubicBezTo>
                  <a:pt x="6" y="0"/>
                  <a:pt x="7" y="1"/>
                  <a:pt x="6" y="3"/>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9" name="Google Shape;99;p50"/>
          <p:cNvSpPr/>
          <p:nvPr/>
        </p:nvSpPr>
        <p:spPr>
          <a:xfrm>
            <a:off x="10390188" y="438151"/>
            <a:ext cx="58737" cy="61913"/>
          </a:xfrm>
          <a:custGeom>
            <a:rect b="b" l="l" r="r" t="t"/>
            <a:pathLst>
              <a:path extrusionOk="0" h="6" w="6">
                <a:moveTo>
                  <a:pt x="0" y="3"/>
                </a:moveTo>
                <a:cubicBezTo>
                  <a:pt x="0" y="1"/>
                  <a:pt x="1" y="1"/>
                  <a:pt x="3" y="0"/>
                </a:cubicBezTo>
                <a:cubicBezTo>
                  <a:pt x="6" y="0"/>
                  <a:pt x="6" y="1"/>
                  <a:pt x="6" y="3"/>
                </a:cubicBezTo>
                <a:cubicBezTo>
                  <a:pt x="6" y="6"/>
                  <a:pt x="5" y="6"/>
                  <a:pt x="3" y="6"/>
                </a:cubicBezTo>
                <a:cubicBezTo>
                  <a:pt x="1" y="6"/>
                  <a:pt x="0" y="6"/>
                  <a:pt x="0" y="3"/>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0" name="Google Shape;100;p50"/>
          <p:cNvSpPr/>
          <p:nvPr/>
        </p:nvSpPr>
        <p:spPr>
          <a:xfrm>
            <a:off x="10477500" y="438151"/>
            <a:ext cx="57150" cy="73025"/>
          </a:xfrm>
          <a:custGeom>
            <a:rect b="b" l="l" r="r" t="t"/>
            <a:pathLst>
              <a:path extrusionOk="0" h="7" w="6">
                <a:moveTo>
                  <a:pt x="6" y="4"/>
                </a:moveTo>
                <a:cubicBezTo>
                  <a:pt x="6" y="6"/>
                  <a:pt x="5" y="6"/>
                  <a:pt x="3" y="6"/>
                </a:cubicBezTo>
                <a:cubicBezTo>
                  <a:pt x="0" y="7"/>
                  <a:pt x="0" y="5"/>
                  <a:pt x="0" y="3"/>
                </a:cubicBezTo>
                <a:cubicBezTo>
                  <a:pt x="0" y="1"/>
                  <a:pt x="1" y="1"/>
                  <a:pt x="3" y="0"/>
                </a:cubicBezTo>
                <a:cubicBezTo>
                  <a:pt x="6" y="0"/>
                  <a:pt x="6" y="1"/>
                  <a:pt x="6" y="4"/>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1" name="Google Shape;101;p50"/>
          <p:cNvSpPr/>
          <p:nvPr/>
        </p:nvSpPr>
        <p:spPr>
          <a:xfrm>
            <a:off x="10467975" y="261938"/>
            <a:ext cx="66675" cy="71438"/>
          </a:xfrm>
          <a:custGeom>
            <a:rect b="b" l="l" r="r" t="t"/>
            <a:pathLst>
              <a:path extrusionOk="0" h="7" w="7">
                <a:moveTo>
                  <a:pt x="3" y="6"/>
                </a:moveTo>
                <a:cubicBezTo>
                  <a:pt x="0" y="7"/>
                  <a:pt x="1" y="5"/>
                  <a:pt x="1" y="3"/>
                </a:cubicBezTo>
                <a:cubicBezTo>
                  <a:pt x="0" y="0"/>
                  <a:pt x="2" y="0"/>
                  <a:pt x="4" y="0"/>
                </a:cubicBezTo>
                <a:cubicBezTo>
                  <a:pt x="7" y="0"/>
                  <a:pt x="7" y="2"/>
                  <a:pt x="7" y="3"/>
                </a:cubicBezTo>
                <a:cubicBezTo>
                  <a:pt x="7" y="6"/>
                  <a:pt x="5" y="6"/>
                  <a:pt x="3" y="6"/>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2" name="Google Shape;102;p50"/>
          <p:cNvSpPr/>
          <p:nvPr/>
        </p:nvSpPr>
        <p:spPr>
          <a:xfrm>
            <a:off x="10390188" y="261938"/>
            <a:ext cx="68262" cy="61913"/>
          </a:xfrm>
          <a:custGeom>
            <a:rect b="b" l="l" r="r" t="t"/>
            <a:pathLst>
              <a:path extrusionOk="0" h="6" w="7">
                <a:moveTo>
                  <a:pt x="6" y="3"/>
                </a:moveTo>
                <a:cubicBezTo>
                  <a:pt x="7" y="6"/>
                  <a:pt x="5" y="6"/>
                  <a:pt x="3" y="6"/>
                </a:cubicBezTo>
                <a:cubicBezTo>
                  <a:pt x="0" y="6"/>
                  <a:pt x="0" y="5"/>
                  <a:pt x="0" y="3"/>
                </a:cubicBezTo>
                <a:cubicBezTo>
                  <a:pt x="0" y="0"/>
                  <a:pt x="1" y="0"/>
                  <a:pt x="3" y="0"/>
                </a:cubicBezTo>
                <a:cubicBezTo>
                  <a:pt x="6" y="0"/>
                  <a:pt x="6" y="1"/>
                  <a:pt x="6" y="3"/>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3" name="Google Shape;103;p50"/>
          <p:cNvSpPr/>
          <p:nvPr/>
        </p:nvSpPr>
        <p:spPr>
          <a:xfrm>
            <a:off x="9669463" y="468313"/>
            <a:ext cx="153987" cy="20638"/>
          </a:xfrm>
          <a:custGeom>
            <a:rect b="b" l="l" r="r" t="t"/>
            <a:pathLst>
              <a:path extrusionOk="0" h="2" w="16">
                <a:moveTo>
                  <a:pt x="0" y="1"/>
                </a:moveTo>
                <a:cubicBezTo>
                  <a:pt x="3" y="0"/>
                  <a:pt x="13" y="0"/>
                  <a:pt x="16" y="1"/>
                </a:cubicBezTo>
                <a:cubicBezTo>
                  <a:pt x="14" y="2"/>
                  <a:pt x="3" y="2"/>
                  <a:pt x="0" y="1"/>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4" name="Google Shape;104;p50"/>
          <p:cNvSpPr/>
          <p:nvPr/>
        </p:nvSpPr>
        <p:spPr>
          <a:xfrm>
            <a:off x="11063288" y="500063"/>
            <a:ext cx="47625" cy="31750"/>
          </a:xfrm>
          <a:custGeom>
            <a:rect b="b" l="l" r="r" t="t"/>
            <a:pathLst>
              <a:path extrusionOk="0" h="3" w="5">
                <a:moveTo>
                  <a:pt x="0" y="0"/>
                </a:moveTo>
                <a:cubicBezTo>
                  <a:pt x="2" y="0"/>
                  <a:pt x="3" y="0"/>
                  <a:pt x="5" y="0"/>
                </a:cubicBezTo>
                <a:cubicBezTo>
                  <a:pt x="5" y="2"/>
                  <a:pt x="4" y="3"/>
                  <a:pt x="3" y="3"/>
                </a:cubicBezTo>
                <a:cubicBezTo>
                  <a:pt x="1" y="3"/>
                  <a:pt x="0" y="2"/>
                  <a:pt x="0" y="0"/>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5" name="Google Shape;105;p50"/>
          <p:cNvSpPr/>
          <p:nvPr/>
        </p:nvSpPr>
        <p:spPr>
          <a:xfrm>
            <a:off x="10987088" y="282576"/>
            <a:ext cx="192087" cy="185738"/>
          </a:xfrm>
          <a:custGeom>
            <a:rect b="b" l="l" r="r" t="t"/>
            <a:pathLst>
              <a:path extrusionOk="0" h="18" w="20">
                <a:moveTo>
                  <a:pt x="0" y="18"/>
                </a:moveTo>
                <a:cubicBezTo>
                  <a:pt x="3" y="16"/>
                  <a:pt x="3" y="14"/>
                  <a:pt x="3" y="11"/>
                </a:cubicBezTo>
                <a:cubicBezTo>
                  <a:pt x="3" y="9"/>
                  <a:pt x="3" y="8"/>
                  <a:pt x="3" y="6"/>
                </a:cubicBezTo>
                <a:cubicBezTo>
                  <a:pt x="4" y="3"/>
                  <a:pt x="6" y="0"/>
                  <a:pt x="10" y="0"/>
                </a:cubicBezTo>
                <a:cubicBezTo>
                  <a:pt x="14" y="0"/>
                  <a:pt x="17" y="2"/>
                  <a:pt x="17" y="6"/>
                </a:cubicBezTo>
                <a:cubicBezTo>
                  <a:pt x="18" y="8"/>
                  <a:pt x="18" y="9"/>
                  <a:pt x="18" y="11"/>
                </a:cubicBezTo>
                <a:cubicBezTo>
                  <a:pt x="18" y="15"/>
                  <a:pt x="18" y="15"/>
                  <a:pt x="20" y="18"/>
                </a:cubicBezTo>
                <a:cubicBezTo>
                  <a:pt x="14" y="18"/>
                  <a:pt x="7" y="18"/>
                  <a:pt x="0" y="18"/>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6" name="Google Shape;106;p50"/>
          <p:cNvSpPr/>
          <p:nvPr/>
        </p:nvSpPr>
        <p:spPr>
          <a:xfrm>
            <a:off x="10323513" y="282576"/>
            <a:ext cx="28575" cy="30163"/>
          </a:xfrm>
          <a:custGeom>
            <a:rect b="b" l="l" r="r" t="t"/>
            <a:pathLst>
              <a:path extrusionOk="0" h="3" w="3">
                <a:moveTo>
                  <a:pt x="3" y="1"/>
                </a:moveTo>
                <a:cubicBezTo>
                  <a:pt x="3" y="2"/>
                  <a:pt x="2" y="3"/>
                  <a:pt x="1" y="3"/>
                </a:cubicBezTo>
                <a:cubicBezTo>
                  <a:pt x="0" y="3"/>
                  <a:pt x="0" y="2"/>
                  <a:pt x="0" y="1"/>
                </a:cubicBezTo>
                <a:cubicBezTo>
                  <a:pt x="0" y="0"/>
                  <a:pt x="1" y="0"/>
                  <a:pt x="2" y="0"/>
                </a:cubicBezTo>
                <a:cubicBezTo>
                  <a:pt x="3" y="0"/>
                  <a:pt x="3" y="0"/>
                  <a:pt x="3" y="1"/>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7" name="Google Shape;107;p50"/>
          <p:cNvSpPr/>
          <p:nvPr/>
        </p:nvSpPr>
        <p:spPr>
          <a:xfrm>
            <a:off x="10323513" y="365126"/>
            <a:ext cx="28575" cy="31750"/>
          </a:xfrm>
          <a:custGeom>
            <a:rect b="b" l="l" r="r" t="t"/>
            <a:pathLst>
              <a:path extrusionOk="0" h="3" w="3">
                <a:moveTo>
                  <a:pt x="1" y="3"/>
                </a:moveTo>
                <a:cubicBezTo>
                  <a:pt x="0" y="3"/>
                  <a:pt x="0" y="3"/>
                  <a:pt x="0" y="2"/>
                </a:cubicBezTo>
                <a:cubicBezTo>
                  <a:pt x="0" y="1"/>
                  <a:pt x="0" y="0"/>
                  <a:pt x="1" y="0"/>
                </a:cubicBezTo>
                <a:cubicBezTo>
                  <a:pt x="3" y="0"/>
                  <a:pt x="3" y="1"/>
                  <a:pt x="3" y="2"/>
                </a:cubicBezTo>
                <a:cubicBezTo>
                  <a:pt x="3" y="3"/>
                  <a:pt x="2" y="3"/>
                  <a:pt x="1" y="3"/>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8" name="Google Shape;108;p50"/>
          <p:cNvSpPr/>
          <p:nvPr/>
        </p:nvSpPr>
        <p:spPr>
          <a:xfrm>
            <a:off x="10409238" y="365126"/>
            <a:ext cx="28575" cy="31750"/>
          </a:xfrm>
          <a:prstGeom prst="ellipse">
            <a:avLst/>
          </a:pr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9" name="Google Shape;109;p50"/>
          <p:cNvSpPr/>
          <p:nvPr/>
        </p:nvSpPr>
        <p:spPr>
          <a:xfrm>
            <a:off x="10487025" y="365126"/>
            <a:ext cx="28575" cy="31750"/>
          </a:xfrm>
          <a:custGeom>
            <a:rect b="b" l="l" r="r" t="t"/>
            <a:pathLst>
              <a:path extrusionOk="0" h="3" w="3">
                <a:moveTo>
                  <a:pt x="3" y="2"/>
                </a:moveTo>
                <a:cubicBezTo>
                  <a:pt x="3" y="3"/>
                  <a:pt x="3" y="3"/>
                  <a:pt x="2" y="3"/>
                </a:cubicBezTo>
                <a:cubicBezTo>
                  <a:pt x="0" y="3"/>
                  <a:pt x="0" y="2"/>
                  <a:pt x="0" y="1"/>
                </a:cubicBezTo>
                <a:cubicBezTo>
                  <a:pt x="0" y="0"/>
                  <a:pt x="1" y="0"/>
                  <a:pt x="2" y="0"/>
                </a:cubicBezTo>
                <a:cubicBezTo>
                  <a:pt x="3" y="0"/>
                  <a:pt x="3" y="1"/>
                  <a:pt x="3" y="2"/>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0" name="Google Shape;110;p50"/>
          <p:cNvSpPr/>
          <p:nvPr/>
        </p:nvSpPr>
        <p:spPr>
          <a:xfrm>
            <a:off x="10323513" y="458788"/>
            <a:ext cx="28575" cy="30163"/>
          </a:xfrm>
          <a:custGeom>
            <a:rect b="b" l="l" r="r" t="t"/>
            <a:pathLst>
              <a:path extrusionOk="0" h="3" w="3">
                <a:moveTo>
                  <a:pt x="2" y="0"/>
                </a:moveTo>
                <a:cubicBezTo>
                  <a:pt x="3" y="0"/>
                  <a:pt x="3" y="1"/>
                  <a:pt x="3" y="1"/>
                </a:cubicBezTo>
                <a:cubicBezTo>
                  <a:pt x="3" y="3"/>
                  <a:pt x="2" y="3"/>
                  <a:pt x="1" y="3"/>
                </a:cubicBezTo>
                <a:cubicBezTo>
                  <a:pt x="0" y="3"/>
                  <a:pt x="0" y="2"/>
                  <a:pt x="0" y="1"/>
                </a:cubicBezTo>
                <a:cubicBezTo>
                  <a:pt x="0" y="0"/>
                  <a:pt x="1" y="0"/>
                  <a:pt x="2" y="0"/>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1" name="Google Shape;111;p50"/>
          <p:cNvSpPr/>
          <p:nvPr/>
        </p:nvSpPr>
        <p:spPr>
          <a:xfrm>
            <a:off x="10409238" y="458788"/>
            <a:ext cx="28575" cy="30163"/>
          </a:xfrm>
          <a:custGeom>
            <a:rect b="b" l="l" r="r" t="t"/>
            <a:pathLst>
              <a:path extrusionOk="0" h="3" w="3">
                <a:moveTo>
                  <a:pt x="1" y="3"/>
                </a:moveTo>
                <a:cubicBezTo>
                  <a:pt x="0" y="3"/>
                  <a:pt x="0" y="3"/>
                  <a:pt x="0" y="2"/>
                </a:cubicBezTo>
                <a:cubicBezTo>
                  <a:pt x="0" y="1"/>
                  <a:pt x="0" y="0"/>
                  <a:pt x="1" y="0"/>
                </a:cubicBezTo>
                <a:cubicBezTo>
                  <a:pt x="2" y="0"/>
                  <a:pt x="3" y="0"/>
                  <a:pt x="3" y="1"/>
                </a:cubicBezTo>
                <a:cubicBezTo>
                  <a:pt x="3" y="2"/>
                  <a:pt x="2" y="3"/>
                  <a:pt x="1" y="3"/>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2" name="Google Shape;112;p50"/>
          <p:cNvSpPr/>
          <p:nvPr/>
        </p:nvSpPr>
        <p:spPr>
          <a:xfrm>
            <a:off x="10487025" y="458788"/>
            <a:ext cx="28575" cy="30163"/>
          </a:xfrm>
          <a:prstGeom prst="ellipse">
            <a:avLst/>
          </a:pr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3" name="Google Shape;113;p50"/>
          <p:cNvSpPr/>
          <p:nvPr/>
        </p:nvSpPr>
        <p:spPr>
          <a:xfrm>
            <a:off x="10487025" y="282576"/>
            <a:ext cx="28575" cy="30163"/>
          </a:xfrm>
          <a:custGeom>
            <a:rect b="b" l="l" r="r" t="t"/>
            <a:pathLst>
              <a:path extrusionOk="0" h="3" w="3">
                <a:moveTo>
                  <a:pt x="3" y="1"/>
                </a:moveTo>
                <a:cubicBezTo>
                  <a:pt x="3" y="2"/>
                  <a:pt x="3" y="3"/>
                  <a:pt x="2" y="3"/>
                </a:cubicBezTo>
                <a:cubicBezTo>
                  <a:pt x="1" y="3"/>
                  <a:pt x="0" y="3"/>
                  <a:pt x="0" y="1"/>
                </a:cubicBezTo>
                <a:cubicBezTo>
                  <a:pt x="0" y="0"/>
                  <a:pt x="1" y="0"/>
                  <a:pt x="2" y="0"/>
                </a:cubicBezTo>
                <a:cubicBezTo>
                  <a:pt x="3" y="0"/>
                  <a:pt x="3" y="0"/>
                  <a:pt x="3" y="1"/>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4" name="Google Shape;114;p50"/>
          <p:cNvSpPr/>
          <p:nvPr/>
        </p:nvSpPr>
        <p:spPr>
          <a:xfrm>
            <a:off x="10409238" y="282576"/>
            <a:ext cx="28575" cy="30163"/>
          </a:xfrm>
          <a:prstGeom prst="ellipse">
            <a:avLst/>
          </a:pr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5" name="Google Shape;115;p50"/>
          <p:cNvSpPr/>
          <p:nvPr/>
        </p:nvSpPr>
        <p:spPr>
          <a:xfrm>
            <a:off x="965200" y="239713"/>
            <a:ext cx="471488" cy="355600"/>
          </a:xfrm>
          <a:custGeom>
            <a:rect b="b" l="l" r="r" t="t"/>
            <a:pathLst>
              <a:path extrusionOk="0" h="29" w="41">
                <a:moveTo>
                  <a:pt x="21" y="29"/>
                </a:moveTo>
                <a:cubicBezTo>
                  <a:pt x="16" y="29"/>
                  <a:pt x="11" y="29"/>
                  <a:pt x="6" y="29"/>
                </a:cubicBezTo>
                <a:cubicBezTo>
                  <a:pt x="3" y="28"/>
                  <a:pt x="1" y="27"/>
                  <a:pt x="0" y="23"/>
                </a:cubicBezTo>
                <a:cubicBezTo>
                  <a:pt x="0" y="18"/>
                  <a:pt x="0" y="12"/>
                  <a:pt x="1" y="6"/>
                </a:cubicBezTo>
                <a:cubicBezTo>
                  <a:pt x="1" y="3"/>
                  <a:pt x="3" y="1"/>
                  <a:pt x="6" y="1"/>
                </a:cubicBezTo>
                <a:cubicBezTo>
                  <a:pt x="16" y="0"/>
                  <a:pt x="25" y="0"/>
                  <a:pt x="35" y="1"/>
                </a:cubicBezTo>
                <a:cubicBezTo>
                  <a:pt x="38" y="1"/>
                  <a:pt x="40" y="3"/>
                  <a:pt x="40" y="6"/>
                </a:cubicBezTo>
                <a:cubicBezTo>
                  <a:pt x="41" y="12"/>
                  <a:pt x="41" y="18"/>
                  <a:pt x="40" y="24"/>
                </a:cubicBezTo>
                <a:cubicBezTo>
                  <a:pt x="40" y="27"/>
                  <a:pt x="38" y="28"/>
                  <a:pt x="35" y="29"/>
                </a:cubicBezTo>
                <a:cubicBezTo>
                  <a:pt x="30" y="29"/>
                  <a:pt x="25" y="29"/>
                  <a:pt x="21" y="29"/>
                </a:cubicBezTo>
                <a:close/>
              </a:path>
            </a:pathLst>
          </a:custGeom>
          <a:solidFill>
            <a:srgbClr val="E525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6" name="Google Shape;116;p50"/>
          <p:cNvSpPr/>
          <p:nvPr/>
        </p:nvSpPr>
        <p:spPr>
          <a:xfrm>
            <a:off x="2022475" y="336550"/>
            <a:ext cx="125413" cy="246063"/>
          </a:xfrm>
          <a:custGeom>
            <a:rect b="b" l="l" r="r" t="t"/>
            <a:pathLst>
              <a:path extrusionOk="0" h="20" w="11">
                <a:moveTo>
                  <a:pt x="11" y="10"/>
                </a:moveTo>
                <a:cubicBezTo>
                  <a:pt x="11" y="12"/>
                  <a:pt x="11" y="15"/>
                  <a:pt x="11" y="17"/>
                </a:cubicBezTo>
                <a:cubicBezTo>
                  <a:pt x="11" y="19"/>
                  <a:pt x="9" y="20"/>
                  <a:pt x="9" y="19"/>
                </a:cubicBezTo>
                <a:cubicBezTo>
                  <a:pt x="7" y="17"/>
                  <a:pt x="6" y="19"/>
                  <a:pt x="4" y="19"/>
                </a:cubicBezTo>
                <a:cubicBezTo>
                  <a:pt x="2" y="20"/>
                  <a:pt x="0" y="19"/>
                  <a:pt x="0" y="16"/>
                </a:cubicBezTo>
                <a:cubicBezTo>
                  <a:pt x="0" y="12"/>
                  <a:pt x="0" y="7"/>
                  <a:pt x="0" y="2"/>
                </a:cubicBezTo>
                <a:cubicBezTo>
                  <a:pt x="0" y="0"/>
                  <a:pt x="1" y="1"/>
                  <a:pt x="2" y="1"/>
                </a:cubicBezTo>
                <a:cubicBezTo>
                  <a:pt x="4" y="1"/>
                  <a:pt x="4" y="2"/>
                  <a:pt x="4" y="3"/>
                </a:cubicBezTo>
                <a:cubicBezTo>
                  <a:pt x="4" y="7"/>
                  <a:pt x="4" y="10"/>
                  <a:pt x="4" y="14"/>
                </a:cubicBezTo>
                <a:cubicBezTo>
                  <a:pt x="4" y="15"/>
                  <a:pt x="3" y="16"/>
                  <a:pt x="5" y="16"/>
                </a:cubicBezTo>
                <a:cubicBezTo>
                  <a:pt x="7" y="16"/>
                  <a:pt x="7" y="15"/>
                  <a:pt x="7" y="14"/>
                </a:cubicBezTo>
                <a:cubicBezTo>
                  <a:pt x="7" y="10"/>
                  <a:pt x="7" y="7"/>
                  <a:pt x="7" y="3"/>
                </a:cubicBezTo>
                <a:cubicBezTo>
                  <a:pt x="7" y="2"/>
                  <a:pt x="7" y="1"/>
                  <a:pt x="8" y="1"/>
                </a:cubicBezTo>
                <a:cubicBezTo>
                  <a:pt x="10" y="1"/>
                  <a:pt x="11" y="2"/>
                  <a:pt x="11" y="3"/>
                </a:cubicBezTo>
                <a:cubicBezTo>
                  <a:pt x="11" y="6"/>
                  <a:pt x="11" y="8"/>
                  <a:pt x="11" y="10"/>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7" name="Google Shape;117;p50"/>
          <p:cNvSpPr/>
          <p:nvPr/>
        </p:nvSpPr>
        <p:spPr>
          <a:xfrm>
            <a:off x="1770063" y="349250"/>
            <a:ext cx="136525" cy="233363"/>
          </a:xfrm>
          <a:custGeom>
            <a:rect b="b" l="l" r="r" t="t"/>
            <a:pathLst>
              <a:path extrusionOk="0" h="19" w="12">
                <a:moveTo>
                  <a:pt x="12" y="9"/>
                </a:moveTo>
                <a:cubicBezTo>
                  <a:pt x="12" y="12"/>
                  <a:pt x="12" y="14"/>
                  <a:pt x="12" y="16"/>
                </a:cubicBezTo>
                <a:cubicBezTo>
                  <a:pt x="12" y="17"/>
                  <a:pt x="12" y="19"/>
                  <a:pt x="11" y="18"/>
                </a:cubicBezTo>
                <a:cubicBezTo>
                  <a:pt x="8" y="16"/>
                  <a:pt x="6" y="18"/>
                  <a:pt x="4" y="18"/>
                </a:cubicBezTo>
                <a:cubicBezTo>
                  <a:pt x="2" y="18"/>
                  <a:pt x="1" y="17"/>
                  <a:pt x="1" y="15"/>
                </a:cubicBezTo>
                <a:cubicBezTo>
                  <a:pt x="0" y="11"/>
                  <a:pt x="1" y="6"/>
                  <a:pt x="1" y="1"/>
                </a:cubicBezTo>
                <a:cubicBezTo>
                  <a:pt x="1" y="0"/>
                  <a:pt x="2" y="0"/>
                  <a:pt x="3" y="0"/>
                </a:cubicBezTo>
                <a:cubicBezTo>
                  <a:pt x="4" y="0"/>
                  <a:pt x="5" y="0"/>
                  <a:pt x="5" y="2"/>
                </a:cubicBezTo>
                <a:cubicBezTo>
                  <a:pt x="5" y="5"/>
                  <a:pt x="5" y="9"/>
                  <a:pt x="5" y="13"/>
                </a:cubicBezTo>
                <a:cubicBezTo>
                  <a:pt x="5" y="14"/>
                  <a:pt x="5" y="15"/>
                  <a:pt x="6" y="15"/>
                </a:cubicBezTo>
                <a:cubicBezTo>
                  <a:pt x="8" y="15"/>
                  <a:pt x="8" y="14"/>
                  <a:pt x="8" y="13"/>
                </a:cubicBezTo>
                <a:cubicBezTo>
                  <a:pt x="8" y="9"/>
                  <a:pt x="8" y="6"/>
                  <a:pt x="8" y="2"/>
                </a:cubicBezTo>
                <a:cubicBezTo>
                  <a:pt x="8" y="1"/>
                  <a:pt x="8" y="0"/>
                  <a:pt x="10" y="0"/>
                </a:cubicBezTo>
                <a:cubicBezTo>
                  <a:pt x="11" y="0"/>
                  <a:pt x="12" y="0"/>
                  <a:pt x="12" y="2"/>
                </a:cubicBezTo>
                <a:cubicBezTo>
                  <a:pt x="12" y="5"/>
                  <a:pt x="12" y="7"/>
                  <a:pt x="12" y="9"/>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8" name="Google Shape;118;p50"/>
          <p:cNvSpPr/>
          <p:nvPr/>
        </p:nvSpPr>
        <p:spPr>
          <a:xfrm>
            <a:off x="1471613" y="263525"/>
            <a:ext cx="171450" cy="306388"/>
          </a:xfrm>
          <a:custGeom>
            <a:rect b="b" l="l" r="r" t="t"/>
            <a:pathLst>
              <a:path extrusionOk="0" h="25" w="15">
                <a:moveTo>
                  <a:pt x="7" y="11"/>
                </a:moveTo>
                <a:cubicBezTo>
                  <a:pt x="9" y="8"/>
                  <a:pt x="9" y="5"/>
                  <a:pt x="10" y="3"/>
                </a:cubicBezTo>
                <a:cubicBezTo>
                  <a:pt x="10" y="0"/>
                  <a:pt x="12" y="0"/>
                  <a:pt x="13" y="1"/>
                </a:cubicBezTo>
                <a:cubicBezTo>
                  <a:pt x="15" y="1"/>
                  <a:pt x="14" y="2"/>
                  <a:pt x="14" y="3"/>
                </a:cubicBezTo>
                <a:cubicBezTo>
                  <a:pt x="12" y="10"/>
                  <a:pt x="9" y="16"/>
                  <a:pt x="10" y="23"/>
                </a:cubicBezTo>
                <a:cubicBezTo>
                  <a:pt x="10" y="25"/>
                  <a:pt x="9" y="25"/>
                  <a:pt x="8" y="25"/>
                </a:cubicBezTo>
                <a:cubicBezTo>
                  <a:pt x="6" y="25"/>
                  <a:pt x="6" y="25"/>
                  <a:pt x="6" y="23"/>
                </a:cubicBezTo>
                <a:cubicBezTo>
                  <a:pt x="6" y="16"/>
                  <a:pt x="3" y="10"/>
                  <a:pt x="2" y="3"/>
                </a:cubicBezTo>
                <a:cubicBezTo>
                  <a:pt x="2" y="2"/>
                  <a:pt x="0" y="1"/>
                  <a:pt x="2" y="1"/>
                </a:cubicBezTo>
                <a:cubicBezTo>
                  <a:pt x="4" y="0"/>
                  <a:pt x="5" y="0"/>
                  <a:pt x="6" y="3"/>
                </a:cubicBezTo>
                <a:cubicBezTo>
                  <a:pt x="6" y="5"/>
                  <a:pt x="7" y="8"/>
                  <a:pt x="7" y="11"/>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9" name="Google Shape;119;p50"/>
          <p:cNvSpPr/>
          <p:nvPr/>
        </p:nvSpPr>
        <p:spPr>
          <a:xfrm>
            <a:off x="1895475" y="263525"/>
            <a:ext cx="138113" cy="306388"/>
          </a:xfrm>
          <a:custGeom>
            <a:rect b="b" l="l" r="r" t="t"/>
            <a:pathLst>
              <a:path extrusionOk="0" h="25" w="12">
                <a:moveTo>
                  <a:pt x="4" y="15"/>
                </a:moveTo>
                <a:cubicBezTo>
                  <a:pt x="4" y="12"/>
                  <a:pt x="4" y="9"/>
                  <a:pt x="4" y="7"/>
                </a:cubicBezTo>
                <a:cubicBezTo>
                  <a:pt x="4" y="5"/>
                  <a:pt x="4" y="3"/>
                  <a:pt x="2" y="4"/>
                </a:cubicBezTo>
                <a:cubicBezTo>
                  <a:pt x="0" y="4"/>
                  <a:pt x="0" y="3"/>
                  <a:pt x="0" y="2"/>
                </a:cubicBezTo>
                <a:cubicBezTo>
                  <a:pt x="0" y="0"/>
                  <a:pt x="1" y="0"/>
                  <a:pt x="2" y="0"/>
                </a:cubicBezTo>
                <a:cubicBezTo>
                  <a:pt x="4" y="0"/>
                  <a:pt x="7" y="0"/>
                  <a:pt x="10" y="0"/>
                </a:cubicBezTo>
                <a:cubicBezTo>
                  <a:pt x="11" y="0"/>
                  <a:pt x="12" y="1"/>
                  <a:pt x="12" y="2"/>
                </a:cubicBezTo>
                <a:cubicBezTo>
                  <a:pt x="12" y="3"/>
                  <a:pt x="12" y="4"/>
                  <a:pt x="10" y="4"/>
                </a:cubicBezTo>
                <a:cubicBezTo>
                  <a:pt x="7" y="3"/>
                  <a:pt x="8" y="5"/>
                  <a:pt x="8" y="7"/>
                </a:cubicBezTo>
                <a:cubicBezTo>
                  <a:pt x="8" y="12"/>
                  <a:pt x="8" y="18"/>
                  <a:pt x="8" y="23"/>
                </a:cubicBezTo>
                <a:cubicBezTo>
                  <a:pt x="8" y="24"/>
                  <a:pt x="8" y="25"/>
                  <a:pt x="6" y="25"/>
                </a:cubicBezTo>
                <a:cubicBezTo>
                  <a:pt x="4" y="25"/>
                  <a:pt x="4" y="24"/>
                  <a:pt x="4" y="23"/>
                </a:cubicBezTo>
                <a:cubicBezTo>
                  <a:pt x="4" y="20"/>
                  <a:pt x="4" y="17"/>
                  <a:pt x="4" y="15"/>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0" name="Google Shape;120;p50"/>
          <p:cNvSpPr/>
          <p:nvPr/>
        </p:nvSpPr>
        <p:spPr>
          <a:xfrm>
            <a:off x="219075" y="300038"/>
            <a:ext cx="298450" cy="12700"/>
          </a:xfrm>
          <a:custGeom>
            <a:rect b="b" l="l" r="r" t="t"/>
            <a:pathLst>
              <a:path extrusionOk="0" h="1" w="26">
                <a:moveTo>
                  <a:pt x="26" y="1"/>
                </a:moveTo>
                <a:cubicBezTo>
                  <a:pt x="17" y="1"/>
                  <a:pt x="9" y="1"/>
                  <a:pt x="0" y="1"/>
                </a:cubicBezTo>
                <a:cubicBezTo>
                  <a:pt x="0" y="1"/>
                  <a:pt x="0" y="0"/>
                  <a:pt x="0" y="0"/>
                </a:cubicBezTo>
                <a:cubicBezTo>
                  <a:pt x="9" y="0"/>
                  <a:pt x="17" y="0"/>
                  <a:pt x="26" y="0"/>
                </a:cubicBezTo>
                <a:cubicBezTo>
                  <a:pt x="26" y="0"/>
                  <a:pt x="26" y="1"/>
                  <a:pt x="26" y="1"/>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1" name="Google Shape;121;p50"/>
          <p:cNvSpPr/>
          <p:nvPr/>
        </p:nvSpPr>
        <p:spPr>
          <a:xfrm>
            <a:off x="219075" y="411163"/>
            <a:ext cx="298450" cy="11113"/>
          </a:xfrm>
          <a:custGeom>
            <a:rect b="b" l="l" r="r" t="t"/>
            <a:pathLst>
              <a:path extrusionOk="0" h="1" w="26">
                <a:moveTo>
                  <a:pt x="26" y="1"/>
                </a:moveTo>
                <a:cubicBezTo>
                  <a:pt x="17" y="1"/>
                  <a:pt x="9" y="1"/>
                  <a:pt x="0" y="1"/>
                </a:cubicBezTo>
                <a:cubicBezTo>
                  <a:pt x="0" y="0"/>
                  <a:pt x="0" y="0"/>
                  <a:pt x="0" y="0"/>
                </a:cubicBezTo>
                <a:cubicBezTo>
                  <a:pt x="9" y="0"/>
                  <a:pt x="17" y="0"/>
                  <a:pt x="26" y="0"/>
                </a:cubicBezTo>
                <a:cubicBezTo>
                  <a:pt x="26" y="0"/>
                  <a:pt x="26" y="0"/>
                  <a:pt x="26" y="1"/>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2" name="Google Shape;122;p50"/>
          <p:cNvSpPr/>
          <p:nvPr/>
        </p:nvSpPr>
        <p:spPr>
          <a:xfrm>
            <a:off x="219075" y="496888"/>
            <a:ext cx="298450" cy="23813"/>
          </a:xfrm>
          <a:custGeom>
            <a:rect b="b" l="l" r="r" t="t"/>
            <a:pathLst>
              <a:path extrusionOk="0" h="2" w="26">
                <a:moveTo>
                  <a:pt x="26" y="2"/>
                </a:moveTo>
                <a:cubicBezTo>
                  <a:pt x="17" y="2"/>
                  <a:pt x="9" y="2"/>
                  <a:pt x="0" y="2"/>
                </a:cubicBezTo>
                <a:cubicBezTo>
                  <a:pt x="2" y="0"/>
                  <a:pt x="24" y="1"/>
                  <a:pt x="26" y="2"/>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3" name="Google Shape;123;p50"/>
          <p:cNvSpPr/>
          <p:nvPr/>
        </p:nvSpPr>
        <p:spPr>
          <a:xfrm>
            <a:off x="2630488" y="177800"/>
            <a:ext cx="80963" cy="134938"/>
          </a:xfrm>
          <a:custGeom>
            <a:rect b="b" l="l" r="r" t="t"/>
            <a:pathLst>
              <a:path extrusionOk="0" h="11" w="7">
                <a:moveTo>
                  <a:pt x="7" y="10"/>
                </a:moveTo>
                <a:cubicBezTo>
                  <a:pt x="5" y="10"/>
                  <a:pt x="3" y="11"/>
                  <a:pt x="1" y="10"/>
                </a:cubicBezTo>
                <a:cubicBezTo>
                  <a:pt x="0" y="10"/>
                  <a:pt x="0" y="1"/>
                  <a:pt x="1" y="1"/>
                </a:cubicBezTo>
                <a:cubicBezTo>
                  <a:pt x="3" y="0"/>
                  <a:pt x="5" y="0"/>
                  <a:pt x="7" y="1"/>
                </a:cubicBezTo>
                <a:cubicBezTo>
                  <a:pt x="6" y="2"/>
                  <a:pt x="5" y="2"/>
                  <a:pt x="4" y="2"/>
                </a:cubicBezTo>
                <a:cubicBezTo>
                  <a:pt x="3" y="2"/>
                  <a:pt x="2" y="2"/>
                  <a:pt x="2" y="3"/>
                </a:cubicBezTo>
                <a:cubicBezTo>
                  <a:pt x="2" y="5"/>
                  <a:pt x="3" y="5"/>
                  <a:pt x="4" y="5"/>
                </a:cubicBezTo>
                <a:cubicBezTo>
                  <a:pt x="5" y="5"/>
                  <a:pt x="5" y="5"/>
                  <a:pt x="6" y="5"/>
                </a:cubicBezTo>
                <a:cubicBezTo>
                  <a:pt x="6" y="7"/>
                  <a:pt x="4" y="6"/>
                  <a:pt x="4" y="6"/>
                </a:cubicBezTo>
                <a:cubicBezTo>
                  <a:pt x="3" y="6"/>
                  <a:pt x="2" y="6"/>
                  <a:pt x="2" y="8"/>
                </a:cubicBezTo>
                <a:cubicBezTo>
                  <a:pt x="2" y="9"/>
                  <a:pt x="3" y="9"/>
                  <a:pt x="4" y="9"/>
                </a:cubicBezTo>
                <a:cubicBezTo>
                  <a:pt x="5" y="9"/>
                  <a:pt x="6" y="9"/>
                  <a:pt x="7" y="10"/>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4" name="Google Shape;124;p50"/>
          <p:cNvSpPr/>
          <p:nvPr/>
        </p:nvSpPr>
        <p:spPr>
          <a:xfrm>
            <a:off x="1160463" y="349250"/>
            <a:ext cx="115888" cy="147638"/>
          </a:xfrm>
          <a:custGeom>
            <a:rect b="b" l="l" r="r" t="t"/>
            <a:pathLst>
              <a:path extrusionOk="0" h="12" w="10">
                <a:moveTo>
                  <a:pt x="0" y="0"/>
                </a:moveTo>
                <a:cubicBezTo>
                  <a:pt x="3" y="2"/>
                  <a:pt x="6" y="4"/>
                  <a:pt x="10" y="6"/>
                </a:cubicBezTo>
                <a:cubicBezTo>
                  <a:pt x="6" y="8"/>
                  <a:pt x="3" y="10"/>
                  <a:pt x="0" y="12"/>
                </a:cubicBezTo>
                <a:cubicBezTo>
                  <a:pt x="0" y="8"/>
                  <a:pt x="0" y="4"/>
                  <a:pt x="0" y="0"/>
                </a:cubicBezTo>
                <a:close/>
              </a:path>
            </a:pathLst>
          </a:custGeom>
          <a:solidFill>
            <a:srgbClr val="FFFDF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5" name="Google Shape;125;p50"/>
          <p:cNvSpPr/>
          <p:nvPr/>
        </p:nvSpPr>
        <p:spPr>
          <a:xfrm>
            <a:off x="2171700" y="250825"/>
            <a:ext cx="138113" cy="331788"/>
          </a:xfrm>
          <a:custGeom>
            <a:rect b="b" l="l" r="r" t="t"/>
            <a:pathLst>
              <a:path extrusionOk="0" h="27" w="12">
                <a:moveTo>
                  <a:pt x="11" y="12"/>
                </a:moveTo>
                <a:cubicBezTo>
                  <a:pt x="11" y="8"/>
                  <a:pt x="9" y="7"/>
                  <a:pt x="4" y="9"/>
                </a:cubicBezTo>
                <a:cubicBezTo>
                  <a:pt x="4" y="6"/>
                  <a:pt x="4" y="4"/>
                  <a:pt x="4" y="2"/>
                </a:cubicBezTo>
                <a:cubicBezTo>
                  <a:pt x="4" y="1"/>
                  <a:pt x="3" y="0"/>
                  <a:pt x="2" y="0"/>
                </a:cubicBezTo>
                <a:cubicBezTo>
                  <a:pt x="1" y="0"/>
                  <a:pt x="0" y="1"/>
                  <a:pt x="0" y="2"/>
                </a:cubicBezTo>
                <a:cubicBezTo>
                  <a:pt x="0" y="10"/>
                  <a:pt x="0" y="17"/>
                  <a:pt x="0" y="25"/>
                </a:cubicBezTo>
                <a:cubicBezTo>
                  <a:pt x="0" y="25"/>
                  <a:pt x="0" y="26"/>
                  <a:pt x="1" y="26"/>
                </a:cubicBezTo>
                <a:cubicBezTo>
                  <a:pt x="3" y="25"/>
                  <a:pt x="5" y="26"/>
                  <a:pt x="7" y="26"/>
                </a:cubicBezTo>
                <a:cubicBezTo>
                  <a:pt x="9" y="27"/>
                  <a:pt x="10" y="25"/>
                  <a:pt x="11" y="23"/>
                </a:cubicBezTo>
                <a:cubicBezTo>
                  <a:pt x="12" y="20"/>
                  <a:pt x="12" y="16"/>
                  <a:pt x="11" y="12"/>
                </a:cubicBezTo>
                <a:close/>
                <a:moveTo>
                  <a:pt x="6" y="23"/>
                </a:moveTo>
                <a:cubicBezTo>
                  <a:pt x="4" y="23"/>
                  <a:pt x="4" y="22"/>
                  <a:pt x="4" y="21"/>
                </a:cubicBezTo>
                <a:cubicBezTo>
                  <a:pt x="4" y="20"/>
                  <a:pt x="4" y="18"/>
                  <a:pt x="4" y="17"/>
                </a:cubicBezTo>
                <a:cubicBezTo>
                  <a:pt x="4" y="17"/>
                  <a:pt x="4" y="17"/>
                  <a:pt x="4" y="17"/>
                </a:cubicBezTo>
                <a:cubicBezTo>
                  <a:pt x="4" y="16"/>
                  <a:pt x="4" y="14"/>
                  <a:pt x="4" y="12"/>
                </a:cubicBezTo>
                <a:cubicBezTo>
                  <a:pt x="4" y="12"/>
                  <a:pt x="5" y="11"/>
                  <a:pt x="6" y="11"/>
                </a:cubicBezTo>
                <a:cubicBezTo>
                  <a:pt x="7" y="11"/>
                  <a:pt x="7" y="12"/>
                  <a:pt x="7" y="12"/>
                </a:cubicBezTo>
                <a:cubicBezTo>
                  <a:pt x="7" y="15"/>
                  <a:pt x="7" y="18"/>
                  <a:pt x="7" y="21"/>
                </a:cubicBezTo>
                <a:cubicBezTo>
                  <a:pt x="7" y="22"/>
                  <a:pt x="7" y="23"/>
                  <a:pt x="6" y="23"/>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6" name="Google Shape;126;p50"/>
          <p:cNvSpPr/>
          <p:nvPr/>
        </p:nvSpPr>
        <p:spPr>
          <a:xfrm>
            <a:off x="1620838" y="349250"/>
            <a:ext cx="136525" cy="220663"/>
          </a:xfrm>
          <a:custGeom>
            <a:rect b="b" l="l" r="r" t="t"/>
            <a:pathLst>
              <a:path extrusionOk="0" h="18" w="12">
                <a:moveTo>
                  <a:pt x="11" y="4"/>
                </a:moveTo>
                <a:cubicBezTo>
                  <a:pt x="11" y="2"/>
                  <a:pt x="9" y="0"/>
                  <a:pt x="6" y="0"/>
                </a:cubicBezTo>
                <a:cubicBezTo>
                  <a:pt x="3" y="0"/>
                  <a:pt x="1" y="1"/>
                  <a:pt x="1" y="4"/>
                </a:cubicBezTo>
                <a:cubicBezTo>
                  <a:pt x="0" y="6"/>
                  <a:pt x="0" y="7"/>
                  <a:pt x="0" y="9"/>
                </a:cubicBezTo>
                <a:cubicBezTo>
                  <a:pt x="0" y="9"/>
                  <a:pt x="0" y="9"/>
                  <a:pt x="1" y="9"/>
                </a:cubicBezTo>
                <a:cubicBezTo>
                  <a:pt x="1" y="11"/>
                  <a:pt x="0" y="12"/>
                  <a:pt x="1" y="13"/>
                </a:cubicBezTo>
                <a:cubicBezTo>
                  <a:pt x="1" y="17"/>
                  <a:pt x="3" y="18"/>
                  <a:pt x="6" y="18"/>
                </a:cubicBezTo>
                <a:cubicBezTo>
                  <a:pt x="9" y="18"/>
                  <a:pt x="11" y="17"/>
                  <a:pt x="11" y="13"/>
                </a:cubicBezTo>
                <a:cubicBezTo>
                  <a:pt x="12" y="10"/>
                  <a:pt x="12" y="7"/>
                  <a:pt x="11" y="4"/>
                </a:cubicBezTo>
                <a:close/>
                <a:moveTo>
                  <a:pt x="7" y="14"/>
                </a:moveTo>
                <a:cubicBezTo>
                  <a:pt x="7" y="15"/>
                  <a:pt x="7" y="15"/>
                  <a:pt x="6" y="16"/>
                </a:cubicBezTo>
                <a:cubicBezTo>
                  <a:pt x="5" y="16"/>
                  <a:pt x="5" y="15"/>
                  <a:pt x="5" y="14"/>
                </a:cubicBezTo>
                <a:cubicBezTo>
                  <a:pt x="4" y="11"/>
                  <a:pt x="4" y="7"/>
                  <a:pt x="5" y="4"/>
                </a:cubicBezTo>
                <a:cubicBezTo>
                  <a:pt x="5" y="4"/>
                  <a:pt x="5" y="3"/>
                  <a:pt x="6" y="3"/>
                </a:cubicBezTo>
                <a:cubicBezTo>
                  <a:pt x="7" y="3"/>
                  <a:pt x="7" y="4"/>
                  <a:pt x="8" y="4"/>
                </a:cubicBezTo>
                <a:cubicBezTo>
                  <a:pt x="8" y="6"/>
                  <a:pt x="8" y="8"/>
                  <a:pt x="8" y="9"/>
                </a:cubicBezTo>
                <a:cubicBezTo>
                  <a:pt x="8" y="9"/>
                  <a:pt x="8" y="9"/>
                  <a:pt x="8" y="9"/>
                </a:cubicBezTo>
                <a:cubicBezTo>
                  <a:pt x="8" y="11"/>
                  <a:pt x="8" y="12"/>
                  <a:pt x="7" y="14"/>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7" name="Google Shape;127;p50"/>
          <p:cNvSpPr/>
          <p:nvPr/>
        </p:nvSpPr>
        <p:spPr>
          <a:xfrm>
            <a:off x="2320925" y="349250"/>
            <a:ext cx="138113" cy="220663"/>
          </a:xfrm>
          <a:custGeom>
            <a:rect b="b" l="l" r="r" t="t"/>
            <a:pathLst>
              <a:path extrusionOk="0" h="18" w="12">
                <a:moveTo>
                  <a:pt x="10" y="13"/>
                </a:moveTo>
                <a:cubicBezTo>
                  <a:pt x="9" y="13"/>
                  <a:pt x="8" y="12"/>
                  <a:pt x="7" y="14"/>
                </a:cubicBezTo>
                <a:cubicBezTo>
                  <a:pt x="7" y="15"/>
                  <a:pt x="7" y="16"/>
                  <a:pt x="5" y="15"/>
                </a:cubicBezTo>
                <a:cubicBezTo>
                  <a:pt x="4" y="15"/>
                  <a:pt x="4" y="14"/>
                  <a:pt x="4" y="13"/>
                </a:cubicBezTo>
                <a:cubicBezTo>
                  <a:pt x="4" y="10"/>
                  <a:pt x="5" y="10"/>
                  <a:pt x="7" y="10"/>
                </a:cubicBezTo>
                <a:cubicBezTo>
                  <a:pt x="11" y="11"/>
                  <a:pt x="12" y="9"/>
                  <a:pt x="11" y="6"/>
                </a:cubicBezTo>
                <a:cubicBezTo>
                  <a:pt x="11" y="6"/>
                  <a:pt x="11" y="5"/>
                  <a:pt x="11" y="4"/>
                </a:cubicBezTo>
                <a:cubicBezTo>
                  <a:pt x="11" y="2"/>
                  <a:pt x="9" y="0"/>
                  <a:pt x="6" y="0"/>
                </a:cubicBezTo>
                <a:cubicBezTo>
                  <a:pt x="3" y="0"/>
                  <a:pt x="1" y="1"/>
                  <a:pt x="1" y="4"/>
                </a:cubicBezTo>
                <a:cubicBezTo>
                  <a:pt x="0" y="5"/>
                  <a:pt x="0" y="7"/>
                  <a:pt x="0" y="9"/>
                </a:cubicBezTo>
                <a:cubicBezTo>
                  <a:pt x="0" y="11"/>
                  <a:pt x="0" y="13"/>
                  <a:pt x="1" y="15"/>
                </a:cubicBezTo>
                <a:cubicBezTo>
                  <a:pt x="2" y="18"/>
                  <a:pt x="4" y="18"/>
                  <a:pt x="6" y="18"/>
                </a:cubicBezTo>
                <a:cubicBezTo>
                  <a:pt x="8" y="18"/>
                  <a:pt x="10" y="17"/>
                  <a:pt x="11" y="15"/>
                </a:cubicBezTo>
                <a:cubicBezTo>
                  <a:pt x="11" y="14"/>
                  <a:pt x="11" y="13"/>
                  <a:pt x="10" y="13"/>
                </a:cubicBezTo>
                <a:close/>
                <a:moveTo>
                  <a:pt x="6" y="3"/>
                </a:moveTo>
                <a:cubicBezTo>
                  <a:pt x="8" y="3"/>
                  <a:pt x="7" y="5"/>
                  <a:pt x="7" y="6"/>
                </a:cubicBezTo>
                <a:cubicBezTo>
                  <a:pt x="7" y="7"/>
                  <a:pt x="7" y="8"/>
                  <a:pt x="5" y="8"/>
                </a:cubicBezTo>
                <a:cubicBezTo>
                  <a:pt x="4" y="8"/>
                  <a:pt x="4" y="7"/>
                  <a:pt x="4" y="6"/>
                </a:cubicBezTo>
                <a:cubicBezTo>
                  <a:pt x="4" y="5"/>
                  <a:pt x="4" y="3"/>
                  <a:pt x="6" y="3"/>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8" name="Google Shape;128;p50"/>
          <p:cNvSpPr/>
          <p:nvPr/>
        </p:nvSpPr>
        <p:spPr>
          <a:xfrm>
            <a:off x="2527300" y="177800"/>
            <a:ext cx="103188" cy="122238"/>
          </a:xfrm>
          <a:custGeom>
            <a:rect b="b" l="l" r="r" t="t"/>
            <a:pathLst>
              <a:path extrusionOk="0" h="10" w="9">
                <a:moveTo>
                  <a:pt x="8" y="3"/>
                </a:moveTo>
                <a:cubicBezTo>
                  <a:pt x="7" y="0"/>
                  <a:pt x="4" y="0"/>
                  <a:pt x="2" y="0"/>
                </a:cubicBezTo>
                <a:cubicBezTo>
                  <a:pt x="0" y="0"/>
                  <a:pt x="1" y="2"/>
                  <a:pt x="0" y="3"/>
                </a:cubicBezTo>
                <a:cubicBezTo>
                  <a:pt x="0" y="4"/>
                  <a:pt x="0" y="5"/>
                  <a:pt x="0" y="6"/>
                </a:cubicBezTo>
                <a:cubicBezTo>
                  <a:pt x="0" y="7"/>
                  <a:pt x="0" y="8"/>
                  <a:pt x="0" y="9"/>
                </a:cubicBezTo>
                <a:cubicBezTo>
                  <a:pt x="0" y="9"/>
                  <a:pt x="0" y="10"/>
                  <a:pt x="1" y="10"/>
                </a:cubicBezTo>
                <a:cubicBezTo>
                  <a:pt x="2" y="10"/>
                  <a:pt x="2" y="10"/>
                  <a:pt x="2" y="9"/>
                </a:cubicBezTo>
                <a:cubicBezTo>
                  <a:pt x="2" y="7"/>
                  <a:pt x="3" y="7"/>
                  <a:pt x="5" y="7"/>
                </a:cubicBezTo>
                <a:cubicBezTo>
                  <a:pt x="7" y="6"/>
                  <a:pt x="9" y="5"/>
                  <a:pt x="8" y="3"/>
                </a:cubicBezTo>
                <a:close/>
                <a:moveTo>
                  <a:pt x="4" y="5"/>
                </a:moveTo>
                <a:cubicBezTo>
                  <a:pt x="3" y="5"/>
                  <a:pt x="2" y="5"/>
                  <a:pt x="2" y="4"/>
                </a:cubicBezTo>
                <a:cubicBezTo>
                  <a:pt x="2" y="2"/>
                  <a:pt x="3" y="2"/>
                  <a:pt x="4" y="2"/>
                </a:cubicBezTo>
                <a:cubicBezTo>
                  <a:pt x="5" y="2"/>
                  <a:pt x="6" y="2"/>
                  <a:pt x="6" y="3"/>
                </a:cubicBezTo>
                <a:cubicBezTo>
                  <a:pt x="6" y="5"/>
                  <a:pt x="5" y="5"/>
                  <a:pt x="4" y="5"/>
                </a:cubicBezTo>
                <a:close/>
              </a:path>
            </a:pathLst>
          </a:custGeom>
          <a:solidFill>
            <a:srgbClr val="1F1F1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ontents slide layout">
  <p:cSld name="9_Contents slide layout">
    <p:spTree>
      <p:nvGrpSpPr>
        <p:cNvPr id="129" name="Shape 129"/>
        <p:cNvGrpSpPr/>
        <p:nvPr/>
      </p:nvGrpSpPr>
      <p:grpSpPr>
        <a:xfrm>
          <a:off x="0" y="0"/>
          <a:ext cx="0" cy="0"/>
          <a:chOff x="0" y="0"/>
          <a:chExt cx="0" cy="0"/>
        </a:xfrm>
      </p:grpSpPr>
      <p:grpSp>
        <p:nvGrpSpPr>
          <p:cNvPr id="130" name="Google Shape;130;p51"/>
          <p:cNvGrpSpPr/>
          <p:nvPr/>
        </p:nvGrpSpPr>
        <p:grpSpPr>
          <a:xfrm>
            <a:off x="119993" y="189186"/>
            <a:ext cx="4373179" cy="681859"/>
            <a:chOff x="3225800" y="5340351"/>
            <a:chExt cx="8696325" cy="1174749"/>
          </a:xfrm>
        </p:grpSpPr>
        <p:sp>
          <p:nvSpPr>
            <p:cNvPr id="131" name="Google Shape;131;p51"/>
            <p:cNvSpPr/>
            <p:nvPr/>
          </p:nvSpPr>
          <p:spPr>
            <a:xfrm>
              <a:off x="3225800" y="5340351"/>
              <a:ext cx="8696325" cy="1174749"/>
            </a:xfrm>
            <a:custGeom>
              <a:rect b="b" l="l" r="r" t="t"/>
              <a:pathLst>
                <a:path extrusionOk="0" h="55" w="426">
                  <a:moveTo>
                    <a:pt x="425" y="14"/>
                  </a:moveTo>
                  <a:cubicBezTo>
                    <a:pt x="426" y="3"/>
                    <a:pt x="421" y="0"/>
                    <a:pt x="411" y="0"/>
                  </a:cubicBezTo>
                  <a:cubicBezTo>
                    <a:pt x="345" y="0"/>
                    <a:pt x="279" y="0"/>
                    <a:pt x="213" y="0"/>
                  </a:cubicBezTo>
                  <a:cubicBezTo>
                    <a:pt x="145" y="0"/>
                    <a:pt x="78" y="0"/>
                    <a:pt x="11" y="0"/>
                  </a:cubicBezTo>
                  <a:cubicBezTo>
                    <a:pt x="3" y="0"/>
                    <a:pt x="0" y="4"/>
                    <a:pt x="0" y="11"/>
                  </a:cubicBezTo>
                  <a:cubicBezTo>
                    <a:pt x="0" y="22"/>
                    <a:pt x="0" y="33"/>
                    <a:pt x="0" y="44"/>
                  </a:cubicBezTo>
                  <a:cubicBezTo>
                    <a:pt x="0" y="51"/>
                    <a:pt x="3" y="55"/>
                    <a:pt x="11" y="55"/>
                  </a:cubicBezTo>
                  <a:cubicBezTo>
                    <a:pt x="113" y="55"/>
                    <a:pt x="215" y="55"/>
                    <a:pt x="317" y="55"/>
                  </a:cubicBezTo>
                  <a:cubicBezTo>
                    <a:pt x="350" y="55"/>
                    <a:pt x="382" y="55"/>
                    <a:pt x="414" y="55"/>
                  </a:cubicBezTo>
                  <a:cubicBezTo>
                    <a:pt x="422" y="55"/>
                    <a:pt x="425" y="51"/>
                    <a:pt x="425" y="43"/>
                  </a:cubicBezTo>
                  <a:cubicBezTo>
                    <a:pt x="425" y="34"/>
                    <a:pt x="425" y="24"/>
                    <a:pt x="425" y="14"/>
                  </a:cubicBezTo>
                  <a:close/>
                  <a:moveTo>
                    <a:pt x="375" y="41"/>
                  </a:moveTo>
                  <a:cubicBezTo>
                    <a:pt x="375" y="47"/>
                    <a:pt x="375" y="48"/>
                    <a:pt x="369" y="48"/>
                  </a:cubicBezTo>
                  <a:cubicBezTo>
                    <a:pt x="310" y="48"/>
                    <a:pt x="250" y="48"/>
                    <a:pt x="191" y="48"/>
                  </a:cubicBezTo>
                  <a:cubicBezTo>
                    <a:pt x="132" y="48"/>
                    <a:pt x="72" y="48"/>
                    <a:pt x="13" y="48"/>
                  </a:cubicBezTo>
                  <a:cubicBezTo>
                    <a:pt x="7" y="48"/>
                    <a:pt x="6" y="47"/>
                    <a:pt x="6" y="41"/>
                  </a:cubicBezTo>
                  <a:cubicBezTo>
                    <a:pt x="6" y="33"/>
                    <a:pt x="6" y="24"/>
                    <a:pt x="6" y="15"/>
                  </a:cubicBezTo>
                  <a:cubicBezTo>
                    <a:pt x="6" y="7"/>
                    <a:pt x="7" y="7"/>
                    <a:pt x="14" y="7"/>
                  </a:cubicBezTo>
                  <a:cubicBezTo>
                    <a:pt x="53" y="7"/>
                    <a:pt x="93" y="7"/>
                    <a:pt x="133" y="7"/>
                  </a:cubicBezTo>
                  <a:cubicBezTo>
                    <a:pt x="211" y="7"/>
                    <a:pt x="290" y="7"/>
                    <a:pt x="369" y="7"/>
                  </a:cubicBezTo>
                  <a:cubicBezTo>
                    <a:pt x="375" y="7"/>
                    <a:pt x="376" y="8"/>
                    <a:pt x="376" y="13"/>
                  </a:cubicBezTo>
                  <a:cubicBezTo>
                    <a:pt x="376" y="23"/>
                    <a:pt x="375" y="32"/>
                    <a:pt x="375" y="41"/>
                  </a:cubicBezTo>
                  <a:close/>
                  <a:moveTo>
                    <a:pt x="413" y="39"/>
                  </a:moveTo>
                  <a:cubicBezTo>
                    <a:pt x="412" y="40"/>
                    <a:pt x="411" y="40"/>
                    <a:pt x="411" y="39"/>
                  </a:cubicBezTo>
                  <a:cubicBezTo>
                    <a:pt x="410" y="39"/>
                    <a:pt x="410" y="38"/>
                    <a:pt x="410" y="38"/>
                  </a:cubicBezTo>
                  <a:cubicBezTo>
                    <a:pt x="408" y="35"/>
                    <a:pt x="406" y="34"/>
                    <a:pt x="402" y="36"/>
                  </a:cubicBezTo>
                  <a:cubicBezTo>
                    <a:pt x="398" y="38"/>
                    <a:pt x="393" y="36"/>
                    <a:pt x="390" y="32"/>
                  </a:cubicBezTo>
                  <a:cubicBezTo>
                    <a:pt x="387" y="28"/>
                    <a:pt x="387" y="23"/>
                    <a:pt x="390" y="19"/>
                  </a:cubicBezTo>
                  <a:cubicBezTo>
                    <a:pt x="393" y="15"/>
                    <a:pt x="398" y="13"/>
                    <a:pt x="403" y="15"/>
                  </a:cubicBezTo>
                  <a:cubicBezTo>
                    <a:pt x="407" y="16"/>
                    <a:pt x="410" y="21"/>
                    <a:pt x="410" y="26"/>
                  </a:cubicBezTo>
                  <a:cubicBezTo>
                    <a:pt x="410" y="26"/>
                    <a:pt x="410" y="26"/>
                    <a:pt x="410" y="27"/>
                  </a:cubicBezTo>
                  <a:cubicBezTo>
                    <a:pt x="408" y="31"/>
                    <a:pt x="409" y="34"/>
                    <a:pt x="413" y="37"/>
                  </a:cubicBezTo>
                  <a:cubicBezTo>
                    <a:pt x="414" y="38"/>
                    <a:pt x="414" y="38"/>
                    <a:pt x="413" y="39"/>
                  </a:cubicBezTo>
                  <a:close/>
                </a:path>
              </a:pathLst>
            </a:custGeom>
            <a:solidFill>
              <a:srgbClr val="E525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2" name="Google Shape;132;p51"/>
            <p:cNvSpPr/>
            <p:nvPr/>
          </p:nvSpPr>
          <p:spPr>
            <a:xfrm>
              <a:off x="11207750" y="5703888"/>
              <a:ext cx="327025" cy="363537"/>
            </a:xfrm>
            <a:custGeom>
              <a:rect b="b" l="l" r="r" t="t"/>
              <a:pathLst>
                <a:path extrusionOk="0" h="17" w="16">
                  <a:moveTo>
                    <a:pt x="0" y="8"/>
                  </a:moveTo>
                  <a:cubicBezTo>
                    <a:pt x="0" y="4"/>
                    <a:pt x="3" y="0"/>
                    <a:pt x="8" y="0"/>
                  </a:cubicBezTo>
                  <a:cubicBezTo>
                    <a:pt x="13" y="0"/>
                    <a:pt x="16" y="4"/>
                    <a:pt x="16" y="8"/>
                  </a:cubicBezTo>
                  <a:cubicBezTo>
                    <a:pt x="16" y="13"/>
                    <a:pt x="13" y="16"/>
                    <a:pt x="8" y="16"/>
                  </a:cubicBezTo>
                  <a:cubicBezTo>
                    <a:pt x="4" y="17"/>
                    <a:pt x="0" y="13"/>
                    <a:pt x="0" y="8"/>
                  </a:cubicBezTo>
                  <a:close/>
                </a:path>
              </a:pathLst>
            </a:custGeom>
            <a:solidFill>
              <a:srgbClr val="E525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3" name="Google Shape;133;p51"/>
            <p:cNvSpPr/>
            <p:nvPr/>
          </p:nvSpPr>
          <p:spPr>
            <a:xfrm>
              <a:off x="11007725" y="5564188"/>
              <a:ext cx="727074" cy="727074"/>
            </a:xfrm>
            <a:prstGeom prst="roundRect">
              <a:avLst>
                <a:gd fmla="val 16667" name="adj"/>
              </a:avLst>
            </a:pr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34" name="Google Shape;134;p51"/>
          <p:cNvSpPr/>
          <p:nvPr/>
        </p:nvSpPr>
        <p:spPr>
          <a:xfrm>
            <a:off x="79953" y="6435194"/>
            <a:ext cx="12013324" cy="346842"/>
          </a:xfrm>
          <a:prstGeom prst="rect">
            <a:avLst/>
          </a:pr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5" name="Google Shape;135;p51"/>
          <p:cNvSpPr/>
          <p:nvPr/>
        </p:nvSpPr>
        <p:spPr>
          <a:xfrm>
            <a:off x="119993" y="189186"/>
            <a:ext cx="11973284" cy="681859"/>
          </a:xfrm>
          <a:prstGeom prst="roundRect">
            <a:avLst>
              <a:gd fmla="val 16667" name="adj"/>
            </a:avLst>
          </a:pr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36" name="Google Shape;136;p51"/>
          <p:cNvGrpSpPr/>
          <p:nvPr/>
        </p:nvGrpSpPr>
        <p:grpSpPr>
          <a:xfrm>
            <a:off x="5333832" y="70240"/>
            <a:ext cx="1545605" cy="1081924"/>
            <a:chOff x="8187391" y="-1686910"/>
            <a:chExt cx="1545605" cy="1081924"/>
          </a:xfrm>
        </p:grpSpPr>
        <p:sp>
          <p:nvSpPr>
            <p:cNvPr id="137" name="Google Shape;137;p51"/>
            <p:cNvSpPr/>
            <p:nvPr/>
          </p:nvSpPr>
          <p:spPr>
            <a:xfrm>
              <a:off x="8684296" y="-1398060"/>
              <a:ext cx="551793" cy="504224"/>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38" name="Google Shape;138;p51"/>
            <p:cNvPicPr preferRelativeResize="0"/>
            <p:nvPr/>
          </p:nvPicPr>
          <p:blipFill rotWithShape="1">
            <a:blip r:embed="rId2">
              <a:alphaModFix/>
            </a:blip>
            <a:srcRect b="0" l="0" r="0" t="0"/>
            <a:stretch/>
          </p:blipFill>
          <p:spPr>
            <a:xfrm>
              <a:off x="8187391" y="-1686910"/>
              <a:ext cx="1545605" cy="1081924"/>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ontents slide layout">
  <p:cSld name="12_Contents slide layout">
    <p:spTree>
      <p:nvGrpSpPr>
        <p:cNvPr id="139" name="Shape 139"/>
        <p:cNvGrpSpPr/>
        <p:nvPr/>
      </p:nvGrpSpPr>
      <p:grpSpPr>
        <a:xfrm>
          <a:off x="0" y="0"/>
          <a:ext cx="0" cy="0"/>
          <a:chOff x="0" y="0"/>
          <a:chExt cx="0" cy="0"/>
        </a:xfrm>
      </p:grpSpPr>
      <p:sp>
        <p:nvSpPr>
          <p:cNvPr id="140" name="Google Shape;140;p52"/>
          <p:cNvSpPr/>
          <p:nvPr/>
        </p:nvSpPr>
        <p:spPr>
          <a:xfrm>
            <a:off x="119993" y="6077332"/>
            <a:ext cx="11973284" cy="681859"/>
          </a:xfrm>
          <a:prstGeom prst="roundRect">
            <a:avLst>
              <a:gd fmla="val 16667" name="adj"/>
            </a:avLst>
          </a:pr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41" name="Google Shape;141;p52"/>
          <p:cNvGrpSpPr/>
          <p:nvPr/>
        </p:nvGrpSpPr>
        <p:grpSpPr>
          <a:xfrm>
            <a:off x="119993" y="189186"/>
            <a:ext cx="4373179" cy="681859"/>
            <a:chOff x="3225800" y="5340351"/>
            <a:chExt cx="8696325" cy="1174749"/>
          </a:xfrm>
        </p:grpSpPr>
        <p:sp>
          <p:nvSpPr>
            <p:cNvPr id="142" name="Google Shape;142;p52"/>
            <p:cNvSpPr/>
            <p:nvPr/>
          </p:nvSpPr>
          <p:spPr>
            <a:xfrm>
              <a:off x="3225800" y="5340351"/>
              <a:ext cx="8696325" cy="1174749"/>
            </a:xfrm>
            <a:custGeom>
              <a:rect b="b" l="l" r="r" t="t"/>
              <a:pathLst>
                <a:path extrusionOk="0" h="55" w="426">
                  <a:moveTo>
                    <a:pt x="425" y="14"/>
                  </a:moveTo>
                  <a:cubicBezTo>
                    <a:pt x="426" y="3"/>
                    <a:pt x="421" y="0"/>
                    <a:pt x="411" y="0"/>
                  </a:cubicBezTo>
                  <a:cubicBezTo>
                    <a:pt x="345" y="0"/>
                    <a:pt x="279" y="0"/>
                    <a:pt x="213" y="0"/>
                  </a:cubicBezTo>
                  <a:cubicBezTo>
                    <a:pt x="145" y="0"/>
                    <a:pt x="78" y="0"/>
                    <a:pt x="11" y="0"/>
                  </a:cubicBezTo>
                  <a:cubicBezTo>
                    <a:pt x="3" y="0"/>
                    <a:pt x="0" y="4"/>
                    <a:pt x="0" y="11"/>
                  </a:cubicBezTo>
                  <a:cubicBezTo>
                    <a:pt x="0" y="22"/>
                    <a:pt x="0" y="33"/>
                    <a:pt x="0" y="44"/>
                  </a:cubicBezTo>
                  <a:cubicBezTo>
                    <a:pt x="0" y="51"/>
                    <a:pt x="3" y="55"/>
                    <a:pt x="11" y="55"/>
                  </a:cubicBezTo>
                  <a:cubicBezTo>
                    <a:pt x="113" y="55"/>
                    <a:pt x="215" y="55"/>
                    <a:pt x="317" y="55"/>
                  </a:cubicBezTo>
                  <a:cubicBezTo>
                    <a:pt x="350" y="55"/>
                    <a:pt x="382" y="55"/>
                    <a:pt x="414" y="55"/>
                  </a:cubicBezTo>
                  <a:cubicBezTo>
                    <a:pt x="422" y="55"/>
                    <a:pt x="425" y="51"/>
                    <a:pt x="425" y="43"/>
                  </a:cubicBezTo>
                  <a:cubicBezTo>
                    <a:pt x="425" y="34"/>
                    <a:pt x="425" y="24"/>
                    <a:pt x="425" y="14"/>
                  </a:cubicBezTo>
                  <a:close/>
                  <a:moveTo>
                    <a:pt x="375" y="41"/>
                  </a:moveTo>
                  <a:cubicBezTo>
                    <a:pt x="375" y="47"/>
                    <a:pt x="375" y="48"/>
                    <a:pt x="369" y="48"/>
                  </a:cubicBezTo>
                  <a:cubicBezTo>
                    <a:pt x="310" y="48"/>
                    <a:pt x="250" y="48"/>
                    <a:pt x="191" y="48"/>
                  </a:cubicBezTo>
                  <a:cubicBezTo>
                    <a:pt x="132" y="48"/>
                    <a:pt x="72" y="48"/>
                    <a:pt x="13" y="48"/>
                  </a:cubicBezTo>
                  <a:cubicBezTo>
                    <a:pt x="7" y="48"/>
                    <a:pt x="6" y="47"/>
                    <a:pt x="6" y="41"/>
                  </a:cubicBezTo>
                  <a:cubicBezTo>
                    <a:pt x="6" y="33"/>
                    <a:pt x="6" y="24"/>
                    <a:pt x="6" y="15"/>
                  </a:cubicBezTo>
                  <a:cubicBezTo>
                    <a:pt x="6" y="7"/>
                    <a:pt x="7" y="7"/>
                    <a:pt x="14" y="7"/>
                  </a:cubicBezTo>
                  <a:cubicBezTo>
                    <a:pt x="53" y="7"/>
                    <a:pt x="93" y="7"/>
                    <a:pt x="133" y="7"/>
                  </a:cubicBezTo>
                  <a:cubicBezTo>
                    <a:pt x="211" y="7"/>
                    <a:pt x="290" y="7"/>
                    <a:pt x="369" y="7"/>
                  </a:cubicBezTo>
                  <a:cubicBezTo>
                    <a:pt x="375" y="7"/>
                    <a:pt x="376" y="8"/>
                    <a:pt x="376" y="13"/>
                  </a:cubicBezTo>
                  <a:cubicBezTo>
                    <a:pt x="376" y="23"/>
                    <a:pt x="375" y="32"/>
                    <a:pt x="375" y="41"/>
                  </a:cubicBezTo>
                  <a:close/>
                  <a:moveTo>
                    <a:pt x="413" y="39"/>
                  </a:moveTo>
                  <a:cubicBezTo>
                    <a:pt x="412" y="40"/>
                    <a:pt x="411" y="40"/>
                    <a:pt x="411" y="39"/>
                  </a:cubicBezTo>
                  <a:cubicBezTo>
                    <a:pt x="410" y="39"/>
                    <a:pt x="410" y="38"/>
                    <a:pt x="410" y="38"/>
                  </a:cubicBezTo>
                  <a:cubicBezTo>
                    <a:pt x="408" y="35"/>
                    <a:pt x="406" y="34"/>
                    <a:pt x="402" y="36"/>
                  </a:cubicBezTo>
                  <a:cubicBezTo>
                    <a:pt x="398" y="38"/>
                    <a:pt x="393" y="36"/>
                    <a:pt x="390" y="32"/>
                  </a:cubicBezTo>
                  <a:cubicBezTo>
                    <a:pt x="387" y="28"/>
                    <a:pt x="387" y="23"/>
                    <a:pt x="390" y="19"/>
                  </a:cubicBezTo>
                  <a:cubicBezTo>
                    <a:pt x="393" y="15"/>
                    <a:pt x="398" y="13"/>
                    <a:pt x="403" y="15"/>
                  </a:cubicBezTo>
                  <a:cubicBezTo>
                    <a:pt x="407" y="16"/>
                    <a:pt x="410" y="21"/>
                    <a:pt x="410" y="26"/>
                  </a:cubicBezTo>
                  <a:cubicBezTo>
                    <a:pt x="410" y="26"/>
                    <a:pt x="410" y="26"/>
                    <a:pt x="410" y="27"/>
                  </a:cubicBezTo>
                  <a:cubicBezTo>
                    <a:pt x="408" y="31"/>
                    <a:pt x="409" y="34"/>
                    <a:pt x="413" y="37"/>
                  </a:cubicBezTo>
                  <a:cubicBezTo>
                    <a:pt x="414" y="38"/>
                    <a:pt x="414" y="38"/>
                    <a:pt x="413" y="39"/>
                  </a:cubicBezTo>
                  <a:close/>
                </a:path>
              </a:pathLst>
            </a:custGeom>
            <a:solidFill>
              <a:srgbClr val="E525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3" name="Google Shape;143;p52"/>
            <p:cNvSpPr/>
            <p:nvPr/>
          </p:nvSpPr>
          <p:spPr>
            <a:xfrm>
              <a:off x="11207750" y="5703888"/>
              <a:ext cx="327025" cy="363537"/>
            </a:xfrm>
            <a:custGeom>
              <a:rect b="b" l="l" r="r" t="t"/>
              <a:pathLst>
                <a:path extrusionOk="0" h="17" w="16">
                  <a:moveTo>
                    <a:pt x="0" y="8"/>
                  </a:moveTo>
                  <a:cubicBezTo>
                    <a:pt x="0" y="4"/>
                    <a:pt x="3" y="0"/>
                    <a:pt x="8" y="0"/>
                  </a:cubicBezTo>
                  <a:cubicBezTo>
                    <a:pt x="13" y="0"/>
                    <a:pt x="16" y="4"/>
                    <a:pt x="16" y="8"/>
                  </a:cubicBezTo>
                  <a:cubicBezTo>
                    <a:pt x="16" y="13"/>
                    <a:pt x="13" y="16"/>
                    <a:pt x="8" y="16"/>
                  </a:cubicBezTo>
                  <a:cubicBezTo>
                    <a:pt x="4" y="17"/>
                    <a:pt x="0" y="13"/>
                    <a:pt x="0" y="8"/>
                  </a:cubicBezTo>
                  <a:close/>
                </a:path>
              </a:pathLst>
            </a:custGeom>
            <a:solidFill>
              <a:srgbClr val="E525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4" name="Google Shape;144;p52"/>
            <p:cNvSpPr/>
            <p:nvPr/>
          </p:nvSpPr>
          <p:spPr>
            <a:xfrm>
              <a:off x="11007725" y="5564188"/>
              <a:ext cx="727074" cy="727074"/>
            </a:xfrm>
            <a:prstGeom prst="roundRect">
              <a:avLst>
                <a:gd fmla="val 16667" name="adj"/>
              </a:avLst>
            </a:pr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45" name="Google Shape;145;p52"/>
          <p:cNvSpPr/>
          <p:nvPr/>
        </p:nvSpPr>
        <p:spPr>
          <a:xfrm>
            <a:off x="119993" y="189186"/>
            <a:ext cx="11973284" cy="681859"/>
          </a:xfrm>
          <a:prstGeom prst="roundRect">
            <a:avLst>
              <a:gd fmla="val 16667" name="adj"/>
            </a:avLst>
          </a:pr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6" name="Google Shape;146;p52"/>
          <p:cNvSpPr/>
          <p:nvPr/>
        </p:nvSpPr>
        <p:spPr>
          <a:xfrm>
            <a:off x="1581151" y="6145213"/>
            <a:ext cx="430213" cy="546100"/>
          </a:xfrm>
          <a:custGeom>
            <a:rect b="b" l="l" r="r" t="t"/>
            <a:pathLst>
              <a:path extrusionOk="0" h="31" w="26">
                <a:moveTo>
                  <a:pt x="0" y="16"/>
                </a:moveTo>
                <a:cubicBezTo>
                  <a:pt x="0" y="12"/>
                  <a:pt x="0" y="8"/>
                  <a:pt x="0" y="4"/>
                </a:cubicBezTo>
                <a:cubicBezTo>
                  <a:pt x="0" y="1"/>
                  <a:pt x="0" y="0"/>
                  <a:pt x="3" y="2"/>
                </a:cubicBezTo>
                <a:cubicBezTo>
                  <a:pt x="10" y="6"/>
                  <a:pt x="17" y="10"/>
                  <a:pt x="23" y="13"/>
                </a:cubicBezTo>
                <a:cubicBezTo>
                  <a:pt x="26" y="15"/>
                  <a:pt x="26" y="16"/>
                  <a:pt x="23" y="18"/>
                </a:cubicBezTo>
                <a:cubicBezTo>
                  <a:pt x="17" y="22"/>
                  <a:pt x="10" y="25"/>
                  <a:pt x="3" y="29"/>
                </a:cubicBezTo>
                <a:cubicBezTo>
                  <a:pt x="1" y="31"/>
                  <a:pt x="0" y="30"/>
                  <a:pt x="0" y="27"/>
                </a:cubicBezTo>
                <a:cubicBezTo>
                  <a:pt x="0" y="23"/>
                  <a:pt x="0" y="20"/>
                  <a:pt x="0" y="1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7" name="Google Shape;147;p52"/>
          <p:cNvSpPr/>
          <p:nvPr/>
        </p:nvSpPr>
        <p:spPr>
          <a:xfrm>
            <a:off x="933451" y="6145213"/>
            <a:ext cx="431800" cy="546100"/>
          </a:xfrm>
          <a:custGeom>
            <a:rect b="b" l="l" r="r" t="t"/>
            <a:pathLst>
              <a:path extrusionOk="0" h="31" w="26">
                <a:moveTo>
                  <a:pt x="0" y="15"/>
                </a:moveTo>
                <a:cubicBezTo>
                  <a:pt x="0" y="11"/>
                  <a:pt x="0" y="7"/>
                  <a:pt x="0" y="3"/>
                </a:cubicBezTo>
                <a:cubicBezTo>
                  <a:pt x="0" y="1"/>
                  <a:pt x="1" y="0"/>
                  <a:pt x="3" y="2"/>
                </a:cubicBezTo>
                <a:cubicBezTo>
                  <a:pt x="10" y="6"/>
                  <a:pt x="17" y="10"/>
                  <a:pt x="24" y="14"/>
                </a:cubicBezTo>
                <a:cubicBezTo>
                  <a:pt x="26" y="15"/>
                  <a:pt x="26" y="16"/>
                  <a:pt x="24" y="17"/>
                </a:cubicBezTo>
                <a:cubicBezTo>
                  <a:pt x="17" y="21"/>
                  <a:pt x="10" y="26"/>
                  <a:pt x="3" y="30"/>
                </a:cubicBezTo>
                <a:cubicBezTo>
                  <a:pt x="1" y="31"/>
                  <a:pt x="0" y="30"/>
                  <a:pt x="0" y="28"/>
                </a:cubicBezTo>
                <a:cubicBezTo>
                  <a:pt x="0" y="24"/>
                  <a:pt x="0" y="19"/>
                  <a:pt x="0" y="15"/>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8" name="Google Shape;148;p52"/>
          <p:cNvSpPr/>
          <p:nvPr/>
        </p:nvSpPr>
        <p:spPr>
          <a:xfrm>
            <a:off x="238126" y="6127750"/>
            <a:ext cx="165100" cy="563563"/>
          </a:xfrm>
          <a:custGeom>
            <a:rect b="b" l="l" r="r" t="t"/>
            <a:pathLst>
              <a:path extrusionOk="0" h="32" w="10">
                <a:moveTo>
                  <a:pt x="0" y="16"/>
                </a:moveTo>
                <a:cubicBezTo>
                  <a:pt x="0" y="12"/>
                  <a:pt x="0" y="8"/>
                  <a:pt x="0" y="4"/>
                </a:cubicBezTo>
                <a:cubicBezTo>
                  <a:pt x="0" y="2"/>
                  <a:pt x="0" y="1"/>
                  <a:pt x="3" y="1"/>
                </a:cubicBezTo>
                <a:cubicBezTo>
                  <a:pt x="10" y="1"/>
                  <a:pt x="9" y="0"/>
                  <a:pt x="9" y="8"/>
                </a:cubicBezTo>
                <a:cubicBezTo>
                  <a:pt x="9" y="15"/>
                  <a:pt x="9" y="21"/>
                  <a:pt x="9" y="28"/>
                </a:cubicBezTo>
                <a:cubicBezTo>
                  <a:pt x="9" y="31"/>
                  <a:pt x="8" y="32"/>
                  <a:pt x="6" y="32"/>
                </a:cubicBezTo>
                <a:cubicBezTo>
                  <a:pt x="5" y="32"/>
                  <a:pt x="3" y="32"/>
                  <a:pt x="2" y="32"/>
                </a:cubicBezTo>
                <a:cubicBezTo>
                  <a:pt x="0" y="32"/>
                  <a:pt x="0" y="31"/>
                  <a:pt x="0" y="29"/>
                </a:cubicBezTo>
                <a:cubicBezTo>
                  <a:pt x="0" y="25"/>
                  <a:pt x="0" y="21"/>
                  <a:pt x="0" y="1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9" name="Google Shape;149;p52"/>
          <p:cNvSpPr/>
          <p:nvPr/>
        </p:nvSpPr>
        <p:spPr>
          <a:xfrm>
            <a:off x="452438" y="6145213"/>
            <a:ext cx="182563" cy="546100"/>
          </a:xfrm>
          <a:custGeom>
            <a:rect b="b" l="l" r="r" t="t"/>
            <a:pathLst>
              <a:path extrusionOk="0" h="31" w="11">
                <a:moveTo>
                  <a:pt x="10" y="15"/>
                </a:moveTo>
                <a:cubicBezTo>
                  <a:pt x="10" y="20"/>
                  <a:pt x="10" y="24"/>
                  <a:pt x="10" y="28"/>
                </a:cubicBezTo>
                <a:cubicBezTo>
                  <a:pt x="10" y="30"/>
                  <a:pt x="9" y="31"/>
                  <a:pt x="7" y="31"/>
                </a:cubicBezTo>
                <a:cubicBezTo>
                  <a:pt x="1" y="31"/>
                  <a:pt x="1" y="31"/>
                  <a:pt x="1" y="24"/>
                </a:cubicBezTo>
                <a:cubicBezTo>
                  <a:pt x="1" y="17"/>
                  <a:pt x="1" y="11"/>
                  <a:pt x="1" y="4"/>
                </a:cubicBezTo>
                <a:cubicBezTo>
                  <a:pt x="0" y="1"/>
                  <a:pt x="1" y="0"/>
                  <a:pt x="4" y="0"/>
                </a:cubicBezTo>
                <a:cubicBezTo>
                  <a:pt x="11" y="1"/>
                  <a:pt x="10" y="0"/>
                  <a:pt x="10" y="6"/>
                </a:cubicBezTo>
                <a:cubicBezTo>
                  <a:pt x="10" y="9"/>
                  <a:pt x="10" y="12"/>
                  <a:pt x="10" y="15"/>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0" name="Google Shape;150;p52"/>
          <p:cNvSpPr/>
          <p:nvPr/>
        </p:nvSpPr>
        <p:spPr>
          <a:xfrm>
            <a:off x="1995488" y="6127750"/>
            <a:ext cx="180975" cy="581025"/>
          </a:xfrm>
          <a:custGeom>
            <a:rect b="b" l="l" r="r" t="t"/>
            <a:pathLst>
              <a:path extrusionOk="0" h="33" w="11">
                <a:moveTo>
                  <a:pt x="1" y="17"/>
                </a:moveTo>
                <a:cubicBezTo>
                  <a:pt x="1" y="13"/>
                  <a:pt x="1" y="9"/>
                  <a:pt x="1" y="5"/>
                </a:cubicBezTo>
                <a:cubicBezTo>
                  <a:pt x="1" y="1"/>
                  <a:pt x="3" y="1"/>
                  <a:pt x="5" y="1"/>
                </a:cubicBezTo>
                <a:cubicBezTo>
                  <a:pt x="8" y="2"/>
                  <a:pt x="11" y="0"/>
                  <a:pt x="10" y="5"/>
                </a:cubicBezTo>
                <a:cubicBezTo>
                  <a:pt x="10" y="13"/>
                  <a:pt x="10" y="21"/>
                  <a:pt x="10" y="29"/>
                </a:cubicBezTo>
                <a:cubicBezTo>
                  <a:pt x="10" y="31"/>
                  <a:pt x="9" y="32"/>
                  <a:pt x="7" y="32"/>
                </a:cubicBezTo>
                <a:cubicBezTo>
                  <a:pt x="0" y="32"/>
                  <a:pt x="1" y="33"/>
                  <a:pt x="1" y="26"/>
                </a:cubicBezTo>
                <a:cubicBezTo>
                  <a:pt x="1" y="23"/>
                  <a:pt x="1" y="20"/>
                  <a:pt x="1" y="17"/>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151" name="Google Shape;151;p52"/>
          <p:cNvPicPr preferRelativeResize="0"/>
          <p:nvPr/>
        </p:nvPicPr>
        <p:blipFill rotWithShape="1">
          <a:blip r:embed="rId2">
            <a:alphaModFix/>
          </a:blip>
          <a:srcRect b="0" l="0" r="0" t="0"/>
          <a:stretch/>
        </p:blipFill>
        <p:spPr>
          <a:xfrm>
            <a:off x="11532136" y="6184871"/>
            <a:ext cx="390498" cy="354998"/>
          </a:xfrm>
          <a:prstGeom prst="rect">
            <a:avLst/>
          </a:prstGeom>
          <a:noFill/>
          <a:ln>
            <a:noFill/>
          </a:ln>
        </p:spPr>
      </p:pic>
      <p:sp>
        <p:nvSpPr>
          <p:cNvPr id="152" name="Google Shape;152;p52"/>
          <p:cNvSpPr/>
          <p:nvPr/>
        </p:nvSpPr>
        <p:spPr>
          <a:xfrm>
            <a:off x="10867072" y="6208999"/>
            <a:ext cx="494421" cy="418524"/>
          </a:xfrm>
          <a:custGeom>
            <a:rect b="b" l="l" r="r" t="t"/>
            <a:pathLst>
              <a:path extrusionOk="0" h="26" w="31">
                <a:moveTo>
                  <a:pt x="19" y="26"/>
                </a:moveTo>
                <a:cubicBezTo>
                  <a:pt x="19" y="25"/>
                  <a:pt x="18" y="24"/>
                  <a:pt x="18" y="24"/>
                </a:cubicBezTo>
                <a:cubicBezTo>
                  <a:pt x="18" y="18"/>
                  <a:pt x="18" y="18"/>
                  <a:pt x="12" y="19"/>
                </a:cubicBezTo>
                <a:cubicBezTo>
                  <a:pt x="8" y="20"/>
                  <a:pt x="5" y="23"/>
                  <a:pt x="2" y="26"/>
                </a:cubicBezTo>
                <a:cubicBezTo>
                  <a:pt x="0" y="16"/>
                  <a:pt x="6" y="8"/>
                  <a:pt x="14" y="8"/>
                </a:cubicBezTo>
                <a:cubicBezTo>
                  <a:pt x="18" y="8"/>
                  <a:pt x="19" y="6"/>
                  <a:pt x="19" y="3"/>
                </a:cubicBezTo>
                <a:cubicBezTo>
                  <a:pt x="18" y="2"/>
                  <a:pt x="18" y="2"/>
                  <a:pt x="18" y="0"/>
                </a:cubicBezTo>
                <a:cubicBezTo>
                  <a:pt x="22" y="4"/>
                  <a:pt x="26" y="8"/>
                  <a:pt x="29" y="12"/>
                </a:cubicBezTo>
                <a:cubicBezTo>
                  <a:pt x="31" y="13"/>
                  <a:pt x="30" y="14"/>
                  <a:pt x="29" y="15"/>
                </a:cubicBezTo>
                <a:cubicBezTo>
                  <a:pt x="26" y="18"/>
                  <a:pt x="22" y="22"/>
                  <a:pt x="19" y="2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153" name="Google Shape;153;p52"/>
          <p:cNvPicPr preferRelativeResize="0"/>
          <p:nvPr/>
        </p:nvPicPr>
        <p:blipFill rotWithShape="1">
          <a:blip r:embed="rId3">
            <a:alphaModFix/>
          </a:blip>
          <a:srcRect b="0" l="0" r="0" t="0"/>
          <a:stretch/>
        </p:blipFill>
        <p:spPr>
          <a:xfrm>
            <a:off x="10135288" y="6184871"/>
            <a:ext cx="590580" cy="42184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p:cSld name="13_Contents slide layout">
    <p:bg>
      <p:bgPr>
        <a:blipFill>
          <a:blip r:embed="rId2">
            <a:alphaModFix/>
          </a:blip>
          <a:stretch>
            <a:fillRect/>
          </a:stretch>
        </a:blipFill>
      </p:bgPr>
    </p:bg>
    <p:spTree>
      <p:nvGrpSpPr>
        <p:cNvPr id="154" name="Shape 154"/>
        <p:cNvGrpSpPr/>
        <p:nvPr/>
      </p:nvGrpSpPr>
      <p:grpSpPr>
        <a:xfrm>
          <a:off x="0" y="0"/>
          <a:ext cx="0" cy="0"/>
          <a:chOff x="0" y="0"/>
          <a:chExt cx="0" cy="0"/>
        </a:xfrm>
      </p:grpSpPr>
      <p:sp>
        <p:nvSpPr>
          <p:cNvPr id="155" name="Google Shape;155;p53"/>
          <p:cNvSpPr/>
          <p:nvPr/>
        </p:nvSpPr>
        <p:spPr>
          <a:xfrm>
            <a:off x="0" y="0"/>
            <a:ext cx="12192000" cy="6858000"/>
          </a:xfrm>
          <a:prstGeom prst="rect">
            <a:avLst/>
          </a:prstGeom>
          <a:solidFill>
            <a:srgbClr val="E30613"/>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156" name="Shape 156"/>
        <p:cNvGrpSpPr/>
        <p:nvPr/>
      </p:nvGrpSpPr>
      <p:grpSpPr>
        <a:xfrm>
          <a:off x="0" y="0"/>
          <a:ext cx="0" cy="0"/>
          <a:chOff x="0" y="0"/>
          <a:chExt cx="0" cy="0"/>
        </a:xfrm>
      </p:grpSpPr>
      <p:sp>
        <p:nvSpPr>
          <p:cNvPr id="157" name="Google Shape;157;p5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8" name="Google Shape;158;p5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9" name="Google Shape;159;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theme" Target="../theme/theme1.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4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jp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34.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26.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4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3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9.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5.png"/><Relationship Id="rId4" Type="http://schemas.openxmlformats.org/officeDocument/2006/relationships/image" Target="../media/image2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4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image" Target="../media/image60.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4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5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5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5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46.png"/><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chart" Target="../charts/chart1.xml"/><Relationship Id="rId4" Type="http://schemas.openxmlformats.org/officeDocument/2006/relationships/chart" Target="../charts/chart2.xml"/><Relationship Id="rId5" Type="http://schemas.openxmlformats.org/officeDocument/2006/relationships/image" Target="../media/image5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5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 Id="rId3" Type="http://schemas.openxmlformats.org/officeDocument/2006/relationships/image" Target="../media/image4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2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59.png"/><Relationship Id="rId4" Type="http://schemas.openxmlformats.org/officeDocument/2006/relationships/image" Target="../media/image5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4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5.xml"/><Relationship Id="rId3" Type="http://schemas.openxmlformats.org/officeDocument/2006/relationships/image" Target="../media/image5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 Id="rId3" Type="http://schemas.openxmlformats.org/officeDocument/2006/relationships/image" Target="../media/image58.pn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66.png"/><Relationship Id="rId4" Type="http://schemas.openxmlformats.org/officeDocument/2006/relationships/image" Target="../media/image62.png"/><Relationship Id="rId5" Type="http://schemas.openxmlformats.org/officeDocument/2006/relationships/image" Target="../media/image67.png"/><Relationship Id="rId6" Type="http://schemas.openxmlformats.org/officeDocument/2006/relationships/image" Target="../media/image63.png"/><Relationship Id="rId7" Type="http://schemas.openxmlformats.org/officeDocument/2006/relationships/image" Target="../media/image4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9.xml"/><Relationship Id="rId3" Type="http://schemas.openxmlformats.org/officeDocument/2006/relationships/image" Target="../media/image49.png"/><Relationship Id="rId4" Type="http://schemas.openxmlformats.org/officeDocument/2006/relationships/image" Target="../media/image21.png"/><Relationship Id="rId9" Type="http://schemas.openxmlformats.org/officeDocument/2006/relationships/image" Target="../media/image56.png"/><Relationship Id="rId5" Type="http://schemas.openxmlformats.org/officeDocument/2006/relationships/image" Target="../media/image55.png"/><Relationship Id="rId6" Type="http://schemas.openxmlformats.org/officeDocument/2006/relationships/image" Target="../media/image64.png"/><Relationship Id="rId7" Type="http://schemas.openxmlformats.org/officeDocument/2006/relationships/image" Target="../media/image19.png"/><Relationship Id="rId8" Type="http://schemas.openxmlformats.org/officeDocument/2006/relationships/image" Target="../media/image4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1.png"/><Relationship Id="rId4" Type="http://schemas.openxmlformats.org/officeDocument/2006/relationships/image" Target="../media/image18.png"/><Relationship Id="rId5" Type="http://schemas.openxmlformats.org/officeDocument/2006/relationships/image" Target="../media/image2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52.png"/><Relationship Id="rId4" Type="http://schemas.openxmlformats.org/officeDocument/2006/relationships/image" Target="../media/image54.png"/><Relationship Id="rId5" Type="http://schemas.openxmlformats.org/officeDocument/2006/relationships/image" Target="../media/image6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23.png"/><Relationship Id="rId4" Type="http://schemas.openxmlformats.org/officeDocument/2006/relationships/image" Target="../media/image44.png"/><Relationship Id="rId5" Type="http://schemas.openxmlformats.org/officeDocument/2006/relationships/image" Target="../media/image5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1.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1"/>
          <p:cNvSpPr/>
          <p:nvPr/>
        </p:nvSpPr>
        <p:spPr>
          <a:xfrm>
            <a:off x="6477000" y="2698750"/>
            <a:ext cx="5230813" cy="2954338"/>
          </a:xfrm>
          <a:custGeom>
            <a:rect b="b" l="l" r="r" t="t"/>
            <a:pathLst>
              <a:path extrusionOk="0" h="1154" w="2046">
                <a:moveTo>
                  <a:pt x="2046" y="9"/>
                </a:moveTo>
                <a:cubicBezTo>
                  <a:pt x="2046" y="1"/>
                  <a:pt x="2044" y="0"/>
                  <a:pt x="2036" y="0"/>
                </a:cubicBezTo>
                <a:cubicBezTo>
                  <a:pt x="1361" y="0"/>
                  <a:pt x="685" y="0"/>
                  <a:pt x="10" y="0"/>
                </a:cubicBezTo>
                <a:cubicBezTo>
                  <a:pt x="2" y="0"/>
                  <a:pt x="0" y="1"/>
                  <a:pt x="0" y="9"/>
                </a:cubicBezTo>
                <a:cubicBezTo>
                  <a:pt x="0" y="388"/>
                  <a:pt x="0" y="766"/>
                  <a:pt x="0" y="1145"/>
                </a:cubicBezTo>
                <a:cubicBezTo>
                  <a:pt x="0" y="1152"/>
                  <a:pt x="2" y="1154"/>
                  <a:pt x="10" y="1154"/>
                </a:cubicBezTo>
                <a:cubicBezTo>
                  <a:pt x="347" y="1154"/>
                  <a:pt x="685" y="1154"/>
                  <a:pt x="1023" y="1154"/>
                </a:cubicBezTo>
                <a:cubicBezTo>
                  <a:pt x="1361" y="1154"/>
                  <a:pt x="1698" y="1154"/>
                  <a:pt x="2036" y="1154"/>
                </a:cubicBezTo>
                <a:cubicBezTo>
                  <a:pt x="2044" y="1154"/>
                  <a:pt x="2046" y="1152"/>
                  <a:pt x="2046" y="1145"/>
                </a:cubicBezTo>
                <a:cubicBezTo>
                  <a:pt x="2045" y="766"/>
                  <a:pt x="2045" y="388"/>
                  <a:pt x="2046" y="9"/>
                </a:cubicBezTo>
                <a:close/>
                <a:moveTo>
                  <a:pt x="1912" y="1029"/>
                </a:moveTo>
                <a:cubicBezTo>
                  <a:pt x="1915" y="1030"/>
                  <a:pt x="1917" y="1030"/>
                  <a:pt x="1921" y="1030"/>
                </a:cubicBezTo>
                <a:cubicBezTo>
                  <a:pt x="1924" y="1031"/>
                  <a:pt x="1930" y="1027"/>
                  <a:pt x="1931" y="1032"/>
                </a:cubicBezTo>
                <a:cubicBezTo>
                  <a:pt x="1932" y="1038"/>
                  <a:pt x="1931" y="1045"/>
                  <a:pt x="1931" y="1052"/>
                </a:cubicBezTo>
                <a:cubicBezTo>
                  <a:pt x="1931" y="1052"/>
                  <a:pt x="1928" y="1053"/>
                  <a:pt x="1926" y="1053"/>
                </a:cubicBezTo>
                <a:cubicBezTo>
                  <a:pt x="1923" y="1053"/>
                  <a:pt x="1923" y="1051"/>
                  <a:pt x="1923" y="1049"/>
                </a:cubicBezTo>
                <a:cubicBezTo>
                  <a:pt x="1924" y="1040"/>
                  <a:pt x="1921" y="1036"/>
                  <a:pt x="1912" y="1038"/>
                </a:cubicBezTo>
                <a:cubicBezTo>
                  <a:pt x="1909" y="1038"/>
                  <a:pt x="1908" y="1037"/>
                  <a:pt x="1908" y="1034"/>
                </a:cubicBezTo>
                <a:cubicBezTo>
                  <a:pt x="1908" y="1031"/>
                  <a:pt x="1909" y="1029"/>
                  <a:pt x="1912" y="1029"/>
                </a:cubicBezTo>
                <a:close/>
                <a:moveTo>
                  <a:pt x="153" y="1064"/>
                </a:moveTo>
                <a:cubicBezTo>
                  <a:pt x="139" y="1073"/>
                  <a:pt x="124" y="1081"/>
                  <a:pt x="108" y="1091"/>
                </a:cubicBezTo>
                <a:cubicBezTo>
                  <a:pt x="108" y="1070"/>
                  <a:pt x="108" y="1051"/>
                  <a:pt x="108" y="1030"/>
                </a:cubicBezTo>
                <a:cubicBezTo>
                  <a:pt x="124" y="1040"/>
                  <a:pt x="139" y="1049"/>
                  <a:pt x="154" y="1058"/>
                </a:cubicBezTo>
                <a:cubicBezTo>
                  <a:pt x="159" y="1061"/>
                  <a:pt x="156" y="1062"/>
                  <a:pt x="153" y="1064"/>
                </a:cubicBezTo>
                <a:close/>
                <a:moveTo>
                  <a:pt x="286" y="1064"/>
                </a:moveTo>
                <a:cubicBezTo>
                  <a:pt x="276" y="1071"/>
                  <a:pt x="267" y="1078"/>
                  <a:pt x="256" y="1086"/>
                </a:cubicBezTo>
                <a:cubicBezTo>
                  <a:pt x="256" y="1068"/>
                  <a:pt x="256" y="1053"/>
                  <a:pt x="256" y="1036"/>
                </a:cubicBezTo>
                <a:cubicBezTo>
                  <a:pt x="267" y="1043"/>
                  <a:pt x="277" y="1050"/>
                  <a:pt x="287" y="1057"/>
                </a:cubicBezTo>
                <a:cubicBezTo>
                  <a:pt x="292" y="1060"/>
                  <a:pt x="289" y="1062"/>
                  <a:pt x="286" y="1064"/>
                </a:cubicBezTo>
                <a:close/>
                <a:moveTo>
                  <a:pt x="301" y="1086"/>
                </a:moveTo>
                <a:cubicBezTo>
                  <a:pt x="298" y="1086"/>
                  <a:pt x="297" y="1085"/>
                  <a:pt x="297" y="1081"/>
                </a:cubicBezTo>
                <a:cubicBezTo>
                  <a:pt x="297" y="1074"/>
                  <a:pt x="297" y="1067"/>
                  <a:pt x="297" y="1060"/>
                </a:cubicBezTo>
                <a:cubicBezTo>
                  <a:pt x="297" y="1053"/>
                  <a:pt x="297" y="1047"/>
                  <a:pt x="297" y="1040"/>
                </a:cubicBezTo>
                <a:cubicBezTo>
                  <a:pt x="297" y="1037"/>
                  <a:pt x="298" y="1035"/>
                  <a:pt x="302" y="1036"/>
                </a:cubicBezTo>
                <a:cubicBezTo>
                  <a:pt x="305" y="1036"/>
                  <a:pt x="306" y="1038"/>
                  <a:pt x="306" y="1040"/>
                </a:cubicBezTo>
                <a:cubicBezTo>
                  <a:pt x="306" y="1054"/>
                  <a:pt x="305" y="1068"/>
                  <a:pt x="306" y="1081"/>
                </a:cubicBezTo>
                <a:cubicBezTo>
                  <a:pt x="306" y="1084"/>
                  <a:pt x="305" y="1086"/>
                  <a:pt x="301" y="1086"/>
                </a:cubicBezTo>
                <a:close/>
                <a:moveTo>
                  <a:pt x="346" y="986"/>
                </a:moveTo>
                <a:cubicBezTo>
                  <a:pt x="344" y="986"/>
                  <a:pt x="341" y="986"/>
                  <a:pt x="339" y="986"/>
                </a:cubicBezTo>
                <a:cubicBezTo>
                  <a:pt x="294" y="986"/>
                  <a:pt x="250" y="986"/>
                  <a:pt x="206" y="986"/>
                </a:cubicBezTo>
                <a:cubicBezTo>
                  <a:pt x="161" y="986"/>
                  <a:pt x="116" y="986"/>
                  <a:pt x="71" y="986"/>
                </a:cubicBezTo>
                <a:cubicBezTo>
                  <a:pt x="68" y="986"/>
                  <a:pt x="65" y="986"/>
                  <a:pt x="62" y="986"/>
                </a:cubicBezTo>
                <a:cubicBezTo>
                  <a:pt x="59" y="985"/>
                  <a:pt x="59" y="983"/>
                  <a:pt x="59" y="981"/>
                </a:cubicBezTo>
                <a:cubicBezTo>
                  <a:pt x="58" y="978"/>
                  <a:pt x="60" y="977"/>
                  <a:pt x="62" y="977"/>
                </a:cubicBezTo>
                <a:cubicBezTo>
                  <a:pt x="65" y="977"/>
                  <a:pt x="68" y="977"/>
                  <a:pt x="71" y="977"/>
                </a:cubicBezTo>
                <a:cubicBezTo>
                  <a:pt x="160" y="977"/>
                  <a:pt x="250" y="977"/>
                  <a:pt x="339" y="977"/>
                </a:cubicBezTo>
                <a:cubicBezTo>
                  <a:pt x="341" y="977"/>
                  <a:pt x="344" y="977"/>
                  <a:pt x="346" y="977"/>
                </a:cubicBezTo>
                <a:cubicBezTo>
                  <a:pt x="349" y="977"/>
                  <a:pt x="351" y="978"/>
                  <a:pt x="351" y="981"/>
                </a:cubicBezTo>
                <a:cubicBezTo>
                  <a:pt x="351" y="985"/>
                  <a:pt x="349" y="986"/>
                  <a:pt x="346" y="986"/>
                </a:cubicBezTo>
                <a:close/>
                <a:moveTo>
                  <a:pt x="426" y="1084"/>
                </a:moveTo>
                <a:cubicBezTo>
                  <a:pt x="418" y="1078"/>
                  <a:pt x="414" y="1069"/>
                  <a:pt x="402" y="1070"/>
                </a:cubicBezTo>
                <a:cubicBezTo>
                  <a:pt x="396" y="1071"/>
                  <a:pt x="399" y="1064"/>
                  <a:pt x="399" y="1060"/>
                </a:cubicBezTo>
                <a:cubicBezTo>
                  <a:pt x="399" y="1057"/>
                  <a:pt x="397" y="1050"/>
                  <a:pt x="402" y="1051"/>
                </a:cubicBezTo>
                <a:cubicBezTo>
                  <a:pt x="414" y="1053"/>
                  <a:pt x="418" y="1043"/>
                  <a:pt x="426" y="1037"/>
                </a:cubicBezTo>
                <a:cubicBezTo>
                  <a:pt x="428" y="1046"/>
                  <a:pt x="428" y="1075"/>
                  <a:pt x="426" y="1084"/>
                </a:cubicBezTo>
                <a:close/>
                <a:moveTo>
                  <a:pt x="440" y="1085"/>
                </a:moveTo>
                <a:cubicBezTo>
                  <a:pt x="438" y="1087"/>
                  <a:pt x="435" y="1090"/>
                  <a:pt x="433" y="1086"/>
                </a:cubicBezTo>
                <a:cubicBezTo>
                  <a:pt x="431" y="1083"/>
                  <a:pt x="434" y="1081"/>
                  <a:pt x="436" y="1080"/>
                </a:cubicBezTo>
                <a:cubicBezTo>
                  <a:pt x="449" y="1071"/>
                  <a:pt x="452" y="1060"/>
                  <a:pt x="445" y="1049"/>
                </a:cubicBezTo>
                <a:cubicBezTo>
                  <a:pt x="443" y="1045"/>
                  <a:pt x="440" y="1043"/>
                  <a:pt x="436" y="1041"/>
                </a:cubicBezTo>
                <a:cubicBezTo>
                  <a:pt x="434" y="1040"/>
                  <a:pt x="432" y="1038"/>
                  <a:pt x="433" y="1036"/>
                </a:cubicBezTo>
                <a:cubicBezTo>
                  <a:pt x="435" y="1032"/>
                  <a:pt x="437" y="1035"/>
                  <a:pt x="440" y="1036"/>
                </a:cubicBezTo>
                <a:cubicBezTo>
                  <a:pt x="450" y="1041"/>
                  <a:pt x="455" y="1050"/>
                  <a:pt x="455" y="1062"/>
                </a:cubicBezTo>
                <a:cubicBezTo>
                  <a:pt x="454" y="1072"/>
                  <a:pt x="449" y="1080"/>
                  <a:pt x="440" y="1085"/>
                </a:cubicBezTo>
                <a:close/>
                <a:moveTo>
                  <a:pt x="433" y="1072"/>
                </a:moveTo>
                <a:cubicBezTo>
                  <a:pt x="433" y="1064"/>
                  <a:pt x="433" y="1057"/>
                  <a:pt x="433" y="1050"/>
                </a:cubicBezTo>
                <a:cubicBezTo>
                  <a:pt x="444" y="1055"/>
                  <a:pt x="444" y="1064"/>
                  <a:pt x="433" y="1072"/>
                </a:cubicBezTo>
                <a:close/>
                <a:moveTo>
                  <a:pt x="532" y="1073"/>
                </a:moveTo>
                <a:cubicBezTo>
                  <a:pt x="522" y="1073"/>
                  <a:pt x="523" y="1065"/>
                  <a:pt x="522" y="1059"/>
                </a:cubicBezTo>
                <a:cubicBezTo>
                  <a:pt x="523" y="1052"/>
                  <a:pt x="522" y="1044"/>
                  <a:pt x="532" y="1044"/>
                </a:cubicBezTo>
                <a:cubicBezTo>
                  <a:pt x="542" y="1044"/>
                  <a:pt x="542" y="1052"/>
                  <a:pt x="542" y="1059"/>
                </a:cubicBezTo>
                <a:cubicBezTo>
                  <a:pt x="542" y="1065"/>
                  <a:pt x="542" y="1073"/>
                  <a:pt x="532" y="1073"/>
                </a:cubicBezTo>
                <a:close/>
                <a:moveTo>
                  <a:pt x="565" y="1073"/>
                </a:moveTo>
                <a:cubicBezTo>
                  <a:pt x="555" y="1073"/>
                  <a:pt x="555" y="1066"/>
                  <a:pt x="555" y="1058"/>
                </a:cubicBezTo>
                <a:cubicBezTo>
                  <a:pt x="555" y="1051"/>
                  <a:pt x="555" y="1044"/>
                  <a:pt x="565" y="1044"/>
                </a:cubicBezTo>
                <a:cubicBezTo>
                  <a:pt x="575" y="1044"/>
                  <a:pt x="574" y="1052"/>
                  <a:pt x="575" y="1059"/>
                </a:cubicBezTo>
                <a:cubicBezTo>
                  <a:pt x="574" y="1065"/>
                  <a:pt x="575" y="1073"/>
                  <a:pt x="565" y="1073"/>
                </a:cubicBezTo>
                <a:close/>
                <a:moveTo>
                  <a:pt x="598" y="1059"/>
                </a:moveTo>
                <a:cubicBezTo>
                  <a:pt x="597" y="1065"/>
                  <a:pt x="597" y="1073"/>
                  <a:pt x="588" y="1073"/>
                </a:cubicBezTo>
                <a:cubicBezTo>
                  <a:pt x="578" y="1073"/>
                  <a:pt x="579" y="1065"/>
                  <a:pt x="578" y="1059"/>
                </a:cubicBezTo>
                <a:cubicBezTo>
                  <a:pt x="578" y="1052"/>
                  <a:pt x="578" y="1044"/>
                  <a:pt x="588" y="1044"/>
                </a:cubicBezTo>
                <a:cubicBezTo>
                  <a:pt x="598" y="1044"/>
                  <a:pt x="598" y="1052"/>
                  <a:pt x="598" y="1059"/>
                </a:cubicBezTo>
                <a:close/>
                <a:moveTo>
                  <a:pt x="609" y="1074"/>
                </a:moveTo>
                <a:cubicBezTo>
                  <a:pt x="613" y="1064"/>
                  <a:pt x="617" y="1054"/>
                  <a:pt x="621" y="1044"/>
                </a:cubicBezTo>
                <a:cubicBezTo>
                  <a:pt x="622" y="1053"/>
                  <a:pt x="616" y="1068"/>
                  <a:pt x="609" y="1074"/>
                </a:cubicBezTo>
                <a:close/>
                <a:moveTo>
                  <a:pt x="651" y="1072"/>
                </a:moveTo>
                <a:cubicBezTo>
                  <a:pt x="645" y="1074"/>
                  <a:pt x="639" y="1074"/>
                  <a:pt x="638" y="1064"/>
                </a:cubicBezTo>
                <a:cubicBezTo>
                  <a:pt x="643" y="1066"/>
                  <a:pt x="647" y="1074"/>
                  <a:pt x="651" y="1067"/>
                </a:cubicBezTo>
                <a:cubicBezTo>
                  <a:pt x="655" y="1060"/>
                  <a:pt x="647" y="1061"/>
                  <a:pt x="643" y="1057"/>
                </a:cubicBezTo>
                <a:cubicBezTo>
                  <a:pt x="647" y="1056"/>
                  <a:pt x="651" y="1056"/>
                  <a:pt x="651" y="1052"/>
                </a:cubicBezTo>
                <a:cubicBezTo>
                  <a:pt x="651" y="1050"/>
                  <a:pt x="650" y="1049"/>
                  <a:pt x="649" y="1048"/>
                </a:cubicBezTo>
                <a:cubicBezTo>
                  <a:pt x="645" y="1046"/>
                  <a:pt x="643" y="1051"/>
                  <a:pt x="638" y="1053"/>
                </a:cubicBezTo>
                <a:cubicBezTo>
                  <a:pt x="639" y="1045"/>
                  <a:pt x="644" y="1043"/>
                  <a:pt x="649" y="1044"/>
                </a:cubicBezTo>
                <a:cubicBezTo>
                  <a:pt x="655" y="1045"/>
                  <a:pt x="658" y="1049"/>
                  <a:pt x="655" y="1055"/>
                </a:cubicBezTo>
                <a:cubicBezTo>
                  <a:pt x="654" y="1057"/>
                  <a:pt x="654" y="1058"/>
                  <a:pt x="655" y="1061"/>
                </a:cubicBezTo>
                <a:cubicBezTo>
                  <a:pt x="658" y="1066"/>
                  <a:pt x="656" y="1071"/>
                  <a:pt x="651" y="1072"/>
                </a:cubicBezTo>
                <a:close/>
                <a:moveTo>
                  <a:pt x="671" y="1073"/>
                </a:moveTo>
                <a:cubicBezTo>
                  <a:pt x="673" y="1066"/>
                  <a:pt x="678" y="1063"/>
                  <a:pt x="681" y="1059"/>
                </a:cubicBezTo>
                <a:cubicBezTo>
                  <a:pt x="683" y="1056"/>
                  <a:pt x="687" y="1052"/>
                  <a:pt x="683" y="1049"/>
                </a:cubicBezTo>
                <a:cubicBezTo>
                  <a:pt x="679" y="1046"/>
                  <a:pt x="676" y="1048"/>
                  <a:pt x="674" y="1052"/>
                </a:cubicBezTo>
                <a:cubicBezTo>
                  <a:pt x="674" y="1053"/>
                  <a:pt x="672" y="1053"/>
                  <a:pt x="671" y="1053"/>
                </a:cubicBezTo>
                <a:cubicBezTo>
                  <a:pt x="670" y="1048"/>
                  <a:pt x="673" y="1045"/>
                  <a:pt x="677" y="1044"/>
                </a:cubicBezTo>
                <a:cubicBezTo>
                  <a:pt x="681" y="1043"/>
                  <a:pt x="685" y="1044"/>
                  <a:pt x="688" y="1047"/>
                </a:cubicBezTo>
                <a:cubicBezTo>
                  <a:pt x="691" y="1051"/>
                  <a:pt x="689" y="1054"/>
                  <a:pt x="687" y="1058"/>
                </a:cubicBezTo>
                <a:cubicBezTo>
                  <a:pt x="684" y="1061"/>
                  <a:pt x="681" y="1064"/>
                  <a:pt x="677" y="1070"/>
                </a:cubicBezTo>
                <a:cubicBezTo>
                  <a:pt x="682" y="1068"/>
                  <a:pt x="686" y="1072"/>
                  <a:pt x="690" y="1071"/>
                </a:cubicBezTo>
                <a:cubicBezTo>
                  <a:pt x="689" y="1071"/>
                  <a:pt x="688" y="1072"/>
                  <a:pt x="687" y="1073"/>
                </a:cubicBezTo>
                <a:cubicBezTo>
                  <a:pt x="683" y="1075"/>
                  <a:pt x="677" y="1073"/>
                  <a:pt x="671" y="1073"/>
                </a:cubicBezTo>
                <a:close/>
                <a:moveTo>
                  <a:pt x="710" y="1070"/>
                </a:moveTo>
                <a:cubicBezTo>
                  <a:pt x="707" y="1074"/>
                  <a:pt x="702" y="1074"/>
                  <a:pt x="699" y="1073"/>
                </a:cubicBezTo>
                <a:cubicBezTo>
                  <a:pt x="696" y="1071"/>
                  <a:pt x="694" y="1070"/>
                  <a:pt x="691" y="1071"/>
                </a:cubicBezTo>
                <a:cubicBezTo>
                  <a:pt x="692" y="1070"/>
                  <a:pt x="693" y="1069"/>
                  <a:pt x="694" y="1065"/>
                </a:cubicBezTo>
                <a:cubicBezTo>
                  <a:pt x="694" y="1065"/>
                  <a:pt x="696" y="1065"/>
                  <a:pt x="697" y="1066"/>
                </a:cubicBezTo>
                <a:cubicBezTo>
                  <a:pt x="700" y="1070"/>
                  <a:pt x="705" y="1072"/>
                  <a:pt x="707" y="1066"/>
                </a:cubicBezTo>
                <a:cubicBezTo>
                  <a:pt x="710" y="1060"/>
                  <a:pt x="703" y="1061"/>
                  <a:pt x="699" y="1058"/>
                </a:cubicBezTo>
                <a:cubicBezTo>
                  <a:pt x="702" y="1056"/>
                  <a:pt x="711" y="1055"/>
                  <a:pt x="706" y="1049"/>
                </a:cubicBezTo>
                <a:cubicBezTo>
                  <a:pt x="702" y="1044"/>
                  <a:pt x="699" y="1050"/>
                  <a:pt x="693" y="1053"/>
                </a:cubicBezTo>
                <a:cubicBezTo>
                  <a:pt x="697" y="1045"/>
                  <a:pt x="701" y="1042"/>
                  <a:pt x="707" y="1044"/>
                </a:cubicBezTo>
                <a:cubicBezTo>
                  <a:pt x="711" y="1047"/>
                  <a:pt x="714" y="1050"/>
                  <a:pt x="710" y="1055"/>
                </a:cubicBezTo>
                <a:cubicBezTo>
                  <a:pt x="709" y="1058"/>
                  <a:pt x="709" y="1059"/>
                  <a:pt x="711" y="1060"/>
                </a:cubicBezTo>
                <a:cubicBezTo>
                  <a:pt x="713" y="1064"/>
                  <a:pt x="713" y="1067"/>
                  <a:pt x="710" y="1070"/>
                </a:cubicBezTo>
                <a:close/>
                <a:moveTo>
                  <a:pt x="1029" y="1081"/>
                </a:moveTo>
                <a:cubicBezTo>
                  <a:pt x="1026" y="1082"/>
                  <a:pt x="1022" y="1083"/>
                  <a:pt x="1018" y="1083"/>
                </a:cubicBezTo>
                <a:cubicBezTo>
                  <a:pt x="1004" y="1083"/>
                  <a:pt x="991" y="1082"/>
                  <a:pt x="977" y="1089"/>
                </a:cubicBezTo>
                <a:cubicBezTo>
                  <a:pt x="966" y="1095"/>
                  <a:pt x="955" y="1090"/>
                  <a:pt x="946" y="1081"/>
                </a:cubicBezTo>
                <a:cubicBezTo>
                  <a:pt x="938" y="1072"/>
                  <a:pt x="936" y="1062"/>
                  <a:pt x="941" y="1051"/>
                </a:cubicBezTo>
                <a:cubicBezTo>
                  <a:pt x="947" y="1040"/>
                  <a:pt x="956" y="1034"/>
                  <a:pt x="970" y="1034"/>
                </a:cubicBezTo>
                <a:cubicBezTo>
                  <a:pt x="971" y="1034"/>
                  <a:pt x="975" y="1034"/>
                  <a:pt x="977" y="1035"/>
                </a:cubicBezTo>
                <a:cubicBezTo>
                  <a:pt x="991" y="1045"/>
                  <a:pt x="1007" y="1042"/>
                  <a:pt x="1022" y="1042"/>
                </a:cubicBezTo>
                <a:cubicBezTo>
                  <a:pt x="1033" y="1043"/>
                  <a:pt x="1041" y="1049"/>
                  <a:pt x="1042" y="1059"/>
                </a:cubicBezTo>
                <a:cubicBezTo>
                  <a:pt x="1044" y="1069"/>
                  <a:pt x="1039" y="1078"/>
                  <a:pt x="1029" y="1081"/>
                </a:cubicBezTo>
                <a:close/>
                <a:moveTo>
                  <a:pt x="1187" y="1077"/>
                </a:moveTo>
                <a:cubicBezTo>
                  <a:pt x="1187" y="1084"/>
                  <a:pt x="1183" y="1087"/>
                  <a:pt x="1176" y="1087"/>
                </a:cubicBezTo>
                <a:cubicBezTo>
                  <a:pt x="1160" y="1087"/>
                  <a:pt x="1145" y="1087"/>
                  <a:pt x="1129" y="1087"/>
                </a:cubicBezTo>
                <a:cubicBezTo>
                  <a:pt x="1122" y="1087"/>
                  <a:pt x="1118" y="1084"/>
                  <a:pt x="1118" y="1077"/>
                </a:cubicBezTo>
                <a:cubicBezTo>
                  <a:pt x="1118" y="1066"/>
                  <a:pt x="1118" y="1055"/>
                  <a:pt x="1118" y="1044"/>
                </a:cubicBezTo>
                <a:cubicBezTo>
                  <a:pt x="1118" y="1037"/>
                  <a:pt x="1122" y="1034"/>
                  <a:pt x="1129" y="1034"/>
                </a:cubicBezTo>
                <a:cubicBezTo>
                  <a:pt x="1137" y="1034"/>
                  <a:pt x="1145" y="1034"/>
                  <a:pt x="1153" y="1034"/>
                </a:cubicBezTo>
                <a:cubicBezTo>
                  <a:pt x="1161" y="1034"/>
                  <a:pt x="1169" y="1034"/>
                  <a:pt x="1176" y="1034"/>
                </a:cubicBezTo>
                <a:cubicBezTo>
                  <a:pt x="1183" y="1034"/>
                  <a:pt x="1187" y="1037"/>
                  <a:pt x="1187" y="1044"/>
                </a:cubicBezTo>
                <a:cubicBezTo>
                  <a:pt x="1187" y="1055"/>
                  <a:pt x="1187" y="1066"/>
                  <a:pt x="1187" y="1077"/>
                </a:cubicBezTo>
                <a:close/>
                <a:moveTo>
                  <a:pt x="1319" y="1080"/>
                </a:moveTo>
                <a:cubicBezTo>
                  <a:pt x="1315" y="1078"/>
                  <a:pt x="1311" y="1080"/>
                  <a:pt x="1311" y="1085"/>
                </a:cubicBezTo>
                <a:cubicBezTo>
                  <a:pt x="1310" y="1092"/>
                  <a:pt x="1306" y="1091"/>
                  <a:pt x="1302" y="1091"/>
                </a:cubicBezTo>
                <a:cubicBezTo>
                  <a:pt x="1298" y="1091"/>
                  <a:pt x="1294" y="1092"/>
                  <a:pt x="1294" y="1085"/>
                </a:cubicBezTo>
                <a:cubicBezTo>
                  <a:pt x="1293" y="1080"/>
                  <a:pt x="1289" y="1078"/>
                  <a:pt x="1285" y="1080"/>
                </a:cubicBezTo>
                <a:cubicBezTo>
                  <a:pt x="1279" y="1083"/>
                  <a:pt x="1278" y="1079"/>
                  <a:pt x="1275" y="1076"/>
                </a:cubicBezTo>
                <a:cubicBezTo>
                  <a:pt x="1273" y="1072"/>
                  <a:pt x="1271" y="1069"/>
                  <a:pt x="1276" y="1066"/>
                </a:cubicBezTo>
                <a:cubicBezTo>
                  <a:pt x="1281" y="1063"/>
                  <a:pt x="1281" y="1058"/>
                  <a:pt x="1276" y="1056"/>
                </a:cubicBezTo>
                <a:cubicBezTo>
                  <a:pt x="1271" y="1052"/>
                  <a:pt x="1274" y="1049"/>
                  <a:pt x="1276" y="1045"/>
                </a:cubicBezTo>
                <a:cubicBezTo>
                  <a:pt x="1278" y="1041"/>
                  <a:pt x="1279" y="1038"/>
                  <a:pt x="1285" y="1041"/>
                </a:cubicBezTo>
                <a:cubicBezTo>
                  <a:pt x="1289" y="1043"/>
                  <a:pt x="1293" y="1041"/>
                  <a:pt x="1294" y="1036"/>
                </a:cubicBezTo>
                <a:cubicBezTo>
                  <a:pt x="1294" y="1029"/>
                  <a:pt x="1298" y="1030"/>
                  <a:pt x="1302" y="1030"/>
                </a:cubicBezTo>
                <a:cubicBezTo>
                  <a:pt x="1306" y="1030"/>
                  <a:pt x="1310" y="1029"/>
                  <a:pt x="1311" y="1036"/>
                </a:cubicBezTo>
                <a:cubicBezTo>
                  <a:pt x="1311" y="1041"/>
                  <a:pt x="1315" y="1043"/>
                  <a:pt x="1319" y="1041"/>
                </a:cubicBezTo>
                <a:cubicBezTo>
                  <a:pt x="1325" y="1038"/>
                  <a:pt x="1327" y="1042"/>
                  <a:pt x="1329" y="1045"/>
                </a:cubicBezTo>
                <a:cubicBezTo>
                  <a:pt x="1331" y="1049"/>
                  <a:pt x="1333" y="1052"/>
                  <a:pt x="1328" y="1056"/>
                </a:cubicBezTo>
                <a:cubicBezTo>
                  <a:pt x="1323" y="1058"/>
                  <a:pt x="1324" y="1062"/>
                  <a:pt x="1328" y="1066"/>
                </a:cubicBezTo>
                <a:cubicBezTo>
                  <a:pt x="1329" y="1067"/>
                  <a:pt x="1331" y="1068"/>
                  <a:pt x="1331" y="1071"/>
                </a:cubicBezTo>
                <a:cubicBezTo>
                  <a:pt x="1327" y="1074"/>
                  <a:pt x="1330" y="1084"/>
                  <a:pt x="1319" y="1080"/>
                </a:cubicBezTo>
                <a:close/>
                <a:moveTo>
                  <a:pt x="1490" y="1082"/>
                </a:moveTo>
                <a:cubicBezTo>
                  <a:pt x="1490" y="1089"/>
                  <a:pt x="1487" y="1092"/>
                  <a:pt x="1480" y="1092"/>
                </a:cubicBezTo>
                <a:cubicBezTo>
                  <a:pt x="1470" y="1091"/>
                  <a:pt x="1460" y="1092"/>
                  <a:pt x="1451" y="1092"/>
                </a:cubicBezTo>
                <a:cubicBezTo>
                  <a:pt x="1442" y="1092"/>
                  <a:pt x="1433" y="1091"/>
                  <a:pt x="1424" y="1092"/>
                </a:cubicBezTo>
                <a:cubicBezTo>
                  <a:pt x="1417" y="1092"/>
                  <a:pt x="1413" y="1090"/>
                  <a:pt x="1414" y="1082"/>
                </a:cubicBezTo>
                <a:cubicBezTo>
                  <a:pt x="1414" y="1068"/>
                  <a:pt x="1414" y="1053"/>
                  <a:pt x="1414" y="1039"/>
                </a:cubicBezTo>
                <a:cubicBezTo>
                  <a:pt x="1413" y="1032"/>
                  <a:pt x="1417" y="1029"/>
                  <a:pt x="1424" y="1029"/>
                </a:cubicBezTo>
                <a:cubicBezTo>
                  <a:pt x="1442" y="1030"/>
                  <a:pt x="1461" y="1030"/>
                  <a:pt x="1479" y="1029"/>
                </a:cubicBezTo>
                <a:cubicBezTo>
                  <a:pt x="1486" y="1029"/>
                  <a:pt x="1490" y="1031"/>
                  <a:pt x="1490" y="1039"/>
                </a:cubicBezTo>
                <a:cubicBezTo>
                  <a:pt x="1489" y="1053"/>
                  <a:pt x="1489" y="1068"/>
                  <a:pt x="1490" y="1082"/>
                </a:cubicBezTo>
                <a:close/>
                <a:moveTo>
                  <a:pt x="1633" y="1088"/>
                </a:moveTo>
                <a:cubicBezTo>
                  <a:pt x="1622" y="1087"/>
                  <a:pt x="1611" y="1088"/>
                  <a:pt x="1600" y="1088"/>
                </a:cubicBezTo>
                <a:cubicBezTo>
                  <a:pt x="1590" y="1088"/>
                  <a:pt x="1580" y="1087"/>
                  <a:pt x="1570" y="1088"/>
                </a:cubicBezTo>
                <a:cubicBezTo>
                  <a:pt x="1565" y="1088"/>
                  <a:pt x="1562" y="1087"/>
                  <a:pt x="1563" y="1080"/>
                </a:cubicBezTo>
                <a:cubicBezTo>
                  <a:pt x="1563" y="1067"/>
                  <a:pt x="1563" y="1054"/>
                  <a:pt x="1563" y="1040"/>
                </a:cubicBezTo>
                <a:cubicBezTo>
                  <a:pt x="1563" y="1035"/>
                  <a:pt x="1564" y="1033"/>
                  <a:pt x="1569" y="1034"/>
                </a:cubicBezTo>
                <a:cubicBezTo>
                  <a:pt x="1590" y="1034"/>
                  <a:pt x="1612" y="1034"/>
                  <a:pt x="1633" y="1034"/>
                </a:cubicBezTo>
                <a:cubicBezTo>
                  <a:pt x="1637" y="1034"/>
                  <a:pt x="1640" y="1034"/>
                  <a:pt x="1640" y="1039"/>
                </a:cubicBezTo>
                <a:cubicBezTo>
                  <a:pt x="1639" y="1053"/>
                  <a:pt x="1639" y="1067"/>
                  <a:pt x="1640" y="1082"/>
                </a:cubicBezTo>
                <a:cubicBezTo>
                  <a:pt x="1640" y="1087"/>
                  <a:pt x="1637" y="1088"/>
                  <a:pt x="1633" y="1088"/>
                </a:cubicBezTo>
                <a:close/>
                <a:moveTo>
                  <a:pt x="1713" y="1088"/>
                </a:moveTo>
                <a:cubicBezTo>
                  <a:pt x="1712" y="1086"/>
                  <a:pt x="1711" y="1082"/>
                  <a:pt x="1715" y="1082"/>
                </a:cubicBezTo>
                <a:cubicBezTo>
                  <a:pt x="1720" y="1082"/>
                  <a:pt x="1722" y="1086"/>
                  <a:pt x="1723" y="1092"/>
                </a:cubicBezTo>
                <a:cubicBezTo>
                  <a:pt x="1719" y="1090"/>
                  <a:pt x="1714" y="1095"/>
                  <a:pt x="1713" y="1088"/>
                </a:cubicBezTo>
                <a:close/>
                <a:moveTo>
                  <a:pt x="1734" y="1092"/>
                </a:moveTo>
                <a:cubicBezTo>
                  <a:pt x="1732" y="1092"/>
                  <a:pt x="1730" y="1092"/>
                  <a:pt x="1729" y="1089"/>
                </a:cubicBezTo>
                <a:cubicBezTo>
                  <a:pt x="1727" y="1082"/>
                  <a:pt x="1723" y="1076"/>
                  <a:pt x="1715" y="1075"/>
                </a:cubicBezTo>
                <a:cubicBezTo>
                  <a:pt x="1712" y="1075"/>
                  <a:pt x="1713" y="1072"/>
                  <a:pt x="1713" y="1070"/>
                </a:cubicBezTo>
                <a:cubicBezTo>
                  <a:pt x="1713" y="1068"/>
                  <a:pt x="1714" y="1067"/>
                  <a:pt x="1716" y="1067"/>
                </a:cubicBezTo>
                <a:cubicBezTo>
                  <a:pt x="1724" y="1067"/>
                  <a:pt x="1736" y="1079"/>
                  <a:pt x="1736" y="1088"/>
                </a:cubicBezTo>
                <a:cubicBezTo>
                  <a:pt x="1736" y="1090"/>
                  <a:pt x="1737" y="1091"/>
                  <a:pt x="1734" y="1092"/>
                </a:cubicBezTo>
                <a:close/>
                <a:moveTo>
                  <a:pt x="1748" y="1092"/>
                </a:moveTo>
                <a:cubicBezTo>
                  <a:pt x="1745" y="1092"/>
                  <a:pt x="1743" y="1091"/>
                  <a:pt x="1743" y="1087"/>
                </a:cubicBezTo>
                <a:cubicBezTo>
                  <a:pt x="1741" y="1072"/>
                  <a:pt x="1731" y="1065"/>
                  <a:pt x="1717" y="1061"/>
                </a:cubicBezTo>
                <a:cubicBezTo>
                  <a:pt x="1714" y="1061"/>
                  <a:pt x="1712" y="1060"/>
                  <a:pt x="1713" y="1056"/>
                </a:cubicBezTo>
                <a:cubicBezTo>
                  <a:pt x="1714" y="1052"/>
                  <a:pt x="1717" y="1055"/>
                  <a:pt x="1718" y="1054"/>
                </a:cubicBezTo>
                <a:cubicBezTo>
                  <a:pt x="1733" y="1055"/>
                  <a:pt x="1749" y="1071"/>
                  <a:pt x="1750" y="1086"/>
                </a:cubicBezTo>
                <a:cubicBezTo>
                  <a:pt x="1751" y="1088"/>
                  <a:pt x="1752" y="1091"/>
                  <a:pt x="1748" y="1092"/>
                </a:cubicBezTo>
                <a:close/>
                <a:moveTo>
                  <a:pt x="1789" y="1083"/>
                </a:moveTo>
                <a:cubicBezTo>
                  <a:pt x="1789" y="1089"/>
                  <a:pt x="1786" y="1092"/>
                  <a:pt x="1780" y="1092"/>
                </a:cubicBezTo>
                <a:cubicBezTo>
                  <a:pt x="1774" y="1092"/>
                  <a:pt x="1768" y="1092"/>
                  <a:pt x="1761" y="1092"/>
                </a:cubicBezTo>
                <a:cubicBezTo>
                  <a:pt x="1759" y="1092"/>
                  <a:pt x="1757" y="1092"/>
                  <a:pt x="1757" y="1089"/>
                </a:cubicBezTo>
                <a:cubicBezTo>
                  <a:pt x="1757" y="1085"/>
                  <a:pt x="1759" y="1085"/>
                  <a:pt x="1761" y="1085"/>
                </a:cubicBezTo>
                <a:cubicBezTo>
                  <a:pt x="1762" y="1085"/>
                  <a:pt x="1762" y="1085"/>
                  <a:pt x="1763" y="1085"/>
                </a:cubicBezTo>
                <a:cubicBezTo>
                  <a:pt x="1769" y="1084"/>
                  <a:pt x="1777" y="1088"/>
                  <a:pt x="1780" y="1083"/>
                </a:cubicBezTo>
                <a:cubicBezTo>
                  <a:pt x="1784" y="1079"/>
                  <a:pt x="1782" y="1070"/>
                  <a:pt x="1782" y="1063"/>
                </a:cubicBezTo>
                <a:cubicBezTo>
                  <a:pt x="1781" y="1055"/>
                  <a:pt x="1786" y="1043"/>
                  <a:pt x="1780" y="1038"/>
                </a:cubicBezTo>
                <a:cubicBezTo>
                  <a:pt x="1775" y="1033"/>
                  <a:pt x="1763" y="1036"/>
                  <a:pt x="1755" y="1036"/>
                </a:cubicBezTo>
                <a:cubicBezTo>
                  <a:pt x="1746" y="1036"/>
                  <a:pt x="1737" y="1036"/>
                  <a:pt x="1728" y="1036"/>
                </a:cubicBezTo>
                <a:cubicBezTo>
                  <a:pt x="1723" y="1036"/>
                  <a:pt x="1718" y="1036"/>
                  <a:pt x="1719" y="1043"/>
                </a:cubicBezTo>
                <a:cubicBezTo>
                  <a:pt x="1720" y="1045"/>
                  <a:pt x="1719" y="1047"/>
                  <a:pt x="1716" y="1047"/>
                </a:cubicBezTo>
                <a:cubicBezTo>
                  <a:pt x="1713" y="1046"/>
                  <a:pt x="1713" y="1045"/>
                  <a:pt x="1713" y="1042"/>
                </a:cubicBezTo>
                <a:cubicBezTo>
                  <a:pt x="1711" y="1033"/>
                  <a:pt x="1714" y="1030"/>
                  <a:pt x="1723" y="1029"/>
                </a:cubicBezTo>
                <a:cubicBezTo>
                  <a:pt x="1732" y="1029"/>
                  <a:pt x="1742" y="1029"/>
                  <a:pt x="1751" y="1029"/>
                </a:cubicBezTo>
                <a:cubicBezTo>
                  <a:pt x="1760" y="1029"/>
                  <a:pt x="1770" y="1030"/>
                  <a:pt x="1779" y="1029"/>
                </a:cubicBezTo>
                <a:cubicBezTo>
                  <a:pt x="1786" y="1029"/>
                  <a:pt x="1789" y="1032"/>
                  <a:pt x="1789" y="1038"/>
                </a:cubicBezTo>
                <a:cubicBezTo>
                  <a:pt x="1788" y="1053"/>
                  <a:pt x="1788" y="1068"/>
                  <a:pt x="1789" y="1083"/>
                </a:cubicBezTo>
                <a:close/>
                <a:moveTo>
                  <a:pt x="1871" y="1030"/>
                </a:moveTo>
                <a:cubicBezTo>
                  <a:pt x="1877" y="1029"/>
                  <a:pt x="1884" y="1030"/>
                  <a:pt x="1890" y="1030"/>
                </a:cubicBezTo>
                <a:cubicBezTo>
                  <a:pt x="1892" y="1030"/>
                  <a:pt x="1892" y="1032"/>
                  <a:pt x="1892" y="1034"/>
                </a:cubicBezTo>
                <a:cubicBezTo>
                  <a:pt x="1892" y="1036"/>
                  <a:pt x="1892" y="1038"/>
                  <a:pt x="1889" y="1038"/>
                </a:cubicBezTo>
                <a:cubicBezTo>
                  <a:pt x="1880" y="1036"/>
                  <a:pt x="1875" y="1039"/>
                  <a:pt x="1877" y="1049"/>
                </a:cubicBezTo>
                <a:cubicBezTo>
                  <a:pt x="1878" y="1052"/>
                  <a:pt x="1876" y="1053"/>
                  <a:pt x="1873" y="1053"/>
                </a:cubicBezTo>
                <a:cubicBezTo>
                  <a:pt x="1870" y="1053"/>
                  <a:pt x="1869" y="1052"/>
                  <a:pt x="1869" y="1048"/>
                </a:cubicBezTo>
                <a:cubicBezTo>
                  <a:pt x="1869" y="1046"/>
                  <a:pt x="1869" y="1044"/>
                  <a:pt x="1869" y="1041"/>
                </a:cubicBezTo>
                <a:cubicBezTo>
                  <a:pt x="1870" y="1037"/>
                  <a:pt x="1867" y="1031"/>
                  <a:pt x="1871" y="1030"/>
                </a:cubicBezTo>
                <a:close/>
                <a:moveTo>
                  <a:pt x="1886" y="1092"/>
                </a:moveTo>
                <a:cubicBezTo>
                  <a:pt x="1884" y="1092"/>
                  <a:pt x="1882" y="1092"/>
                  <a:pt x="1880" y="1092"/>
                </a:cubicBezTo>
                <a:cubicBezTo>
                  <a:pt x="1877" y="1090"/>
                  <a:pt x="1871" y="1094"/>
                  <a:pt x="1870" y="1089"/>
                </a:cubicBezTo>
                <a:cubicBezTo>
                  <a:pt x="1868" y="1083"/>
                  <a:pt x="1869" y="1076"/>
                  <a:pt x="1869" y="1070"/>
                </a:cubicBezTo>
                <a:cubicBezTo>
                  <a:pt x="1870" y="1068"/>
                  <a:pt x="1873" y="1068"/>
                  <a:pt x="1875" y="1068"/>
                </a:cubicBezTo>
                <a:cubicBezTo>
                  <a:pt x="1879" y="1069"/>
                  <a:pt x="1877" y="1072"/>
                  <a:pt x="1877" y="1074"/>
                </a:cubicBezTo>
                <a:cubicBezTo>
                  <a:pt x="1877" y="1081"/>
                  <a:pt x="1877" y="1085"/>
                  <a:pt x="1886" y="1084"/>
                </a:cubicBezTo>
                <a:cubicBezTo>
                  <a:pt x="1888" y="1083"/>
                  <a:pt x="1892" y="1082"/>
                  <a:pt x="1892" y="1087"/>
                </a:cubicBezTo>
                <a:cubicBezTo>
                  <a:pt x="1893" y="1092"/>
                  <a:pt x="1889" y="1092"/>
                  <a:pt x="1886" y="1092"/>
                </a:cubicBezTo>
                <a:close/>
                <a:moveTo>
                  <a:pt x="1929" y="1091"/>
                </a:moveTo>
                <a:cubicBezTo>
                  <a:pt x="1923" y="1093"/>
                  <a:pt x="1916" y="1092"/>
                  <a:pt x="1910" y="1091"/>
                </a:cubicBezTo>
                <a:cubicBezTo>
                  <a:pt x="1907" y="1091"/>
                  <a:pt x="1908" y="1088"/>
                  <a:pt x="1908" y="1086"/>
                </a:cubicBezTo>
                <a:cubicBezTo>
                  <a:pt x="1908" y="1082"/>
                  <a:pt x="1911" y="1083"/>
                  <a:pt x="1913" y="1083"/>
                </a:cubicBezTo>
                <a:cubicBezTo>
                  <a:pt x="1920" y="1084"/>
                  <a:pt x="1924" y="1084"/>
                  <a:pt x="1923" y="1075"/>
                </a:cubicBezTo>
                <a:cubicBezTo>
                  <a:pt x="1923" y="1072"/>
                  <a:pt x="1921" y="1068"/>
                  <a:pt x="1927" y="1068"/>
                </a:cubicBezTo>
                <a:cubicBezTo>
                  <a:pt x="1933" y="1069"/>
                  <a:pt x="1931" y="1073"/>
                  <a:pt x="1931" y="1076"/>
                </a:cubicBezTo>
                <a:cubicBezTo>
                  <a:pt x="1931" y="1077"/>
                  <a:pt x="1931" y="1079"/>
                  <a:pt x="1931" y="1081"/>
                </a:cubicBezTo>
                <a:cubicBezTo>
                  <a:pt x="1930" y="1084"/>
                  <a:pt x="1934" y="1090"/>
                  <a:pt x="1929" y="1091"/>
                </a:cubicBezTo>
                <a:close/>
              </a:path>
            </a:pathLst>
          </a:custGeom>
          <a:solidFill>
            <a:srgbClr val="02030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308" name="Google Shape;308;p1"/>
          <p:cNvPicPr preferRelativeResize="0"/>
          <p:nvPr/>
        </p:nvPicPr>
        <p:blipFill rotWithShape="1">
          <a:blip r:embed="rId3">
            <a:alphaModFix/>
          </a:blip>
          <a:srcRect b="16165" l="0" r="0" t="8812"/>
          <a:stretch/>
        </p:blipFill>
        <p:spPr>
          <a:xfrm>
            <a:off x="6548789" y="2766450"/>
            <a:ext cx="5086608" cy="2289644"/>
          </a:xfrm>
          <a:prstGeom prst="rect">
            <a:avLst/>
          </a:prstGeom>
          <a:noFill/>
          <a:ln>
            <a:noFill/>
          </a:ln>
        </p:spPr>
      </p:pic>
      <p:sp>
        <p:nvSpPr>
          <p:cNvPr id="309" name="Google Shape;309;p1"/>
          <p:cNvSpPr txBox="1"/>
          <p:nvPr/>
        </p:nvSpPr>
        <p:spPr>
          <a:xfrm>
            <a:off x="835514" y="4577376"/>
            <a:ext cx="5741457" cy="830997"/>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4800">
                <a:solidFill>
                  <a:srgbClr val="A5A5A5"/>
                </a:solidFill>
                <a:latin typeface="Arial"/>
                <a:ea typeface="Arial"/>
                <a:cs typeface="Arial"/>
                <a:sym typeface="Arial"/>
              </a:rPr>
              <a:t>Free Template</a:t>
            </a:r>
            <a:endParaRPr b="1" sz="4800">
              <a:solidFill>
                <a:srgbClr val="A5A5A5"/>
              </a:solidFill>
              <a:latin typeface="Arial"/>
              <a:ea typeface="Arial"/>
              <a:cs typeface="Arial"/>
              <a:sym typeface="Arial"/>
            </a:endParaRPr>
          </a:p>
        </p:txBody>
      </p:sp>
      <p:sp>
        <p:nvSpPr>
          <p:cNvPr id="310" name="Google Shape;310;p1"/>
          <p:cNvSpPr txBox="1"/>
          <p:nvPr/>
        </p:nvSpPr>
        <p:spPr>
          <a:xfrm>
            <a:off x="1933715" y="5380688"/>
            <a:ext cx="3547118" cy="338554"/>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1600">
                <a:solidFill>
                  <a:srgbClr val="FF0000"/>
                </a:solidFill>
                <a:latin typeface="Calibri"/>
                <a:ea typeface="Calibri"/>
                <a:cs typeface="Calibri"/>
                <a:sym typeface="Calibri"/>
              </a:rPr>
              <a:t>Insert the Subtitle of Your Presentation</a:t>
            </a:r>
            <a:endParaRPr b="1" sz="1600">
              <a:solidFill>
                <a:srgbClr val="FF0000"/>
              </a:solidFill>
              <a:latin typeface="Calibri"/>
              <a:ea typeface="Calibri"/>
              <a:cs typeface="Calibri"/>
              <a:sym typeface="Calibri"/>
            </a:endParaRPr>
          </a:p>
        </p:txBody>
      </p:sp>
      <p:sp>
        <p:nvSpPr>
          <p:cNvPr id="311" name="Google Shape;311;p1"/>
          <p:cNvSpPr txBox="1"/>
          <p:nvPr/>
        </p:nvSpPr>
        <p:spPr>
          <a:xfrm>
            <a:off x="875263" y="3368738"/>
            <a:ext cx="5629200" cy="1277400"/>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7700">
                <a:solidFill>
                  <a:srgbClr val="FF0000"/>
                </a:solidFill>
                <a:latin typeface="Arial Black"/>
                <a:ea typeface="Arial Black"/>
                <a:cs typeface="Arial Black"/>
                <a:sym typeface="Arial Black"/>
              </a:rPr>
              <a:t>YOUTUBE</a:t>
            </a:r>
            <a:endParaRPr sz="7700">
              <a:solidFill>
                <a:srgbClr val="FF0000"/>
              </a:solidFill>
              <a:latin typeface="Arial Black"/>
              <a:ea typeface="Arial Black"/>
              <a:cs typeface="Arial Black"/>
              <a:sym typeface="Arial Black"/>
            </a:endParaRPr>
          </a:p>
        </p:txBody>
      </p:sp>
      <p:sp>
        <p:nvSpPr>
          <p:cNvPr id="312" name="Google Shape;312;p1"/>
          <p:cNvSpPr txBox="1"/>
          <p:nvPr/>
        </p:nvSpPr>
        <p:spPr>
          <a:xfrm>
            <a:off x="2222287" y="5721424"/>
            <a:ext cx="2935157"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Get a modern PowerPoint  Presentation that is beautifully designed.  </a:t>
            </a:r>
            <a:endParaRPr/>
          </a:p>
        </p:txBody>
      </p:sp>
      <p:pic>
        <p:nvPicPr>
          <p:cNvPr id="313" name="Google Shape;313;p1"/>
          <p:cNvPicPr preferRelativeResize="0"/>
          <p:nvPr/>
        </p:nvPicPr>
        <p:blipFill rotWithShape="1">
          <a:blip r:embed="rId4">
            <a:alphaModFix/>
          </a:blip>
          <a:srcRect b="0" l="0" r="0" t="0"/>
          <a:stretch/>
        </p:blipFill>
        <p:spPr>
          <a:xfrm>
            <a:off x="2727407" y="1501748"/>
            <a:ext cx="1960116" cy="1960116"/>
          </a:xfrm>
          <a:prstGeom prst="rect">
            <a:avLst/>
          </a:prstGeom>
          <a:noFill/>
          <a:ln>
            <a:noFill/>
          </a:ln>
        </p:spPr>
      </p:pic>
      <p:grpSp>
        <p:nvGrpSpPr>
          <p:cNvPr id="314" name="Google Shape;314;p1"/>
          <p:cNvGrpSpPr/>
          <p:nvPr/>
        </p:nvGrpSpPr>
        <p:grpSpPr>
          <a:xfrm>
            <a:off x="1260063" y="826138"/>
            <a:ext cx="8441539" cy="382587"/>
            <a:chOff x="927101" y="881063"/>
            <a:chExt cx="8441539" cy="382587"/>
          </a:xfrm>
        </p:grpSpPr>
        <p:grpSp>
          <p:nvGrpSpPr>
            <p:cNvPr id="315" name="Google Shape;315;p1"/>
            <p:cNvGrpSpPr/>
            <p:nvPr/>
          </p:nvGrpSpPr>
          <p:grpSpPr>
            <a:xfrm>
              <a:off x="927101" y="881063"/>
              <a:ext cx="7977187" cy="382587"/>
              <a:chOff x="927101" y="881063"/>
              <a:chExt cx="7977187" cy="382587"/>
            </a:xfrm>
          </p:grpSpPr>
          <p:sp>
            <p:nvSpPr>
              <p:cNvPr id="316" name="Google Shape;316;p1"/>
              <p:cNvSpPr/>
              <p:nvPr/>
            </p:nvSpPr>
            <p:spPr>
              <a:xfrm>
                <a:off x="1798638" y="881063"/>
                <a:ext cx="1336675" cy="382587"/>
              </a:xfrm>
              <a:custGeom>
                <a:rect b="b" l="l" r="r" t="t"/>
                <a:pathLst>
                  <a:path extrusionOk="0" h="41" w="153">
                    <a:moveTo>
                      <a:pt x="134" y="0"/>
                    </a:moveTo>
                    <a:cubicBezTo>
                      <a:pt x="96" y="0"/>
                      <a:pt x="58" y="0"/>
                      <a:pt x="19" y="0"/>
                    </a:cubicBezTo>
                    <a:cubicBezTo>
                      <a:pt x="19" y="0"/>
                      <a:pt x="19" y="0"/>
                      <a:pt x="19" y="0"/>
                    </a:cubicBezTo>
                    <a:cubicBezTo>
                      <a:pt x="9" y="0"/>
                      <a:pt x="1" y="9"/>
                      <a:pt x="0" y="20"/>
                    </a:cubicBezTo>
                    <a:cubicBezTo>
                      <a:pt x="0" y="31"/>
                      <a:pt x="9" y="40"/>
                      <a:pt x="19" y="41"/>
                    </a:cubicBezTo>
                    <a:cubicBezTo>
                      <a:pt x="58" y="41"/>
                      <a:pt x="96" y="41"/>
                      <a:pt x="134" y="41"/>
                    </a:cubicBezTo>
                    <a:cubicBezTo>
                      <a:pt x="134" y="41"/>
                      <a:pt x="134" y="41"/>
                      <a:pt x="134" y="41"/>
                    </a:cubicBezTo>
                    <a:cubicBezTo>
                      <a:pt x="144" y="40"/>
                      <a:pt x="153" y="31"/>
                      <a:pt x="153" y="20"/>
                    </a:cubicBezTo>
                    <a:cubicBezTo>
                      <a:pt x="153" y="9"/>
                      <a:pt x="145" y="0"/>
                      <a:pt x="134" y="0"/>
                    </a:cubicBezTo>
                    <a:close/>
                  </a:path>
                </a:pathLst>
              </a:custGeom>
              <a:solidFill>
                <a:srgbClr val="41404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7" name="Google Shape;317;p1"/>
              <p:cNvSpPr/>
              <p:nvPr/>
            </p:nvSpPr>
            <p:spPr>
              <a:xfrm>
                <a:off x="4216401" y="881063"/>
                <a:ext cx="1187450" cy="382587"/>
              </a:xfrm>
              <a:custGeom>
                <a:rect b="b" l="l" r="r" t="t"/>
                <a:pathLst>
                  <a:path extrusionOk="0" h="41" w="136">
                    <a:moveTo>
                      <a:pt x="117" y="0"/>
                    </a:moveTo>
                    <a:cubicBezTo>
                      <a:pt x="84" y="0"/>
                      <a:pt x="52" y="0"/>
                      <a:pt x="19" y="0"/>
                    </a:cubicBezTo>
                    <a:cubicBezTo>
                      <a:pt x="19" y="0"/>
                      <a:pt x="19" y="0"/>
                      <a:pt x="19" y="0"/>
                    </a:cubicBezTo>
                    <a:cubicBezTo>
                      <a:pt x="8" y="0"/>
                      <a:pt x="0" y="9"/>
                      <a:pt x="0" y="20"/>
                    </a:cubicBezTo>
                    <a:cubicBezTo>
                      <a:pt x="0" y="31"/>
                      <a:pt x="8" y="40"/>
                      <a:pt x="19" y="41"/>
                    </a:cubicBezTo>
                    <a:cubicBezTo>
                      <a:pt x="52" y="41"/>
                      <a:pt x="84" y="41"/>
                      <a:pt x="117" y="41"/>
                    </a:cubicBezTo>
                    <a:cubicBezTo>
                      <a:pt x="117" y="41"/>
                      <a:pt x="117" y="41"/>
                      <a:pt x="117" y="41"/>
                    </a:cubicBezTo>
                    <a:cubicBezTo>
                      <a:pt x="128" y="40"/>
                      <a:pt x="136" y="31"/>
                      <a:pt x="136" y="20"/>
                    </a:cubicBezTo>
                    <a:cubicBezTo>
                      <a:pt x="136" y="9"/>
                      <a:pt x="128" y="0"/>
                      <a:pt x="117" y="0"/>
                    </a:cubicBezTo>
                    <a:close/>
                  </a:path>
                </a:pathLst>
              </a:custGeom>
              <a:solidFill>
                <a:srgbClr val="41404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8" name="Google Shape;318;p1"/>
              <p:cNvSpPr/>
              <p:nvPr/>
            </p:nvSpPr>
            <p:spPr>
              <a:xfrm>
                <a:off x="6599238" y="881063"/>
                <a:ext cx="1152525" cy="382587"/>
              </a:xfrm>
              <a:custGeom>
                <a:rect b="b" l="l" r="r" t="t"/>
                <a:pathLst>
                  <a:path extrusionOk="0" h="41" w="132">
                    <a:moveTo>
                      <a:pt x="113" y="0"/>
                    </a:moveTo>
                    <a:cubicBezTo>
                      <a:pt x="82" y="0"/>
                      <a:pt x="51" y="0"/>
                      <a:pt x="19" y="0"/>
                    </a:cubicBezTo>
                    <a:cubicBezTo>
                      <a:pt x="19" y="0"/>
                      <a:pt x="19" y="0"/>
                      <a:pt x="19" y="0"/>
                    </a:cubicBezTo>
                    <a:cubicBezTo>
                      <a:pt x="9" y="0"/>
                      <a:pt x="0" y="9"/>
                      <a:pt x="0" y="20"/>
                    </a:cubicBezTo>
                    <a:cubicBezTo>
                      <a:pt x="0" y="31"/>
                      <a:pt x="8" y="40"/>
                      <a:pt x="19" y="41"/>
                    </a:cubicBezTo>
                    <a:cubicBezTo>
                      <a:pt x="51" y="41"/>
                      <a:pt x="82" y="41"/>
                      <a:pt x="113" y="41"/>
                    </a:cubicBezTo>
                    <a:cubicBezTo>
                      <a:pt x="113" y="41"/>
                      <a:pt x="113" y="41"/>
                      <a:pt x="113" y="41"/>
                    </a:cubicBezTo>
                    <a:cubicBezTo>
                      <a:pt x="124" y="40"/>
                      <a:pt x="132" y="31"/>
                      <a:pt x="132" y="20"/>
                    </a:cubicBezTo>
                    <a:cubicBezTo>
                      <a:pt x="132" y="9"/>
                      <a:pt x="124" y="0"/>
                      <a:pt x="113" y="0"/>
                    </a:cubicBezTo>
                    <a:close/>
                  </a:path>
                </a:pathLst>
              </a:custGeom>
              <a:solidFill>
                <a:srgbClr val="41404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9" name="Google Shape;319;p1"/>
              <p:cNvSpPr/>
              <p:nvPr/>
            </p:nvSpPr>
            <p:spPr>
              <a:xfrm>
                <a:off x="7881938" y="881063"/>
                <a:ext cx="1022350" cy="382587"/>
              </a:xfrm>
              <a:custGeom>
                <a:rect b="b" l="l" r="r" t="t"/>
                <a:pathLst>
                  <a:path extrusionOk="0" h="41" w="117">
                    <a:moveTo>
                      <a:pt x="117" y="20"/>
                    </a:moveTo>
                    <a:cubicBezTo>
                      <a:pt x="117" y="9"/>
                      <a:pt x="109" y="0"/>
                      <a:pt x="98" y="0"/>
                    </a:cubicBezTo>
                    <a:cubicBezTo>
                      <a:pt x="72" y="0"/>
                      <a:pt x="46" y="0"/>
                      <a:pt x="19" y="0"/>
                    </a:cubicBezTo>
                    <a:cubicBezTo>
                      <a:pt x="19" y="0"/>
                      <a:pt x="19" y="0"/>
                      <a:pt x="19" y="0"/>
                    </a:cubicBezTo>
                    <a:cubicBezTo>
                      <a:pt x="9" y="0"/>
                      <a:pt x="0" y="9"/>
                      <a:pt x="0" y="20"/>
                    </a:cubicBezTo>
                    <a:cubicBezTo>
                      <a:pt x="0" y="31"/>
                      <a:pt x="8" y="40"/>
                      <a:pt x="19" y="41"/>
                    </a:cubicBezTo>
                    <a:cubicBezTo>
                      <a:pt x="46" y="41"/>
                      <a:pt x="72" y="41"/>
                      <a:pt x="98" y="41"/>
                    </a:cubicBezTo>
                    <a:cubicBezTo>
                      <a:pt x="98" y="41"/>
                      <a:pt x="98" y="41"/>
                      <a:pt x="98" y="41"/>
                    </a:cubicBezTo>
                    <a:cubicBezTo>
                      <a:pt x="109" y="40"/>
                      <a:pt x="117" y="31"/>
                      <a:pt x="117" y="20"/>
                    </a:cubicBezTo>
                    <a:close/>
                  </a:path>
                </a:pathLst>
              </a:custGeom>
              <a:solidFill>
                <a:srgbClr val="41404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0" name="Google Shape;320;p1"/>
              <p:cNvSpPr/>
              <p:nvPr/>
            </p:nvSpPr>
            <p:spPr>
              <a:xfrm>
                <a:off x="5534026" y="881063"/>
                <a:ext cx="935038" cy="382587"/>
              </a:xfrm>
              <a:custGeom>
                <a:rect b="b" l="l" r="r" t="t"/>
                <a:pathLst>
                  <a:path extrusionOk="0" h="41" w="107">
                    <a:moveTo>
                      <a:pt x="88" y="0"/>
                    </a:moveTo>
                    <a:cubicBezTo>
                      <a:pt x="65" y="0"/>
                      <a:pt x="42" y="0"/>
                      <a:pt x="19" y="0"/>
                    </a:cubicBezTo>
                    <a:cubicBezTo>
                      <a:pt x="19" y="0"/>
                      <a:pt x="19" y="0"/>
                      <a:pt x="19" y="0"/>
                    </a:cubicBezTo>
                    <a:cubicBezTo>
                      <a:pt x="9" y="0"/>
                      <a:pt x="0" y="9"/>
                      <a:pt x="0" y="20"/>
                    </a:cubicBezTo>
                    <a:cubicBezTo>
                      <a:pt x="0" y="31"/>
                      <a:pt x="8" y="40"/>
                      <a:pt x="19" y="41"/>
                    </a:cubicBezTo>
                    <a:cubicBezTo>
                      <a:pt x="42" y="41"/>
                      <a:pt x="65" y="41"/>
                      <a:pt x="88" y="41"/>
                    </a:cubicBezTo>
                    <a:cubicBezTo>
                      <a:pt x="88" y="41"/>
                      <a:pt x="88" y="41"/>
                      <a:pt x="88" y="41"/>
                    </a:cubicBezTo>
                    <a:cubicBezTo>
                      <a:pt x="99" y="40"/>
                      <a:pt x="107" y="31"/>
                      <a:pt x="107" y="20"/>
                    </a:cubicBezTo>
                    <a:cubicBezTo>
                      <a:pt x="107" y="9"/>
                      <a:pt x="99" y="0"/>
                      <a:pt x="88" y="0"/>
                    </a:cubicBezTo>
                    <a:close/>
                  </a:path>
                </a:pathLst>
              </a:custGeom>
              <a:solidFill>
                <a:srgbClr val="41404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1" name="Google Shape;321;p1"/>
              <p:cNvSpPr/>
              <p:nvPr/>
            </p:nvSpPr>
            <p:spPr>
              <a:xfrm>
                <a:off x="3265488" y="881063"/>
                <a:ext cx="820738" cy="382587"/>
              </a:xfrm>
              <a:custGeom>
                <a:rect b="b" l="l" r="r" t="t"/>
                <a:pathLst>
                  <a:path extrusionOk="0" h="41" w="94">
                    <a:moveTo>
                      <a:pt x="75" y="0"/>
                    </a:moveTo>
                    <a:cubicBezTo>
                      <a:pt x="56" y="0"/>
                      <a:pt x="38" y="0"/>
                      <a:pt x="19" y="0"/>
                    </a:cubicBezTo>
                    <a:cubicBezTo>
                      <a:pt x="19" y="0"/>
                      <a:pt x="19" y="0"/>
                      <a:pt x="19" y="0"/>
                    </a:cubicBezTo>
                    <a:cubicBezTo>
                      <a:pt x="8" y="0"/>
                      <a:pt x="0" y="9"/>
                      <a:pt x="0" y="20"/>
                    </a:cubicBezTo>
                    <a:cubicBezTo>
                      <a:pt x="0" y="31"/>
                      <a:pt x="8" y="40"/>
                      <a:pt x="19" y="41"/>
                    </a:cubicBezTo>
                    <a:cubicBezTo>
                      <a:pt x="38" y="41"/>
                      <a:pt x="56" y="41"/>
                      <a:pt x="75" y="41"/>
                    </a:cubicBezTo>
                    <a:cubicBezTo>
                      <a:pt x="75" y="41"/>
                      <a:pt x="75" y="41"/>
                      <a:pt x="75" y="41"/>
                    </a:cubicBezTo>
                    <a:cubicBezTo>
                      <a:pt x="86" y="40"/>
                      <a:pt x="94" y="31"/>
                      <a:pt x="94" y="20"/>
                    </a:cubicBezTo>
                    <a:cubicBezTo>
                      <a:pt x="94" y="9"/>
                      <a:pt x="86" y="0"/>
                      <a:pt x="75" y="0"/>
                    </a:cubicBezTo>
                    <a:close/>
                  </a:path>
                </a:pathLst>
              </a:custGeom>
              <a:solidFill>
                <a:srgbClr val="41404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2" name="Google Shape;322;p1"/>
              <p:cNvSpPr/>
              <p:nvPr/>
            </p:nvSpPr>
            <p:spPr>
              <a:xfrm>
                <a:off x="927101" y="881063"/>
                <a:ext cx="741363" cy="382587"/>
              </a:xfrm>
              <a:custGeom>
                <a:rect b="b" l="l" r="r" t="t"/>
                <a:pathLst>
                  <a:path extrusionOk="0" h="41" w="85">
                    <a:moveTo>
                      <a:pt x="64" y="0"/>
                    </a:moveTo>
                    <a:cubicBezTo>
                      <a:pt x="57" y="0"/>
                      <a:pt x="50" y="0"/>
                      <a:pt x="43" y="0"/>
                    </a:cubicBezTo>
                    <a:cubicBezTo>
                      <a:pt x="36" y="0"/>
                      <a:pt x="28" y="0"/>
                      <a:pt x="21" y="0"/>
                    </a:cubicBezTo>
                    <a:cubicBezTo>
                      <a:pt x="9" y="0"/>
                      <a:pt x="0" y="9"/>
                      <a:pt x="0" y="20"/>
                    </a:cubicBezTo>
                    <a:cubicBezTo>
                      <a:pt x="0" y="32"/>
                      <a:pt x="9" y="41"/>
                      <a:pt x="21" y="41"/>
                    </a:cubicBezTo>
                    <a:cubicBezTo>
                      <a:pt x="35" y="41"/>
                      <a:pt x="50" y="41"/>
                      <a:pt x="64" y="41"/>
                    </a:cubicBezTo>
                    <a:cubicBezTo>
                      <a:pt x="76" y="41"/>
                      <a:pt x="85" y="32"/>
                      <a:pt x="85" y="20"/>
                    </a:cubicBezTo>
                    <a:cubicBezTo>
                      <a:pt x="85" y="9"/>
                      <a:pt x="76" y="0"/>
                      <a:pt x="64" y="0"/>
                    </a:cubicBez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23" name="Google Shape;323;p1"/>
            <p:cNvGrpSpPr/>
            <p:nvPr/>
          </p:nvGrpSpPr>
          <p:grpSpPr>
            <a:xfrm>
              <a:off x="1007327" y="923588"/>
              <a:ext cx="8361313" cy="295019"/>
              <a:chOff x="1007327" y="923588"/>
              <a:chExt cx="8361313" cy="295019"/>
            </a:xfrm>
          </p:grpSpPr>
          <p:sp>
            <p:nvSpPr>
              <p:cNvPr id="324" name="Google Shape;324;p1"/>
              <p:cNvSpPr txBox="1"/>
              <p:nvPr/>
            </p:nvSpPr>
            <p:spPr>
              <a:xfrm>
                <a:off x="1007327" y="939024"/>
                <a:ext cx="69734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dk1"/>
                    </a:solidFill>
                    <a:latin typeface="Calibri"/>
                    <a:ea typeface="Calibri"/>
                    <a:cs typeface="Calibri"/>
                    <a:sym typeface="Calibri"/>
                  </a:rPr>
                  <a:t>Todos</a:t>
                </a:r>
                <a:endParaRPr b="1" sz="1200">
                  <a:solidFill>
                    <a:schemeClr val="dk1"/>
                  </a:solidFill>
                  <a:latin typeface="Calibri"/>
                  <a:ea typeface="Calibri"/>
                  <a:cs typeface="Calibri"/>
                  <a:sym typeface="Calibri"/>
                </a:endParaRPr>
              </a:p>
            </p:txBody>
          </p:sp>
          <p:sp>
            <p:nvSpPr>
              <p:cNvPr id="325" name="Google Shape;325;p1"/>
              <p:cNvSpPr txBox="1"/>
              <p:nvPr/>
            </p:nvSpPr>
            <p:spPr>
              <a:xfrm>
                <a:off x="1933715" y="934874"/>
                <a:ext cx="137432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lt1"/>
                    </a:solidFill>
                    <a:latin typeface="Calibri"/>
                    <a:ea typeface="Calibri"/>
                    <a:cs typeface="Calibri"/>
                    <a:sym typeface="Calibri"/>
                  </a:rPr>
                  <a:t>En tiempo real</a:t>
                </a:r>
                <a:endParaRPr b="1" sz="1200">
                  <a:solidFill>
                    <a:schemeClr val="lt1"/>
                  </a:solidFill>
                  <a:latin typeface="Calibri"/>
                  <a:ea typeface="Calibri"/>
                  <a:cs typeface="Calibri"/>
                  <a:sym typeface="Calibri"/>
                </a:endParaRPr>
              </a:p>
            </p:txBody>
          </p:sp>
          <p:sp>
            <p:nvSpPr>
              <p:cNvPr id="326" name="Google Shape;326;p1"/>
              <p:cNvSpPr txBox="1"/>
              <p:nvPr/>
            </p:nvSpPr>
            <p:spPr>
              <a:xfrm>
                <a:off x="3370167" y="934874"/>
                <a:ext cx="137432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lt1"/>
                    </a:solidFill>
                    <a:latin typeface="Calibri"/>
                    <a:ea typeface="Calibri"/>
                    <a:cs typeface="Calibri"/>
                    <a:sym typeface="Calibri"/>
                  </a:rPr>
                  <a:t>Musica</a:t>
                </a:r>
                <a:endParaRPr b="1" sz="1200">
                  <a:solidFill>
                    <a:schemeClr val="lt1"/>
                  </a:solidFill>
                  <a:latin typeface="Calibri"/>
                  <a:ea typeface="Calibri"/>
                  <a:cs typeface="Calibri"/>
                  <a:sym typeface="Calibri"/>
                </a:endParaRPr>
              </a:p>
            </p:txBody>
          </p:sp>
          <p:sp>
            <p:nvSpPr>
              <p:cNvPr id="327" name="Google Shape;327;p1"/>
              <p:cNvSpPr txBox="1"/>
              <p:nvPr/>
            </p:nvSpPr>
            <p:spPr>
              <a:xfrm>
                <a:off x="4343821" y="941608"/>
                <a:ext cx="137432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lt1"/>
                    </a:solidFill>
                    <a:latin typeface="Calibri"/>
                    <a:ea typeface="Calibri"/>
                    <a:cs typeface="Calibri"/>
                    <a:sym typeface="Calibri"/>
                  </a:rPr>
                  <a:t>Videojuegos</a:t>
                </a:r>
                <a:endParaRPr b="1" sz="1200">
                  <a:solidFill>
                    <a:schemeClr val="lt1"/>
                  </a:solidFill>
                  <a:latin typeface="Calibri"/>
                  <a:ea typeface="Calibri"/>
                  <a:cs typeface="Calibri"/>
                  <a:sym typeface="Calibri"/>
                </a:endParaRPr>
              </a:p>
            </p:txBody>
          </p:sp>
          <p:sp>
            <p:nvSpPr>
              <p:cNvPr id="328" name="Google Shape;328;p1"/>
              <p:cNvSpPr txBox="1"/>
              <p:nvPr/>
            </p:nvSpPr>
            <p:spPr>
              <a:xfrm>
                <a:off x="5621451" y="923588"/>
                <a:ext cx="137432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lt1"/>
                    </a:solidFill>
                    <a:latin typeface="Calibri"/>
                    <a:ea typeface="Calibri"/>
                    <a:cs typeface="Calibri"/>
                    <a:sym typeface="Calibri"/>
                  </a:rPr>
                  <a:t>Comedia</a:t>
                </a:r>
                <a:endParaRPr b="1" sz="1200">
                  <a:solidFill>
                    <a:schemeClr val="lt1"/>
                  </a:solidFill>
                  <a:latin typeface="Calibri"/>
                  <a:ea typeface="Calibri"/>
                  <a:cs typeface="Calibri"/>
                  <a:sym typeface="Calibri"/>
                </a:endParaRPr>
              </a:p>
            </p:txBody>
          </p:sp>
          <p:sp>
            <p:nvSpPr>
              <p:cNvPr id="329" name="Google Shape;329;p1"/>
              <p:cNvSpPr txBox="1"/>
              <p:nvPr/>
            </p:nvSpPr>
            <p:spPr>
              <a:xfrm>
                <a:off x="6719740" y="932598"/>
                <a:ext cx="137432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lt1"/>
                    </a:solidFill>
                    <a:latin typeface="Calibri"/>
                    <a:ea typeface="Calibri"/>
                    <a:cs typeface="Calibri"/>
                    <a:sym typeface="Calibri"/>
                  </a:rPr>
                  <a:t>Telenovelas</a:t>
                </a:r>
                <a:endParaRPr b="1" sz="1200">
                  <a:solidFill>
                    <a:schemeClr val="lt1"/>
                  </a:solidFill>
                  <a:latin typeface="Calibri"/>
                  <a:ea typeface="Calibri"/>
                  <a:cs typeface="Calibri"/>
                  <a:sym typeface="Calibri"/>
                </a:endParaRPr>
              </a:p>
            </p:txBody>
          </p:sp>
          <p:sp>
            <p:nvSpPr>
              <p:cNvPr id="330" name="Google Shape;330;p1"/>
              <p:cNvSpPr txBox="1"/>
              <p:nvPr/>
            </p:nvSpPr>
            <p:spPr>
              <a:xfrm>
                <a:off x="7994312" y="923893"/>
                <a:ext cx="137432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lt1"/>
                    </a:solidFill>
                    <a:latin typeface="Calibri"/>
                    <a:ea typeface="Calibri"/>
                    <a:cs typeface="Calibri"/>
                    <a:sym typeface="Calibri"/>
                  </a:rPr>
                  <a:t>Educacion</a:t>
                </a:r>
                <a:endParaRPr b="1" sz="1200">
                  <a:solidFill>
                    <a:schemeClr val="lt1"/>
                  </a:solidFill>
                  <a:latin typeface="Calibri"/>
                  <a:ea typeface="Calibri"/>
                  <a:cs typeface="Calibri"/>
                  <a:sym typeface="Calibri"/>
                </a:endParaRPr>
              </a:p>
            </p:txBody>
          </p:sp>
        </p:grpSp>
      </p:grpSp>
      <p:grpSp>
        <p:nvGrpSpPr>
          <p:cNvPr id="331" name="Google Shape;331;p1"/>
          <p:cNvGrpSpPr/>
          <p:nvPr/>
        </p:nvGrpSpPr>
        <p:grpSpPr>
          <a:xfrm>
            <a:off x="193339" y="1343025"/>
            <a:ext cx="697348" cy="574714"/>
            <a:chOff x="193339" y="1343025"/>
            <a:chExt cx="697348" cy="574714"/>
          </a:xfrm>
        </p:grpSpPr>
        <p:sp>
          <p:nvSpPr>
            <p:cNvPr id="332" name="Google Shape;332;p1"/>
            <p:cNvSpPr txBox="1"/>
            <p:nvPr/>
          </p:nvSpPr>
          <p:spPr>
            <a:xfrm>
              <a:off x="193339" y="1640740"/>
              <a:ext cx="697348"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Inicio</a:t>
              </a:r>
              <a:endParaRPr b="1" sz="1200">
                <a:solidFill>
                  <a:schemeClr val="dk1"/>
                </a:solidFill>
                <a:latin typeface="Calibri"/>
                <a:ea typeface="Calibri"/>
                <a:cs typeface="Calibri"/>
                <a:sym typeface="Calibri"/>
              </a:endParaRPr>
            </a:p>
          </p:txBody>
        </p:sp>
        <p:sp>
          <p:nvSpPr>
            <p:cNvPr id="333" name="Google Shape;333;p1"/>
            <p:cNvSpPr/>
            <p:nvPr/>
          </p:nvSpPr>
          <p:spPr>
            <a:xfrm>
              <a:off x="393701" y="1343025"/>
              <a:ext cx="314325" cy="271463"/>
            </a:xfrm>
            <a:custGeom>
              <a:rect b="b" l="l" r="r" t="t"/>
              <a:pathLst>
                <a:path extrusionOk="0" h="28" w="30">
                  <a:moveTo>
                    <a:pt x="27" y="28"/>
                  </a:moveTo>
                  <a:cubicBezTo>
                    <a:pt x="24" y="28"/>
                    <a:pt x="21" y="28"/>
                    <a:pt x="18" y="28"/>
                  </a:cubicBezTo>
                  <a:cubicBezTo>
                    <a:pt x="18" y="25"/>
                    <a:pt x="18" y="22"/>
                    <a:pt x="18" y="19"/>
                  </a:cubicBezTo>
                  <a:cubicBezTo>
                    <a:pt x="16" y="19"/>
                    <a:pt x="14" y="19"/>
                    <a:pt x="12" y="19"/>
                  </a:cubicBezTo>
                  <a:cubicBezTo>
                    <a:pt x="12" y="22"/>
                    <a:pt x="12" y="25"/>
                    <a:pt x="11" y="28"/>
                  </a:cubicBezTo>
                  <a:cubicBezTo>
                    <a:pt x="8" y="28"/>
                    <a:pt x="5" y="28"/>
                    <a:pt x="3" y="28"/>
                  </a:cubicBezTo>
                  <a:cubicBezTo>
                    <a:pt x="0" y="16"/>
                    <a:pt x="3" y="6"/>
                    <a:pt x="15" y="0"/>
                  </a:cubicBezTo>
                  <a:cubicBezTo>
                    <a:pt x="26" y="6"/>
                    <a:pt x="30" y="15"/>
                    <a:pt x="27" y="28"/>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34" name="Google Shape;334;p1"/>
          <p:cNvGrpSpPr/>
          <p:nvPr/>
        </p:nvGrpSpPr>
        <p:grpSpPr>
          <a:xfrm>
            <a:off x="23523" y="3632200"/>
            <a:ext cx="1085390" cy="538956"/>
            <a:chOff x="23523" y="3632200"/>
            <a:chExt cx="1085390" cy="538956"/>
          </a:xfrm>
        </p:grpSpPr>
        <p:sp>
          <p:nvSpPr>
            <p:cNvPr id="335" name="Google Shape;335;p1"/>
            <p:cNvSpPr txBox="1"/>
            <p:nvPr/>
          </p:nvSpPr>
          <p:spPr>
            <a:xfrm>
              <a:off x="23523" y="3894157"/>
              <a:ext cx="1085390"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Suscripciones</a:t>
              </a:r>
              <a:endParaRPr b="1" sz="1200">
                <a:solidFill>
                  <a:schemeClr val="dk1"/>
                </a:solidFill>
                <a:latin typeface="Calibri"/>
                <a:ea typeface="Calibri"/>
                <a:cs typeface="Calibri"/>
                <a:sym typeface="Calibri"/>
              </a:endParaRPr>
            </a:p>
          </p:txBody>
        </p:sp>
        <p:sp>
          <p:nvSpPr>
            <p:cNvPr id="336" name="Google Shape;336;p1"/>
            <p:cNvSpPr/>
            <p:nvPr/>
          </p:nvSpPr>
          <p:spPr>
            <a:xfrm>
              <a:off x="384176" y="3719513"/>
              <a:ext cx="334963" cy="184150"/>
            </a:xfrm>
            <a:custGeom>
              <a:rect b="b" l="l" r="r" t="t"/>
              <a:pathLst>
                <a:path extrusionOk="0" h="19" w="32">
                  <a:moveTo>
                    <a:pt x="32" y="19"/>
                  </a:moveTo>
                  <a:cubicBezTo>
                    <a:pt x="21" y="19"/>
                    <a:pt x="11" y="19"/>
                    <a:pt x="0" y="19"/>
                  </a:cubicBezTo>
                  <a:cubicBezTo>
                    <a:pt x="0" y="13"/>
                    <a:pt x="0" y="7"/>
                    <a:pt x="0" y="0"/>
                  </a:cubicBezTo>
                  <a:cubicBezTo>
                    <a:pt x="11" y="0"/>
                    <a:pt x="21" y="0"/>
                    <a:pt x="32" y="0"/>
                  </a:cubicBezTo>
                  <a:cubicBezTo>
                    <a:pt x="32" y="6"/>
                    <a:pt x="32" y="12"/>
                    <a:pt x="32" y="19"/>
                  </a:cubicBezTo>
                  <a:close/>
                  <a:moveTo>
                    <a:pt x="30" y="2"/>
                  </a:moveTo>
                  <a:cubicBezTo>
                    <a:pt x="20" y="2"/>
                    <a:pt x="11" y="2"/>
                    <a:pt x="2" y="2"/>
                  </a:cubicBezTo>
                  <a:cubicBezTo>
                    <a:pt x="2" y="7"/>
                    <a:pt x="2" y="12"/>
                    <a:pt x="2" y="17"/>
                  </a:cubicBezTo>
                  <a:cubicBezTo>
                    <a:pt x="12" y="17"/>
                    <a:pt x="21" y="17"/>
                    <a:pt x="30" y="17"/>
                  </a:cubicBezTo>
                  <a:cubicBezTo>
                    <a:pt x="30" y="12"/>
                    <a:pt x="30" y="7"/>
                    <a:pt x="30" y="2"/>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7" name="Google Shape;337;p1"/>
            <p:cNvSpPr/>
            <p:nvPr/>
          </p:nvSpPr>
          <p:spPr>
            <a:xfrm>
              <a:off x="425451" y="3681413"/>
              <a:ext cx="252413" cy="0"/>
            </a:xfrm>
            <a:custGeom>
              <a:rect b="b" l="l" r="r" t="t"/>
              <a:pathLst>
                <a:path extrusionOk="0" h="120000" w="24">
                  <a:moveTo>
                    <a:pt x="24" y="0"/>
                  </a:moveTo>
                  <a:cubicBezTo>
                    <a:pt x="16" y="0"/>
                    <a:pt x="8" y="0"/>
                    <a:pt x="0" y="0"/>
                  </a:cubicBezTo>
                  <a:cubicBezTo>
                    <a:pt x="0" y="0"/>
                    <a:pt x="0" y="0"/>
                    <a:pt x="0" y="0"/>
                  </a:cubicBezTo>
                  <a:cubicBezTo>
                    <a:pt x="8" y="0"/>
                    <a:pt x="16" y="0"/>
                    <a:pt x="24" y="0"/>
                  </a:cubicBezTo>
                  <a:cubicBezTo>
                    <a:pt x="24" y="0"/>
                    <a:pt x="24" y="0"/>
                    <a:pt x="24" y="0"/>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8" name="Google Shape;338;p1"/>
            <p:cNvSpPr/>
            <p:nvPr/>
          </p:nvSpPr>
          <p:spPr>
            <a:xfrm>
              <a:off x="477838" y="3632200"/>
              <a:ext cx="147638" cy="9525"/>
            </a:xfrm>
            <a:custGeom>
              <a:rect b="b" l="l" r="r" t="t"/>
              <a:pathLst>
                <a:path extrusionOk="0" h="1" w="14">
                  <a:moveTo>
                    <a:pt x="14" y="1"/>
                  </a:moveTo>
                  <a:cubicBezTo>
                    <a:pt x="9" y="1"/>
                    <a:pt x="4" y="1"/>
                    <a:pt x="0" y="1"/>
                  </a:cubicBezTo>
                  <a:cubicBezTo>
                    <a:pt x="0" y="0"/>
                    <a:pt x="0" y="0"/>
                    <a:pt x="0" y="0"/>
                  </a:cubicBezTo>
                  <a:cubicBezTo>
                    <a:pt x="4" y="0"/>
                    <a:pt x="9" y="0"/>
                    <a:pt x="14" y="0"/>
                  </a:cubicBezTo>
                  <a:cubicBezTo>
                    <a:pt x="14" y="0"/>
                    <a:pt x="14" y="0"/>
                    <a:pt x="14" y="1"/>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9" name="Google Shape;339;p1"/>
            <p:cNvSpPr/>
            <p:nvPr/>
          </p:nvSpPr>
          <p:spPr>
            <a:xfrm>
              <a:off x="520701" y="3768725"/>
              <a:ext cx="82550" cy="87313"/>
            </a:xfrm>
            <a:custGeom>
              <a:rect b="b" l="l" r="r" t="t"/>
              <a:pathLst>
                <a:path extrusionOk="0" h="9" w="8">
                  <a:moveTo>
                    <a:pt x="8" y="5"/>
                  </a:moveTo>
                  <a:cubicBezTo>
                    <a:pt x="5" y="6"/>
                    <a:pt x="3" y="8"/>
                    <a:pt x="0" y="9"/>
                  </a:cubicBezTo>
                  <a:cubicBezTo>
                    <a:pt x="0" y="6"/>
                    <a:pt x="0" y="3"/>
                    <a:pt x="0" y="0"/>
                  </a:cubicBezTo>
                  <a:cubicBezTo>
                    <a:pt x="3" y="2"/>
                    <a:pt x="5" y="3"/>
                    <a:pt x="8" y="5"/>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40" name="Google Shape;340;p1"/>
          <p:cNvGrpSpPr/>
          <p:nvPr/>
        </p:nvGrpSpPr>
        <p:grpSpPr>
          <a:xfrm>
            <a:off x="-10016" y="4767263"/>
            <a:ext cx="1085390" cy="548992"/>
            <a:chOff x="-10016" y="4767263"/>
            <a:chExt cx="1085390" cy="548992"/>
          </a:xfrm>
        </p:grpSpPr>
        <p:sp>
          <p:nvSpPr>
            <p:cNvPr id="341" name="Google Shape;341;p1"/>
            <p:cNvSpPr txBox="1"/>
            <p:nvPr/>
          </p:nvSpPr>
          <p:spPr>
            <a:xfrm>
              <a:off x="-10016" y="5039256"/>
              <a:ext cx="1085390"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Biblioteca</a:t>
              </a:r>
              <a:endParaRPr b="1" sz="1200">
                <a:solidFill>
                  <a:schemeClr val="dk1"/>
                </a:solidFill>
                <a:latin typeface="Calibri"/>
                <a:ea typeface="Calibri"/>
                <a:cs typeface="Calibri"/>
                <a:sym typeface="Calibri"/>
              </a:endParaRPr>
            </a:p>
          </p:txBody>
        </p:sp>
        <p:sp>
          <p:nvSpPr>
            <p:cNvPr id="342" name="Google Shape;342;p1"/>
            <p:cNvSpPr/>
            <p:nvPr/>
          </p:nvSpPr>
          <p:spPr>
            <a:xfrm>
              <a:off x="446088" y="4767263"/>
              <a:ext cx="252413" cy="233363"/>
            </a:xfrm>
            <a:custGeom>
              <a:rect b="b" l="l" r="r" t="t"/>
              <a:pathLst>
                <a:path extrusionOk="0" h="24" w="24">
                  <a:moveTo>
                    <a:pt x="24" y="24"/>
                  </a:moveTo>
                  <a:cubicBezTo>
                    <a:pt x="17" y="24"/>
                    <a:pt x="10" y="24"/>
                    <a:pt x="3" y="24"/>
                  </a:cubicBezTo>
                  <a:cubicBezTo>
                    <a:pt x="3" y="24"/>
                    <a:pt x="2" y="24"/>
                    <a:pt x="0" y="24"/>
                  </a:cubicBezTo>
                  <a:cubicBezTo>
                    <a:pt x="0" y="20"/>
                    <a:pt x="0" y="16"/>
                    <a:pt x="0" y="12"/>
                  </a:cubicBezTo>
                  <a:cubicBezTo>
                    <a:pt x="0" y="9"/>
                    <a:pt x="0" y="5"/>
                    <a:pt x="0" y="0"/>
                  </a:cubicBezTo>
                  <a:cubicBezTo>
                    <a:pt x="8" y="0"/>
                    <a:pt x="15" y="0"/>
                    <a:pt x="22" y="0"/>
                  </a:cubicBezTo>
                  <a:cubicBezTo>
                    <a:pt x="23" y="0"/>
                    <a:pt x="24" y="2"/>
                    <a:pt x="24" y="3"/>
                  </a:cubicBezTo>
                  <a:cubicBezTo>
                    <a:pt x="24" y="10"/>
                    <a:pt x="24" y="17"/>
                    <a:pt x="24" y="24"/>
                  </a:cubicBezTo>
                  <a:close/>
                  <a:moveTo>
                    <a:pt x="22" y="22"/>
                  </a:moveTo>
                  <a:cubicBezTo>
                    <a:pt x="22" y="15"/>
                    <a:pt x="22" y="9"/>
                    <a:pt x="22" y="2"/>
                  </a:cubicBezTo>
                  <a:cubicBezTo>
                    <a:pt x="16" y="2"/>
                    <a:pt x="9" y="2"/>
                    <a:pt x="2" y="2"/>
                  </a:cubicBezTo>
                  <a:cubicBezTo>
                    <a:pt x="2" y="9"/>
                    <a:pt x="2" y="16"/>
                    <a:pt x="2" y="22"/>
                  </a:cubicBezTo>
                  <a:cubicBezTo>
                    <a:pt x="9" y="22"/>
                    <a:pt x="16" y="22"/>
                    <a:pt x="22" y="22"/>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3" name="Google Shape;343;p1"/>
            <p:cNvSpPr/>
            <p:nvPr/>
          </p:nvSpPr>
          <p:spPr>
            <a:xfrm>
              <a:off x="384176" y="4826000"/>
              <a:ext cx="261938" cy="233363"/>
            </a:xfrm>
            <a:custGeom>
              <a:rect b="b" l="l" r="r" t="t"/>
              <a:pathLst>
                <a:path extrusionOk="0" h="24" w="25">
                  <a:moveTo>
                    <a:pt x="3" y="21"/>
                  </a:moveTo>
                  <a:cubicBezTo>
                    <a:pt x="11" y="21"/>
                    <a:pt x="18" y="21"/>
                    <a:pt x="25" y="21"/>
                  </a:cubicBezTo>
                  <a:cubicBezTo>
                    <a:pt x="25" y="22"/>
                    <a:pt x="25" y="22"/>
                    <a:pt x="25" y="23"/>
                  </a:cubicBezTo>
                  <a:cubicBezTo>
                    <a:pt x="23" y="23"/>
                    <a:pt x="20" y="23"/>
                    <a:pt x="18" y="23"/>
                  </a:cubicBezTo>
                  <a:cubicBezTo>
                    <a:pt x="13" y="23"/>
                    <a:pt x="6" y="24"/>
                    <a:pt x="2" y="22"/>
                  </a:cubicBezTo>
                  <a:cubicBezTo>
                    <a:pt x="0" y="19"/>
                    <a:pt x="2" y="12"/>
                    <a:pt x="1" y="6"/>
                  </a:cubicBezTo>
                  <a:cubicBezTo>
                    <a:pt x="1" y="4"/>
                    <a:pt x="1" y="2"/>
                    <a:pt x="1" y="0"/>
                  </a:cubicBezTo>
                  <a:cubicBezTo>
                    <a:pt x="2" y="0"/>
                    <a:pt x="2" y="0"/>
                    <a:pt x="3" y="0"/>
                  </a:cubicBezTo>
                  <a:cubicBezTo>
                    <a:pt x="3" y="7"/>
                    <a:pt x="3" y="14"/>
                    <a:pt x="3" y="21"/>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4" name="Google Shape;344;p1"/>
            <p:cNvSpPr/>
            <p:nvPr/>
          </p:nvSpPr>
          <p:spPr>
            <a:xfrm>
              <a:off x="541338" y="4835525"/>
              <a:ext cx="93663" cy="106363"/>
            </a:xfrm>
            <a:custGeom>
              <a:rect b="b" l="l" r="r" t="t"/>
              <a:pathLst>
                <a:path extrusionOk="0" h="11" w="9">
                  <a:moveTo>
                    <a:pt x="0" y="0"/>
                  </a:moveTo>
                  <a:cubicBezTo>
                    <a:pt x="3" y="2"/>
                    <a:pt x="6" y="3"/>
                    <a:pt x="9" y="5"/>
                  </a:cubicBezTo>
                  <a:cubicBezTo>
                    <a:pt x="6" y="7"/>
                    <a:pt x="3" y="9"/>
                    <a:pt x="0" y="11"/>
                  </a:cubicBezTo>
                  <a:cubicBezTo>
                    <a:pt x="0" y="7"/>
                    <a:pt x="0" y="4"/>
                    <a:pt x="0" y="0"/>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45" name="Google Shape;345;p1"/>
          <p:cNvGrpSpPr/>
          <p:nvPr/>
        </p:nvGrpSpPr>
        <p:grpSpPr>
          <a:xfrm>
            <a:off x="127435" y="2468563"/>
            <a:ext cx="810488" cy="615227"/>
            <a:chOff x="127435" y="2468563"/>
            <a:chExt cx="810488" cy="615227"/>
          </a:xfrm>
        </p:grpSpPr>
        <p:sp>
          <p:nvSpPr>
            <p:cNvPr id="346" name="Google Shape;346;p1"/>
            <p:cNvSpPr txBox="1"/>
            <p:nvPr/>
          </p:nvSpPr>
          <p:spPr>
            <a:xfrm>
              <a:off x="127435" y="2806791"/>
              <a:ext cx="810488"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Explorar</a:t>
              </a:r>
              <a:endParaRPr b="1" sz="1200">
                <a:solidFill>
                  <a:schemeClr val="dk1"/>
                </a:solidFill>
                <a:latin typeface="Calibri"/>
                <a:ea typeface="Calibri"/>
                <a:cs typeface="Calibri"/>
                <a:sym typeface="Calibri"/>
              </a:endParaRPr>
            </a:p>
          </p:txBody>
        </p:sp>
        <p:sp>
          <p:nvSpPr>
            <p:cNvPr id="347" name="Google Shape;347;p1"/>
            <p:cNvSpPr/>
            <p:nvPr/>
          </p:nvSpPr>
          <p:spPr>
            <a:xfrm>
              <a:off x="384176" y="2468563"/>
              <a:ext cx="334963" cy="309563"/>
            </a:xfrm>
            <a:custGeom>
              <a:rect b="b" l="l" r="r" t="t"/>
              <a:pathLst>
                <a:path extrusionOk="0" h="32" w="32">
                  <a:moveTo>
                    <a:pt x="16" y="32"/>
                  </a:moveTo>
                  <a:cubicBezTo>
                    <a:pt x="7" y="32"/>
                    <a:pt x="0" y="25"/>
                    <a:pt x="0" y="16"/>
                  </a:cubicBezTo>
                  <a:cubicBezTo>
                    <a:pt x="0" y="7"/>
                    <a:pt x="7" y="0"/>
                    <a:pt x="16" y="0"/>
                  </a:cubicBezTo>
                  <a:cubicBezTo>
                    <a:pt x="25" y="0"/>
                    <a:pt x="32" y="7"/>
                    <a:pt x="32" y="16"/>
                  </a:cubicBezTo>
                  <a:cubicBezTo>
                    <a:pt x="32" y="24"/>
                    <a:pt x="25" y="32"/>
                    <a:pt x="16" y="32"/>
                  </a:cubicBezTo>
                  <a:close/>
                  <a:moveTo>
                    <a:pt x="30" y="16"/>
                  </a:moveTo>
                  <a:cubicBezTo>
                    <a:pt x="30" y="8"/>
                    <a:pt x="24" y="2"/>
                    <a:pt x="16" y="2"/>
                  </a:cubicBezTo>
                  <a:cubicBezTo>
                    <a:pt x="8" y="2"/>
                    <a:pt x="2" y="8"/>
                    <a:pt x="2" y="16"/>
                  </a:cubicBezTo>
                  <a:cubicBezTo>
                    <a:pt x="2" y="24"/>
                    <a:pt x="8" y="30"/>
                    <a:pt x="16" y="30"/>
                  </a:cubicBezTo>
                  <a:cubicBezTo>
                    <a:pt x="24" y="30"/>
                    <a:pt x="30" y="24"/>
                    <a:pt x="30" y="16"/>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8" name="Google Shape;348;p1"/>
            <p:cNvSpPr/>
            <p:nvPr/>
          </p:nvSpPr>
          <p:spPr>
            <a:xfrm>
              <a:off x="468313" y="2536825"/>
              <a:ext cx="166688" cy="165100"/>
            </a:xfrm>
            <a:custGeom>
              <a:rect b="b" l="l" r="r" t="t"/>
              <a:pathLst>
                <a:path extrusionOk="0" h="17" w="16">
                  <a:moveTo>
                    <a:pt x="16" y="0"/>
                  </a:moveTo>
                  <a:cubicBezTo>
                    <a:pt x="14" y="10"/>
                    <a:pt x="9" y="16"/>
                    <a:pt x="0" y="17"/>
                  </a:cubicBezTo>
                  <a:cubicBezTo>
                    <a:pt x="1" y="8"/>
                    <a:pt x="7" y="2"/>
                    <a:pt x="16" y="0"/>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49" name="Google Shape;349;p1"/>
          <p:cNvSpPr/>
          <p:nvPr/>
        </p:nvSpPr>
        <p:spPr>
          <a:xfrm>
            <a:off x="8869363" y="5345113"/>
            <a:ext cx="276225" cy="157163"/>
          </a:xfrm>
          <a:custGeom>
            <a:rect b="b" l="l" r="r" t="t"/>
            <a:pathLst>
              <a:path extrusionOk="0" h="61" w="108">
                <a:moveTo>
                  <a:pt x="34" y="0"/>
                </a:moveTo>
                <a:cubicBezTo>
                  <a:pt x="35" y="0"/>
                  <a:pt x="39" y="0"/>
                  <a:pt x="41" y="1"/>
                </a:cubicBezTo>
                <a:cubicBezTo>
                  <a:pt x="55" y="11"/>
                  <a:pt x="71" y="8"/>
                  <a:pt x="86" y="8"/>
                </a:cubicBezTo>
                <a:cubicBezTo>
                  <a:pt x="97" y="9"/>
                  <a:pt x="105" y="15"/>
                  <a:pt x="106" y="25"/>
                </a:cubicBezTo>
                <a:cubicBezTo>
                  <a:pt x="108" y="35"/>
                  <a:pt x="103" y="44"/>
                  <a:pt x="93" y="47"/>
                </a:cubicBezTo>
                <a:cubicBezTo>
                  <a:pt x="90" y="48"/>
                  <a:pt x="86" y="49"/>
                  <a:pt x="82" y="49"/>
                </a:cubicBezTo>
                <a:cubicBezTo>
                  <a:pt x="68" y="49"/>
                  <a:pt x="55" y="48"/>
                  <a:pt x="41" y="55"/>
                </a:cubicBezTo>
                <a:cubicBezTo>
                  <a:pt x="30" y="61"/>
                  <a:pt x="19" y="56"/>
                  <a:pt x="10" y="47"/>
                </a:cubicBezTo>
                <a:cubicBezTo>
                  <a:pt x="2" y="38"/>
                  <a:pt x="0" y="28"/>
                  <a:pt x="5" y="17"/>
                </a:cubicBezTo>
                <a:cubicBezTo>
                  <a:pt x="11" y="6"/>
                  <a:pt x="20" y="0"/>
                  <a:pt x="34" y="0"/>
                </a:cubicBezTo>
                <a:close/>
                <a:moveTo>
                  <a:pt x="28" y="28"/>
                </a:moveTo>
                <a:cubicBezTo>
                  <a:pt x="26" y="24"/>
                  <a:pt x="31" y="16"/>
                  <a:pt x="24" y="15"/>
                </a:cubicBezTo>
                <a:cubicBezTo>
                  <a:pt x="17" y="15"/>
                  <a:pt x="20" y="24"/>
                  <a:pt x="21" y="28"/>
                </a:cubicBezTo>
                <a:cubicBezTo>
                  <a:pt x="21" y="32"/>
                  <a:pt x="16" y="41"/>
                  <a:pt x="24" y="41"/>
                </a:cubicBezTo>
                <a:cubicBezTo>
                  <a:pt x="31" y="41"/>
                  <a:pt x="26" y="33"/>
                  <a:pt x="28" y="28"/>
                </a:cubicBezTo>
                <a:close/>
                <a:moveTo>
                  <a:pt x="36" y="28"/>
                </a:moveTo>
                <a:cubicBezTo>
                  <a:pt x="39" y="32"/>
                  <a:pt x="32" y="41"/>
                  <a:pt x="41" y="41"/>
                </a:cubicBezTo>
                <a:cubicBezTo>
                  <a:pt x="47" y="40"/>
                  <a:pt x="44" y="32"/>
                  <a:pt x="44" y="28"/>
                </a:cubicBezTo>
                <a:cubicBezTo>
                  <a:pt x="44" y="24"/>
                  <a:pt x="48" y="15"/>
                  <a:pt x="40" y="15"/>
                </a:cubicBezTo>
                <a:cubicBezTo>
                  <a:pt x="33" y="15"/>
                  <a:pt x="38" y="24"/>
                  <a:pt x="36" y="28"/>
                </a:cubicBezTo>
                <a:close/>
              </a:path>
            </a:pathLst>
          </a:custGeom>
          <a:solidFill>
            <a:srgbClr val="72727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0" name="Google Shape;350;p1"/>
          <p:cNvSpPr/>
          <p:nvPr/>
        </p:nvSpPr>
        <p:spPr>
          <a:xfrm>
            <a:off x="9334500" y="5345113"/>
            <a:ext cx="176213" cy="136525"/>
          </a:xfrm>
          <a:custGeom>
            <a:rect b="b" l="l" r="r" t="t"/>
            <a:pathLst>
              <a:path extrusionOk="0" h="53" w="69">
                <a:moveTo>
                  <a:pt x="35" y="0"/>
                </a:moveTo>
                <a:cubicBezTo>
                  <a:pt x="43" y="0"/>
                  <a:pt x="51" y="0"/>
                  <a:pt x="58" y="0"/>
                </a:cubicBezTo>
                <a:cubicBezTo>
                  <a:pt x="65" y="0"/>
                  <a:pt x="69" y="3"/>
                  <a:pt x="69" y="10"/>
                </a:cubicBezTo>
                <a:cubicBezTo>
                  <a:pt x="69" y="21"/>
                  <a:pt x="69" y="32"/>
                  <a:pt x="69" y="43"/>
                </a:cubicBezTo>
                <a:cubicBezTo>
                  <a:pt x="69" y="50"/>
                  <a:pt x="65" y="53"/>
                  <a:pt x="58" y="53"/>
                </a:cubicBezTo>
                <a:cubicBezTo>
                  <a:pt x="42" y="53"/>
                  <a:pt x="27" y="53"/>
                  <a:pt x="11" y="53"/>
                </a:cubicBezTo>
                <a:cubicBezTo>
                  <a:pt x="4" y="53"/>
                  <a:pt x="0" y="50"/>
                  <a:pt x="0" y="43"/>
                </a:cubicBezTo>
                <a:cubicBezTo>
                  <a:pt x="0" y="32"/>
                  <a:pt x="0" y="21"/>
                  <a:pt x="0" y="10"/>
                </a:cubicBezTo>
                <a:cubicBezTo>
                  <a:pt x="0" y="3"/>
                  <a:pt x="4" y="0"/>
                  <a:pt x="11" y="0"/>
                </a:cubicBezTo>
                <a:cubicBezTo>
                  <a:pt x="19" y="0"/>
                  <a:pt x="27" y="0"/>
                  <a:pt x="35" y="0"/>
                </a:cubicBezTo>
                <a:close/>
                <a:moveTo>
                  <a:pt x="44" y="23"/>
                </a:moveTo>
                <a:cubicBezTo>
                  <a:pt x="40" y="23"/>
                  <a:pt x="36" y="23"/>
                  <a:pt x="32" y="23"/>
                </a:cubicBezTo>
                <a:cubicBezTo>
                  <a:pt x="30" y="23"/>
                  <a:pt x="27" y="23"/>
                  <a:pt x="27" y="27"/>
                </a:cubicBezTo>
                <a:cubicBezTo>
                  <a:pt x="27" y="31"/>
                  <a:pt x="30" y="31"/>
                  <a:pt x="33" y="31"/>
                </a:cubicBezTo>
                <a:cubicBezTo>
                  <a:pt x="40" y="31"/>
                  <a:pt x="48" y="31"/>
                  <a:pt x="55" y="31"/>
                </a:cubicBezTo>
                <a:cubicBezTo>
                  <a:pt x="58" y="31"/>
                  <a:pt x="61" y="31"/>
                  <a:pt x="61" y="26"/>
                </a:cubicBezTo>
                <a:cubicBezTo>
                  <a:pt x="61" y="22"/>
                  <a:pt x="58" y="23"/>
                  <a:pt x="55" y="23"/>
                </a:cubicBezTo>
                <a:cubicBezTo>
                  <a:pt x="51" y="23"/>
                  <a:pt x="48" y="23"/>
                  <a:pt x="44" y="23"/>
                </a:cubicBezTo>
                <a:close/>
                <a:moveTo>
                  <a:pt x="26" y="46"/>
                </a:moveTo>
                <a:cubicBezTo>
                  <a:pt x="30" y="46"/>
                  <a:pt x="34" y="46"/>
                  <a:pt x="38" y="46"/>
                </a:cubicBezTo>
                <a:cubicBezTo>
                  <a:pt x="41" y="45"/>
                  <a:pt x="43" y="45"/>
                  <a:pt x="43" y="41"/>
                </a:cubicBezTo>
                <a:cubicBezTo>
                  <a:pt x="42" y="39"/>
                  <a:pt x="41" y="38"/>
                  <a:pt x="38" y="38"/>
                </a:cubicBezTo>
                <a:cubicBezTo>
                  <a:pt x="30" y="37"/>
                  <a:pt x="21" y="37"/>
                  <a:pt x="13" y="38"/>
                </a:cubicBezTo>
                <a:cubicBezTo>
                  <a:pt x="10" y="38"/>
                  <a:pt x="8" y="39"/>
                  <a:pt x="8" y="42"/>
                </a:cubicBezTo>
                <a:cubicBezTo>
                  <a:pt x="8" y="45"/>
                  <a:pt x="11" y="45"/>
                  <a:pt x="13" y="46"/>
                </a:cubicBezTo>
                <a:cubicBezTo>
                  <a:pt x="17" y="46"/>
                  <a:pt x="21" y="46"/>
                  <a:pt x="26" y="46"/>
                </a:cubicBezTo>
                <a:close/>
                <a:moveTo>
                  <a:pt x="14" y="31"/>
                </a:moveTo>
                <a:cubicBezTo>
                  <a:pt x="17" y="31"/>
                  <a:pt x="20" y="30"/>
                  <a:pt x="20" y="26"/>
                </a:cubicBezTo>
                <a:cubicBezTo>
                  <a:pt x="20" y="22"/>
                  <a:pt x="16" y="23"/>
                  <a:pt x="14" y="23"/>
                </a:cubicBezTo>
                <a:cubicBezTo>
                  <a:pt x="11" y="23"/>
                  <a:pt x="8" y="23"/>
                  <a:pt x="8" y="27"/>
                </a:cubicBezTo>
                <a:cubicBezTo>
                  <a:pt x="8" y="31"/>
                  <a:pt x="11" y="30"/>
                  <a:pt x="14" y="31"/>
                </a:cubicBezTo>
                <a:close/>
                <a:moveTo>
                  <a:pt x="61" y="41"/>
                </a:moveTo>
                <a:cubicBezTo>
                  <a:pt x="61" y="37"/>
                  <a:pt x="57" y="38"/>
                  <a:pt x="54" y="38"/>
                </a:cubicBezTo>
                <a:cubicBezTo>
                  <a:pt x="51" y="37"/>
                  <a:pt x="49" y="39"/>
                  <a:pt x="50" y="42"/>
                </a:cubicBezTo>
                <a:cubicBezTo>
                  <a:pt x="50" y="46"/>
                  <a:pt x="53" y="45"/>
                  <a:pt x="56" y="46"/>
                </a:cubicBezTo>
                <a:cubicBezTo>
                  <a:pt x="59" y="46"/>
                  <a:pt x="61" y="45"/>
                  <a:pt x="61" y="41"/>
                </a:cubicBezTo>
                <a:close/>
              </a:path>
            </a:pathLst>
          </a:custGeom>
          <a:solidFill>
            <a:srgbClr val="72727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1" name="Google Shape;351;p1"/>
          <p:cNvSpPr/>
          <p:nvPr/>
        </p:nvSpPr>
        <p:spPr>
          <a:xfrm>
            <a:off x="9726613" y="5332413"/>
            <a:ext cx="157163" cy="161925"/>
          </a:xfrm>
          <a:custGeom>
            <a:rect b="b" l="l" r="r" t="t"/>
            <a:pathLst>
              <a:path extrusionOk="0" h="63" w="62">
                <a:moveTo>
                  <a:pt x="60" y="42"/>
                </a:moveTo>
                <a:cubicBezTo>
                  <a:pt x="56" y="45"/>
                  <a:pt x="59" y="55"/>
                  <a:pt x="48" y="51"/>
                </a:cubicBezTo>
                <a:cubicBezTo>
                  <a:pt x="44" y="49"/>
                  <a:pt x="40" y="51"/>
                  <a:pt x="40" y="56"/>
                </a:cubicBezTo>
                <a:cubicBezTo>
                  <a:pt x="39" y="63"/>
                  <a:pt x="35" y="62"/>
                  <a:pt x="31" y="62"/>
                </a:cubicBezTo>
                <a:cubicBezTo>
                  <a:pt x="27" y="62"/>
                  <a:pt x="23" y="63"/>
                  <a:pt x="23" y="56"/>
                </a:cubicBezTo>
                <a:cubicBezTo>
                  <a:pt x="22" y="51"/>
                  <a:pt x="18" y="49"/>
                  <a:pt x="14" y="51"/>
                </a:cubicBezTo>
                <a:cubicBezTo>
                  <a:pt x="8" y="54"/>
                  <a:pt x="7" y="50"/>
                  <a:pt x="4" y="47"/>
                </a:cubicBezTo>
                <a:cubicBezTo>
                  <a:pt x="2" y="43"/>
                  <a:pt x="0" y="40"/>
                  <a:pt x="5" y="37"/>
                </a:cubicBezTo>
                <a:cubicBezTo>
                  <a:pt x="10" y="34"/>
                  <a:pt x="10" y="29"/>
                  <a:pt x="5" y="27"/>
                </a:cubicBezTo>
                <a:cubicBezTo>
                  <a:pt x="0" y="23"/>
                  <a:pt x="3" y="20"/>
                  <a:pt x="5" y="16"/>
                </a:cubicBezTo>
                <a:cubicBezTo>
                  <a:pt x="7" y="12"/>
                  <a:pt x="8" y="9"/>
                  <a:pt x="14" y="12"/>
                </a:cubicBezTo>
                <a:cubicBezTo>
                  <a:pt x="18" y="14"/>
                  <a:pt x="22" y="12"/>
                  <a:pt x="23" y="7"/>
                </a:cubicBezTo>
                <a:cubicBezTo>
                  <a:pt x="23" y="0"/>
                  <a:pt x="27" y="1"/>
                  <a:pt x="31" y="1"/>
                </a:cubicBezTo>
                <a:cubicBezTo>
                  <a:pt x="35" y="1"/>
                  <a:pt x="39" y="0"/>
                  <a:pt x="40" y="7"/>
                </a:cubicBezTo>
                <a:cubicBezTo>
                  <a:pt x="40" y="12"/>
                  <a:pt x="44" y="14"/>
                  <a:pt x="48" y="12"/>
                </a:cubicBezTo>
                <a:cubicBezTo>
                  <a:pt x="54" y="9"/>
                  <a:pt x="56" y="13"/>
                  <a:pt x="58" y="16"/>
                </a:cubicBezTo>
                <a:cubicBezTo>
                  <a:pt x="60" y="20"/>
                  <a:pt x="62" y="23"/>
                  <a:pt x="57" y="27"/>
                </a:cubicBezTo>
                <a:cubicBezTo>
                  <a:pt x="52" y="29"/>
                  <a:pt x="53" y="33"/>
                  <a:pt x="57" y="37"/>
                </a:cubicBezTo>
                <a:cubicBezTo>
                  <a:pt x="58" y="38"/>
                  <a:pt x="60" y="39"/>
                  <a:pt x="60" y="42"/>
                </a:cubicBezTo>
                <a:close/>
                <a:moveTo>
                  <a:pt x="32" y="42"/>
                </a:moveTo>
                <a:cubicBezTo>
                  <a:pt x="37" y="41"/>
                  <a:pt x="42" y="37"/>
                  <a:pt x="41" y="31"/>
                </a:cubicBezTo>
                <a:cubicBezTo>
                  <a:pt x="41" y="25"/>
                  <a:pt x="37" y="21"/>
                  <a:pt x="30" y="21"/>
                </a:cubicBezTo>
                <a:cubicBezTo>
                  <a:pt x="24" y="22"/>
                  <a:pt x="21" y="26"/>
                  <a:pt x="21" y="32"/>
                </a:cubicBezTo>
                <a:cubicBezTo>
                  <a:pt x="21" y="38"/>
                  <a:pt x="25" y="41"/>
                  <a:pt x="32" y="42"/>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2" name="Google Shape;352;p1"/>
          <p:cNvSpPr/>
          <p:nvPr/>
        </p:nvSpPr>
        <p:spPr>
          <a:xfrm>
            <a:off x="10469563" y="5343525"/>
            <a:ext cx="200025" cy="139700"/>
          </a:xfrm>
          <a:custGeom>
            <a:rect b="b" l="l" r="r" t="t"/>
            <a:pathLst>
              <a:path extrusionOk="0" h="55" w="78">
                <a:moveTo>
                  <a:pt x="38" y="55"/>
                </a:moveTo>
                <a:cubicBezTo>
                  <a:pt x="28" y="55"/>
                  <a:pt x="18" y="54"/>
                  <a:pt x="8" y="55"/>
                </a:cubicBezTo>
                <a:cubicBezTo>
                  <a:pt x="3" y="55"/>
                  <a:pt x="0" y="54"/>
                  <a:pt x="1" y="47"/>
                </a:cubicBezTo>
                <a:cubicBezTo>
                  <a:pt x="1" y="34"/>
                  <a:pt x="1" y="21"/>
                  <a:pt x="1" y="7"/>
                </a:cubicBezTo>
                <a:cubicBezTo>
                  <a:pt x="1" y="2"/>
                  <a:pt x="2" y="0"/>
                  <a:pt x="7" y="1"/>
                </a:cubicBezTo>
                <a:cubicBezTo>
                  <a:pt x="28" y="1"/>
                  <a:pt x="50" y="1"/>
                  <a:pt x="71" y="1"/>
                </a:cubicBezTo>
                <a:cubicBezTo>
                  <a:pt x="75" y="1"/>
                  <a:pt x="78" y="1"/>
                  <a:pt x="78" y="6"/>
                </a:cubicBezTo>
                <a:cubicBezTo>
                  <a:pt x="77" y="20"/>
                  <a:pt x="77" y="34"/>
                  <a:pt x="78" y="49"/>
                </a:cubicBezTo>
                <a:cubicBezTo>
                  <a:pt x="78" y="54"/>
                  <a:pt x="75" y="55"/>
                  <a:pt x="71" y="55"/>
                </a:cubicBezTo>
                <a:cubicBezTo>
                  <a:pt x="60" y="54"/>
                  <a:pt x="49" y="55"/>
                  <a:pt x="38" y="55"/>
                </a:cubicBezTo>
                <a:close/>
                <a:moveTo>
                  <a:pt x="41" y="46"/>
                </a:moveTo>
                <a:cubicBezTo>
                  <a:pt x="49" y="45"/>
                  <a:pt x="62" y="51"/>
                  <a:pt x="68" y="44"/>
                </a:cubicBezTo>
                <a:cubicBezTo>
                  <a:pt x="72" y="38"/>
                  <a:pt x="69" y="25"/>
                  <a:pt x="69" y="15"/>
                </a:cubicBezTo>
                <a:cubicBezTo>
                  <a:pt x="69" y="15"/>
                  <a:pt x="69" y="15"/>
                  <a:pt x="69" y="14"/>
                </a:cubicBezTo>
                <a:cubicBezTo>
                  <a:pt x="70" y="10"/>
                  <a:pt x="68" y="9"/>
                  <a:pt x="64" y="9"/>
                </a:cubicBezTo>
                <a:cubicBezTo>
                  <a:pt x="47" y="9"/>
                  <a:pt x="31" y="9"/>
                  <a:pt x="14" y="9"/>
                </a:cubicBezTo>
                <a:cubicBezTo>
                  <a:pt x="10" y="9"/>
                  <a:pt x="9" y="10"/>
                  <a:pt x="9" y="14"/>
                </a:cubicBezTo>
                <a:cubicBezTo>
                  <a:pt x="5" y="46"/>
                  <a:pt x="5" y="46"/>
                  <a:pt x="37" y="46"/>
                </a:cubicBezTo>
                <a:cubicBezTo>
                  <a:pt x="38" y="46"/>
                  <a:pt x="38" y="46"/>
                  <a:pt x="41" y="46"/>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3" name="Google Shape;353;p1"/>
          <p:cNvSpPr/>
          <p:nvPr/>
        </p:nvSpPr>
        <p:spPr>
          <a:xfrm>
            <a:off x="6753225" y="5335588"/>
            <a:ext cx="130175" cy="155575"/>
          </a:xfrm>
          <a:custGeom>
            <a:rect b="b" l="l" r="r" t="t"/>
            <a:pathLst>
              <a:path extrusionOk="0" h="61" w="51">
                <a:moveTo>
                  <a:pt x="0" y="61"/>
                </a:moveTo>
                <a:cubicBezTo>
                  <a:pt x="0" y="40"/>
                  <a:pt x="0" y="21"/>
                  <a:pt x="0" y="0"/>
                </a:cubicBezTo>
                <a:cubicBezTo>
                  <a:pt x="16" y="10"/>
                  <a:pt x="31" y="19"/>
                  <a:pt x="46" y="28"/>
                </a:cubicBezTo>
                <a:cubicBezTo>
                  <a:pt x="51" y="31"/>
                  <a:pt x="48" y="32"/>
                  <a:pt x="45" y="34"/>
                </a:cubicBezTo>
                <a:cubicBezTo>
                  <a:pt x="31" y="43"/>
                  <a:pt x="16" y="51"/>
                  <a:pt x="0" y="61"/>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4" name="Google Shape;354;p1"/>
          <p:cNvSpPr/>
          <p:nvPr/>
        </p:nvSpPr>
        <p:spPr>
          <a:xfrm>
            <a:off x="10088563" y="5332413"/>
            <a:ext cx="196850" cy="161925"/>
          </a:xfrm>
          <a:custGeom>
            <a:rect b="b" l="l" r="r" t="t"/>
            <a:pathLst>
              <a:path extrusionOk="0" h="63" w="77">
                <a:moveTo>
                  <a:pt x="38" y="63"/>
                </a:moveTo>
                <a:cubicBezTo>
                  <a:pt x="29" y="63"/>
                  <a:pt x="20" y="62"/>
                  <a:pt x="11" y="63"/>
                </a:cubicBezTo>
                <a:cubicBezTo>
                  <a:pt x="4" y="63"/>
                  <a:pt x="0" y="61"/>
                  <a:pt x="1" y="53"/>
                </a:cubicBezTo>
                <a:cubicBezTo>
                  <a:pt x="1" y="39"/>
                  <a:pt x="1" y="24"/>
                  <a:pt x="1" y="10"/>
                </a:cubicBezTo>
                <a:cubicBezTo>
                  <a:pt x="0" y="3"/>
                  <a:pt x="4" y="0"/>
                  <a:pt x="11" y="0"/>
                </a:cubicBezTo>
                <a:cubicBezTo>
                  <a:pt x="29" y="1"/>
                  <a:pt x="48" y="1"/>
                  <a:pt x="66" y="0"/>
                </a:cubicBezTo>
                <a:cubicBezTo>
                  <a:pt x="73" y="0"/>
                  <a:pt x="77" y="2"/>
                  <a:pt x="77" y="10"/>
                </a:cubicBezTo>
                <a:cubicBezTo>
                  <a:pt x="76" y="24"/>
                  <a:pt x="76" y="39"/>
                  <a:pt x="77" y="53"/>
                </a:cubicBezTo>
                <a:cubicBezTo>
                  <a:pt x="77" y="60"/>
                  <a:pt x="74" y="63"/>
                  <a:pt x="67" y="63"/>
                </a:cubicBezTo>
                <a:cubicBezTo>
                  <a:pt x="57" y="62"/>
                  <a:pt x="47" y="63"/>
                  <a:pt x="38" y="63"/>
                </a:cubicBezTo>
                <a:close/>
                <a:moveTo>
                  <a:pt x="37" y="56"/>
                </a:moveTo>
                <a:cubicBezTo>
                  <a:pt x="47" y="56"/>
                  <a:pt x="55" y="56"/>
                  <a:pt x="63" y="56"/>
                </a:cubicBezTo>
                <a:cubicBezTo>
                  <a:pt x="68" y="56"/>
                  <a:pt x="70" y="55"/>
                  <a:pt x="70" y="49"/>
                </a:cubicBezTo>
                <a:cubicBezTo>
                  <a:pt x="69" y="38"/>
                  <a:pt x="69" y="26"/>
                  <a:pt x="70" y="14"/>
                </a:cubicBezTo>
                <a:cubicBezTo>
                  <a:pt x="70" y="8"/>
                  <a:pt x="68" y="7"/>
                  <a:pt x="63" y="7"/>
                </a:cubicBezTo>
                <a:cubicBezTo>
                  <a:pt x="50" y="7"/>
                  <a:pt x="38" y="7"/>
                  <a:pt x="25" y="7"/>
                </a:cubicBezTo>
                <a:cubicBezTo>
                  <a:pt x="7" y="7"/>
                  <a:pt x="7" y="7"/>
                  <a:pt x="8" y="25"/>
                </a:cubicBezTo>
                <a:cubicBezTo>
                  <a:pt x="8" y="35"/>
                  <a:pt x="4" y="48"/>
                  <a:pt x="9" y="54"/>
                </a:cubicBezTo>
                <a:cubicBezTo>
                  <a:pt x="15" y="61"/>
                  <a:pt x="29" y="55"/>
                  <a:pt x="37" y="56"/>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5" name="Google Shape;355;p1"/>
          <p:cNvSpPr/>
          <p:nvPr/>
        </p:nvSpPr>
        <p:spPr>
          <a:xfrm>
            <a:off x="10850563" y="5332413"/>
            <a:ext cx="200025" cy="161925"/>
          </a:xfrm>
          <a:custGeom>
            <a:rect b="b" l="l" r="r" t="t"/>
            <a:pathLst>
              <a:path extrusionOk="0" h="63" w="78">
                <a:moveTo>
                  <a:pt x="40" y="0"/>
                </a:moveTo>
                <a:cubicBezTo>
                  <a:pt x="49" y="0"/>
                  <a:pt x="59" y="1"/>
                  <a:pt x="68" y="0"/>
                </a:cubicBezTo>
                <a:cubicBezTo>
                  <a:pt x="75" y="0"/>
                  <a:pt x="78" y="3"/>
                  <a:pt x="78" y="9"/>
                </a:cubicBezTo>
                <a:cubicBezTo>
                  <a:pt x="77" y="24"/>
                  <a:pt x="77" y="39"/>
                  <a:pt x="78" y="54"/>
                </a:cubicBezTo>
                <a:cubicBezTo>
                  <a:pt x="78" y="60"/>
                  <a:pt x="75" y="63"/>
                  <a:pt x="69" y="63"/>
                </a:cubicBezTo>
                <a:cubicBezTo>
                  <a:pt x="63" y="63"/>
                  <a:pt x="57" y="63"/>
                  <a:pt x="50" y="63"/>
                </a:cubicBezTo>
                <a:cubicBezTo>
                  <a:pt x="48" y="63"/>
                  <a:pt x="46" y="63"/>
                  <a:pt x="46" y="60"/>
                </a:cubicBezTo>
                <a:cubicBezTo>
                  <a:pt x="46" y="56"/>
                  <a:pt x="48" y="56"/>
                  <a:pt x="50" y="56"/>
                </a:cubicBezTo>
                <a:cubicBezTo>
                  <a:pt x="51" y="56"/>
                  <a:pt x="51" y="56"/>
                  <a:pt x="52" y="56"/>
                </a:cubicBezTo>
                <a:cubicBezTo>
                  <a:pt x="58" y="55"/>
                  <a:pt x="66" y="59"/>
                  <a:pt x="69" y="54"/>
                </a:cubicBezTo>
                <a:cubicBezTo>
                  <a:pt x="73" y="50"/>
                  <a:pt x="71" y="41"/>
                  <a:pt x="71" y="34"/>
                </a:cubicBezTo>
                <a:cubicBezTo>
                  <a:pt x="70" y="26"/>
                  <a:pt x="75" y="14"/>
                  <a:pt x="69" y="9"/>
                </a:cubicBezTo>
                <a:cubicBezTo>
                  <a:pt x="64" y="4"/>
                  <a:pt x="52" y="7"/>
                  <a:pt x="44" y="7"/>
                </a:cubicBezTo>
                <a:cubicBezTo>
                  <a:pt x="35" y="7"/>
                  <a:pt x="26" y="7"/>
                  <a:pt x="17" y="7"/>
                </a:cubicBezTo>
                <a:cubicBezTo>
                  <a:pt x="12" y="7"/>
                  <a:pt x="7" y="7"/>
                  <a:pt x="8" y="14"/>
                </a:cubicBezTo>
                <a:cubicBezTo>
                  <a:pt x="9" y="16"/>
                  <a:pt x="8" y="18"/>
                  <a:pt x="5" y="18"/>
                </a:cubicBezTo>
                <a:cubicBezTo>
                  <a:pt x="2" y="17"/>
                  <a:pt x="2" y="16"/>
                  <a:pt x="2" y="13"/>
                </a:cubicBezTo>
                <a:cubicBezTo>
                  <a:pt x="0" y="4"/>
                  <a:pt x="3" y="1"/>
                  <a:pt x="12" y="0"/>
                </a:cubicBezTo>
                <a:cubicBezTo>
                  <a:pt x="21" y="0"/>
                  <a:pt x="31" y="0"/>
                  <a:pt x="40" y="0"/>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6" name="Google Shape;356;p1"/>
          <p:cNvSpPr/>
          <p:nvPr/>
        </p:nvSpPr>
        <p:spPr>
          <a:xfrm>
            <a:off x="7131050" y="5349875"/>
            <a:ext cx="92075" cy="128588"/>
          </a:xfrm>
          <a:custGeom>
            <a:rect b="b" l="l" r="r" t="t"/>
            <a:pathLst>
              <a:path extrusionOk="0" h="50" w="36">
                <a:moveTo>
                  <a:pt x="0" y="50"/>
                </a:moveTo>
                <a:cubicBezTo>
                  <a:pt x="0" y="32"/>
                  <a:pt x="0" y="17"/>
                  <a:pt x="0" y="0"/>
                </a:cubicBezTo>
                <a:cubicBezTo>
                  <a:pt x="11" y="7"/>
                  <a:pt x="21" y="14"/>
                  <a:pt x="31" y="21"/>
                </a:cubicBezTo>
                <a:cubicBezTo>
                  <a:pt x="36" y="24"/>
                  <a:pt x="33" y="26"/>
                  <a:pt x="30" y="28"/>
                </a:cubicBezTo>
                <a:cubicBezTo>
                  <a:pt x="20" y="35"/>
                  <a:pt x="11" y="42"/>
                  <a:pt x="0" y="50"/>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7" name="Google Shape;357;p1"/>
          <p:cNvSpPr/>
          <p:nvPr/>
        </p:nvSpPr>
        <p:spPr>
          <a:xfrm>
            <a:off x="7488238" y="5353050"/>
            <a:ext cx="82550" cy="120650"/>
          </a:xfrm>
          <a:custGeom>
            <a:rect b="b" l="l" r="r" t="t"/>
            <a:pathLst>
              <a:path extrusionOk="0" h="47" w="32">
                <a:moveTo>
                  <a:pt x="30" y="47"/>
                </a:moveTo>
                <a:cubicBezTo>
                  <a:pt x="22" y="41"/>
                  <a:pt x="18" y="32"/>
                  <a:pt x="6" y="33"/>
                </a:cubicBezTo>
                <a:cubicBezTo>
                  <a:pt x="0" y="34"/>
                  <a:pt x="3" y="27"/>
                  <a:pt x="3" y="23"/>
                </a:cubicBezTo>
                <a:cubicBezTo>
                  <a:pt x="3" y="20"/>
                  <a:pt x="1" y="13"/>
                  <a:pt x="6" y="14"/>
                </a:cubicBezTo>
                <a:cubicBezTo>
                  <a:pt x="18" y="16"/>
                  <a:pt x="22" y="6"/>
                  <a:pt x="30" y="0"/>
                </a:cubicBezTo>
                <a:cubicBezTo>
                  <a:pt x="32" y="9"/>
                  <a:pt x="32" y="38"/>
                  <a:pt x="30" y="47"/>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8" name="Google Shape;358;p1"/>
          <p:cNvSpPr/>
          <p:nvPr/>
        </p:nvSpPr>
        <p:spPr>
          <a:xfrm>
            <a:off x="8189913" y="5365750"/>
            <a:ext cx="112713" cy="87313"/>
          </a:xfrm>
          <a:custGeom>
            <a:rect b="b" l="l" r="r" t="t"/>
            <a:pathLst>
              <a:path extrusionOk="0" h="34" w="44">
                <a:moveTo>
                  <a:pt x="23" y="11"/>
                </a:moveTo>
                <a:cubicBezTo>
                  <a:pt x="27" y="3"/>
                  <a:pt x="31" y="0"/>
                  <a:pt x="37" y="2"/>
                </a:cubicBezTo>
                <a:cubicBezTo>
                  <a:pt x="41" y="5"/>
                  <a:pt x="44" y="8"/>
                  <a:pt x="40" y="13"/>
                </a:cubicBezTo>
                <a:cubicBezTo>
                  <a:pt x="39" y="16"/>
                  <a:pt x="39" y="17"/>
                  <a:pt x="41" y="18"/>
                </a:cubicBezTo>
                <a:cubicBezTo>
                  <a:pt x="43" y="22"/>
                  <a:pt x="43" y="25"/>
                  <a:pt x="40" y="28"/>
                </a:cubicBezTo>
                <a:cubicBezTo>
                  <a:pt x="37" y="32"/>
                  <a:pt x="32" y="32"/>
                  <a:pt x="29" y="31"/>
                </a:cubicBezTo>
                <a:cubicBezTo>
                  <a:pt x="25" y="28"/>
                  <a:pt x="22" y="27"/>
                  <a:pt x="17" y="31"/>
                </a:cubicBezTo>
                <a:cubicBezTo>
                  <a:pt x="13" y="33"/>
                  <a:pt x="7" y="31"/>
                  <a:pt x="1" y="31"/>
                </a:cubicBezTo>
                <a:cubicBezTo>
                  <a:pt x="3" y="24"/>
                  <a:pt x="8" y="21"/>
                  <a:pt x="11" y="17"/>
                </a:cubicBezTo>
                <a:cubicBezTo>
                  <a:pt x="13" y="14"/>
                  <a:pt x="17" y="10"/>
                  <a:pt x="13" y="7"/>
                </a:cubicBezTo>
                <a:cubicBezTo>
                  <a:pt x="9" y="4"/>
                  <a:pt x="6" y="6"/>
                  <a:pt x="4" y="10"/>
                </a:cubicBezTo>
                <a:cubicBezTo>
                  <a:pt x="4" y="11"/>
                  <a:pt x="2" y="11"/>
                  <a:pt x="1" y="11"/>
                </a:cubicBezTo>
                <a:cubicBezTo>
                  <a:pt x="0" y="6"/>
                  <a:pt x="3" y="3"/>
                  <a:pt x="7" y="2"/>
                </a:cubicBezTo>
                <a:cubicBezTo>
                  <a:pt x="11" y="1"/>
                  <a:pt x="15" y="2"/>
                  <a:pt x="18" y="5"/>
                </a:cubicBezTo>
                <a:cubicBezTo>
                  <a:pt x="21" y="9"/>
                  <a:pt x="19" y="12"/>
                  <a:pt x="17" y="16"/>
                </a:cubicBezTo>
                <a:cubicBezTo>
                  <a:pt x="14" y="19"/>
                  <a:pt x="11" y="22"/>
                  <a:pt x="7" y="28"/>
                </a:cubicBezTo>
                <a:cubicBezTo>
                  <a:pt x="14" y="25"/>
                  <a:pt x="21" y="34"/>
                  <a:pt x="24" y="23"/>
                </a:cubicBezTo>
                <a:cubicBezTo>
                  <a:pt x="24" y="23"/>
                  <a:pt x="26" y="23"/>
                  <a:pt x="27" y="24"/>
                </a:cubicBezTo>
                <a:cubicBezTo>
                  <a:pt x="30" y="28"/>
                  <a:pt x="35" y="30"/>
                  <a:pt x="37" y="24"/>
                </a:cubicBezTo>
                <a:cubicBezTo>
                  <a:pt x="40" y="18"/>
                  <a:pt x="33" y="19"/>
                  <a:pt x="29" y="16"/>
                </a:cubicBezTo>
                <a:cubicBezTo>
                  <a:pt x="32" y="14"/>
                  <a:pt x="41" y="13"/>
                  <a:pt x="36" y="7"/>
                </a:cubicBezTo>
                <a:cubicBezTo>
                  <a:pt x="32" y="2"/>
                  <a:pt x="29" y="8"/>
                  <a:pt x="23" y="11"/>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9" name="Google Shape;359;p1"/>
          <p:cNvSpPr/>
          <p:nvPr/>
        </p:nvSpPr>
        <p:spPr>
          <a:xfrm>
            <a:off x="7578725" y="5340350"/>
            <a:ext cx="60325" cy="147638"/>
          </a:xfrm>
          <a:custGeom>
            <a:rect b="b" l="l" r="r" t="t"/>
            <a:pathLst>
              <a:path extrusionOk="0" h="58" w="24">
                <a:moveTo>
                  <a:pt x="24" y="30"/>
                </a:moveTo>
                <a:cubicBezTo>
                  <a:pt x="23" y="40"/>
                  <a:pt x="18" y="48"/>
                  <a:pt x="9" y="53"/>
                </a:cubicBezTo>
                <a:cubicBezTo>
                  <a:pt x="7" y="55"/>
                  <a:pt x="4" y="58"/>
                  <a:pt x="2" y="54"/>
                </a:cubicBezTo>
                <a:cubicBezTo>
                  <a:pt x="0" y="51"/>
                  <a:pt x="3" y="49"/>
                  <a:pt x="5" y="48"/>
                </a:cubicBezTo>
                <a:cubicBezTo>
                  <a:pt x="18" y="39"/>
                  <a:pt x="21" y="28"/>
                  <a:pt x="14" y="17"/>
                </a:cubicBezTo>
                <a:cubicBezTo>
                  <a:pt x="12" y="13"/>
                  <a:pt x="9" y="11"/>
                  <a:pt x="5" y="9"/>
                </a:cubicBezTo>
                <a:cubicBezTo>
                  <a:pt x="3" y="8"/>
                  <a:pt x="1" y="6"/>
                  <a:pt x="2" y="4"/>
                </a:cubicBezTo>
                <a:cubicBezTo>
                  <a:pt x="4" y="0"/>
                  <a:pt x="6" y="3"/>
                  <a:pt x="9" y="4"/>
                </a:cubicBezTo>
                <a:cubicBezTo>
                  <a:pt x="19" y="9"/>
                  <a:pt x="24" y="18"/>
                  <a:pt x="24" y="30"/>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0" name="Google Shape;360;p1"/>
          <p:cNvSpPr/>
          <p:nvPr/>
        </p:nvSpPr>
        <p:spPr>
          <a:xfrm>
            <a:off x="10853738" y="5391150"/>
            <a:ext cx="101600" cy="103188"/>
          </a:xfrm>
          <a:custGeom>
            <a:rect b="b" l="l" r="r" t="t"/>
            <a:pathLst>
              <a:path extrusionOk="0" h="40" w="40">
                <a:moveTo>
                  <a:pt x="6" y="2"/>
                </a:moveTo>
                <a:cubicBezTo>
                  <a:pt x="21" y="3"/>
                  <a:pt x="37" y="19"/>
                  <a:pt x="38" y="34"/>
                </a:cubicBezTo>
                <a:cubicBezTo>
                  <a:pt x="39" y="36"/>
                  <a:pt x="40" y="39"/>
                  <a:pt x="36" y="40"/>
                </a:cubicBezTo>
                <a:cubicBezTo>
                  <a:pt x="33" y="40"/>
                  <a:pt x="31" y="39"/>
                  <a:pt x="31" y="35"/>
                </a:cubicBezTo>
                <a:cubicBezTo>
                  <a:pt x="29" y="20"/>
                  <a:pt x="19" y="13"/>
                  <a:pt x="5" y="9"/>
                </a:cubicBezTo>
                <a:cubicBezTo>
                  <a:pt x="2" y="9"/>
                  <a:pt x="0" y="8"/>
                  <a:pt x="1" y="4"/>
                </a:cubicBezTo>
                <a:cubicBezTo>
                  <a:pt x="2" y="0"/>
                  <a:pt x="5" y="3"/>
                  <a:pt x="6" y="2"/>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1" name="Google Shape;361;p1"/>
          <p:cNvSpPr/>
          <p:nvPr/>
        </p:nvSpPr>
        <p:spPr>
          <a:xfrm>
            <a:off x="7235825" y="5348288"/>
            <a:ext cx="23813" cy="130175"/>
          </a:xfrm>
          <a:custGeom>
            <a:rect b="b" l="l" r="r" t="t"/>
            <a:pathLst>
              <a:path extrusionOk="0" h="51" w="9">
                <a:moveTo>
                  <a:pt x="0" y="25"/>
                </a:moveTo>
                <a:cubicBezTo>
                  <a:pt x="0" y="18"/>
                  <a:pt x="0" y="12"/>
                  <a:pt x="0" y="5"/>
                </a:cubicBezTo>
                <a:cubicBezTo>
                  <a:pt x="0" y="2"/>
                  <a:pt x="1" y="0"/>
                  <a:pt x="5" y="1"/>
                </a:cubicBezTo>
                <a:cubicBezTo>
                  <a:pt x="8" y="1"/>
                  <a:pt x="9" y="3"/>
                  <a:pt x="9" y="5"/>
                </a:cubicBezTo>
                <a:cubicBezTo>
                  <a:pt x="9" y="19"/>
                  <a:pt x="8" y="33"/>
                  <a:pt x="9" y="46"/>
                </a:cubicBezTo>
                <a:cubicBezTo>
                  <a:pt x="9" y="49"/>
                  <a:pt x="8" y="51"/>
                  <a:pt x="4" y="51"/>
                </a:cubicBezTo>
                <a:cubicBezTo>
                  <a:pt x="1" y="51"/>
                  <a:pt x="0" y="50"/>
                  <a:pt x="0" y="46"/>
                </a:cubicBezTo>
                <a:cubicBezTo>
                  <a:pt x="0" y="39"/>
                  <a:pt x="0" y="32"/>
                  <a:pt x="0" y="25"/>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2" name="Google Shape;362;p1"/>
          <p:cNvSpPr/>
          <p:nvPr/>
        </p:nvSpPr>
        <p:spPr>
          <a:xfrm>
            <a:off x="7954963" y="5370513"/>
            <a:ext cx="50800" cy="74613"/>
          </a:xfrm>
          <a:custGeom>
            <a:rect b="b" l="l" r="r" t="t"/>
            <a:pathLst>
              <a:path extrusionOk="0" h="29" w="20">
                <a:moveTo>
                  <a:pt x="0" y="15"/>
                </a:moveTo>
                <a:cubicBezTo>
                  <a:pt x="0" y="8"/>
                  <a:pt x="0" y="0"/>
                  <a:pt x="10" y="0"/>
                </a:cubicBezTo>
                <a:cubicBezTo>
                  <a:pt x="20" y="0"/>
                  <a:pt x="20" y="8"/>
                  <a:pt x="20" y="15"/>
                </a:cubicBezTo>
                <a:cubicBezTo>
                  <a:pt x="19" y="21"/>
                  <a:pt x="19" y="29"/>
                  <a:pt x="10" y="29"/>
                </a:cubicBezTo>
                <a:cubicBezTo>
                  <a:pt x="0" y="29"/>
                  <a:pt x="1" y="21"/>
                  <a:pt x="0" y="15"/>
                </a:cubicBezTo>
                <a:close/>
                <a:moveTo>
                  <a:pt x="5" y="14"/>
                </a:moveTo>
                <a:cubicBezTo>
                  <a:pt x="6" y="18"/>
                  <a:pt x="3" y="25"/>
                  <a:pt x="10" y="25"/>
                </a:cubicBezTo>
                <a:cubicBezTo>
                  <a:pt x="16" y="25"/>
                  <a:pt x="15" y="19"/>
                  <a:pt x="15" y="15"/>
                </a:cubicBezTo>
                <a:cubicBezTo>
                  <a:pt x="15" y="11"/>
                  <a:pt x="17" y="5"/>
                  <a:pt x="10" y="4"/>
                </a:cubicBezTo>
                <a:cubicBezTo>
                  <a:pt x="3" y="3"/>
                  <a:pt x="5" y="10"/>
                  <a:pt x="5" y="14"/>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3" name="Google Shape;363;p1"/>
          <p:cNvSpPr/>
          <p:nvPr/>
        </p:nvSpPr>
        <p:spPr>
          <a:xfrm>
            <a:off x="7896225" y="5370513"/>
            <a:ext cx="50800" cy="74613"/>
          </a:xfrm>
          <a:custGeom>
            <a:rect b="b" l="l" r="r" t="t"/>
            <a:pathLst>
              <a:path extrusionOk="0" h="29" w="20">
                <a:moveTo>
                  <a:pt x="20" y="15"/>
                </a:moveTo>
                <a:cubicBezTo>
                  <a:pt x="19" y="21"/>
                  <a:pt x="20" y="29"/>
                  <a:pt x="10" y="29"/>
                </a:cubicBezTo>
                <a:cubicBezTo>
                  <a:pt x="0" y="29"/>
                  <a:pt x="0" y="22"/>
                  <a:pt x="0" y="14"/>
                </a:cubicBezTo>
                <a:cubicBezTo>
                  <a:pt x="0" y="7"/>
                  <a:pt x="0" y="0"/>
                  <a:pt x="10" y="0"/>
                </a:cubicBezTo>
                <a:cubicBezTo>
                  <a:pt x="20" y="0"/>
                  <a:pt x="19" y="8"/>
                  <a:pt x="20" y="15"/>
                </a:cubicBezTo>
                <a:close/>
                <a:moveTo>
                  <a:pt x="5" y="14"/>
                </a:moveTo>
                <a:cubicBezTo>
                  <a:pt x="5" y="18"/>
                  <a:pt x="3" y="25"/>
                  <a:pt x="10" y="25"/>
                </a:cubicBezTo>
                <a:cubicBezTo>
                  <a:pt x="17" y="25"/>
                  <a:pt x="15" y="18"/>
                  <a:pt x="15" y="14"/>
                </a:cubicBezTo>
                <a:cubicBezTo>
                  <a:pt x="15" y="10"/>
                  <a:pt x="17" y="4"/>
                  <a:pt x="10" y="4"/>
                </a:cubicBezTo>
                <a:cubicBezTo>
                  <a:pt x="3" y="4"/>
                  <a:pt x="6" y="10"/>
                  <a:pt x="5" y="14"/>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4" name="Google Shape;364;p1"/>
          <p:cNvSpPr/>
          <p:nvPr/>
        </p:nvSpPr>
        <p:spPr>
          <a:xfrm>
            <a:off x="7810500" y="5370513"/>
            <a:ext cx="52388" cy="74613"/>
          </a:xfrm>
          <a:custGeom>
            <a:rect b="b" l="l" r="r" t="t"/>
            <a:pathLst>
              <a:path extrusionOk="0" h="29" w="20">
                <a:moveTo>
                  <a:pt x="0" y="15"/>
                </a:moveTo>
                <a:cubicBezTo>
                  <a:pt x="1" y="8"/>
                  <a:pt x="0" y="0"/>
                  <a:pt x="10" y="0"/>
                </a:cubicBezTo>
                <a:cubicBezTo>
                  <a:pt x="20" y="0"/>
                  <a:pt x="20" y="8"/>
                  <a:pt x="20" y="15"/>
                </a:cubicBezTo>
                <a:cubicBezTo>
                  <a:pt x="20" y="21"/>
                  <a:pt x="20" y="29"/>
                  <a:pt x="10" y="29"/>
                </a:cubicBezTo>
                <a:cubicBezTo>
                  <a:pt x="0" y="29"/>
                  <a:pt x="1" y="21"/>
                  <a:pt x="0" y="15"/>
                </a:cubicBezTo>
                <a:close/>
                <a:moveTo>
                  <a:pt x="5" y="14"/>
                </a:moveTo>
                <a:cubicBezTo>
                  <a:pt x="6" y="18"/>
                  <a:pt x="3" y="25"/>
                  <a:pt x="10" y="25"/>
                </a:cubicBezTo>
                <a:cubicBezTo>
                  <a:pt x="17" y="25"/>
                  <a:pt x="15" y="18"/>
                  <a:pt x="15" y="14"/>
                </a:cubicBezTo>
                <a:cubicBezTo>
                  <a:pt x="15" y="10"/>
                  <a:pt x="17" y="4"/>
                  <a:pt x="10" y="4"/>
                </a:cubicBezTo>
                <a:cubicBezTo>
                  <a:pt x="3" y="4"/>
                  <a:pt x="6" y="11"/>
                  <a:pt x="5" y="14"/>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5" name="Google Shape;365;p1"/>
          <p:cNvSpPr/>
          <p:nvPr/>
        </p:nvSpPr>
        <p:spPr>
          <a:xfrm>
            <a:off x="8107363" y="5368925"/>
            <a:ext cx="50800" cy="79375"/>
          </a:xfrm>
          <a:custGeom>
            <a:rect b="b" l="l" r="r" t="t"/>
            <a:pathLst>
              <a:path extrusionOk="0" h="31" w="20">
                <a:moveTo>
                  <a:pt x="5" y="14"/>
                </a:moveTo>
                <a:cubicBezTo>
                  <a:pt x="9" y="13"/>
                  <a:pt x="13" y="13"/>
                  <a:pt x="13" y="9"/>
                </a:cubicBezTo>
                <a:cubicBezTo>
                  <a:pt x="13" y="7"/>
                  <a:pt x="12" y="6"/>
                  <a:pt x="11" y="5"/>
                </a:cubicBezTo>
                <a:cubicBezTo>
                  <a:pt x="7" y="3"/>
                  <a:pt x="5" y="8"/>
                  <a:pt x="0" y="10"/>
                </a:cubicBezTo>
                <a:cubicBezTo>
                  <a:pt x="1" y="2"/>
                  <a:pt x="6" y="0"/>
                  <a:pt x="11" y="1"/>
                </a:cubicBezTo>
                <a:cubicBezTo>
                  <a:pt x="17" y="2"/>
                  <a:pt x="20" y="6"/>
                  <a:pt x="17" y="12"/>
                </a:cubicBezTo>
                <a:cubicBezTo>
                  <a:pt x="16" y="14"/>
                  <a:pt x="16" y="15"/>
                  <a:pt x="17" y="18"/>
                </a:cubicBezTo>
                <a:cubicBezTo>
                  <a:pt x="20" y="23"/>
                  <a:pt x="18" y="28"/>
                  <a:pt x="13" y="29"/>
                </a:cubicBezTo>
                <a:cubicBezTo>
                  <a:pt x="7" y="31"/>
                  <a:pt x="1" y="31"/>
                  <a:pt x="0" y="21"/>
                </a:cubicBezTo>
                <a:cubicBezTo>
                  <a:pt x="5" y="23"/>
                  <a:pt x="9" y="31"/>
                  <a:pt x="13" y="24"/>
                </a:cubicBezTo>
                <a:cubicBezTo>
                  <a:pt x="17" y="17"/>
                  <a:pt x="9" y="18"/>
                  <a:pt x="5" y="14"/>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6" name="Google Shape;366;p1"/>
          <p:cNvSpPr/>
          <p:nvPr/>
        </p:nvSpPr>
        <p:spPr>
          <a:xfrm>
            <a:off x="11353800" y="5327650"/>
            <a:ext cx="61913" cy="66675"/>
          </a:xfrm>
          <a:custGeom>
            <a:rect b="b" l="l" r="r" t="t"/>
            <a:pathLst>
              <a:path extrusionOk="0" h="26" w="24">
                <a:moveTo>
                  <a:pt x="13" y="3"/>
                </a:moveTo>
                <a:cubicBezTo>
                  <a:pt x="16" y="4"/>
                  <a:pt x="22" y="0"/>
                  <a:pt x="23" y="5"/>
                </a:cubicBezTo>
                <a:cubicBezTo>
                  <a:pt x="24" y="11"/>
                  <a:pt x="23" y="18"/>
                  <a:pt x="23" y="25"/>
                </a:cubicBezTo>
                <a:cubicBezTo>
                  <a:pt x="23" y="25"/>
                  <a:pt x="20" y="26"/>
                  <a:pt x="18" y="26"/>
                </a:cubicBezTo>
                <a:cubicBezTo>
                  <a:pt x="15" y="26"/>
                  <a:pt x="15" y="24"/>
                  <a:pt x="15" y="22"/>
                </a:cubicBezTo>
                <a:cubicBezTo>
                  <a:pt x="16" y="13"/>
                  <a:pt x="13" y="9"/>
                  <a:pt x="4" y="11"/>
                </a:cubicBezTo>
                <a:cubicBezTo>
                  <a:pt x="1" y="11"/>
                  <a:pt x="0" y="10"/>
                  <a:pt x="0" y="7"/>
                </a:cubicBezTo>
                <a:cubicBezTo>
                  <a:pt x="0" y="4"/>
                  <a:pt x="1" y="2"/>
                  <a:pt x="4" y="2"/>
                </a:cubicBezTo>
                <a:cubicBezTo>
                  <a:pt x="7" y="3"/>
                  <a:pt x="9" y="3"/>
                  <a:pt x="13" y="3"/>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7" name="Google Shape;367;p1"/>
          <p:cNvSpPr/>
          <p:nvPr/>
        </p:nvSpPr>
        <p:spPr>
          <a:xfrm>
            <a:off x="11249025" y="5332413"/>
            <a:ext cx="65088" cy="61913"/>
          </a:xfrm>
          <a:custGeom>
            <a:rect b="b" l="l" r="r" t="t"/>
            <a:pathLst>
              <a:path extrusionOk="0" h="24" w="25">
                <a:moveTo>
                  <a:pt x="2" y="12"/>
                </a:moveTo>
                <a:cubicBezTo>
                  <a:pt x="3" y="8"/>
                  <a:pt x="0" y="2"/>
                  <a:pt x="4" y="1"/>
                </a:cubicBezTo>
                <a:cubicBezTo>
                  <a:pt x="10" y="0"/>
                  <a:pt x="17" y="1"/>
                  <a:pt x="23" y="1"/>
                </a:cubicBezTo>
                <a:cubicBezTo>
                  <a:pt x="25" y="1"/>
                  <a:pt x="25" y="3"/>
                  <a:pt x="25" y="5"/>
                </a:cubicBezTo>
                <a:cubicBezTo>
                  <a:pt x="25" y="7"/>
                  <a:pt x="25" y="9"/>
                  <a:pt x="22" y="9"/>
                </a:cubicBezTo>
                <a:cubicBezTo>
                  <a:pt x="13" y="7"/>
                  <a:pt x="8" y="10"/>
                  <a:pt x="10" y="20"/>
                </a:cubicBezTo>
                <a:cubicBezTo>
                  <a:pt x="11" y="23"/>
                  <a:pt x="9" y="24"/>
                  <a:pt x="6" y="24"/>
                </a:cubicBezTo>
                <a:cubicBezTo>
                  <a:pt x="3" y="24"/>
                  <a:pt x="2" y="23"/>
                  <a:pt x="2" y="19"/>
                </a:cubicBezTo>
                <a:cubicBezTo>
                  <a:pt x="2" y="17"/>
                  <a:pt x="2" y="15"/>
                  <a:pt x="2" y="12"/>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8" name="Google Shape;368;p1"/>
          <p:cNvSpPr/>
          <p:nvPr/>
        </p:nvSpPr>
        <p:spPr>
          <a:xfrm>
            <a:off x="11252200" y="5432425"/>
            <a:ext cx="63500" cy="66675"/>
          </a:xfrm>
          <a:custGeom>
            <a:rect b="b" l="l" r="r" t="t"/>
            <a:pathLst>
              <a:path extrusionOk="0" h="26" w="25">
                <a:moveTo>
                  <a:pt x="12" y="24"/>
                </a:moveTo>
                <a:cubicBezTo>
                  <a:pt x="9" y="22"/>
                  <a:pt x="3" y="26"/>
                  <a:pt x="2" y="21"/>
                </a:cubicBezTo>
                <a:cubicBezTo>
                  <a:pt x="0" y="15"/>
                  <a:pt x="1" y="8"/>
                  <a:pt x="1" y="2"/>
                </a:cubicBezTo>
                <a:cubicBezTo>
                  <a:pt x="2" y="0"/>
                  <a:pt x="5" y="0"/>
                  <a:pt x="7" y="0"/>
                </a:cubicBezTo>
                <a:cubicBezTo>
                  <a:pt x="11" y="1"/>
                  <a:pt x="9" y="4"/>
                  <a:pt x="9" y="6"/>
                </a:cubicBezTo>
                <a:cubicBezTo>
                  <a:pt x="9" y="13"/>
                  <a:pt x="9" y="17"/>
                  <a:pt x="18" y="16"/>
                </a:cubicBezTo>
                <a:cubicBezTo>
                  <a:pt x="20" y="15"/>
                  <a:pt x="24" y="14"/>
                  <a:pt x="24" y="19"/>
                </a:cubicBezTo>
                <a:cubicBezTo>
                  <a:pt x="25" y="24"/>
                  <a:pt x="21" y="24"/>
                  <a:pt x="18" y="24"/>
                </a:cubicBezTo>
                <a:cubicBezTo>
                  <a:pt x="16" y="24"/>
                  <a:pt x="14" y="24"/>
                  <a:pt x="12" y="24"/>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9" name="Google Shape;369;p1"/>
          <p:cNvSpPr/>
          <p:nvPr/>
        </p:nvSpPr>
        <p:spPr>
          <a:xfrm>
            <a:off x="11352213" y="5432425"/>
            <a:ext cx="68263" cy="63500"/>
          </a:xfrm>
          <a:custGeom>
            <a:rect b="b" l="l" r="r" t="t"/>
            <a:pathLst>
              <a:path extrusionOk="0" h="25" w="27">
                <a:moveTo>
                  <a:pt x="24" y="13"/>
                </a:moveTo>
                <a:cubicBezTo>
                  <a:pt x="23" y="16"/>
                  <a:pt x="27" y="22"/>
                  <a:pt x="22" y="23"/>
                </a:cubicBezTo>
                <a:cubicBezTo>
                  <a:pt x="16" y="25"/>
                  <a:pt x="9" y="24"/>
                  <a:pt x="3" y="23"/>
                </a:cubicBezTo>
                <a:cubicBezTo>
                  <a:pt x="0" y="23"/>
                  <a:pt x="1" y="20"/>
                  <a:pt x="1" y="18"/>
                </a:cubicBezTo>
                <a:cubicBezTo>
                  <a:pt x="1" y="14"/>
                  <a:pt x="4" y="15"/>
                  <a:pt x="6" y="15"/>
                </a:cubicBezTo>
                <a:cubicBezTo>
                  <a:pt x="13" y="16"/>
                  <a:pt x="17" y="16"/>
                  <a:pt x="16" y="7"/>
                </a:cubicBezTo>
                <a:cubicBezTo>
                  <a:pt x="16" y="4"/>
                  <a:pt x="14" y="0"/>
                  <a:pt x="20" y="0"/>
                </a:cubicBezTo>
                <a:cubicBezTo>
                  <a:pt x="26" y="1"/>
                  <a:pt x="24" y="5"/>
                  <a:pt x="24" y="8"/>
                </a:cubicBezTo>
                <a:cubicBezTo>
                  <a:pt x="24" y="9"/>
                  <a:pt x="24" y="11"/>
                  <a:pt x="24" y="13"/>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0" name="Google Shape;370;p1"/>
          <p:cNvSpPr/>
          <p:nvPr/>
        </p:nvSpPr>
        <p:spPr>
          <a:xfrm>
            <a:off x="10853738" y="5429250"/>
            <a:ext cx="63500" cy="65088"/>
          </a:xfrm>
          <a:custGeom>
            <a:rect b="b" l="l" r="r" t="t"/>
            <a:pathLst>
              <a:path extrusionOk="0" h="25" w="25">
                <a:moveTo>
                  <a:pt x="4" y="0"/>
                </a:moveTo>
                <a:cubicBezTo>
                  <a:pt x="12" y="0"/>
                  <a:pt x="24" y="12"/>
                  <a:pt x="24" y="21"/>
                </a:cubicBezTo>
                <a:cubicBezTo>
                  <a:pt x="24" y="23"/>
                  <a:pt x="25" y="24"/>
                  <a:pt x="22" y="25"/>
                </a:cubicBezTo>
                <a:cubicBezTo>
                  <a:pt x="20" y="25"/>
                  <a:pt x="18" y="25"/>
                  <a:pt x="17" y="22"/>
                </a:cubicBezTo>
                <a:cubicBezTo>
                  <a:pt x="15" y="15"/>
                  <a:pt x="11" y="9"/>
                  <a:pt x="3" y="8"/>
                </a:cubicBezTo>
                <a:cubicBezTo>
                  <a:pt x="0" y="8"/>
                  <a:pt x="1" y="5"/>
                  <a:pt x="1" y="3"/>
                </a:cubicBezTo>
                <a:cubicBezTo>
                  <a:pt x="1" y="1"/>
                  <a:pt x="2" y="0"/>
                  <a:pt x="4" y="0"/>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1" name="Google Shape;371;p1"/>
          <p:cNvSpPr/>
          <p:nvPr/>
        </p:nvSpPr>
        <p:spPr>
          <a:xfrm>
            <a:off x="8032750" y="5370513"/>
            <a:ext cx="33338" cy="77788"/>
          </a:xfrm>
          <a:custGeom>
            <a:rect b="b" l="l" r="r" t="t"/>
            <a:pathLst>
              <a:path extrusionOk="0" h="30" w="13">
                <a:moveTo>
                  <a:pt x="12" y="0"/>
                </a:moveTo>
                <a:cubicBezTo>
                  <a:pt x="13" y="9"/>
                  <a:pt x="7" y="24"/>
                  <a:pt x="0" y="30"/>
                </a:cubicBezTo>
                <a:cubicBezTo>
                  <a:pt x="4" y="20"/>
                  <a:pt x="8" y="10"/>
                  <a:pt x="12" y="0"/>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2" name="Google Shape;372;p1"/>
          <p:cNvSpPr/>
          <p:nvPr/>
        </p:nvSpPr>
        <p:spPr>
          <a:xfrm>
            <a:off x="7583488" y="5386388"/>
            <a:ext cx="28575" cy="55563"/>
          </a:xfrm>
          <a:custGeom>
            <a:rect b="b" l="l" r="r" t="t"/>
            <a:pathLst>
              <a:path extrusionOk="0" h="22" w="11">
                <a:moveTo>
                  <a:pt x="0" y="22"/>
                </a:moveTo>
                <a:cubicBezTo>
                  <a:pt x="0" y="14"/>
                  <a:pt x="0" y="7"/>
                  <a:pt x="0" y="0"/>
                </a:cubicBezTo>
                <a:cubicBezTo>
                  <a:pt x="11" y="5"/>
                  <a:pt x="11" y="14"/>
                  <a:pt x="0" y="22"/>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3" name="Google Shape;373;p1"/>
          <p:cNvSpPr/>
          <p:nvPr/>
        </p:nvSpPr>
        <p:spPr>
          <a:xfrm>
            <a:off x="10850563" y="5468938"/>
            <a:ext cx="30163" cy="33338"/>
          </a:xfrm>
          <a:custGeom>
            <a:rect b="b" l="l" r="r" t="t"/>
            <a:pathLst>
              <a:path extrusionOk="0" h="13" w="12">
                <a:moveTo>
                  <a:pt x="12" y="10"/>
                </a:moveTo>
                <a:cubicBezTo>
                  <a:pt x="8" y="8"/>
                  <a:pt x="3" y="13"/>
                  <a:pt x="2" y="6"/>
                </a:cubicBezTo>
                <a:cubicBezTo>
                  <a:pt x="1" y="4"/>
                  <a:pt x="0" y="0"/>
                  <a:pt x="4" y="0"/>
                </a:cubicBezTo>
                <a:cubicBezTo>
                  <a:pt x="9" y="0"/>
                  <a:pt x="11" y="4"/>
                  <a:pt x="12" y="10"/>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4" name="Google Shape;374;p1"/>
          <p:cNvSpPr/>
          <p:nvPr/>
        </p:nvSpPr>
        <p:spPr>
          <a:xfrm>
            <a:off x="8910638" y="5383213"/>
            <a:ext cx="38100" cy="66675"/>
          </a:xfrm>
          <a:custGeom>
            <a:rect b="b" l="l" r="r" t="t"/>
            <a:pathLst>
              <a:path extrusionOk="0" h="26" w="15">
                <a:moveTo>
                  <a:pt x="12" y="13"/>
                </a:moveTo>
                <a:cubicBezTo>
                  <a:pt x="10" y="18"/>
                  <a:pt x="15" y="26"/>
                  <a:pt x="8" y="26"/>
                </a:cubicBezTo>
                <a:cubicBezTo>
                  <a:pt x="0" y="26"/>
                  <a:pt x="5" y="17"/>
                  <a:pt x="5" y="13"/>
                </a:cubicBezTo>
                <a:cubicBezTo>
                  <a:pt x="4" y="9"/>
                  <a:pt x="1" y="0"/>
                  <a:pt x="8" y="0"/>
                </a:cubicBezTo>
                <a:cubicBezTo>
                  <a:pt x="15" y="1"/>
                  <a:pt x="10" y="9"/>
                  <a:pt x="12" y="13"/>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5" name="Google Shape;375;p1"/>
          <p:cNvSpPr/>
          <p:nvPr/>
        </p:nvSpPr>
        <p:spPr>
          <a:xfrm>
            <a:off x="8951913" y="5383213"/>
            <a:ext cx="39688" cy="66675"/>
          </a:xfrm>
          <a:custGeom>
            <a:rect b="b" l="l" r="r" t="t"/>
            <a:pathLst>
              <a:path extrusionOk="0" h="26" w="16">
                <a:moveTo>
                  <a:pt x="4" y="13"/>
                </a:moveTo>
                <a:cubicBezTo>
                  <a:pt x="6" y="9"/>
                  <a:pt x="1" y="0"/>
                  <a:pt x="8" y="0"/>
                </a:cubicBezTo>
                <a:cubicBezTo>
                  <a:pt x="16" y="0"/>
                  <a:pt x="12" y="9"/>
                  <a:pt x="12" y="13"/>
                </a:cubicBezTo>
                <a:cubicBezTo>
                  <a:pt x="12" y="17"/>
                  <a:pt x="15" y="25"/>
                  <a:pt x="9" y="26"/>
                </a:cubicBezTo>
                <a:cubicBezTo>
                  <a:pt x="0" y="26"/>
                  <a:pt x="7" y="17"/>
                  <a:pt x="4" y="13"/>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6" name="Google Shape;376;p1"/>
          <p:cNvSpPr/>
          <p:nvPr/>
        </p:nvSpPr>
        <p:spPr>
          <a:xfrm>
            <a:off x="9404350" y="5402263"/>
            <a:ext cx="85725" cy="22225"/>
          </a:xfrm>
          <a:custGeom>
            <a:rect b="b" l="l" r="r" t="t"/>
            <a:pathLst>
              <a:path extrusionOk="0" h="9" w="34">
                <a:moveTo>
                  <a:pt x="17" y="1"/>
                </a:moveTo>
                <a:cubicBezTo>
                  <a:pt x="21" y="1"/>
                  <a:pt x="24" y="1"/>
                  <a:pt x="28" y="1"/>
                </a:cubicBezTo>
                <a:cubicBezTo>
                  <a:pt x="31" y="1"/>
                  <a:pt x="34" y="0"/>
                  <a:pt x="34" y="4"/>
                </a:cubicBezTo>
                <a:cubicBezTo>
                  <a:pt x="34" y="9"/>
                  <a:pt x="31" y="9"/>
                  <a:pt x="28" y="9"/>
                </a:cubicBezTo>
                <a:cubicBezTo>
                  <a:pt x="21" y="9"/>
                  <a:pt x="13" y="9"/>
                  <a:pt x="6" y="9"/>
                </a:cubicBezTo>
                <a:cubicBezTo>
                  <a:pt x="3" y="9"/>
                  <a:pt x="0" y="9"/>
                  <a:pt x="0" y="5"/>
                </a:cubicBezTo>
                <a:cubicBezTo>
                  <a:pt x="0" y="1"/>
                  <a:pt x="3" y="1"/>
                  <a:pt x="5" y="1"/>
                </a:cubicBezTo>
                <a:cubicBezTo>
                  <a:pt x="9" y="1"/>
                  <a:pt x="13" y="1"/>
                  <a:pt x="17" y="1"/>
                </a:cubicBezTo>
                <a:close/>
              </a:path>
            </a:pathLst>
          </a:custGeom>
          <a:solidFill>
            <a:srgbClr val="02030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7" name="Google Shape;377;p1"/>
          <p:cNvSpPr/>
          <p:nvPr/>
        </p:nvSpPr>
        <p:spPr>
          <a:xfrm>
            <a:off x="9355138" y="5440363"/>
            <a:ext cx="88900" cy="22225"/>
          </a:xfrm>
          <a:custGeom>
            <a:rect b="b" l="l" r="r" t="t"/>
            <a:pathLst>
              <a:path extrusionOk="0" h="9" w="35">
                <a:moveTo>
                  <a:pt x="18" y="9"/>
                </a:moveTo>
                <a:cubicBezTo>
                  <a:pt x="13" y="9"/>
                  <a:pt x="9" y="9"/>
                  <a:pt x="5" y="9"/>
                </a:cubicBezTo>
                <a:cubicBezTo>
                  <a:pt x="3" y="8"/>
                  <a:pt x="0" y="8"/>
                  <a:pt x="0" y="5"/>
                </a:cubicBezTo>
                <a:cubicBezTo>
                  <a:pt x="0" y="2"/>
                  <a:pt x="2" y="1"/>
                  <a:pt x="5" y="1"/>
                </a:cubicBezTo>
                <a:cubicBezTo>
                  <a:pt x="13" y="0"/>
                  <a:pt x="22" y="0"/>
                  <a:pt x="30" y="1"/>
                </a:cubicBezTo>
                <a:cubicBezTo>
                  <a:pt x="33" y="1"/>
                  <a:pt x="34" y="2"/>
                  <a:pt x="35" y="4"/>
                </a:cubicBezTo>
                <a:cubicBezTo>
                  <a:pt x="35" y="8"/>
                  <a:pt x="33" y="8"/>
                  <a:pt x="30" y="9"/>
                </a:cubicBezTo>
                <a:cubicBezTo>
                  <a:pt x="26" y="9"/>
                  <a:pt x="22" y="9"/>
                  <a:pt x="18" y="9"/>
                </a:cubicBezTo>
                <a:close/>
              </a:path>
            </a:pathLst>
          </a:custGeom>
          <a:solidFill>
            <a:srgbClr val="02030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8" name="Google Shape;378;p1"/>
          <p:cNvSpPr/>
          <p:nvPr/>
        </p:nvSpPr>
        <p:spPr>
          <a:xfrm>
            <a:off x="9355138" y="5402263"/>
            <a:ext cx="30163" cy="22225"/>
          </a:xfrm>
          <a:custGeom>
            <a:rect b="b" l="l" r="r" t="t"/>
            <a:pathLst>
              <a:path extrusionOk="0" h="9" w="12">
                <a:moveTo>
                  <a:pt x="6" y="9"/>
                </a:moveTo>
                <a:cubicBezTo>
                  <a:pt x="3" y="8"/>
                  <a:pt x="0" y="9"/>
                  <a:pt x="0" y="5"/>
                </a:cubicBezTo>
                <a:cubicBezTo>
                  <a:pt x="0" y="1"/>
                  <a:pt x="3" y="1"/>
                  <a:pt x="6" y="1"/>
                </a:cubicBezTo>
                <a:cubicBezTo>
                  <a:pt x="8" y="1"/>
                  <a:pt x="12" y="0"/>
                  <a:pt x="12" y="4"/>
                </a:cubicBezTo>
                <a:cubicBezTo>
                  <a:pt x="12" y="8"/>
                  <a:pt x="9" y="9"/>
                  <a:pt x="6" y="9"/>
                </a:cubicBezTo>
                <a:close/>
              </a:path>
            </a:pathLst>
          </a:custGeom>
          <a:solidFill>
            <a:srgbClr val="02030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9" name="Google Shape;379;p1"/>
          <p:cNvSpPr/>
          <p:nvPr/>
        </p:nvSpPr>
        <p:spPr>
          <a:xfrm>
            <a:off x="9459913" y="5440363"/>
            <a:ext cx="30163" cy="22225"/>
          </a:xfrm>
          <a:custGeom>
            <a:rect b="b" l="l" r="r" t="t"/>
            <a:pathLst>
              <a:path extrusionOk="0" h="9" w="12">
                <a:moveTo>
                  <a:pt x="12" y="4"/>
                </a:moveTo>
                <a:cubicBezTo>
                  <a:pt x="12" y="8"/>
                  <a:pt x="10" y="9"/>
                  <a:pt x="7" y="9"/>
                </a:cubicBezTo>
                <a:cubicBezTo>
                  <a:pt x="4" y="8"/>
                  <a:pt x="1" y="9"/>
                  <a:pt x="1" y="5"/>
                </a:cubicBezTo>
                <a:cubicBezTo>
                  <a:pt x="0" y="2"/>
                  <a:pt x="2" y="0"/>
                  <a:pt x="5" y="1"/>
                </a:cubicBezTo>
                <a:cubicBezTo>
                  <a:pt x="8" y="1"/>
                  <a:pt x="12" y="0"/>
                  <a:pt x="12" y="4"/>
                </a:cubicBezTo>
                <a:close/>
              </a:path>
            </a:pathLst>
          </a:custGeom>
          <a:solidFill>
            <a:srgbClr val="02030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0" name="Google Shape;380;p1"/>
          <p:cNvSpPr/>
          <p:nvPr/>
        </p:nvSpPr>
        <p:spPr>
          <a:xfrm>
            <a:off x="9779000" y="5386388"/>
            <a:ext cx="53975" cy="53975"/>
          </a:xfrm>
          <a:custGeom>
            <a:rect b="b" l="l" r="r" t="t"/>
            <a:pathLst>
              <a:path extrusionOk="0" h="21" w="21">
                <a:moveTo>
                  <a:pt x="11" y="21"/>
                </a:moveTo>
                <a:cubicBezTo>
                  <a:pt x="4" y="20"/>
                  <a:pt x="0" y="17"/>
                  <a:pt x="0" y="11"/>
                </a:cubicBezTo>
                <a:cubicBezTo>
                  <a:pt x="0" y="5"/>
                  <a:pt x="3" y="1"/>
                  <a:pt x="9" y="0"/>
                </a:cubicBezTo>
                <a:cubicBezTo>
                  <a:pt x="16" y="0"/>
                  <a:pt x="20" y="4"/>
                  <a:pt x="20" y="10"/>
                </a:cubicBezTo>
                <a:cubicBezTo>
                  <a:pt x="21" y="16"/>
                  <a:pt x="16" y="20"/>
                  <a:pt x="11" y="21"/>
                </a:cubicBezTo>
                <a:close/>
              </a:path>
            </a:pathLst>
          </a:custGeom>
          <a:solidFill>
            <a:srgbClr val="02030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1" name="Google Shape;381;p1"/>
          <p:cNvSpPr/>
          <p:nvPr/>
        </p:nvSpPr>
        <p:spPr>
          <a:xfrm>
            <a:off x="10482263" y="5365750"/>
            <a:ext cx="171450" cy="107950"/>
          </a:xfrm>
          <a:custGeom>
            <a:rect b="b" l="l" r="r" t="t"/>
            <a:pathLst>
              <a:path extrusionOk="0" h="42" w="67">
                <a:moveTo>
                  <a:pt x="36" y="37"/>
                </a:moveTo>
                <a:cubicBezTo>
                  <a:pt x="33" y="37"/>
                  <a:pt x="33" y="37"/>
                  <a:pt x="32" y="37"/>
                </a:cubicBezTo>
                <a:cubicBezTo>
                  <a:pt x="0" y="37"/>
                  <a:pt x="0" y="37"/>
                  <a:pt x="4" y="5"/>
                </a:cubicBezTo>
                <a:cubicBezTo>
                  <a:pt x="4" y="1"/>
                  <a:pt x="5" y="0"/>
                  <a:pt x="9" y="0"/>
                </a:cubicBezTo>
                <a:cubicBezTo>
                  <a:pt x="26" y="0"/>
                  <a:pt x="42" y="0"/>
                  <a:pt x="59" y="0"/>
                </a:cubicBezTo>
                <a:cubicBezTo>
                  <a:pt x="63" y="0"/>
                  <a:pt x="65" y="1"/>
                  <a:pt x="64" y="5"/>
                </a:cubicBezTo>
                <a:cubicBezTo>
                  <a:pt x="64" y="6"/>
                  <a:pt x="64" y="6"/>
                  <a:pt x="64" y="6"/>
                </a:cubicBezTo>
                <a:cubicBezTo>
                  <a:pt x="64" y="16"/>
                  <a:pt x="67" y="29"/>
                  <a:pt x="63" y="35"/>
                </a:cubicBezTo>
                <a:cubicBezTo>
                  <a:pt x="57" y="42"/>
                  <a:pt x="44" y="36"/>
                  <a:pt x="36" y="37"/>
                </a:cubicBezTo>
                <a:close/>
              </a:path>
            </a:pathLst>
          </a:custGeom>
          <a:solidFill>
            <a:srgbClr val="02030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2" name="Google Shape;382;p1"/>
          <p:cNvSpPr/>
          <p:nvPr/>
        </p:nvSpPr>
        <p:spPr>
          <a:xfrm>
            <a:off x="10099675" y="5349875"/>
            <a:ext cx="168275" cy="138113"/>
          </a:xfrm>
          <a:custGeom>
            <a:rect b="b" l="l" r="r" t="t"/>
            <a:pathLst>
              <a:path extrusionOk="0" h="54" w="66">
                <a:moveTo>
                  <a:pt x="33" y="49"/>
                </a:moveTo>
                <a:cubicBezTo>
                  <a:pt x="25" y="48"/>
                  <a:pt x="11" y="54"/>
                  <a:pt x="5" y="47"/>
                </a:cubicBezTo>
                <a:cubicBezTo>
                  <a:pt x="0" y="41"/>
                  <a:pt x="4" y="28"/>
                  <a:pt x="4" y="18"/>
                </a:cubicBezTo>
                <a:cubicBezTo>
                  <a:pt x="3" y="0"/>
                  <a:pt x="3" y="0"/>
                  <a:pt x="21" y="0"/>
                </a:cubicBezTo>
                <a:cubicBezTo>
                  <a:pt x="34" y="0"/>
                  <a:pt x="46" y="0"/>
                  <a:pt x="59" y="0"/>
                </a:cubicBezTo>
                <a:cubicBezTo>
                  <a:pt x="64" y="0"/>
                  <a:pt x="66" y="1"/>
                  <a:pt x="66" y="7"/>
                </a:cubicBezTo>
                <a:cubicBezTo>
                  <a:pt x="65" y="19"/>
                  <a:pt x="65" y="31"/>
                  <a:pt x="66" y="42"/>
                </a:cubicBezTo>
                <a:cubicBezTo>
                  <a:pt x="66" y="48"/>
                  <a:pt x="64" y="49"/>
                  <a:pt x="59" y="49"/>
                </a:cubicBezTo>
                <a:cubicBezTo>
                  <a:pt x="51" y="49"/>
                  <a:pt x="43" y="49"/>
                  <a:pt x="33" y="49"/>
                </a:cubicBezTo>
                <a:close/>
                <a:moveTo>
                  <a:pt x="45" y="20"/>
                </a:moveTo>
                <a:cubicBezTo>
                  <a:pt x="41" y="22"/>
                  <a:pt x="33" y="17"/>
                  <a:pt x="31" y="24"/>
                </a:cubicBezTo>
                <a:cubicBezTo>
                  <a:pt x="26" y="36"/>
                  <a:pt x="31" y="42"/>
                  <a:pt x="44" y="42"/>
                </a:cubicBezTo>
                <a:cubicBezTo>
                  <a:pt x="45" y="42"/>
                  <a:pt x="46" y="42"/>
                  <a:pt x="48" y="42"/>
                </a:cubicBezTo>
                <a:cubicBezTo>
                  <a:pt x="57" y="43"/>
                  <a:pt x="59" y="40"/>
                  <a:pt x="60" y="30"/>
                </a:cubicBezTo>
                <a:cubicBezTo>
                  <a:pt x="61" y="17"/>
                  <a:pt x="52" y="21"/>
                  <a:pt x="45" y="20"/>
                </a:cubicBezTo>
                <a:close/>
              </a:path>
            </a:pathLst>
          </a:custGeom>
          <a:solidFill>
            <a:srgbClr val="02030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3" name="Google Shape;383;p1"/>
          <p:cNvSpPr/>
          <p:nvPr/>
        </p:nvSpPr>
        <p:spPr>
          <a:xfrm>
            <a:off x="7961313" y="5378450"/>
            <a:ext cx="36513" cy="57150"/>
          </a:xfrm>
          <a:custGeom>
            <a:rect b="b" l="l" r="r" t="t"/>
            <a:pathLst>
              <a:path extrusionOk="0" h="22" w="14">
                <a:moveTo>
                  <a:pt x="2" y="11"/>
                </a:moveTo>
                <a:cubicBezTo>
                  <a:pt x="2" y="7"/>
                  <a:pt x="0" y="0"/>
                  <a:pt x="7" y="1"/>
                </a:cubicBezTo>
                <a:cubicBezTo>
                  <a:pt x="14" y="2"/>
                  <a:pt x="12" y="8"/>
                  <a:pt x="12" y="12"/>
                </a:cubicBezTo>
                <a:cubicBezTo>
                  <a:pt x="12" y="16"/>
                  <a:pt x="13" y="22"/>
                  <a:pt x="7" y="22"/>
                </a:cubicBezTo>
                <a:cubicBezTo>
                  <a:pt x="0" y="22"/>
                  <a:pt x="3" y="15"/>
                  <a:pt x="2" y="11"/>
                </a:cubicBezTo>
                <a:close/>
              </a:path>
            </a:pathLst>
          </a:custGeom>
          <a:solidFill>
            <a:srgbClr val="02030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4" name="Google Shape;384;p1"/>
          <p:cNvSpPr/>
          <p:nvPr/>
        </p:nvSpPr>
        <p:spPr>
          <a:xfrm>
            <a:off x="7902575" y="5381625"/>
            <a:ext cx="36513" cy="53975"/>
          </a:xfrm>
          <a:custGeom>
            <a:rect b="b" l="l" r="r" t="t"/>
            <a:pathLst>
              <a:path extrusionOk="0" h="21" w="14">
                <a:moveTo>
                  <a:pt x="2" y="10"/>
                </a:moveTo>
                <a:cubicBezTo>
                  <a:pt x="3" y="6"/>
                  <a:pt x="0" y="0"/>
                  <a:pt x="7" y="0"/>
                </a:cubicBezTo>
                <a:cubicBezTo>
                  <a:pt x="14" y="0"/>
                  <a:pt x="12" y="6"/>
                  <a:pt x="12" y="10"/>
                </a:cubicBezTo>
                <a:cubicBezTo>
                  <a:pt x="12" y="14"/>
                  <a:pt x="14" y="21"/>
                  <a:pt x="7" y="21"/>
                </a:cubicBezTo>
                <a:cubicBezTo>
                  <a:pt x="0" y="21"/>
                  <a:pt x="2" y="14"/>
                  <a:pt x="2" y="10"/>
                </a:cubicBezTo>
                <a:close/>
              </a:path>
            </a:pathLst>
          </a:custGeom>
          <a:solidFill>
            <a:srgbClr val="02030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5" name="Google Shape;385;p1"/>
          <p:cNvSpPr/>
          <p:nvPr/>
        </p:nvSpPr>
        <p:spPr>
          <a:xfrm>
            <a:off x="7818438" y="5381625"/>
            <a:ext cx="36513" cy="53975"/>
          </a:xfrm>
          <a:custGeom>
            <a:rect b="b" l="l" r="r" t="t"/>
            <a:pathLst>
              <a:path extrusionOk="0" h="21" w="14">
                <a:moveTo>
                  <a:pt x="2" y="10"/>
                </a:moveTo>
                <a:cubicBezTo>
                  <a:pt x="3" y="7"/>
                  <a:pt x="0" y="0"/>
                  <a:pt x="7" y="0"/>
                </a:cubicBezTo>
                <a:cubicBezTo>
                  <a:pt x="14" y="0"/>
                  <a:pt x="12" y="6"/>
                  <a:pt x="12" y="10"/>
                </a:cubicBezTo>
                <a:cubicBezTo>
                  <a:pt x="12" y="14"/>
                  <a:pt x="14" y="21"/>
                  <a:pt x="7" y="21"/>
                </a:cubicBezTo>
                <a:cubicBezTo>
                  <a:pt x="0" y="21"/>
                  <a:pt x="3" y="14"/>
                  <a:pt x="2" y="10"/>
                </a:cubicBezTo>
                <a:close/>
              </a:path>
            </a:pathLst>
          </a:custGeom>
          <a:solidFill>
            <a:srgbClr val="02030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6" name="Google Shape;386;p1"/>
          <p:cNvSpPr/>
          <p:nvPr/>
        </p:nvSpPr>
        <p:spPr>
          <a:xfrm>
            <a:off x="10166350" y="5394325"/>
            <a:ext cx="88900" cy="66675"/>
          </a:xfrm>
          <a:custGeom>
            <a:rect b="b" l="l" r="r" t="t"/>
            <a:pathLst>
              <a:path extrusionOk="0" h="26" w="35">
                <a:moveTo>
                  <a:pt x="19" y="3"/>
                </a:moveTo>
                <a:cubicBezTo>
                  <a:pt x="26" y="4"/>
                  <a:pt x="35" y="0"/>
                  <a:pt x="34" y="13"/>
                </a:cubicBezTo>
                <a:cubicBezTo>
                  <a:pt x="33" y="23"/>
                  <a:pt x="31" y="26"/>
                  <a:pt x="22" y="25"/>
                </a:cubicBezTo>
                <a:cubicBezTo>
                  <a:pt x="20" y="25"/>
                  <a:pt x="19" y="25"/>
                  <a:pt x="18" y="25"/>
                </a:cubicBezTo>
                <a:cubicBezTo>
                  <a:pt x="5" y="25"/>
                  <a:pt x="0" y="19"/>
                  <a:pt x="5" y="7"/>
                </a:cubicBezTo>
                <a:cubicBezTo>
                  <a:pt x="7" y="0"/>
                  <a:pt x="15" y="5"/>
                  <a:pt x="19" y="3"/>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7" name="Google Shape;387;p1"/>
          <p:cNvSpPr/>
          <p:nvPr/>
        </p:nvSpPr>
        <p:spPr>
          <a:xfrm>
            <a:off x="6997700" y="5199063"/>
            <a:ext cx="4548188" cy="23813"/>
          </a:xfrm>
          <a:custGeom>
            <a:rect b="b" l="l" r="r" t="t"/>
            <a:pathLst>
              <a:path extrusionOk="0" h="9" w="1779">
                <a:moveTo>
                  <a:pt x="896" y="9"/>
                </a:moveTo>
                <a:cubicBezTo>
                  <a:pt x="623" y="9"/>
                  <a:pt x="350" y="9"/>
                  <a:pt x="76" y="9"/>
                </a:cubicBezTo>
                <a:cubicBezTo>
                  <a:pt x="58" y="9"/>
                  <a:pt x="39" y="9"/>
                  <a:pt x="20" y="9"/>
                </a:cubicBezTo>
                <a:cubicBezTo>
                  <a:pt x="7" y="8"/>
                  <a:pt x="2" y="6"/>
                  <a:pt x="1" y="4"/>
                </a:cubicBezTo>
                <a:cubicBezTo>
                  <a:pt x="0" y="2"/>
                  <a:pt x="11" y="1"/>
                  <a:pt x="24" y="1"/>
                </a:cubicBezTo>
                <a:cubicBezTo>
                  <a:pt x="41" y="0"/>
                  <a:pt x="58" y="0"/>
                  <a:pt x="74" y="0"/>
                </a:cubicBezTo>
                <a:cubicBezTo>
                  <a:pt x="618" y="0"/>
                  <a:pt x="1162" y="0"/>
                  <a:pt x="1707" y="0"/>
                </a:cubicBezTo>
                <a:cubicBezTo>
                  <a:pt x="1719" y="0"/>
                  <a:pt x="1732" y="0"/>
                  <a:pt x="1744" y="1"/>
                </a:cubicBezTo>
                <a:cubicBezTo>
                  <a:pt x="1763" y="1"/>
                  <a:pt x="1777" y="1"/>
                  <a:pt x="1778" y="5"/>
                </a:cubicBezTo>
                <a:cubicBezTo>
                  <a:pt x="1779" y="8"/>
                  <a:pt x="1766" y="9"/>
                  <a:pt x="1746" y="9"/>
                </a:cubicBezTo>
                <a:cubicBezTo>
                  <a:pt x="1732" y="9"/>
                  <a:pt x="1717" y="9"/>
                  <a:pt x="1702" y="9"/>
                </a:cubicBezTo>
                <a:cubicBezTo>
                  <a:pt x="1433" y="9"/>
                  <a:pt x="1165" y="9"/>
                  <a:pt x="896" y="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8" name="Google Shape;388;p1"/>
          <p:cNvSpPr/>
          <p:nvPr/>
        </p:nvSpPr>
        <p:spPr>
          <a:xfrm>
            <a:off x="6624638" y="5199063"/>
            <a:ext cx="749300" cy="23813"/>
          </a:xfrm>
          <a:custGeom>
            <a:rect b="b" l="l" r="r" t="t"/>
            <a:pathLst>
              <a:path extrusionOk="0" h="9" w="293">
                <a:moveTo>
                  <a:pt x="148" y="9"/>
                </a:moveTo>
                <a:cubicBezTo>
                  <a:pt x="103" y="9"/>
                  <a:pt x="58" y="9"/>
                  <a:pt x="13" y="9"/>
                </a:cubicBezTo>
                <a:cubicBezTo>
                  <a:pt x="10" y="9"/>
                  <a:pt x="7" y="9"/>
                  <a:pt x="4" y="9"/>
                </a:cubicBezTo>
                <a:cubicBezTo>
                  <a:pt x="1" y="8"/>
                  <a:pt x="1" y="6"/>
                  <a:pt x="1" y="4"/>
                </a:cubicBezTo>
                <a:cubicBezTo>
                  <a:pt x="0" y="1"/>
                  <a:pt x="2" y="0"/>
                  <a:pt x="4" y="0"/>
                </a:cubicBezTo>
                <a:cubicBezTo>
                  <a:pt x="7" y="0"/>
                  <a:pt x="10" y="0"/>
                  <a:pt x="13" y="0"/>
                </a:cubicBezTo>
                <a:cubicBezTo>
                  <a:pt x="102" y="0"/>
                  <a:pt x="192" y="0"/>
                  <a:pt x="281" y="0"/>
                </a:cubicBezTo>
                <a:cubicBezTo>
                  <a:pt x="283" y="0"/>
                  <a:pt x="286" y="0"/>
                  <a:pt x="288" y="0"/>
                </a:cubicBezTo>
                <a:cubicBezTo>
                  <a:pt x="291" y="0"/>
                  <a:pt x="293" y="1"/>
                  <a:pt x="293" y="4"/>
                </a:cubicBezTo>
                <a:cubicBezTo>
                  <a:pt x="293" y="8"/>
                  <a:pt x="291" y="9"/>
                  <a:pt x="288" y="9"/>
                </a:cubicBezTo>
                <a:cubicBezTo>
                  <a:pt x="286" y="9"/>
                  <a:pt x="283" y="9"/>
                  <a:pt x="281" y="9"/>
                </a:cubicBezTo>
                <a:cubicBezTo>
                  <a:pt x="236" y="9"/>
                  <a:pt x="192" y="9"/>
                  <a:pt x="148" y="9"/>
                </a:cubicBezTo>
                <a:close/>
              </a:path>
            </a:pathLst>
          </a:custGeom>
          <a:solidFill>
            <a:srgbClr val="E3061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9" name="Google Shape;389;p1"/>
          <p:cNvSpPr/>
          <p:nvPr/>
        </p:nvSpPr>
        <p:spPr>
          <a:xfrm>
            <a:off x="7297738" y="5159375"/>
            <a:ext cx="101600" cy="101600"/>
          </a:xfrm>
          <a:prstGeom prst="ellipse">
            <a:avLst/>
          </a:prstGeom>
          <a:solidFill>
            <a:srgbClr val="E3061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pic>
        <p:nvPicPr>
          <p:cNvPr id="582" name="Google Shape;582;p10"/>
          <p:cNvPicPr preferRelativeResize="0"/>
          <p:nvPr/>
        </p:nvPicPr>
        <p:blipFill rotWithShape="1">
          <a:blip r:embed="rId3">
            <a:alphaModFix/>
          </a:blip>
          <a:srcRect b="0" l="0" r="0" t="0"/>
          <a:stretch/>
        </p:blipFill>
        <p:spPr>
          <a:xfrm>
            <a:off x="843039" y="1191518"/>
            <a:ext cx="5522003" cy="5522003"/>
          </a:xfrm>
          <a:prstGeom prst="rect">
            <a:avLst/>
          </a:prstGeom>
          <a:noFill/>
          <a:ln>
            <a:noFill/>
          </a:ln>
        </p:spPr>
      </p:pic>
      <p:sp>
        <p:nvSpPr>
          <p:cNvPr id="583" name="Google Shape;583;p10"/>
          <p:cNvSpPr txBox="1"/>
          <p:nvPr>
            <p:ph idx="4294967295" type="body"/>
          </p:nvPr>
        </p:nvSpPr>
        <p:spPr>
          <a:xfrm>
            <a:off x="444686" y="312806"/>
            <a:ext cx="8820150" cy="7239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3200"/>
              <a:buChar char="•"/>
            </a:pPr>
            <a:r>
              <a:rPr lang="en-US" sz="3200"/>
              <a:t>Infographic Style</a:t>
            </a:r>
            <a:endParaRPr/>
          </a:p>
        </p:txBody>
      </p:sp>
      <p:sp>
        <p:nvSpPr>
          <p:cNvPr id="584" name="Google Shape;584;p10"/>
          <p:cNvSpPr/>
          <p:nvPr/>
        </p:nvSpPr>
        <p:spPr>
          <a:xfrm>
            <a:off x="7334299" y="2284351"/>
            <a:ext cx="656456" cy="656456"/>
          </a:xfrm>
          <a:prstGeom prst="ellipse">
            <a:avLst/>
          </a:pr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chemeClr val="lt1"/>
              </a:solidFill>
              <a:latin typeface="Calibri"/>
              <a:ea typeface="Calibri"/>
              <a:cs typeface="Calibri"/>
              <a:sym typeface="Calibri"/>
            </a:endParaRPr>
          </a:p>
        </p:txBody>
      </p:sp>
      <p:sp>
        <p:nvSpPr>
          <p:cNvPr id="585" name="Google Shape;585;p10"/>
          <p:cNvSpPr/>
          <p:nvPr/>
        </p:nvSpPr>
        <p:spPr>
          <a:xfrm>
            <a:off x="7334299" y="3450013"/>
            <a:ext cx="656456" cy="656456"/>
          </a:xfrm>
          <a:prstGeom prst="ellipse">
            <a:avLst/>
          </a:pr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chemeClr val="lt1"/>
              </a:solidFill>
              <a:latin typeface="Calibri"/>
              <a:ea typeface="Calibri"/>
              <a:cs typeface="Calibri"/>
              <a:sym typeface="Calibri"/>
            </a:endParaRPr>
          </a:p>
        </p:txBody>
      </p:sp>
      <p:sp>
        <p:nvSpPr>
          <p:cNvPr id="586" name="Google Shape;586;p10"/>
          <p:cNvSpPr/>
          <p:nvPr/>
        </p:nvSpPr>
        <p:spPr>
          <a:xfrm>
            <a:off x="7334299" y="4615676"/>
            <a:ext cx="656456" cy="656456"/>
          </a:xfrm>
          <a:prstGeom prst="ellipse">
            <a:avLst/>
          </a:pr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chemeClr val="lt1"/>
              </a:solidFill>
              <a:latin typeface="Calibri"/>
              <a:ea typeface="Calibri"/>
              <a:cs typeface="Calibri"/>
              <a:sym typeface="Calibri"/>
            </a:endParaRPr>
          </a:p>
        </p:txBody>
      </p:sp>
      <p:grpSp>
        <p:nvGrpSpPr>
          <p:cNvPr id="587" name="Google Shape;587;p10"/>
          <p:cNvGrpSpPr/>
          <p:nvPr/>
        </p:nvGrpSpPr>
        <p:grpSpPr>
          <a:xfrm>
            <a:off x="8177189" y="2065123"/>
            <a:ext cx="2212467" cy="1053360"/>
            <a:chOff x="910640" y="2975795"/>
            <a:chExt cx="1527408" cy="2634629"/>
          </a:xfrm>
        </p:grpSpPr>
        <p:sp>
          <p:nvSpPr>
            <p:cNvPr id="588" name="Google Shape;588;p10"/>
            <p:cNvSpPr txBox="1"/>
            <p:nvPr/>
          </p:nvSpPr>
          <p:spPr>
            <a:xfrm>
              <a:off x="910640" y="2975795"/>
              <a:ext cx="1527408" cy="769802"/>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1400">
                  <a:solidFill>
                    <a:srgbClr val="3F3F3F"/>
                  </a:solidFill>
                  <a:latin typeface="Calibri"/>
                  <a:ea typeface="Calibri"/>
                  <a:cs typeface="Calibri"/>
                  <a:sym typeface="Calibri"/>
                </a:rPr>
                <a:t>Content  Here</a:t>
              </a:r>
              <a:endParaRPr b="1" sz="1400">
                <a:solidFill>
                  <a:srgbClr val="3F3F3F"/>
                </a:solidFill>
                <a:latin typeface="Calibri"/>
                <a:ea typeface="Calibri"/>
                <a:cs typeface="Calibri"/>
                <a:sym typeface="Calibri"/>
              </a:endParaRPr>
            </a:p>
          </p:txBody>
        </p:sp>
        <p:sp>
          <p:nvSpPr>
            <p:cNvPr id="589" name="Google Shape;589;p10"/>
            <p:cNvSpPr txBox="1"/>
            <p:nvPr/>
          </p:nvSpPr>
          <p:spPr>
            <a:xfrm>
              <a:off x="910640" y="3531962"/>
              <a:ext cx="1527408" cy="207846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You can simply impress your audience and add a unique zing and appeal to your Presentations. </a:t>
              </a:r>
              <a:endParaRPr/>
            </a:p>
          </p:txBody>
        </p:sp>
      </p:grpSp>
      <p:sp>
        <p:nvSpPr>
          <p:cNvPr id="590" name="Google Shape;590;p10"/>
          <p:cNvSpPr txBox="1"/>
          <p:nvPr/>
        </p:nvSpPr>
        <p:spPr>
          <a:xfrm>
            <a:off x="10448305" y="2227859"/>
            <a:ext cx="1080120" cy="769441"/>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4400">
                <a:solidFill>
                  <a:schemeClr val="dk1"/>
                </a:solidFill>
                <a:latin typeface="Calibri"/>
                <a:ea typeface="Calibri"/>
                <a:cs typeface="Calibri"/>
                <a:sym typeface="Calibri"/>
              </a:rPr>
              <a:t>99</a:t>
            </a:r>
            <a:r>
              <a:rPr b="1" lang="en-US" sz="2400">
                <a:solidFill>
                  <a:schemeClr val="dk1"/>
                </a:solidFill>
                <a:latin typeface="Calibri"/>
                <a:ea typeface="Calibri"/>
                <a:cs typeface="Calibri"/>
                <a:sym typeface="Calibri"/>
              </a:rPr>
              <a:t>%</a:t>
            </a:r>
            <a:endParaRPr b="1" sz="2400">
              <a:solidFill>
                <a:schemeClr val="dk1"/>
              </a:solidFill>
              <a:latin typeface="Calibri"/>
              <a:ea typeface="Calibri"/>
              <a:cs typeface="Calibri"/>
              <a:sym typeface="Calibri"/>
            </a:endParaRPr>
          </a:p>
        </p:txBody>
      </p:sp>
      <p:grpSp>
        <p:nvGrpSpPr>
          <p:cNvPr id="591" name="Google Shape;591;p10"/>
          <p:cNvGrpSpPr/>
          <p:nvPr/>
        </p:nvGrpSpPr>
        <p:grpSpPr>
          <a:xfrm>
            <a:off x="8177189" y="3230785"/>
            <a:ext cx="2212467" cy="1053359"/>
            <a:chOff x="910640" y="2975795"/>
            <a:chExt cx="1527408" cy="2634628"/>
          </a:xfrm>
        </p:grpSpPr>
        <p:sp>
          <p:nvSpPr>
            <p:cNvPr id="592" name="Google Shape;592;p10"/>
            <p:cNvSpPr txBox="1"/>
            <p:nvPr/>
          </p:nvSpPr>
          <p:spPr>
            <a:xfrm>
              <a:off x="910640" y="2975795"/>
              <a:ext cx="1527408" cy="769802"/>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1400">
                  <a:solidFill>
                    <a:srgbClr val="3F3F3F"/>
                  </a:solidFill>
                  <a:latin typeface="Calibri"/>
                  <a:ea typeface="Calibri"/>
                  <a:cs typeface="Calibri"/>
                  <a:sym typeface="Calibri"/>
                </a:rPr>
                <a:t>Content  Here</a:t>
              </a:r>
              <a:endParaRPr b="1" sz="1400">
                <a:solidFill>
                  <a:srgbClr val="3F3F3F"/>
                </a:solidFill>
                <a:latin typeface="Calibri"/>
                <a:ea typeface="Calibri"/>
                <a:cs typeface="Calibri"/>
                <a:sym typeface="Calibri"/>
              </a:endParaRPr>
            </a:p>
          </p:txBody>
        </p:sp>
        <p:sp>
          <p:nvSpPr>
            <p:cNvPr id="593" name="Google Shape;593;p10"/>
            <p:cNvSpPr txBox="1"/>
            <p:nvPr/>
          </p:nvSpPr>
          <p:spPr>
            <a:xfrm>
              <a:off x="910640" y="3531960"/>
              <a:ext cx="1527408" cy="20784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You can simply impress your audience and add a unique zing and appeal to your Presentations.</a:t>
              </a:r>
              <a:endParaRPr/>
            </a:p>
          </p:txBody>
        </p:sp>
      </p:grpSp>
      <p:sp>
        <p:nvSpPr>
          <p:cNvPr id="594" name="Google Shape;594;p10"/>
          <p:cNvSpPr txBox="1"/>
          <p:nvPr/>
        </p:nvSpPr>
        <p:spPr>
          <a:xfrm>
            <a:off x="10448305" y="3393520"/>
            <a:ext cx="1080120" cy="769441"/>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4400">
                <a:solidFill>
                  <a:schemeClr val="dk1"/>
                </a:solidFill>
                <a:latin typeface="Calibri"/>
                <a:ea typeface="Calibri"/>
                <a:cs typeface="Calibri"/>
                <a:sym typeface="Calibri"/>
              </a:rPr>
              <a:t>85</a:t>
            </a:r>
            <a:r>
              <a:rPr b="1" lang="en-US" sz="2400">
                <a:solidFill>
                  <a:schemeClr val="dk1"/>
                </a:solidFill>
                <a:latin typeface="Calibri"/>
                <a:ea typeface="Calibri"/>
                <a:cs typeface="Calibri"/>
                <a:sym typeface="Calibri"/>
              </a:rPr>
              <a:t>%</a:t>
            </a:r>
            <a:endParaRPr b="1" sz="2400">
              <a:solidFill>
                <a:schemeClr val="dk1"/>
              </a:solidFill>
              <a:latin typeface="Calibri"/>
              <a:ea typeface="Calibri"/>
              <a:cs typeface="Calibri"/>
              <a:sym typeface="Calibri"/>
            </a:endParaRPr>
          </a:p>
        </p:txBody>
      </p:sp>
      <p:grpSp>
        <p:nvGrpSpPr>
          <p:cNvPr id="595" name="Google Shape;595;p10"/>
          <p:cNvGrpSpPr/>
          <p:nvPr/>
        </p:nvGrpSpPr>
        <p:grpSpPr>
          <a:xfrm>
            <a:off x="8177189" y="4396446"/>
            <a:ext cx="2212467" cy="1053359"/>
            <a:chOff x="910640" y="2975795"/>
            <a:chExt cx="1527408" cy="2634628"/>
          </a:xfrm>
        </p:grpSpPr>
        <p:sp>
          <p:nvSpPr>
            <p:cNvPr id="596" name="Google Shape;596;p10"/>
            <p:cNvSpPr txBox="1"/>
            <p:nvPr/>
          </p:nvSpPr>
          <p:spPr>
            <a:xfrm>
              <a:off x="910640" y="2975795"/>
              <a:ext cx="1527408" cy="769802"/>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1400">
                  <a:solidFill>
                    <a:srgbClr val="3F3F3F"/>
                  </a:solidFill>
                  <a:latin typeface="Calibri"/>
                  <a:ea typeface="Calibri"/>
                  <a:cs typeface="Calibri"/>
                  <a:sym typeface="Calibri"/>
                </a:rPr>
                <a:t>Content  Here</a:t>
              </a:r>
              <a:endParaRPr b="1" sz="1400">
                <a:solidFill>
                  <a:srgbClr val="3F3F3F"/>
                </a:solidFill>
                <a:latin typeface="Calibri"/>
                <a:ea typeface="Calibri"/>
                <a:cs typeface="Calibri"/>
                <a:sym typeface="Calibri"/>
              </a:endParaRPr>
            </a:p>
          </p:txBody>
        </p:sp>
        <p:sp>
          <p:nvSpPr>
            <p:cNvPr id="597" name="Google Shape;597;p10"/>
            <p:cNvSpPr txBox="1"/>
            <p:nvPr/>
          </p:nvSpPr>
          <p:spPr>
            <a:xfrm>
              <a:off x="910640" y="3531960"/>
              <a:ext cx="1527408" cy="20784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You can simply impress your audience and add a unique zing and appeal to your Presentations. </a:t>
              </a:r>
              <a:endParaRPr/>
            </a:p>
          </p:txBody>
        </p:sp>
      </p:grpSp>
      <p:sp>
        <p:nvSpPr>
          <p:cNvPr id="598" name="Google Shape;598;p10"/>
          <p:cNvSpPr txBox="1"/>
          <p:nvPr/>
        </p:nvSpPr>
        <p:spPr>
          <a:xfrm>
            <a:off x="10448305" y="4559182"/>
            <a:ext cx="1080120" cy="769441"/>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4400">
                <a:solidFill>
                  <a:schemeClr val="dk1"/>
                </a:solidFill>
                <a:latin typeface="Calibri"/>
                <a:ea typeface="Calibri"/>
                <a:cs typeface="Calibri"/>
                <a:sym typeface="Calibri"/>
              </a:rPr>
              <a:t>67</a:t>
            </a:r>
            <a:r>
              <a:rPr b="1" lang="en-US" sz="2400">
                <a:solidFill>
                  <a:schemeClr val="dk1"/>
                </a:solidFill>
                <a:latin typeface="Calibri"/>
                <a:ea typeface="Calibri"/>
                <a:cs typeface="Calibri"/>
                <a:sym typeface="Calibri"/>
              </a:rPr>
              <a:t>%</a:t>
            </a:r>
            <a:endParaRPr b="1" sz="2400">
              <a:solidFill>
                <a:schemeClr val="dk1"/>
              </a:solidFill>
              <a:latin typeface="Calibri"/>
              <a:ea typeface="Calibri"/>
              <a:cs typeface="Calibri"/>
              <a:sym typeface="Calibri"/>
            </a:endParaRPr>
          </a:p>
        </p:txBody>
      </p:sp>
      <p:sp>
        <p:nvSpPr>
          <p:cNvPr id="599" name="Google Shape;599;p10"/>
          <p:cNvSpPr/>
          <p:nvPr/>
        </p:nvSpPr>
        <p:spPr>
          <a:xfrm rot="-900000">
            <a:off x="7468732" y="4784596"/>
            <a:ext cx="387595" cy="314845"/>
          </a:xfrm>
          <a:custGeom>
            <a:rect b="b" l="l" r="r" t="t"/>
            <a:pathLst>
              <a:path extrusionOk="0" h="3321003" w="4088377">
                <a:moveTo>
                  <a:pt x="1365628" y="1622218"/>
                </a:moveTo>
                <a:cubicBezTo>
                  <a:pt x="1121373" y="1556771"/>
                  <a:pt x="870309" y="1701722"/>
                  <a:pt x="804861" y="1945977"/>
                </a:cubicBezTo>
                <a:cubicBezTo>
                  <a:pt x="739413" y="2190232"/>
                  <a:pt x="884365" y="2441296"/>
                  <a:pt x="1128620" y="2506744"/>
                </a:cubicBezTo>
                <a:cubicBezTo>
                  <a:pt x="1372875" y="2572191"/>
                  <a:pt x="1623939" y="2427240"/>
                  <a:pt x="1689387" y="2182985"/>
                </a:cubicBezTo>
                <a:cubicBezTo>
                  <a:pt x="1754835" y="1938730"/>
                  <a:pt x="1609883" y="1687666"/>
                  <a:pt x="1365628" y="1622218"/>
                </a:cubicBezTo>
                <a:close/>
                <a:moveTo>
                  <a:pt x="1447099" y="1318163"/>
                </a:moveTo>
                <a:cubicBezTo>
                  <a:pt x="1859279" y="1428606"/>
                  <a:pt x="2103885" y="1852277"/>
                  <a:pt x="1993442" y="2264456"/>
                </a:cubicBezTo>
                <a:cubicBezTo>
                  <a:pt x="1882999" y="2676636"/>
                  <a:pt x="1459328" y="2921242"/>
                  <a:pt x="1047149" y="2810799"/>
                </a:cubicBezTo>
                <a:cubicBezTo>
                  <a:pt x="634969" y="2700356"/>
                  <a:pt x="390363" y="2276685"/>
                  <a:pt x="500806" y="1864505"/>
                </a:cubicBezTo>
                <a:cubicBezTo>
                  <a:pt x="611249" y="1452326"/>
                  <a:pt x="1034920" y="1207720"/>
                  <a:pt x="1447099" y="1318163"/>
                </a:cubicBezTo>
                <a:close/>
                <a:moveTo>
                  <a:pt x="1476725" y="1207597"/>
                </a:moveTo>
                <a:cubicBezTo>
                  <a:pt x="1003481" y="1080792"/>
                  <a:pt x="517045" y="1361635"/>
                  <a:pt x="390240" y="1834879"/>
                </a:cubicBezTo>
                <a:cubicBezTo>
                  <a:pt x="263435" y="2308124"/>
                  <a:pt x="544279" y="2794559"/>
                  <a:pt x="1017523" y="2921365"/>
                </a:cubicBezTo>
                <a:cubicBezTo>
                  <a:pt x="1490767" y="3048170"/>
                  <a:pt x="1977202" y="2767326"/>
                  <a:pt x="2104008" y="2294082"/>
                </a:cubicBezTo>
                <a:cubicBezTo>
                  <a:pt x="2230813" y="1820838"/>
                  <a:pt x="1949969" y="1334403"/>
                  <a:pt x="1476725" y="1207597"/>
                </a:cubicBezTo>
                <a:close/>
                <a:moveTo>
                  <a:pt x="3290290" y="1590224"/>
                </a:moveTo>
                <a:cubicBezTo>
                  <a:pt x="3269727" y="1586016"/>
                  <a:pt x="3248437" y="1583806"/>
                  <a:pt x="3226630" y="1583806"/>
                </a:cubicBezTo>
                <a:cubicBezTo>
                  <a:pt x="3052179" y="1583806"/>
                  <a:pt x="2910758" y="1725227"/>
                  <a:pt x="2910758" y="1899678"/>
                </a:cubicBezTo>
                <a:cubicBezTo>
                  <a:pt x="2910758" y="2074130"/>
                  <a:pt x="3052179" y="2215551"/>
                  <a:pt x="3226630" y="2215550"/>
                </a:cubicBezTo>
                <a:cubicBezTo>
                  <a:pt x="3401082" y="2215551"/>
                  <a:pt x="3542503" y="2074130"/>
                  <a:pt x="3542502" y="1899678"/>
                </a:cubicBezTo>
                <a:cubicBezTo>
                  <a:pt x="3542503" y="1747033"/>
                  <a:pt x="3434228" y="1619677"/>
                  <a:pt x="3290290" y="1590224"/>
                </a:cubicBezTo>
                <a:close/>
                <a:moveTo>
                  <a:pt x="3334055" y="1377473"/>
                </a:moveTo>
                <a:cubicBezTo>
                  <a:pt x="3576950" y="1427177"/>
                  <a:pt x="3759665" y="1642090"/>
                  <a:pt x="3759665" y="1899678"/>
                </a:cubicBezTo>
                <a:cubicBezTo>
                  <a:pt x="3759665" y="2194064"/>
                  <a:pt x="3521017" y="2432713"/>
                  <a:pt x="3226630" y="2432713"/>
                </a:cubicBezTo>
                <a:cubicBezTo>
                  <a:pt x="2932244" y="2432712"/>
                  <a:pt x="2693596" y="2194065"/>
                  <a:pt x="2693596" y="1899678"/>
                </a:cubicBezTo>
                <a:cubicBezTo>
                  <a:pt x="2693596" y="1605292"/>
                  <a:pt x="2932244" y="1366644"/>
                  <a:pt x="3226630" y="1366644"/>
                </a:cubicBezTo>
                <a:cubicBezTo>
                  <a:pt x="3263429" y="1366644"/>
                  <a:pt x="3299356" y="1370373"/>
                  <a:pt x="3334055" y="1377473"/>
                </a:cubicBezTo>
                <a:close/>
                <a:moveTo>
                  <a:pt x="1391137" y="789478"/>
                </a:moveTo>
                <a:lnTo>
                  <a:pt x="1759910" y="888290"/>
                </a:lnTo>
                <a:lnTo>
                  <a:pt x="1754625" y="1202375"/>
                </a:lnTo>
                <a:lnTo>
                  <a:pt x="1744979" y="1199790"/>
                </a:lnTo>
                <a:cubicBezTo>
                  <a:pt x="1823578" y="1244024"/>
                  <a:pt x="1894617" y="1298265"/>
                  <a:pt x="1954704" y="1362586"/>
                </a:cubicBezTo>
                <a:lnTo>
                  <a:pt x="2234317" y="1293059"/>
                </a:lnTo>
                <a:lnTo>
                  <a:pt x="2413554" y="1630152"/>
                </a:lnTo>
                <a:lnTo>
                  <a:pt x="2214321" y="1809770"/>
                </a:lnTo>
                <a:cubicBezTo>
                  <a:pt x="2239296" y="1900740"/>
                  <a:pt x="2251067" y="1995997"/>
                  <a:pt x="2246841" y="2092825"/>
                </a:cubicBezTo>
                <a:lnTo>
                  <a:pt x="2495698" y="2230974"/>
                </a:lnTo>
                <a:lnTo>
                  <a:pt x="2396885" y="2599747"/>
                </a:lnTo>
                <a:lnTo>
                  <a:pt x="2094912" y="2594668"/>
                </a:lnTo>
                <a:cubicBezTo>
                  <a:pt x="2056732" y="2658461"/>
                  <a:pt x="2010475" y="2715996"/>
                  <a:pt x="1958644" y="2767359"/>
                </a:cubicBezTo>
                <a:lnTo>
                  <a:pt x="2057814" y="3026193"/>
                </a:lnTo>
                <a:lnTo>
                  <a:pt x="1745078" y="3245174"/>
                </a:lnTo>
                <a:lnTo>
                  <a:pt x="1507869" y="3039237"/>
                </a:lnTo>
                <a:lnTo>
                  <a:pt x="1536736" y="3019025"/>
                </a:lnTo>
                <a:cubicBezTo>
                  <a:pt x="1445878" y="3048429"/>
                  <a:pt x="1349798" y="3062567"/>
                  <a:pt x="1251837" y="3062021"/>
                </a:cubicBezTo>
                <a:lnTo>
                  <a:pt x="1108065" y="3321003"/>
                </a:lnTo>
                <a:lnTo>
                  <a:pt x="739291" y="3222191"/>
                </a:lnTo>
                <a:lnTo>
                  <a:pt x="744274" y="2926021"/>
                </a:lnTo>
                <a:cubicBezTo>
                  <a:pt x="666128" y="2881484"/>
                  <a:pt x="595548" y="2827017"/>
                  <a:pt x="535891" y="2762576"/>
                </a:cubicBezTo>
                <a:lnTo>
                  <a:pt x="540671" y="2772825"/>
                </a:lnTo>
                <a:lnTo>
                  <a:pt x="232276" y="2832568"/>
                </a:lnTo>
                <a:lnTo>
                  <a:pt x="70927" y="2486556"/>
                </a:lnTo>
                <a:lnTo>
                  <a:pt x="279495" y="2317444"/>
                </a:lnTo>
                <a:cubicBezTo>
                  <a:pt x="257233" y="2235849"/>
                  <a:pt x="245603" y="2150814"/>
                  <a:pt x="245586" y="2064274"/>
                </a:cubicBezTo>
                <a:lnTo>
                  <a:pt x="0" y="1927940"/>
                </a:lnTo>
                <a:lnTo>
                  <a:pt x="98812" y="1559167"/>
                </a:lnTo>
                <a:lnTo>
                  <a:pt x="380240" y="1563901"/>
                </a:lnTo>
                <a:cubicBezTo>
                  <a:pt x="418421" y="1496524"/>
                  <a:pt x="464524" y="1435092"/>
                  <a:pt x="516679" y="1380105"/>
                </a:cubicBezTo>
                <a:lnTo>
                  <a:pt x="422419" y="1089378"/>
                </a:lnTo>
                <a:lnTo>
                  <a:pt x="746189" y="887063"/>
                </a:lnTo>
                <a:lnTo>
                  <a:pt x="972292" y="1105134"/>
                </a:lnTo>
                <a:lnTo>
                  <a:pt x="970019" y="1106554"/>
                </a:lnTo>
                <a:cubicBezTo>
                  <a:pt x="1058903" y="1078586"/>
                  <a:pt x="1152743" y="1065659"/>
                  <a:pt x="1248316" y="1066709"/>
                </a:cubicBezTo>
                <a:lnTo>
                  <a:pt x="1238669" y="1064125"/>
                </a:lnTo>
                <a:close/>
                <a:moveTo>
                  <a:pt x="3349970" y="1300109"/>
                </a:moveTo>
                <a:cubicBezTo>
                  <a:pt x="3310130" y="1291957"/>
                  <a:pt x="3268880" y="1287676"/>
                  <a:pt x="3226630" y="1287676"/>
                </a:cubicBezTo>
                <a:cubicBezTo>
                  <a:pt x="2888631" y="1287676"/>
                  <a:pt x="2614628" y="1561679"/>
                  <a:pt x="2614628" y="1899678"/>
                </a:cubicBezTo>
                <a:cubicBezTo>
                  <a:pt x="2614628" y="2237678"/>
                  <a:pt x="2888630" y="2511680"/>
                  <a:pt x="3226630" y="2511681"/>
                </a:cubicBezTo>
                <a:cubicBezTo>
                  <a:pt x="3564630" y="2511681"/>
                  <a:pt x="3838633" y="2237678"/>
                  <a:pt x="3838633" y="1899678"/>
                </a:cubicBezTo>
                <a:cubicBezTo>
                  <a:pt x="3838632" y="1603928"/>
                  <a:pt x="3628849" y="1357176"/>
                  <a:pt x="3349970" y="1300109"/>
                </a:cubicBezTo>
                <a:close/>
                <a:moveTo>
                  <a:pt x="3358324" y="1024334"/>
                </a:moveTo>
                <a:lnTo>
                  <a:pt x="3410883" y="1234575"/>
                </a:lnTo>
                <a:lnTo>
                  <a:pt x="3403994" y="1234575"/>
                </a:lnTo>
                <a:cubicBezTo>
                  <a:pt x="3464268" y="1250018"/>
                  <a:pt x="3521292" y="1273478"/>
                  <a:pt x="3572818" y="1305612"/>
                </a:cubicBezTo>
                <a:lnTo>
                  <a:pt x="3746730" y="1209354"/>
                </a:lnTo>
                <a:lnTo>
                  <a:pt x="3926358" y="1401981"/>
                </a:lnTo>
                <a:lnTo>
                  <a:pt x="3825667" y="1557247"/>
                </a:lnTo>
                <a:cubicBezTo>
                  <a:pt x="3858552" y="1613408"/>
                  <a:pt x="3883404" y="1674784"/>
                  <a:pt x="3897877" y="1740062"/>
                </a:cubicBezTo>
                <a:lnTo>
                  <a:pt x="4088377" y="1787686"/>
                </a:lnTo>
                <a:lnTo>
                  <a:pt x="4088377" y="2051071"/>
                </a:lnTo>
                <a:lnTo>
                  <a:pt x="3886243" y="2101605"/>
                </a:lnTo>
                <a:cubicBezTo>
                  <a:pt x="3872191" y="2150933"/>
                  <a:pt x="3851639" y="2197531"/>
                  <a:pt x="3826272" y="2241013"/>
                </a:cubicBezTo>
                <a:lnTo>
                  <a:pt x="3938572" y="2395786"/>
                </a:lnTo>
                <a:lnTo>
                  <a:pt x="3769272" y="2597551"/>
                </a:lnTo>
                <a:lnTo>
                  <a:pt x="3574432" y="2502674"/>
                </a:lnTo>
                <a:lnTo>
                  <a:pt x="3590059" y="2484050"/>
                </a:lnTo>
                <a:cubicBezTo>
                  <a:pt x="3534764" y="2519868"/>
                  <a:pt x="3473263" y="2546445"/>
                  <a:pt x="3407886" y="2563572"/>
                </a:cubicBezTo>
                <a:lnTo>
                  <a:pt x="3358323" y="2761823"/>
                </a:lnTo>
                <a:lnTo>
                  <a:pt x="3094938" y="2761823"/>
                </a:lnTo>
                <a:lnTo>
                  <a:pt x="3045375" y="2563574"/>
                </a:lnTo>
                <a:cubicBezTo>
                  <a:pt x="2985349" y="2547848"/>
                  <a:pt x="2928591" y="2524155"/>
                  <a:pt x="2877330" y="2491865"/>
                </a:cubicBezTo>
                <a:lnTo>
                  <a:pt x="2882346" y="2497841"/>
                </a:lnTo>
                <a:lnTo>
                  <a:pt x="2687507" y="2592718"/>
                </a:lnTo>
                <a:lnTo>
                  <a:pt x="2518206" y="2390954"/>
                </a:lnTo>
                <a:lnTo>
                  <a:pt x="2626994" y="2241021"/>
                </a:lnTo>
                <a:cubicBezTo>
                  <a:pt x="2597591" y="2190623"/>
                  <a:pt x="2574657" y="2136035"/>
                  <a:pt x="2559194" y="2078370"/>
                </a:cubicBezTo>
                <a:lnTo>
                  <a:pt x="2371198" y="2031371"/>
                </a:lnTo>
                <a:lnTo>
                  <a:pt x="2371198" y="1767986"/>
                </a:lnTo>
                <a:lnTo>
                  <a:pt x="2559579" y="1720890"/>
                </a:lnTo>
                <a:cubicBezTo>
                  <a:pt x="2572992" y="1669175"/>
                  <a:pt x="2592745" y="1620006"/>
                  <a:pt x="2617681" y="1574051"/>
                </a:cubicBezTo>
                <a:lnTo>
                  <a:pt x="2502958" y="1397149"/>
                </a:lnTo>
                <a:lnTo>
                  <a:pt x="2682587" y="1204520"/>
                </a:lnTo>
                <a:lnTo>
                  <a:pt x="2872193" y="1309466"/>
                </a:lnTo>
                <a:lnTo>
                  <a:pt x="2870932" y="1310818"/>
                </a:lnTo>
                <a:cubicBezTo>
                  <a:pt x="2925169" y="1276310"/>
                  <a:pt x="2985393" y="1250941"/>
                  <a:pt x="3049268" y="1234575"/>
                </a:cubicBezTo>
                <a:lnTo>
                  <a:pt x="3042378" y="1234576"/>
                </a:lnTo>
                <a:lnTo>
                  <a:pt x="3094939" y="1024334"/>
                </a:lnTo>
                <a:close/>
                <a:moveTo>
                  <a:pt x="2786480" y="402820"/>
                </a:moveTo>
                <a:cubicBezTo>
                  <a:pt x="2745900" y="389943"/>
                  <a:pt x="2701172" y="388627"/>
                  <a:pt x="2657264" y="401580"/>
                </a:cubicBezTo>
                <a:cubicBezTo>
                  <a:pt x="2540176" y="436121"/>
                  <a:pt x="2473258" y="559041"/>
                  <a:pt x="2507800" y="676128"/>
                </a:cubicBezTo>
                <a:cubicBezTo>
                  <a:pt x="2542340" y="793216"/>
                  <a:pt x="2665260" y="860133"/>
                  <a:pt x="2782348" y="825592"/>
                </a:cubicBezTo>
                <a:cubicBezTo>
                  <a:pt x="2899435" y="791051"/>
                  <a:pt x="2966353" y="668132"/>
                  <a:pt x="2931812" y="551045"/>
                </a:cubicBezTo>
                <a:cubicBezTo>
                  <a:pt x="2910223" y="477864"/>
                  <a:pt x="2854113" y="424282"/>
                  <a:pt x="2786480" y="402820"/>
                </a:cubicBezTo>
                <a:close/>
                <a:moveTo>
                  <a:pt x="2932202" y="47278"/>
                </a:moveTo>
                <a:lnTo>
                  <a:pt x="3090904" y="140999"/>
                </a:lnTo>
                <a:lnTo>
                  <a:pt x="3054065" y="265147"/>
                </a:lnTo>
                <a:cubicBezTo>
                  <a:pt x="3087256" y="296329"/>
                  <a:pt x="3116089" y="332603"/>
                  <a:pt x="3138727" y="373550"/>
                </a:cubicBezTo>
                <a:lnTo>
                  <a:pt x="3276016" y="367796"/>
                </a:lnTo>
                <a:lnTo>
                  <a:pt x="3328165" y="544574"/>
                </a:lnTo>
                <a:lnTo>
                  <a:pt x="3202503" y="618514"/>
                </a:lnTo>
                <a:cubicBezTo>
                  <a:pt x="3202838" y="654403"/>
                  <a:pt x="3198271" y="689748"/>
                  <a:pt x="3189855" y="723955"/>
                </a:cubicBezTo>
                <a:lnTo>
                  <a:pt x="3295873" y="805599"/>
                </a:lnTo>
                <a:lnTo>
                  <a:pt x="3222192" y="974540"/>
                </a:lnTo>
                <a:lnTo>
                  <a:pt x="3072634" y="949439"/>
                </a:lnTo>
                <a:lnTo>
                  <a:pt x="3079435" y="933845"/>
                </a:lnTo>
                <a:cubicBezTo>
                  <a:pt x="3049413" y="968833"/>
                  <a:pt x="3013398" y="998848"/>
                  <a:pt x="2972910" y="1023288"/>
                </a:cubicBezTo>
                <a:lnTo>
                  <a:pt x="2978897" y="1166163"/>
                </a:lnTo>
                <a:lnTo>
                  <a:pt x="2802119" y="1218312"/>
                </a:lnTo>
                <a:lnTo>
                  <a:pt x="2729602" y="1095065"/>
                </a:lnTo>
                <a:cubicBezTo>
                  <a:pt x="2686199" y="1096396"/>
                  <a:pt x="2643414" y="1091732"/>
                  <a:pt x="2602615" y="1080209"/>
                </a:cubicBezTo>
                <a:lnTo>
                  <a:pt x="2607165" y="1083226"/>
                </a:lnTo>
                <a:lnTo>
                  <a:pt x="2495179" y="1185484"/>
                </a:lnTo>
                <a:lnTo>
                  <a:pt x="2341599" y="1083585"/>
                </a:lnTo>
                <a:lnTo>
                  <a:pt x="2384929" y="961414"/>
                </a:lnTo>
                <a:cubicBezTo>
                  <a:pt x="2355215" y="933409"/>
                  <a:pt x="2329015" y="901312"/>
                  <a:pt x="2307218" y="865670"/>
                </a:cubicBezTo>
                <a:lnTo>
                  <a:pt x="2171734" y="871348"/>
                </a:lnTo>
                <a:lnTo>
                  <a:pt x="2119584" y="694571"/>
                </a:lnTo>
                <a:lnTo>
                  <a:pt x="2236697" y="625662"/>
                </a:lnTo>
                <a:cubicBezTo>
                  <a:pt x="2235459" y="588297"/>
                  <a:pt x="2238982" y="551385"/>
                  <a:pt x="2246620" y="515603"/>
                </a:cubicBezTo>
                <a:lnTo>
                  <a:pt x="2134594" y="419585"/>
                </a:lnTo>
                <a:lnTo>
                  <a:pt x="2217016" y="254732"/>
                </a:lnTo>
                <a:lnTo>
                  <a:pt x="2365055" y="287627"/>
                </a:lnTo>
                <a:lnTo>
                  <a:pt x="2364476" y="288784"/>
                </a:lnTo>
                <a:cubicBezTo>
                  <a:pt x="2394046" y="254885"/>
                  <a:pt x="2429444" y="225933"/>
                  <a:pt x="2469075" y="202302"/>
                </a:cubicBezTo>
                <a:lnTo>
                  <a:pt x="2464452" y="203666"/>
                </a:lnTo>
                <a:lnTo>
                  <a:pt x="2458102" y="52150"/>
                </a:lnTo>
                <a:lnTo>
                  <a:pt x="2634880" y="0"/>
                </a:lnTo>
                <a:lnTo>
                  <a:pt x="2711784" y="130703"/>
                </a:lnTo>
                <a:lnTo>
                  <a:pt x="2707159" y="132067"/>
                </a:lnTo>
                <a:cubicBezTo>
                  <a:pt x="2750672" y="130497"/>
                  <a:pt x="2793590" y="134953"/>
                  <a:pt x="2834535" y="1463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0" name="Google Shape;600;p10"/>
          <p:cNvSpPr/>
          <p:nvPr/>
        </p:nvSpPr>
        <p:spPr>
          <a:xfrm>
            <a:off x="7493243" y="2443295"/>
            <a:ext cx="338573" cy="338573"/>
          </a:xfrm>
          <a:custGeom>
            <a:rect b="b" l="l" r="r" t="t"/>
            <a:pathLst>
              <a:path extrusionOk="0" h="2700265" w="2376266">
                <a:moveTo>
                  <a:pt x="1656387" y="1972892"/>
                </a:moveTo>
                <a:cubicBezTo>
                  <a:pt x="1611887" y="1973356"/>
                  <a:pt x="1563385" y="2005080"/>
                  <a:pt x="1534629" y="2057337"/>
                </a:cubicBezTo>
                <a:cubicBezTo>
                  <a:pt x="1496288" y="2127013"/>
                  <a:pt x="1507568" y="2206808"/>
                  <a:pt x="1559826" y="2235565"/>
                </a:cubicBezTo>
                <a:cubicBezTo>
                  <a:pt x="1612084" y="2264320"/>
                  <a:pt x="1685527" y="2231149"/>
                  <a:pt x="1723869" y="2161473"/>
                </a:cubicBezTo>
                <a:cubicBezTo>
                  <a:pt x="1762211" y="2091796"/>
                  <a:pt x="1750931" y="2012000"/>
                  <a:pt x="1698673" y="1983245"/>
                </a:cubicBezTo>
                <a:cubicBezTo>
                  <a:pt x="1685608" y="1976055"/>
                  <a:pt x="1671220" y="1972736"/>
                  <a:pt x="1656387" y="1972892"/>
                </a:cubicBezTo>
                <a:close/>
                <a:moveTo>
                  <a:pt x="312688" y="1634792"/>
                </a:moveTo>
                <a:cubicBezTo>
                  <a:pt x="281116" y="1626772"/>
                  <a:pt x="249981" y="1631172"/>
                  <a:pt x="226763" y="1649891"/>
                </a:cubicBezTo>
                <a:cubicBezTo>
                  <a:pt x="180329" y="1687329"/>
                  <a:pt x="183153" y="1767868"/>
                  <a:pt x="233071" y="1829780"/>
                </a:cubicBezTo>
                <a:cubicBezTo>
                  <a:pt x="282989" y="1891692"/>
                  <a:pt x="361097" y="1911533"/>
                  <a:pt x="407532" y="1874094"/>
                </a:cubicBezTo>
                <a:cubicBezTo>
                  <a:pt x="453966" y="1836657"/>
                  <a:pt x="451142" y="1756118"/>
                  <a:pt x="401224" y="1694205"/>
                </a:cubicBezTo>
                <a:cubicBezTo>
                  <a:pt x="376265" y="1663249"/>
                  <a:pt x="344258" y="1642811"/>
                  <a:pt x="312688" y="1634792"/>
                </a:cubicBezTo>
                <a:close/>
                <a:moveTo>
                  <a:pt x="1869299" y="1519920"/>
                </a:moveTo>
                <a:cubicBezTo>
                  <a:pt x="1824865" y="1522388"/>
                  <a:pt x="1777842" y="1556264"/>
                  <a:pt x="1751468" y="1609764"/>
                </a:cubicBezTo>
                <a:cubicBezTo>
                  <a:pt x="1716305" y="1681096"/>
                  <a:pt x="1731168" y="1760303"/>
                  <a:pt x="1784668" y="1786676"/>
                </a:cubicBezTo>
                <a:cubicBezTo>
                  <a:pt x="1838168" y="1813049"/>
                  <a:pt x="1910044" y="1776602"/>
                  <a:pt x="1945208" y="1705269"/>
                </a:cubicBezTo>
                <a:cubicBezTo>
                  <a:pt x="1980371" y="1633937"/>
                  <a:pt x="1965508" y="1554730"/>
                  <a:pt x="1912008" y="1528357"/>
                </a:cubicBezTo>
                <a:cubicBezTo>
                  <a:pt x="1898633" y="1521764"/>
                  <a:pt x="1884109" y="1519097"/>
                  <a:pt x="1869299" y="1519920"/>
                </a:cubicBezTo>
                <a:close/>
                <a:moveTo>
                  <a:pt x="741251" y="1329992"/>
                </a:moveTo>
                <a:cubicBezTo>
                  <a:pt x="709680" y="1321974"/>
                  <a:pt x="678544" y="1326372"/>
                  <a:pt x="655326" y="1345092"/>
                </a:cubicBezTo>
                <a:cubicBezTo>
                  <a:pt x="608892" y="1382530"/>
                  <a:pt x="611716" y="1463069"/>
                  <a:pt x="661634" y="1524981"/>
                </a:cubicBezTo>
                <a:cubicBezTo>
                  <a:pt x="711552" y="1586893"/>
                  <a:pt x="789660" y="1606734"/>
                  <a:pt x="836094" y="1569294"/>
                </a:cubicBezTo>
                <a:cubicBezTo>
                  <a:pt x="882529" y="1531856"/>
                  <a:pt x="879704" y="1451317"/>
                  <a:pt x="829787" y="1389406"/>
                </a:cubicBezTo>
                <a:cubicBezTo>
                  <a:pt x="804828" y="1358450"/>
                  <a:pt x="772822" y="1338012"/>
                  <a:pt x="741251" y="1329992"/>
                </a:cubicBezTo>
                <a:close/>
                <a:moveTo>
                  <a:pt x="2079316" y="1065457"/>
                </a:moveTo>
                <a:cubicBezTo>
                  <a:pt x="2035146" y="1070876"/>
                  <a:pt x="1990481" y="1107807"/>
                  <a:pt x="1967725" y="1162943"/>
                </a:cubicBezTo>
                <a:cubicBezTo>
                  <a:pt x="1937386" y="1236457"/>
                  <a:pt x="1957487" y="1314499"/>
                  <a:pt x="2012623" y="1337253"/>
                </a:cubicBezTo>
                <a:cubicBezTo>
                  <a:pt x="2067759" y="1360009"/>
                  <a:pt x="2137051" y="1318860"/>
                  <a:pt x="2167391" y="1245345"/>
                </a:cubicBezTo>
                <a:cubicBezTo>
                  <a:pt x="2197730" y="1171831"/>
                  <a:pt x="2177629" y="1093789"/>
                  <a:pt x="2122493" y="1071035"/>
                </a:cubicBezTo>
                <a:cubicBezTo>
                  <a:pt x="2108709" y="1065345"/>
                  <a:pt x="2094040" y="1063650"/>
                  <a:pt x="2079316" y="1065457"/>
                </a:cubicBezTo>
                <a:close/>
                <a:moveTo>
                  <a:pt x="0" y="654162"/>
                </a:moveTo>
                <a:lnTo>
                  <a:pt x="1082073" y="1244384"/>
                </a:lnTo>
                <a:lnTo>
                  <a:pt x="1121421" y="2700265"/>
                </a:lnTo>
                <a:lnTo>
                  <a:pt x="4918" y="1923139"/>
                </a:lnTo>
                <a:cubicBezTo>
                  <a:pt x="3279" y="1498508"/>
                  <a:pt x="1639" y="1073875"/>
                  <a:pt x="0" y="654162"/>
                </a:cubicBezTo>
                <a:close/>
                <a:moveTo>
                  <a:pt x="2375644" y="688592"/>
                </a:moveTo>
                <a:lnTo>
                  <a:pt x="2360889" y="1967406"/>
                </a:lnTo>
                <a:lnTo>
                  <a:pt x="1293570" y="2700265"/>
                </a:lnTo>
                <a:lnTo>
                  <a:pt x="1249303" y="1239466"/>
                </a:lnTo>
                <a:close/>
                <a:moveTo>
                  <a:pt x="1214923" y="371219"/>
                </a:moveTo>
                <a:cubicBezTo>
                  <a:pt x="1197013" y="368793"/>
                  <a:pt x="1177834" y="369067"/>
                  <a:pt x="1158247" y="372480"/>
                </a:cubicBezTo>
                <a:cubicBezTo>
                  <a:pt x="1079899" y="386133"/>
                  <a:pt x="1024686" y="444836"/>
                  <a:pt x="1034926" y="503598"/>
                </a:cubicBezTo>
                <a:cubicBezTo>
                  <a:pt x="1045165" y="562359"/>
                  <a:pt x="1116980" y="598927"/>
                  <a:pt x="1195328" y="585274"/>
                </a:cubicBezTo>
                <a:cubicBezTo>
                  <a:pt x="1273676" y="571621"/>
                  <a:pt x="1328889" y="512918"/>
                  <a:pt x="1318650" y="454156"/>
                </a:cubicBezTo>
                <a:cubicBezTo>
                  <a:pt x="1310970" y="410086"/>
                  <a:pt x="1268654" y="378499"/>
                  <a:pt x="1214923" y="371219"/>
                </a:cubicBezTo>
                <a:close/>
                <a:moveTo>
                  <a:pt x="1185985" y="0"/>
                </a:moveTo>
                <a:lnTo>
                  <a:pt x="2376266" y="506608"/>
                </a:lnTo>
                <a:lnTo>
                  <a:pt x="1161392" y="1101748"/>
                </a:lnTo>
                <a:lnTo>
                  <a:pt x="10460" y="491852"/>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1" name="Google Shape;601;p10"/>
          <p:cNvSpPr/>
          <p:nvPr/>
        </p:nvSpPr>
        <p:spPr>
          <a:xfrm>
            <a:off x="7562213" y="3613947"/>
            <a:ext cx="200631" cy="338573"/>
          </a:xfrm>
          <a:custGeom>
            <a:rect b="b" l="l" r="r" t="t"/>
            <a:pathLst>
              <a:path extrusionOk="0" h="3944720" w="2337548">
                <a:moveTo>
                  <a:pt x="2013548" y="1242075"/>
                </a:moveTo>
                <a:lnTo>
                  <a:pt x="2337548" y="1242075"/>
                </a:lnTo>
                <a:lnTo>
                  <a:pt x="2337548" y="1945866"/>
                </a:lnTo>
                <a:lnTo>
                  <a:pt x="2337548" y="1962155"/>
                </a:lnTo>
                <a:lnTo>
                  <a:pt x="2336798" y="1962155"/>
                </a:lnTo>
                <a:cubicBezTo>
                  <a:pt x="2330129" y="2597501"/>
                  <a:pt x="1898450" y="3121603"/>
                  <a:pt x="1336990" y="3208701"/>
                </a:cubicBezTo>
                <a:lnTo>
                  <a:pt x="1336990" y="3620720"/>
                </a:lnTo>
                <a:lnTo>
                  <a:pt x="1895070" y="3620720"/>
                </a:lnTo>
                <a:lnTo>
                  <a:pt x="1895070" y="3944720"/>
                </a:lnTo>
                <a:lnTo>
                  <a:pt x="454910" y="3944720"/>
                </a:lnTo>
                <a:lnTo>
                  <a:pt x="454910" y="3620720"/>
                </a:lnTo>
                <a:lnTo>
                  <a:pt x="1012990" y="3620720"/>
                </a:lnTo>
                <a:lnTo>
                  <a:pt x="1012990" y="3210585"/>
                </a:lnTo>
                <a:cubicBezTo>
                  <a:pt x="447376" y="3129632"/>
                  <a:pt x="8655" y="2604919"/>
                  <a:pt x="389" y="1964536"/>
                </a:cubicBezTo>
                <a:lnTo>
                  <a:pt x="0" y="1964536"/>
                </a:lnTo>
                <a:lnTo>
                  <a:pt x="0" y="1244456"/>
                </a:lnTo>
                <a:lnTo>
                  <a:pt x="324000" y="1244456"/>
                </a:lnTo>
                <a:lnTo>
                  <a:pt x="324000" y="1964536"/>
                </a:lnTo>
                <a:lnTo>
                  <a:pt x="323361" y="1964536"/>
                </a:lnTo>
                <a:cubicBezTo>
                  <a:pt x="331926" y="2486037"/>
                  <a:pt x="710705" y="2903701"/>
                  <a:pt x="1173940" y="2900510"/>
                </a:cubicBezTo>
                <a:cubicBezTo>
                  <a:pt x="1634302" y="2897337"/>
                  <a:pt x="2006933" y="2479634"/>
                  <a:pt x="2014006" y="1962155"/>
                </a:cubicBezTo>
                <a:lnTo>
                  <a:pt x="2013548" y="1962155"/>
                </a:lnTo>
                <a:close/>
                <a:moveTo>
                  <a:pt x="1168773" y="0"/>
                </a:moveTo>
                <a:cubicBezTo>
                  <a:pt x="1546536" y="0"/>
                  <a:pt x="1852773" y="306237"/>
                  <a:pt x="1852773" y="684000"/>
                </a:cubicBezTo>
                <a:lnTo>
                  <a:pt x="1852773" y="1980000"/>
                </a:lnTo>
                <a:cubicBezTo>
                  <a:pt x="1852773" y="2357763"/>
                  <a:pt x="1546536" y="2664000"/>
                  <a:pt x="1168773" y="2664000"/>
                </a:cubicBezTo>
                <a:cubicBezTo>
                  <a:pt x="791010" y="2664000"/>
                  <a:pt x="484773" y="2357763"/>
                  <a:pt x="484773" y="1980000"/>
                </a:cubicBezTo>
                <a:lnTo>
                  <a:pt x="484773" y="684000"/>
                </a:lnTo>
                <a:cubicBezTo>
                  <a:pt x="484773" y="306237"/>
                  <a:pt x="791010" y="0"/>
                  <a:pt x="1168773"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pic>
        <p:nvPicPr>
          <p:cNvPr id="602" name="Google Shape;602;p10"/>
          <p:cNvPicPr preferRelativeResize="0"/>
          <p:nvPr/>
        </p:nvPicPr>
        <p:blipFill rotWithShape="1">
          <a:blip r:embed="rId4">
            <a:alphaModFix/>
          </a:blip>
          <a:srcRect b="0" l="0" r="0" t="0"/>
          <a:stretch/>
        </p:blipFill>
        <p:spPr>
          <a:xfrm>
            <a:off x="1324977" y="2612579"/>
            <a:ext cx="4913699" cy="454453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11"/>
          <p:cNvSpPr txBox="1"/>
          <p:nvPr>
            <p:ph idx="4294967295" type="body"/>
          </p:nvPr>
        </p:nvSpPr>
        <p:spPr>
          <a:xfrm>
            <a:off x="4289796" y="238958"/>
            <a:ext cx="11572875" cy="7239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lang="en-US" sz="2400">
                <a:solidFill>
                  <a:schemeClr val="lt1"/>
                </a:solidFill>
              </a:rPr>
              <a:t>Infographic Style</a:t>
            </a:r>
            <a:endParaRPr/>
          </a:p>
        </p:txBody>
      </p:sp>
      <p:grpSp>
        <p:nvGrpSpPr>
          <p:cNvPr id="608" name="Google Shape;608;p11"/>
          <p:cNvGrpSpPr/>
          <p:nvPr/>
        </p:nvGrpSpPr>
        <p:grpSpPr>
          <a:xfrm>
            <a:off x="1" y="1788840"/>
            <a:ext cx="4231532" cy="3973916"/>
            <a:chOff x="1" y="1788840"/>
            <a:chExt cx="4231532" cy="3973916"/>
          </a:xfrm>
        </p:grpSpPr>
        <p:sp>
          <p:nvSpPr>
            <p:cNvPr id="609" name="Google Shape;609;p11"/>
            <p:cNvSpPr/>
            <p:nvPr/>
          </p:nvSpPr>
          <p:spPr>
            <a:xfrm>
              <a:off x="1" y="2462553"/>
              <a:ext cx="4231532" cy="468000"/>
            </a:xfrm>
            <a:prstGeom prst="rect">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grpSp>
          <p:nvGrpSpPr>
            <p:cNvPr id="610" name="Google Shape;610;p11"/>
            <p:cNvGrpSpPr/>
            <p:nvPr/>
          </p:nvGrpSpPr>
          <p:grpSpPr>
            <a:xfrm>
              <a:off x="713379" y="2542667"/>
              <a:ext cx="3333328" cy="3220089"/>
              <a:chOff x="720001" y="2446968"/>
              <a:chExt cx="3401927" cy="3220089"/>
            </a:xfrm>
          </p:grpSpPr>
          <p:sp>
            <p:nvSpPr>
              <p:cNvPr id="611" name="Google Shape;611;p11"/>
              <p:cNvSpPr txBox="1"/>
              <p:nvPr/>
            </p:nvSpPr>
            <p:spPr>
              <a:xfrm>
                <a:off x="720002" y="2446968"/>
                <a:ext cx="3401926" cy="3077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1400">
                    <a:solidFill>
                      <a:schemeClr val="lt1"/>
                    </a:solidFill>
                    <a:latin typeface="Calibri"/>
                    <a:ea typeface="Calibri"/>
                    <a:cs typeface="Calibri"/>
                    <a:sym typeface="Calibri"/>
                  </a:rPr>
                  <a:t>Simple PowerPoint Presentation</a:t>
                </a:r>
                <a:endParaRPr b="1" sz="1400">
                  <a:solidFill>
                    <a:schemeClr val="lt1"/>
                  </a:solidFill>
                  <a:latin typeface="Calibri"/>
                  <a:ea typeface="Calibri"/>
                  <a:cs typeface="Calibri"/>
                  <a:sym typeface="Calibri"/>
                </a:endParaRPr>
              </a:p>
            </p:txBody>
          </p:sp>
          <p:sp>
            <p:nvSpPr>
              <p:cNvPr id="612" name="Google Shape;612;p11"/>
              <p:cNvSpPr txBox="1"/>
              <p:nvPr/>
            </p:nvSpPr>
            <p:spPr>
              <a:xfrm>
                <a:off x="720001" y="2989401"/>
                <a:ext cx="3401927"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Get a modern PowerPoint  Presentation that is beautifully designed. I hope and I believe that this Template will your Time, Money and Reputation. Easy to change colors, photos and Text. Get a modern PowerPoint  Presentation that is beautifully designed. You can simply impress your audience and add a unique zing and appeal to your Presentations. </a:t>
                </a:r>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en-US" sz="1200">
                    <a:solidFill>
                      <a:schemeClr val="dk1"/>
                    </a:solidFill>
                    <a:latin typeface="Calibri"/>
                    <a:ea typeface="Calibri"/>
                    <a:cs typeface="Calibri"/>
                    <a:sym typeface="Calibri"/>
                  </a:rPr>
                  <a:t>You can simply impress your audience and add a unique zing and appeal to your Presentations. Get a modern PowerPoint  Presentation that is beautifully designed. Easy to change colors, photos and Text.</a:t>
                </a:r>
                <a:endParaRPr/>
              </a:p>
            </p:txBody>
          </p:sp>
        </p:grpSp>
        <p:grpSp>
          <p:nvGrpSpPr>
            <p:cNvPr id="613" name="Google Shape;613;p11"/>
            <p:cNvGrpSpPr/>
            <p:nvPr/>
          </p:nvGrpSpPr>
          <p:grpSpPr>
            <a:xfrm>
              <a:off x="713378" y="1788840"/>
              <a:ext cx="3131919" cy="567656"/>
              <a:chOff x="6324699" y="2356411"/>
              <a:chExt cx="2736305" cy="567656"/>
            </a:xfrm>
          </p:grpSpPr>
          <p:sp>
            <p:nvSpPr>
              <p:cNvPr id="614" name="Google Shape;614;p11"/>
              <p:cNvSpPr txBox="1"/>
              <p:nvPr/>
            </p:nvSpPr>
            <p:spPr>
              <a:xfrm>
                <a:off x="6324700" y="2616290"/>
                <a:ext cx="273630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rgbClr val="595959"/>
                    </a:solidFill>
                    <a:latin typeface="Calibri"/>
                    <a:ea typeface="Calibri"/>
                    <a:cs typeface="Calibri"/>
                    <a:sym typeface="Calibri"/>
                  </a:rPr>
                  <a:t>Simple PowerPoint Presentation </a:t>
                </a:r>
                <a:endParaRPr/>
              </a:p>
            </p:txBody>
          </p:sp>
          <p:sp>
            <p:nvSpPr>
              <p:cNvPr id="615" name="Google Shape;615;p11"/>
              <p:cNvSpPr txBox="1"/>
              <p:nvPr/>
            </p:nvSpPr>
            <p:spPr>
              <a:xfrm>
                <a:off x="6324699" y="2356411"/>
                <a:ext cx="273630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rgbClr val="595959"/>
                    </a:solidFill>
                    <a:latin typeface="Calibri"/>
                    <a:ea typeface="Calibri"/>
                    <a:cs typeface="Calibri"/>
                    <a:sym typeface="Calibri"/>
                  </a:rPr>
                  <a:t>Add Contents Title</a:t>
                </a:r>
                <a:endParaRPr b="1" sz="1400">
                  <a:solidFill>
                    <a:srgbClr val="595959"/>
                  </a:solidFill>
                  <a:latin typeface="Calibri"/>
                  <a:ea typeface="Calibri"/>
                  <a:cs typeface="Calibri"/>
                  <a:sym typeface="Calibri"/>
                </a:endParaRPr>
              </a:p>
            </p:txBody>
          </p:sp>
        </p:grpSp>
      </p:grpSp>
      <p:sp>
        <p:nvSpPr>
          <p:cNvPr id="616" name="Google Shape;616;p11"/>
          <p:cNvSpPr/>
          <p:nvPr/>
        </p:nvSpPr>
        <p:spPr>
          <a:xfrm>
            <a:off x="7960468" y="2462553"/>
            <a:ext cx="4231532" cy="468000"/>
          </a:xfrm>
          <a:prstGeom prst="rect">
            <a:avLst/>
          </a:prstGeom>
          <a:solidFill>
            <a:srgbClr val="FF0000"/>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2700">
              <a:solidFill>
                <a:schemeClr val="lt1"/>
              </a:solidFill>
              <a:latin typeface="Calibri"/>
              <a:ea typeface="Calibri"/>
              <a:cs typeface="Calibri"/>
              <a:sym typeface="Calibri"/>
            </a:endParaRPr>
          </a:p>
        </p:txBody>
      </p:sp>
      <p:grpSp>
        <p:nvGrpSpPr>
          <p:cNvPr id="617" name="Google Shape;617;p11"/>
          <p:cNvGrpSpPr/>
          <p:nvPr/>
        </p:nvGrpSpPr>
        <p:grpSpPr>
          <a:xfrm>
            <a:off x="8158279" y="2542667"/>
            <a:ext cx="3333328" cy="3220089"/>
            <a:chOff x="193825" y="2446968"/>
            <a:chExt cx="3401927" cy="3220089"/>
          </a:xfrm>
        </p:grpSpPr>
        <p:sp>
          <p:nvSpPr>
            <p:cNvPr id="618" name="Google Shape;618;p11"/>
            <p:cNvSpPr txBox="1"/>
            <p:nvPr/>
          </p:nvSpPr>
          <p:spPr>
            <a:xfrm>
              <a:off x="193826" y="2446968"/>
              <a:ext cx="3401926" cy="307777"/>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b="1" lang="en-US" sz="1400">
                  <a:solidFill>
                    <a:schemeClr val="lt1"/>
                  </a:solidFill>
                  <a:latin typeface="Calibri"/>
                  <a:ea typeface="Calibri"/>
                  <a:cs typeface="Calibri"/>
                  <a:sym typeface="Calibri"/>
                </a:rPr>
                <a:t>Simple PowerPoint Presentation</a:t>
              </a:r>
              <a:endParaRPr b="1" sz="1400">
                <a:solidFill>
                  <a:schemeClr val="lt1"/>
                </a:solidFill>
                <a:latin typeface="Calibri"/>
                <a:ea typeface="Calibri"/>
                <a:cs typeface="Calibri"/>
                <a:sym typeface="Calibri"/>
              </a:endParaRPr>
            </a:p>
          </p:txBody>
        </p:sp>
        <p:sp>
          <p:nvSpPr>
            <p:cNvPr id="619" name="Google Shape;619;p11"/>
            <p:cNvSpPr txBox="1"/>
            <p:nvPr/>
          </p:nvSpPr>
          <p:spPr>
            <a:xfrm>
              <a:off x="193825" y="2989401"/>
              <a:ext cx="3401927" cy="2677656"/>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chemeClr val="dk1"/>
                  </a:solidFill>
                  <a:latin typeface="Calibri"/>
                  <a:ea typeface="Calibri"/>
                  <a:cs typeface="Calibri"/>
                  <a:sym typeface="Calibri"/>
                </a:rPr>
                <a:t>Get a modern PowerPoint  Presentation that is beautifully designed. I hope and I believe that this Template will your Time, Money and Reputation. Easy to change colors, photos and Text. Get a modern PowerPoint  Presentation that is beautifully designed. You can simply impress your audience and add a unique zing and appeal to your Presentations. </a:t>
              </a:r>
              <a:endParaRPr/>
            </a:p>
            <a:p>
              <a:pPr indent="0" lvl="0" marL="0" marR="0" rtl="0" algn="r">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r">
                <a:spcBef>
                  <a:spcPts val="0"/>
                </a:spcBef>
                <a:spcAft>
                  <a:spcPts val="0"/>
                </a:spcAft>
                <a:buNone/>
              </a:pPr>
              <a:r>
                <a:rPr lang="en-US" sz="1200">
                  <a:solidFill>
                    <a:schemeClr val="dk1"/>
                  </a:solidFill>
                  <a:latin typeface="Calibri"/>
                  <a:ea typeface="Calibri"/>
                  <a:cs typeface="Calibri"/>
                  <a:sym typeface="Calibri"/>
                </a:rPr>
                <a:t>You can simply impress your audience and add a unique zing and appeal to your Presentations. Get a modern PowerPoint  Presentation that is beautifully designed. Easy to change colors, photos and Text.</a:t>
              </a:r>
              <a:endParaRPr/>
            </a:p>
          </p:txBody>
        </p:sp>
      </p:grpSp>
      <p:grpSp>
        <p:nvGrpSpPr>
          <p:cNvPr id="620" name="Google Shape;620;p11"/>
          <p:cNvGrpSpPr/>
          <p:nvPr/>
        </p:nvGrpSpPr>
        <p:grpSpPr>
          <a:xfrm>
            <a:off x="8359691" y="1788840"/>
            <a:ext cx="3131917" cy="567656"/>
            <a:chOff x="6050230" y="2356411"/>
            <a:chExt cx="2736304" cy="567656"/>
          </a:xfrm>
        </p:grpSpPr>
        <p:sp>
          <p:nvSpPr>
            <p:cNvPr id="621" name="Google Shape;621;p11"/>
            <p:cNvSpPr txBox="1"/>
            <p:nvPr/>
          </p:nvSpPr>
          <p:spPr>
            <a:xfrm>
              <a:off x="6050230" y="2616290"/>
              <a:ext cx="2736304"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400">
                  <a:solidFill>
                    <a:srgbClr val="595959"/>
                  </a:solidFill>
                  <a:latin typeface="Calibri"/>
                  <a:ea typeface="Calibri"/>
                  <a:cs typeface="Calibri"/>
                  <a:sym typeface="Calibri"/>
                </a:rPr>
                <a:t>Simple PowerPoint Presentation </a:t>
              </a:r>
              <a:endParaRPr/>
            </a:p>
          </p:txBody>
        </p:sp>
        <p:sp>
          <p:nvSpPr>
            <p:cNvPr id="622" name="Google Shape;622;p11"/>
            <p:cNvSpPr txBox="1"/>
            <p:nvPr/>
          </p:nvSpPr>
          <p:spPr>
            <a:xfrm>
              <a:off x="6050230" y="2356411"/>
              <a:ext cx="2736304"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400">
                  <a:solidFill>
                    <a:srgbClr val="595959"/>
                  </a:solidFill>
                  <a:latin typeface="Calibri"/>
                  <a:ea typeface="Calibri"/>
                  <a:cs typeface="Calibri"/>
                  <a:sym typeface="Calibri"/>
                </a:rPr>
                <a:t>Add Contents Title</a:t>
              </a:r>
              <a:endParaRPr b="1" sz="1400">
                <a:solidFill>
                  <a:srgbClr val="595959"/>
                </a:solidFill>
                <a:latin typeface="Calibri"/>
                <a:ea typeface="Calibri"/>
                <a:cs typeface="Calibri"/>
                <a:sym typeface="Calibri"/>
              </a:endParaRPr>
            </a:p>
          </p:txBody>
        </p:sp>
      </p:grpSp>
      <p:pic>
        <p:nvPicPr>
          <p:cNvPr id="623" name="Google Shape;623;p11"/>
          <p:cNvPicPr preferRelativeResize="0"/>
          <p:nvPr/>
        </p:nvPicPr>
        <p:blipFill rotWithShape="1">
          <a:blip r:embed="rId3">
            <a:alphaModFix/>
          </a:blip>
          <a:srcRect b="0" l="0" r="0" t="0"/>
          <a:stretch/>
        </p:blipFill>
        <p:spPr>
          <a:xfrm>
            <a:off x="4831243" y="2202607"/>
            <a:ext cx="2542500" cy="4185000"/>
          </a:xfrm>
          <a:prstGeom prst="rect">
            <a:avLst/>
          </a:prstGeom>
          <a:noFill/>
          <a:ln>
            <a:noFill/>
          </a:ln>
        </p:spPr>
      </p:pic>
      <p:pic>
        <p:nvPicPr>
          <p:cNvPr id="624" name="Google Shape;624;p11"/>
          <p:cNvPicPr preferRelativeResize="0"/>
          <p:nvPr/>
        </p:nvPicPr>
        <p:blipFill rotWithShape="1">
          <a:blip r:embed="rId4">
            <a:alphaModFix/>
          </a:blip>
          <a:srcRect b="0" l="0" r="0" t="0"/>
          <a:stretch/>
        </p:blipFill>
        <p:spPr>
          <a:xfrm>
            <a:off x="5663650" y="3417422"/>
            <a:ext cx="877685" cy="87768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12"/>
          <p:cNvSpPr txBox="1"/>
          <p:nvPr>
            <p:ph idx="4294967295" type="body"/>
          </p:nvPr>
        </p:nvSpPr>
        <p:spPr>
          <a:xfrm>
            <a:off x="3702235" y="189622"/>
            <a:ext cx="3479539" cy="69716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800"/>
              <a:buNone/>
            </a:pPr>
            <a:r>
              <a:rPr lang="en-US">
                <a:solidFill>
                  <a:schemeClr val="lt1"/>
                </a:solidFill>
              </a:rPr>
              <a:t>Infographic Style</a:t>
            </a:r>
            <a:endParaRPr/>
          </a:p>
        </p:txBody>
      </p:sp>
      <p:grpSp>
        <p:nvGrpSpPr>
          <p:cNvPr id="630" name="Google Shape;630;p12"/>
          <p:cNvGrpSpPr/>
          <p:nvPr/>
        </p:nvGrpSpPr>
        <p:grpSpPr>
          <a:xfrm>
            <a:off x="349730" y="2740445"/>
            <a:ext cx="3401085" cy="1303361"/>
            <a:chOff x="920500" y="1603171"/>
            <a:chExt cx="3401085" cy="1303361"/>
          </a:xfrm>
        </p:grpSpPr>
        <p:sp>
          <p:nvSpPr>
            <p:cNvPr id="631" name="Google Shape;631;p12"/>
            <p:cNvSpPr txBox="1"/>
            <p:nvPr/>
          </p:nvSpPr>
          <p:spPr>
            <a:xfrm>
              <a:off x="920500" y="1603171"/>
              <a:ext cx="3401085"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400">
                  <a:solidFill>
                    <a:schemeClr val="dk1"/>
                  </a:solidFill>
                  <a:latin typeface="Calibri"/>
                  <a:ea typeface="Calibri"/>
                  <a:cs typeface="Calibri"/>
                  <a:sym typeface="Calibri"/>
                </a:rPr>
                <a:t>Your Text  Here</a:t>
              </a:r>
              <a:endParaRPr b="1" sz="1400">
                <a:solidFill>
                  <a:schemeClr val="dk1"/>
                </a:solidFill>
                <a:latin typeface="Calibri"/>
                <a:ea typeface="Calibri"/>
                <a:cs typeface="Calibri"/>
                <a:sym typeface="Calibri"/>
              </a:endParaRPr>
            </a:p>
          </p:txBody>
        </p:sp>
        <p:sp>
          <p:nvSpPr>
            <p:cNvPr id="632" name="Google Shape;632;p12"/>
            <p:cNvSpPr txBox="1"/>
            <p:nvPr/>
          </p:nvSpPr>
          <p:spPr>
            <a:xfrm>
              <a:off x="920500" y="1890869"/>
              <a:ext cx="3401085" cy="1015663"/>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chemeClr val="dk1"/>
                  </a:solidFill>
                  <a:latin typeface="Calibri"/>
                  <a:ea typeface="Calibri"/>
                  <a:cs typeface="Calibri"/>
                  <a:sym typeface="Calibri"/>
                </a:rPr>
                <a:t>Get a modern PowerPoint  Presentation that is beautifully designed. I hope and I believe that this Template will your Time, Money and Reputation. You can simply impress your audience and add a unique zing.</a:t>
              </a:r>
              <a:endParaRPr/>
            </a:p>
          </p:txBody>
        </p:sp>
      </p:grpSp>
      <p:grpSp>
        <p:nvGrpSpPr>
          <p:cNvPr id="633" name="Google Shape;633;p12"/>
          <p:cNvGrpSpPr/>
          <p:nvPr/>
        </p:nvGrpSpPr>
        <p:grpSpPr>
          <a:xfrm>
            <a:off x="8466972" y="2716367"/>
            <a:ext cx="3401085" cy="1303361"/>
            <a:chOff x="8006841" y="4240144"/>
            <a:chExt cx="3401085" cy="1303361"/>
          </a:xfrm>
        </p:grpSpPr>
        <p:sp>
          <p:nvSpPr>
            <p:cNvPr id="634" name="Google Shape;634;p12"/>
            <p:cNvSpPr txBox="1"/>
            <p:nvPr/>
          </p:nvSpPr>
          <p:spPr>
            <a:xfrm>
              <a:off x="8006841" y="4240144"/>
              <a:ext cx="340108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Calibri"/>
                  <a:ea typeface="Calibri"/>
                  <a:cs typeface="Calibri"/>
                  <a:sym typeface="Calibri"/>
                </a:rPr>
                <a:t>Your Text  Here</a:t>
              </a:r>
              <a:endParaRPr b="1" sz="1400">
                <a:solidFill>
                  <a:schemeClr val="dk1"/>
                </a:solidFill>
                <a:latin typeface="Calibri"/>
                <a:ea typeface="Calibri"/>
                <a:cs typeface="Calibri"/>
                <a:sym typeface="Calibri"/>
              </a:endParaRPr>
            </a:p>
          </p:txBody>
        </p:sp>
        <p:sp>
          <p:nvSpPr>
            <p:cNvPr id="635" name="Google Shape;635;p12"/>
            <p:cNvSpPr txBox="1"/>
            <p:nvPr/>
          </p:nvSpPr>
          <p:spPr>
            <a:xfrm>
              <a:off x="8006841" y="4527842"/>
              <a:ext cx="3401085"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Get a modern PowerPoint  Presentation that is beautifully designed. I hope and I believe that this Template will your Time, Money and Reputation. You can simply impress your audience and add a unique zing.</a:t>
              </a:r>
              <a:endParaRPr/>
            </a:p>
          </p:txBody>
        </p:sp>
      </p:grpSp>
      <p:grpSp>
        <p:nvGrpSpPr>
          <p:cNvPr id="636" name="Google Shape;636;p12"/>
          <p:cNvGrpSpPr/>
          <p:nvPr/>
        </p:nvGrpSpPr>
        <p:grpSpPr>
          <a:xfrm>
            <a:off x="1359143" y="4685313"/>
            <a:ext cx="1819571" cy="919144"/>
            <a:chOff x="593244" y="5007332"/>
            <a:chExt cx="1819571" cy="919144"/>
          </a:xfrm>
        </p:grpSpPr>
        <p:sp>
          <p:nvSpPr>
            <p:cNvPr id="637" name="Google Shape;637;p12"/>
            <p:cNvSpPr txBox="1"/>
            <p:nvPr/>
          </p:nvSpPr>
          <p:spPr>
            <a:xfrm>
              <a:off x="593244" y="5007332"/>
              <a:ext cx="1819571"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rgbClr val="1F1F1F"/>
                  </a:solidFill>
                  <a:latin typeface="Calibri"/>
                  <a:ea typeface="Calibri"/>
                  <a:cs typeface="Calibri"/>
                  <a:sym typeface="Calibri"/>
                </a:rPr>
                <a:t>Your Text  Here</a:t>
              </a:r>
              <a:endParaRPr b="1" sz="1400">
                <a:solidFill>
                  <a:srgbClr val="1F1F1F"/>
                </a:solidFill>
                <a:latin typeface="Calibri"/>
                <a:ea typeface="Calibri"/>
                <a:cs typeface="Calibri"/>
                <a:sym typeface="Calibri"/>
              </a:endParaRPr>
            </a:p>
          </p:txBody>
        </p:sp>
        <p:sp>
          <p:nvSpPr>
            <p:cNvPr id="638" name="Google Shape;638;p12"/>
            <p:cNvSpPr txBox="1"/>
            <p:nvPr/>
          </p:nvSpPr>
          <p:spPr>
            <a:xfrm>
              <a:off x="593244" y="5618699"/>
              <a:ext cx="1819571"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rgbClr val="1F1F1F"/>
                  </a:solidFill>
                  <a:latin typeface="Calibri"/>
                  <a:ea typeface="Calibri"/>
                  <a:cs typeface="Calibri"/>
                  <a:sym typeface="Calibri"/>
                </a:rPr>
                <a:t>Your Text  Here</a:t>
              </a:r>
              <a:endParaRPr b="1" sz="1400">
                <a:solidFill>
                  <a:srgbClr val="1F1F1F"/>
                </a:solidFill>
                <a:latin typeface="Calibri"/>
                <a:ea typeface="Calibri"/>
                <a:cs typeface="Calibri"/>
                <a:sym typeface="Calibri"/>
              </a:endParaRPr>
            </a:p>
          </p:txBody>
        </p:sp>
        <p:sp>
          <p:nvSpPr>
            <p:cNvPr id="639" name="Google Shape;639;p12"/>
            <p:cNvSpPr txBox="1"/>
            <p:nvPr/>
          </p:nvSpPr>
          <p:spPr>
            <a:xfrm>
              <a:off x="593244" y="5313015"/>
              <a:ext cx="1819571"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rgbClr val="1F1F1F"/>
                  </a:solidFill>
                  <a:latin typeface="Calibri"/>
                  <a:ea typeface="Calibri"/>
                  <a:cs typeface="Calibri"/>
                  <a:sym typeface="Calibri"/>
                </a:rPr>
                <a:t>Your Text  Here</a:t>
              </a:r>
              <a:endParaRPr b="1" sz="1400">
                <a:solidFill>
                  <a:srgbClr val="1F1F1F"/>
                </a:solidFill>
                <a:latin typeface="Calibri"/>
                <a:ea typeface="Calibri"/>
                <a:cs typeface="Calibri"/>
                <a:sym typeface="Calibri"/>
              </a:endParaRPr>
            </a:p>
          </p:txBody>
        </p:sp>
      </p:grpSp>
      <p:grpSp>
        <p:nvGrpSpPr>
          <p:cNvPr id="640" name="Google Shape;640;p12"/>
          <p:cNvGrpSpPr/>
          <p:nvPr/>
        </p:nvGrpSpPr>
        <p:grpSpPr>
          <a:xfrm>
            <a:off x="9130704" y="4634503"/>
            <a:ext cx="1819571" cy="919144"/>
            <a:chOff x="9795206" y="5007332"/>
            <a:chExt cx="1819571" cy="919144"/>
          </a:xfrm>
        </p:grpSpPr>
        <p:sp>
          <p:nvSpPr>
            <p:cNvPr id="641" name="Google Shape;641;p12"/>
            <p:cNvSpPr txBox="1"/>
            <p:nvPr/>
          </p:nvSpPr>
          <p:spPr>
            <a:xfrm>
              <a:off x="9795206" y="5007332"/>
              <a:ext cx="1819571"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rgbClr val="1F1F1F"/>
                  </a:solidFill>
                  <a:latin typeface="Calibri"/>
                  <a:ea typeface="Calibri"/>
                  <a:cs typeface="Calibri"/>
                  <a:sym typeface="Calibri"/>
                </a:rPr>
                <a:t>Your Text  Here</a:t>
              </a:r>
              <a:endParaRPr b="1" sz="1400">
                <a:solidFill>
                  <a:srgbClr val="1F1F1F"/>
                </a:solidFill>
                <a:latin typeface="Calibri"/>
                <a:ea typeface="Calibri"/>
                <a:cs typeface="Calibri"/>
                <a:sym typeface="Calibri"/>
              </a:endParaRPr>
            </a:p>
          </p:txBody>
        </p:sp>
        <p:sp>
          <p:nvSpPr>
            <p:cNvPr id="642" name="Google Shape;642;p12"/>
            <p:cNvSpPr txBox="1"/>
            <p:nvPr/>
          </p:nvSpPr>
          <p:spPr>
            <a:xfrm>
              <a:off x="9795206" y="5618699"/>
              <a:ext cx="1819571"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rgbClr val="1F1F1F"/>
                  </a:solidFill>
                  <a:latin typeface="Calibri"/>
                  <a:ea typeface="Calibri"/>
                  <a:cs typeface="Calibri"/>
                  <a:sym typeface="Calibri"/>
                </a:rPr>
                <a:t>Your Text  Here</a:t>
              </a:r>
              <a:endParaRPr b="1" sz="1400">
                <a:solidFill>
                  <a:srgbClr val="1F1F1F"/>
                </a:solidFill>
                <a:latin typeface="Calibri"/>
                <a:ea typeface="Calibri"/>
                <a:cs typeface="Calibri"/>
                <a:sym typeface="Calibri"/>
              </a:endParaRPr>
            </a:p>
          </p:txBody>
        </p:sp>
        <p:sp>
          <p:nvSpPr>
            <p:cNvPr id="643" name="Google Shape;643;p12"/>
            <p:cNvSpPr txBox="1"/>
            <p:nvPr/>
          </p:nvSpPr>
          <p:spPr>
            <a:xfrm>
              <a:off x="9795206" y="5313016"/>
              <a:ext cx="1819571"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rgbClr val="1F1F1F"/>
                  </a:solidFill>
                  <a:latin typeface="Calibri"/>
                  <a:ea typeface="Calibri"/>
                  <a:cs typeface="Calibri"/>
                  <a:sym typeface="Calibri"/>
                </a:rPr>
                <a:t>Your Text  Here</a:t>
              </a:r>
              <a:endParaRPr b="1" sz="1400">
                <a:solidFill>
                  <a:srgbClr val="1F1F1F"/>
                </a:solidFill>
                <a:latin typeface="Calibri"/>
                <a:ea typeface="Calibri"/>
                <a:cs typeface="Calibri"/>
                <a:sym typeface="Calibri"/>
              </a:endParaRPr>
            </a:p>
          </p:txBody>
        </p:sp>
      </p:grpSp>
      <p:pic>
        <p:nvPicPr>
          <p:cNvPr id="644" name="Google Shape;644;p12"/>
          <p:cNvPicPr preferRelativeResize="0"/>
          <p:nvPr/>
        </p:nvPicPr>
        <p:blipFill rotWithShape="1">
          <a:blip r:embed="rId3">
            <a:alphaModFix/>
          </a:blip>
          <a:srcRect b="0" l="0" r="0" t="0"/>
          <a:stretch/>
        </p:blipFill>
        <p:spPr>
          <a:xfrm>
            <a:off x="4164611" y="1993815"/>
            <a:ext cx="3888564" cy="368390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8" name="Shape 648"/>
        <p:cNvGrpSpPr/>
        <p:nvPr/>
      </p:nvGrpSpPr>
      <p:grpSpPr>
        <a:xfrm>
          <a:off x="0" y="0"/>
          <a:ext cx="0" cy="0"/>
          <a:chOff x="0" y="0"/>
          <a:chExt cx="0" cy="0"/>
        </a:xfrm>
      </p:grpSpPr>
      <p:sp>
        <p:nvSpPr>
          <p:cNvPr id="649" name="Google Shape;649;p13"/>
          <p:cNvSpPr/>
          <p:nvPr/>
        </p:nvSpPr>
        <p:spPr>
          <a:xfrm>
            <a:off x="1323675" y="182880"/>
            <a:ext cx="3319114"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200">
                <a:solidFill>
                  <a:srgbClr val="1F1F1F"/>
                </a:solidFill>
                <a:latin typeface="Calibri"/>
                <a:ea typeface="Calibri"/>
                <a:cs typeface="Calibri"/>
                <a:sym typeface="Calibri"/>
              </a:rPr>
              <a:t>Análisis de sistema</a:t>
            </a:r>
            <a:endParaRPr sz="3200">
              <a:solidFill>
                <a:srgbClr val="1F1F1F"/>
              </a:solidFill>
              <a:latin typeface="Calibri"/>
              <a:ea typeface="Calibri"/>
              <a:cs typeface="Calibri"/>
              <a:sym typeface="Calibri"/>
            </a:endParaRPr>
          </a:p>
        </p:txBody>
      </p:sp>
      <p:sp>
        <p:nvSpPr>
          <p:cNvPr id="650" name="Google Shape;650;p13"/>
          <p:cNvSpPr/>
          <p:nvPr/>
        </p:nvSpPr>
        <p:spPr>
          <a:xfrm>
            <a:off x="6057900" y="1889651"/>
            <a:ext cx="90703" cy="4784834"/>
          </a:xfrm>
          <a:prstGeom prst="rect">
            <a:avLst/>
          </a:prstGeom>
          <a:solidFill>
            <a:srgbClr val="0000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651" name="Google Shape;651;p13"/>
          <p:cNvGrpSpPr/>
          <p:nvPr/>
        </p:nvGrpSpPr>
        <p:grpSpPr>
          <a:xfrm>
            <a:off x="6795561" y="2584422"/>
            <a:ext cx="503047" cy="505874"/>
            <a:chOff x="3406095" y="4975824"/>
            <a:chExt cx="282575" cy="284163"/>
          </a:xfrm>
        </p:grpSpPr>
        <p:sp>
          <p:nvSpPr>
            <p:cNvPr id="652" name="Google Shape;652;p13"/>
            <p:cNvSpPr/>
            <p:nvPr/>
          </p:nvSpPr>
          <p:spPr>
            <a:xfrm>
              <a:off x="3406095" y="4975824"/>
              <a:ext cx="282575" cy="284163"/>
            </a:xfrm>
            <a:prstGeom prst="ellipse">
              <a:avLst/>
            </a:prstGeom>
            <a:solidFill>
              <a:srgbClr val="FF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53" name="Google Shape;653;p13"/>
            <p:cNvSpPr/>
            <p:nvPr/>
          </p:nvSpPr>
          <p:spPr>
            <a:xfrm>
              <a:off x="3445782" y="5028212"/>
              <a:ext cx="204788" cy="179388"/>
            </a:xfrm>
            <a:custGeom>
              <a:rect b="b" l="l" r="r" t="t"/>
              <a:pathLst>
                <a:path extrusionOk="0" h="419" w="477">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solidFill>
              <a:srgbClr val="FF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54" name="Google Shape;654;p13"/>
          <p:cNvGrpSpPr/>
          <p:nvPr/>
        </p:nvGrpSpPr>
        <p:grpSpPr>
          <a:xfrm>
            <a:off x="6795561" y="3646326"/>
            <a:ext cx="503047" cy="505874"/>
            <a:chOff x="3406095" y="4975824"/>
            <a:chExt cx="282575" cy="284163"/>
          </a:xfrm>
        </p:grpSpPr>
        <p:sp>
          <p:nvSpPr>
            <p:cNvPr id="655" name="Google Shape;655;p13"/>
            <p:cNvSpPr/>
            <p:nvPr/>
          </p:nvSpPr>
          <p:spPr>
            <a:xfrm>
              <a:off x="3406095" y="4975824"/>
              <a:ext cx="282575" cy="284163"/>
            </a:xfrm>
            <a:prstGeom prst="ellipse">
              <a:avLst/>
            </a:prstGeom>
            <a:solidFill>
              <a:srgbClr val="FF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56" name="Google Shape;656;p13"/>
            <p:cNvSpPr/>
            <p:nvPr/>
          </p:nvSpPr>
          <p:spPr>
            <a:xfrm>
              <a:off x="3445782" y="5028212"/>
              <a:ext cx="204788" cy="179388"/>
            </a:xfrm>
            <a:custGeom>
              <a:rect b="b" l="l" r="r" t="t"/>
              <a:pathLst>
                <a:path extrusionOk="0" h="419" w="477">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solidFill>
              <a:srgbClr val="FF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57" name="Google Shape;657;p13"/>
          <p:cNvGrpSpPr/>
          <p:nvPr/>
        </p:nvGrpSpPr>
        <p:grpSpPr>
          <a:xfrm>
            <a:off x="6795561" y="4822164"/>
            <a:ext cx="503047" cy="505874"/>
            <a:chOff x="3406095" y="4975824"/>
            <a:chExt cx="282575" cy="284163"/>
          </a:xfrm>
        </p:grpSpPr>
        <p:sp>
          <p:nvSpPr>
            <p:cNvPr id="658" name="Google Shape;658;p13"/>
            <p:cNvSpPr/>
            <p:nvPr/>
          </p:nvSpPr>
          <p:spPr>
            <a:xfrm>
              <a:off x="3406095" y="4975824"/>
              <a:ext cx="282575" cy="284163"/>
            </a:xfrm>
            <a:prstGeom prst="ellipse">
              <a:avLst/>
            </a:prstGeom>
            <a:solidFill>
              <a:srgbClr val="FF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59" name="Google Shape;659;p13"/>
            <p:cNvSpPr/>
            <p:nvPr/>
          </p:nvSpPr>
          <p:spPr>
            <a:xfrm>
              <a:off x="3445782" y="5028212"/>
              <a:ext cx="204788" cy="179388"/>
            </a:xfrm>
            <a:custGeom>
              <a:rect b="b" l="l" r="r" t="t"/>
              <a:pathLst>
                <a:path extrusionOk="0" h="419" w="477">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solidFill>
              <a:srgbClr val="FF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60" name="Google Shape;660;p13"/>
          <p:cNvGrpSpPr/>
          <p:nvPr/>
        </p:nvGrpSpPr>
        <p:grpSpPr>
          <a:xfrm>
            <a:off x="6795561" y="5906498"/>
            <a:ext cx="503047" cy="505874"/>
            <a:chOff x="3406095" y="4975824"/>
            <a:chExt cx="282575" cy="284163"/>
          </a:xfrm>
        </p:grpSpPr>
        <p:sp>
          <p:nvSpPr>
            <p:cNvPr id="661" name="Google Shape;661;p13"/>
            <p:cNvSpPr/>
            <p:nvPr/>
          </p:nvSpPr>
          <p:spPr>
            <a:xfrm>
              <a:off x="3406095" y="4975824"/>
              <a:ext cx="282575" cy="284163"/>
            </a:xfrm>
            <a:prstGeom prst="ellipse">
              <a:avLst/>
            </a:prstGeom>
            <a:solidFill>
              <a:srgbClr val="FF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2" name="Google Shape;662;p13"/>
            <p:cNvSpPr/>
            <p:nvPr/>
          </p:nvSpPr>
          <p:spPr>
            <a:xfrm>
              <a:off x="3445782" y="5028212"/>
              <a:ext cx="204788" cy="179388"/>
            </a:xfrm>
            <a:custGeom>
              <a:rect b="b" l="l" r="r" t="t"/>
              <a:pathLst>
                <a:path extrusionOk="0" h="419" w="477">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solidFill>
              <a:srgbClr val="FF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663" name="Google Shape;663;p13"/>
          <p:cNvSpPr txBox="1"/>
          <p:nvPr/>
        </p:nvSpPr>
        <p:spPr>
          <a:xfrm>
            <a:off x="6637613" y="1828573"/>
            <a:ext cx="4881779"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FF0000"/>
                </a:solidFill>
                <a:latin typeface="Arial Black"/>
                <a:ea typeface="Arial Black"/>
                <a:cs typeface="Arial Black"/>
                <a:sym typeface="Arial Black"/>
              </a:rPr>
              <a:t>Conclusiones</a:t>
            </a:r>
            <a:endParaRPr sz="2800">
              <a:solidFill>
                <a:srgbClr val="FF0000"/>
              </a:solidFill>
              <a:latin typeface="Arial Black"/>
              <a:ea typeface="Arial Black"/>
              <a:cs typeface="Arial Black"/>
              <a:sym typeface="Arial Black"/>
            </a:endParaRPr>
          </a:p>
        </p:txBody>
      </p:sp>
      <p:sp>
        <p:nvSpPr>
          <p:cNvPr id="664" name="Google Shape;664;p13"/>
          <p:cNvSpPr txBox="1"/>
          <p:nvPr/>
        </p:nvSpPr>
        <p:spPr>
          <a:xfrm>
            <a:off x="7369260" y="2545755"/>
            <a:ext cx="4290381"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Calibri"/>
                <a:ea typeface="Calibri"/>
                <a:cs typeface="Calibri"/>
                <a:sym typeface="Calibri"/>
              </a:rPr>
              <a:t>There are many variations of passages of Lorem Ipsum available, but the majority have suffered</a:t>
            </a:r>
            <a:endParaRPr sz="1600">
              <a:solidFill>
                <a:schemeClr val="dk1"/>
              </a:solidFill>
              <a:latin typeface="Times New Roman"/>
              <a:ea typeface="Times New Roman"/>
              <a:cs typeface="Times New Roman"/>
              <a:sym typeface="Times New Roman"/>
            </a:endParaRPr>
          </a:p>
        </p:txBody>
      </p:sp>
      <p:sp>
        <p:nvSpPr>
          <p:cNvPr id="665" name="Google Shape;665;p13"/>
          <p:cNvSpPr txBox="1"/>
          <p:nvPr/>
        </p:nvSpPr>
        <p:spPr>
          <a:xfrm>
            <a:off x="7386959" y="3585816"/>
            <a:ext cx="4290381"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Calibri"/>
                <a:ea typeface="Calibri"/>
                <a:cs typeface="Calibri"/>
                <a:sym typeface="Calibri"/>
              </a:rPr>
              <a:t>There are many variations of passages of Lorem Ipsum available, but the majority have suffered</a:t>
            </a:r>
            <a:endParaRPr sz="1600">
              <a:solidFill>
                <a:schemeClr val="dk1"/>
              </a:solidFill>
              <a:latin typeface="Times New Roman"/>
              <a:ea typeface="Times New Roman"/>
              <a:cs typeface="Times New Roman"/>
              <a:sym typeface="Times New Roman"/>
            </a:endParaRPr>
          </a:p>
        </p:txBody>
      </p:sp>
      <p:sp>
        <p:nvSpPr>
          <p:cNvPr id="666" name="Google Shape;666;p13"/>
          <p:cNvSpPr txBox="1"/>
          <p:nvPr/>
        </p:nvSpPr>
        <p:spPr>
          <a:xfrm>
            <a:off x="7419743" y="4683469"/>
            <a:ext cx="4290381"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Calibri"/>
                <a:ea typeface="Calibri"/>
                <a:cs typeface="Calibri"/>
                <a:sym typeface="Calibri"/>
              </a:rPr>
              <a:t>There are many variations of passages of Lorem Ipsum available, but the majority have suffered</a:t>
            </a:r>
            <a:endParaRPr sz="1600">
              <a:solidFill>
                <a:schemeClr val="dk1"/>
              </a:solidFill>
              <a:latin typeface="Times New Roman"/>
              <a:ea typeface="Times New Roman"/>
              <a:cs typeface="Times New Roman"/>
              <a:sym typeface="Times New Roman"/>
            </a:endParaRPr>
          </a:p>
        </p:txBody>
      </p:sp>
      <p:sp>
        <p:nvSpPr>
          <p:cNvPr id="667" name="Google Shape;667;p13"/>
          <p:cNvSpPr txBox="1"/>
          <p:nvPr/>
        </p:nvSpPr>
        <p:spPr>
          <a:xfrm>
            <a:off x="7439832" y="5747095"/>
            <a:ext cx="4290381"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Calibri"/>
                <a:ea typeface="Calibri"/>
                <a:cs typeface="Calibri"/>
                <a:sym typeface="Calibri"/>
              </a:rPr>
              <a:t>There are many variations of passages of Lorem Ipsum available, but the majority have suffered</a:t>
            </a:r>
            <a:endParaRPr sz="1600">
              <a:solidFill>
                <a:schemeClr val="dk1"/>
              </a:solidFill>
              <a:latin typeface="Times New Roman"/>
              <a:ea typeface="Times New Roman"/>
              <a:cs typeface="Times New Roman"/>
              <a:sym typeface="Times New Roman"/>
            </a:endParaRPr>
          </a:p>
        </p:txBody>
      </p:sp>
      <p:grpSp>
        <p:nvGrpSpPr>
          <p:cNvPr id="668" name="Google Shape;668;p13"/>
          <p:cNvGrpSpPr/>
          <p:nvPr/>
        </p:nvGrpSpPr>
        <p:grpSpPr>
          <a:xfrm>
            <a:off x="575218" y="2825153"/>
            <a:ext cx="5159203" cy="2913829"/>
            <a:chOff x="804863" y="3013076"/>
            <a:chExt cx="4606925" cy="2601912"/>
          </a:xfrm>
        </p:grpSpPr>
        <p:sp>
          <p:nvSpPr>
            <p:cNvPr id="669" name="Google Shape;669;p13"/>
            <p:cNvSpPr/>
            <p:nvPr/>
          </p:nvSpPr>
          <p:spPr>
            <a:xfrm>
              <a:off x="804863" y="3013076"/>
              <a:ext cx="4606925" cy="2601912"/>
            </a:xfrm>
            <a:custGeom>
              <a:rect b="b" l="l" r="r" t="t"/>
              <a:pathLst>
                <a:path extrusionOk="0" h="1154" w="2046">
                  <a:moveTo>
                    <a:pt x="2046" y="9"/>
                  </a:moveTo>
                  <a:cubicBezTo>
                    <a:pt x="2046" y="1"/>
                    <a:pt x="2044" y="0"/>
                    <a:pt x="2036" y="0"/>
                  </a:cubicBezTo>
                  <a:cubicBezTo>
                    <a:pt x="1361" y="0"/>
                    <a:pt x="685" y="0"/>
                    <a:pt x="10" y="0"/>
                  </a:cubicBezTo>
                  <a:cubicBezTo>
                    <a:pt x="2" y="0"/>
                    <a:pt x="0" y="1"/>
                    <a:pt x="0" y="9"/>
                  </a:cubicBezTo>
                  <a:cubicBezTo>
                    <a:pt x="0" y="388"/>
                    <a:pt x="0" y="766"/>
                    <a:pt x="0" y="1145"/>
                  </a:cubicBezTo>
                  <a:cubicBezTo>
                    <a:pt x="0" y="1152"/>
                    <a:pt x="2" y="1154"/>
                    <a:pt x="10" y="1154"/>
                  </a:cubicBezTo>
                  <a:cubicBezTo>
                    <a:pt x="347" y="1154"/>
                    <a:pt x="685" y="1154"/>
                    <a:pt x="1023" y="1154"/>
                  </a:cubicBezTo>
                  <a:cubicBezTo>
                    <a:pt x="1361" y="1154"/>
                    <a:pt x="1698" y="1154"/>
                    <a:pt x="2036" y="1154"/>
                  </a:cubicBezTo>
                  <a:cubicBezTo>
                    <a:pt x="2044" y="1154"/>
                    <a:pt x="2046" y="1152"/>
                    <a:pt x="2046" y="1145"/>
                  </a:cubicBezTo>
                  <a:cubicBezTo>
                    <a:pt x="2045" y="766"/>
                    <a:pt x="2045" y="388"/>
                    <a:pt x="2046" y="9"/>
                  </a:cubicBezTo>
                  <a:close/>
                  <a:moveTo>
                    <a:pt x="1912" y="1029"/>
                  </a:moveTo>
                  <a:cubicBezTo>
                    <a:pt x="1915" y="1030"/>
                    <a:pt x="1917" y="1030"/>
                    <a:pt x="1921" y="1030"/>
                  </a:cubicBezTo>
                  <a:cubicBezTo>
                    <a:pt x="1924" y="1031"/>
                    <a:pt x="1930" y="1027"/>
                    <a:pt x="1931" y="1032"/>
                  </a:cubicBezTo>
                  <a:cubicBezTo>
                    <a:pt x="1932" y="1038"/>
                    <a:pt x="1931" y="1045"/>
                    <a:pt x="1931" y="1052"/>
                  </a:cubicBezTo>
                  <a:cubicBezTo>
                    <a:pt x="1931" y="1052"/>
                    <a:pt x="1928" y="1053"/>
                    <a:pt x="1926" y="1053"/>
                  </a:cubicBezTo>
                  <a:cubicBezTo>
                    <a:pt x="1923" y="1053"/>
                    <a:pt x="1923" y="1051"/>
                    <a:pt x="1923" y="1049"/>
                  </a:cubicBezTo>
                  <a:cubicBezTo>
                    <a:pt x="1924" y="1040"/>
                    <a:pt x="1921" y="1036"/>
                    <a:pt x="1912" y="1038"/>
                  </a:cubicBezTo>
                  <a:cubicBezTo>
                    <a:pt x="1909" y="1038"/>
                    <a:pt x="1908" y="1037"/>
                    <a:pt x="1908" y="1034"/>
                  </a:cubicBezTo>
                  <a:cubicBezTo>
                    <a:pt x="1908" y="1031"/>
                    <a:pt x="1909" y="1029"/>
                    <a:pt x="1912" y="1029"/>
                  </a:cubicBezTo>
                  <a:close/>
                  <a:moveTo>
                    <a:pt x="153" y="1064"/>
                  </a:moveTo>
                  <a:cubicBezTo>
                    <a:pt x="139" y="1073"/>
                    <a:pt x="124" y="1081"/>
                    <a:pt x="108" y="1091"/>
                  </a:cubicBezTo>
                  <a:cubicBezTo>
                    <a:pt x="108" y="1070"/>
                    <a:pt x="108" y="1051"/>
                    <a:pt x="108" y="1030"/>
                  </a:cubicBezTo>
                  <a:cubicBezTo>
                    <a:pt x="124" y="1040"/>
                    <a:pt x="139" y="1049"/>
                    <a:pt x="154" y="1058"/>
                  </a:cubicBezTo>
                  <a:cubicBezTo>
                    <a:pt x="159" y="1061"/>
                    <a:pt x="156" y="1062"/>
                    <a:pt x="153" y="1064"/>
                  </a:cubicBezTo>
                  <a:close/>
                  <a:moveTo>
                    <a:pt x="286" y="1064"/>
                  </a:moveTo>
                  <a:cubicBezTo>
                    <a:pt x="276" y="1071"/>
                    <a:pt x="267" y="1078"/>
                    <a:pt x="256" y="1086"/>
                  </a:cubicBezTo>
                  <a:cubicBezTo>
                    <a:pt x="256" y="1068"/>
                    <a:pt x="256" y="1053"/>
                    <a:pt x="256" y="1036"/>
                  </a:cubicBezTo>
                  <a:cubicBezTo>
                    <a:pt x="267" y="1043"/>
                    <a:pt x="277" y="1050"/>
                    <a:pt x="287" y="1057"/>
                  </a:cubicBezTo>
                  <a:cubicBezTo>
                    <a:pt x="292" y="1060"/>
                    <a:pt x="289" y="1062"/>
                    <a:pt x="286" y="1064"/>
                  </a:cubicBezTo>
                  <a:close/>
                  <a:moveTo>
                    <a:pt x="301" y="1086"/>
                  </a:moveTo>
                  <a:cubicBezTo>
                    <a:pt x="298" y="1086"/>
                    <a:pt x="297" y="1085"/>
                    <a:pt x="297" y="1081"/>
                  </a:cubicBezTo>
                  <a:cubicBezTo>
                    <a:pt x="297" y="1074"/>
                    <a:pt x="297" y="1067"/>
                    <a:pt x="297" y="1060"/>
                  </a:cubicBezTo>
                  <a:cubicBezTo>
                    <a:pt x="297" y="1053"/>
                    <a:pt x="297" y="1047"/>
                    <a:pt x="297" y="1040"/>
                  </a:cubicBezTo>
                  <a:cubicBezTo>
                    <a:pt x="297" y="1037"/>
                    <a:pt x="298" y="1035"/>
                    <a:pt x="302" y="1036"/>
                  </a:cubicBezTo>
                  <a:cubicBezTo>
                    <a:pt x="305" y="1036"/>
                    <a:pt x="306" y="1038"/>
                    <a:pt x="306" y="1040"/>
                  </a:cubicBezTo>
                  <a:cubicBezTo>
                    <a:pt x="306" y="1054"/>
                    <a:pt x="305" y="1068"/>
                    <a:pt x="306" y="1081"/>
                  </a:cubicBezTo>
                  <a:cubicBezTo>
                    <a:pt x="306" y="1084"/>
                    <a:pt x="305" y="1086"/>
                    <a:pt x="301" y="1086"/>
                  </a:cubicBezTo>
                  <a:close/>
                  <a:moveTo>
                    <a:pt x="346" y="986"/>
                  </a:moveTo>
                  <a:cubicBezTo>
                    <a:pt x="344" y="986"/>
                    <a:pt x="341" y="986"/>
                    <a:pt x="339" y="986"/>
                  </a:cubicBezTo>
                  <a:cubicBezTo>
                    <a:pt x="294" y="986"/>
                    <a:pt x="250" y="986"/>
                    <a:pt x="206" y="986"/>
                  </a:cubicBezTo>
                  <a:cubicBezTo>
                    <a:pt x="161" y="986"/>
                    <a:pt x="116" y="986"/>
                    <a:pt x="71" y="986"/>
                  </a:cubicBezTo>
                  <a:cubicBezTo>
                    <a:pt x="68" y="986"/>
                    <a:pt x="65" y="986"/>
                    <a:pt x="62" y="986"/>
                  </a:cubicBezTo>
                  <a:cubicBezTo>
                    <a:pt x="59" y="985"/>
                    <a:pt x="59" y="983"/>
                    <a:pt x="59" y="981"/>
                  </a:cubicBezTo>
                  <a:cubicBezTo>
                    <a:pt x="58" y="978"/>
                    <a:pt x="60" y="977"/>
                    <a:pt x="62" y="977"/>
                  </a:cubicBezTo>
                  <a:cubicBezTo>
                    <a:pt x="65" y="977"/>
                    <a:pt x="68" y="977"/>
                    <a:pt x="71" y="977"/>
                  </a:cubicBezTo>
                  <a:cubicBezTo>
                    <a:pt x="160" y="977"/>
                    <a:pt x="250" y="977"/>
                    <a:pt x="339" y="977"/>
                  </a:cubicBezTo>
                  <a:cubicBezTo>
                    <a:pt x="341" y="977"/>
                    <a:pt x="344" y="977"/>
                    <a:pt x="346" y="977"/>
                  </a:cubicBezTo>
                  <a:cubicBezTo>
                    <a:pt x="349" y="977"/>
                    <a:pt x="351" y="978"/>
                    <a:pt x="351" y="981"/>
                  </a:cubicBezTo>
                  <a:cubicBezTo>
                    <a:pt x="351" y="985"/>
                    <a:pt x="349" y="986"/>
                    <a:pt x="346" y="986"/>
                  </a:cubicBezTo>
                  <a:close/>
                  <a:moveTo>
                    <a:pt x="426" y="1084"/>
                  </a:moveTo>
                  <a:cubicBezTo>
                    <a:pt x="418" y="1078"/>
                    <a:pt x="414" y="1069"/>
                    <a:pt x="402" y="1070"/>
                  </a:cubicBezTo>
                  <a:cubicBezTo>
                    <a:pt x="396" y="1071"/>
                    <a:pt x="399" y="1064"/>
                    <a:pt x="399" y="1060"/>
                  </a:cubicBezTo>
                  <a:cubicBezTo>
                    <a:pt x="399" y="1057"/>
                    <a:pt x="397" y="1050"/>
                    <a:pt x="402" y="1051"/>
                  </a:cubicBezTo>
                  <a:cubicBezTo>
                    <a:pt x="414" y="1053"/>
                    <a:pt x="418" y="1043"/>
                    <a:pt x="426" y="1037"/>
                  </a:cubicBezTo>
                  <a:cubicBezTo>
                    <a:pt x="428" y="1046"/>
                    <a:pt x="428" y="1075"/>
                    <a:pt x="426" y="1084"/>
                  </a:cubicBezTo>
                  <a:close/>
                  <a:moveTo>
                    <a:pt x="440" y="1085"/>
                  </a:moveTo>
                  <a:cubicBezTo>
                    <a:pt x="438" y="1087"/>
                    <a:pt x="435" y="1090"/>
                    <a:pt x="433" y="1086"/>
                  </a:cubicBezTo>
                  <a:cubicBezTo>
                    <a:pt x="431" y="1083"/>
                    <a:pt x="434" y="1081"/>
                    <a:pt x="436" y="1080"/>
                  </a:cubicBezTo>
                  <a:cubicBezTo>
                    <a:pt x="449" y="1071"/>
                    <a:pt x="452" y="1060"/>
                    <a:pt x="445" y="1049"/>
                  </a:cubicBezTo>
                  <a:cubicBezTo>
                    <a:pt x="443" y="1045"/>
                    <a:pt x="440" y="1043"/>
                    <a:pt x="436" y="1041"/>
                  </a:cubicBezTo>
                  <a:cubicBezTo>
                    <a:pt x="434" y="1040"/>
                    <a:pt x="432" y="1038"/>
                    <a:pt x="433" y="1036"/>
                  </a:cubicBezTo>
                  <a:cubicBezTo>
                    <a:pt x="435" y="1032"/>
                    <a:pt x="437" y="1035"/>
                    <a:pt x="440" y="1036"/>
                  </a:cubicBezTo>
                  <a:cubicBezTo>
                    <a:pt x="450" y="1041"/>
                    <a:pt x="455" y="1050"/>
                    <a:pt x="455" y="1062"/>
                  </a:cubicBezTo>
                  <a:cubicBezTo>
                    <a:pt x="454" y="1072"/>
                    <a:pt x="449" y="1080"/>
                    <a:pt x="440" y="1085"/>
                  </a:cubicBezTo>
                  <a:close/>
                  <a:moveTo>
                    <a:pt x="433" y="1072"/>
                  </a:moveTo>
                  <a:cubicBezTo>
                    <a:pt x="433" y="1064"/>
                    <a:pt x="433" y="1057"/>
                    <a:pt x="433" y="1050"/>
                  </a:cubicBezTo>
                  <a:cubicBezTo>
                    <a:pt x="444" y="1055"/>
                    <a:pt x="444" y="1064"/>
                    <a:pt x="433" y="1072"/>
                  </a:cubicBezTo>
                  <a:close/>
                  <a:moveTo>
                    <a:pt x="532" y="1073"/>
                  </a:moveTo>
                  <a:cubicBezTo>
                    <a:pt x="522" y="1073"/>
                    <a:pt x="523" y="1065"/>
                    <a:pt x="522" y="1059"/>
                  </a:cubicBezTo>
                  <a:cubicBezTo>
                    <a:pt x="523" y="1052"/>
                    <a:pt x="522" y="1044"/>
                    <a:pt x="532" y="1044"/>
                  </a:cubicBezTo>
                  <a:cubicBezTo>
                    <a:pt x="542" y="1044"/>
                    <a:pt x="542" y="1052"/>
                    <a:pt x="542" y="1059"/>
                  </a:cubicBezTo>
                  <a:cubicBezTo>
                    <a:pt x="542" y="1065"/>
                    <a:pt x="542" y="1073"/>
                    <a:pt x="532" y="1073"/>
                  </a:cubicBezTo>
                  <a:close/>
                  <a:moveTo>
                    <a:pt x="565" y="1073"/>
                  </a:moveTo>
                  <a:cubicBezTo>
                    <a:pt x="555" y="1073"/>
                    <a:pt x="555" y="1066"/>
                    <a:pt x="555" y="1058"/>
                  </a:cubicBezTo>
                  <a:cubicBezTo>
                    <a:pt x="555" y="1051"/>
                    <a:pt x="555" y="1044"/>
                    <a:pt x="565" y="1044"/>
                  </a:cubicBezTo>
                  <a:cubicBezTo>
                    <a:pt x="575" y="1044"/>
                    <a:pt x="574" y="1052"/>
                    <a:pt x="575" y="1059"/>
                  </a:cubicBezTo>
                  <a:cubicBezTo>
                    <a:pt x="574" y="1065"/>
                    <a:pt x="575" y="1073"/>
                    <a:pt x="565" y="1073"/>
                  </a:cubicBezTo>
                  <a:close/>
                  <a:moveTo>
                    <a:pt x="598" y="1059"/>
                  </a:moveTo>
                  <a:cubicBezTo>
                    <a:pt x="597" y="1065"/>
                    <a:pt x="597" y="1073"/>
                    <a:pt x="588" y="1073"/>
                  </a:cubicBezTo>
                  <a:cubicBezTo>
                    <a:pt x="578" y="1073"/>
                    <a:pt x="579" y="1065"/>
                    <a:pt x="578" y="1059"/>
                  </a:cubicBezTo>
                  <a:cubicBezTo>
                    <a:pt x="578" y="1052"/>
                    <a:pt x="578" y="1044"/>
                    <a:pt x="588" y="1044"/>
                  </a:cubicBezTo>
                  <a:cubicBezTo>
                    <a:pt x="598" y="1044"/>
                    <a:pt x="598" y="1052"/>
                    <a:pt x="598" y="1059"/>
                  </a:cubicBezTo>
                  <a:close/>
                  <a:moveTo>
                    <a:pt x="609" y="1074"/>
                  </a:moveTo>
                  <a:cubicBezTo>
                    <a:pt x="613" y="1064"/>
                    <a:pt x="617" y="1054"/>
                    <a:pt x="621" y="1044"/>
                  </a:cubicBezTo>
                  <a:cubicBezTo>
                    <a:pt x="622" y="1053"/>
                    <a:pt x="616" y="1068"/>
                    <a:pt x="609" y="1074"/>
                  </a:cubicBezTo>
                  <a:close/>
                  <a:moveTo>
                    <a:pt x="651" y="1072"/>
                  </a:moveTo>
                  <a:cubicBezTo>
                    <a:pt x="645" y="1074"/>
                    <a:pt x="639" y="1074"/>
                    <a:pt x="638" y="1064"/>
                  </a:cubicBezTo>
                  <a:cubicBezTo>
                    <a:pt x="643" y="1066"/>
                    <a:pt x="647" y="1074"/>
                    <a:pt x="651" y="1067"/>
                  </a:cubicBezTo>
                  <a:cubicBezTo>
                    <a:pt x="655" y="1060"/>
                    <a:pt x="647" y="1061"/>
                    <a:pt x="643" y="1057"/>
                  </a:cubicBezTo>
                  <a:cubicBezTo>
                    <a:pt x="647" y="1056"/>
                    <a:pt x="651" y="1056"/>
                    <a:pt x="651" y="1052"/>
                  </a:cubicBezTo>
                  <a:cubicBezTo>
                    <a:pt x="651" y="1050"/>
                    <a:pt x="650" y="1049"/>
                    <a:pt x="649" y="1048"/>
                  </a:cubicBezTo>
                  <a:cubicBezTo>
                    <a:pt x="645" y="1046"/>
                    <a:pt x="643" y="1051"/>
                    <a:pt x="638" y="1053"/>
                  </a:cubicBezTo>
                  <a:cubicBezTo>
                    <a:pt x="639" y="1045"/>
                    <a:pt x="644" y="1043"/>
                    <a:pt x="649" y="1044"/>
                  </a:cubicBezTo>
                  <a:cubicBezTo>
                    <a:pt x="655" y="1045"/>
                    <a:pt x="658" y="1049"/>
                    <a:pt x="655" y="1055"/>
                  </a:cubicBezTo>
                  <a:cubicBezTo>
                    <a:pt x="654" y="1057"/>
                    <a:pt x="654" y="1058"/>
                    <a:pt x="655" y="1061"/>
                  </a:cubicBezTo>
                  <a:cubicBezTo>
                    <a:pt x="658" y="1066"/>
                    <a:pt x="656" y="1071"/>
                    <a:pt x="651" y="1072"/>
                  </a:cubicBezTo>
                  <a:close/>
                  <a:moveTo>
                    <a:pt x="671" y="1073"/>
                  </a:moveTo>
                  <a:cubicBezTo>
                    <a:pt x="673" y="1066"/>
                    <a:pt x="678" y="1063"/>
                    <a:pt x="681" y="1059"/>
                  </a:cubicBezTo>
                  <a:cubicBezTo>
                    <a:pt x="683" y="1056"/>
                    <a:pt x="687" y="1052"/>
                    <a:pt x="683" y="1049"/>
                  </a:cubicBezTo>
                  <a:cubicBezTo>
                    <a:pt x="679" y="1046"/>
                    <a:pt x="676" y="1048"/>
                    <a:pt x="674" y="1052"/>
                  </a:cubicBezTo>
                  <a:cubicBezTo>
                    <a:pt x="674" y="1053"/>
                    <a:pt x="672" y="1053"/>
                    <a:pt x="671" y="1053"/>
                  </a:cubicBezTo>
                  <a:cubicBezTo>
                    <a:pt x="670" y="1048"/>
                    <a:pt x="673" y="1045"/>
                    <a:pt x="677" y="1044"/>
                  </a:cubicBezTo>
                  <a:cubicBezTo>
                    <a:pt x="681" y="1043"/>
                    <a:pt x="685" y="1044"/>
                    <a:pt x="688" y="1047"/>
                  </a:cubicBezTo>
                  <a:cubicBezTo>
                    <a:pt x="691" y="1051"/>
                    <a:pt x="689" y="1054"/>
                    <a:pt x="687" y="1058"/>
                  </a:cubicBezTo>
                  <a:cubicBezTo>
                    <a:pt x="684" y="1061"/>
                    <a:pt x="681" y="1064"/>
                    <a:pt x="677" y="1070"/>
                  </a:cubicBezTo>
                  <a:cubicBezTo>
                    <a:pt x="682" y="1068"/>
                    <a:pt x="686" y="1072"/>
                    <a:pt x="690" y="1071"/>
                  </a:cubicBezTo>
                  <a:cubicBezTo>
                    <a:pt x="689" y="1071"/>
                    <a:pt x="688" y="1072"/>
                    <a:pt x="687" y="1073"/>
                  </a:cubicBezTo>
                  <a:cubicBezTo>
                    <a:pt x="683" y="1075"/>
                    <a:pt x="677" y="1073"/>
                    <a:pt x="671" y="1073"/>
                  </a:cubicBezTo>
                  <a:close/>
                  <a:moveTo>
                    <a:pt x="710" y="1070"/>
                  </a:moveTo>
                  <a:cubicBezTo>
                    <a:pt x="707" y="1074"/>
                    <a:pt x="702" y="1074"/>
                    <a:pt x="699" y="1073"/>
                  </a:cubicBezTo>
                  <a:cubicBezTo>
                    <a:pt x="696" y="1071"/>
                    <a:pt x="694" y="1070"/>
                    <a:pt x="691" y="1071"/>
                  </a:cubicBezTo>
                  <a:cubicBezTo>
                    <a:pt x="692" y="1070"/>
                    <a:pt x="693" y="1069"/>
                    <a:pt x="694" y="1065"/>
                  </a:cubicBezTo>
                  <a:cubicBezTo>
                    <a:pt x="694" y="1065"/>
                    <a:pt x="696" y="1065"/>
                    <a:pt x="697" y="1066"/>
                  </a:cubicBezTo>
                  <a:cubicBezTo>
                    <a:pt x="700" y="1070"/>
                    <a:pt x="705" y="1072"/>
                    <a:pt x="707" y="1066"/>
                  </a:cubicBezTo>
                  <a:cubicBezTo>
                    <a:pt x="710" y="1060"/>
                    <a:pt x="703" y="1061"/>
                    <a:pt x="699" y="1058"/>
                  </a:cubicBezTo>
                  <a:cubicBezTo>
                    <a:pt x="702" y="1056"/>
                    <a:pt x="711" y="1055"/>
                    <a:pt x="706" y="1049"/>
                  </a:cubicBezTo>
                  <a:cubicBezTo>
                    <a:pt x="702" y="1044"/>
                    <a:pt x="699" y="1050"/>
                    <a:pt x="693" y="1053"/>
                  </a:cubicBezTo>
                  <a:cubicBezTo>
                    <a:pt x="697" y="1045"/>
                    <a:pt x="701" y="1042"/>
                    <a:pt x="707" y="1044"/>
                  </a:cubicBezTo>
                  <a:cubicBezTo>
                    <a:pt x="711" y="1047"/>
                    <a:pt x="714" y="1050"/>
                    <a:pt x="710" y="1055"/>
                  </a:cubicBezTo>
                  <a:cubicBezTo>
                    <a:pt x="709" y="1058"/>
                    <a:pt x="709" y="1059"/>
                    <a:pt x="711" y="1060"/>
                  </a:cubicBezTo>
                  <a:cubicBezTo>
                    <a:pt x="713" y="1064"/>
                    <a:pt x="713" y="1067"/>
                    <a:pt x="710" y="1070"/>
                  </a:cubicBezTo>
                  <a:close/>
                  <a:moveTo>
                    <a:pt x="1029" y="1081"/>
                  </a:moveTo>
                  <a:cubicBezTo>
                    <a:pt x="1026" y="1082"/>
                    <a:pt x="1022" y="1083"/>
                    <a:pt x="1018" y="1083"/>
                  </a:cubicBezTo>
                  <a:cubicBezTo>
                    <a:pt x="1004" y="1083"/>
                    <a:pt x="991" y="1082"/>
                    <a:pt x="977" y="1089"/>
                  </a:cubicBezTo>
                  <a:cubicBezTo>
                    <a:pt x="966" y="1095"/>
                    <a:pt x="955" y="1090"/>
                    <a:pt x="946" y="1081"/>
                  </a:cubicBezTo>
                  <a:cubicBezTo>
                    <a:pt x="938" y="1072"/>
                    <a:pt x="936" y="1062"/>
                    <a:pt x="941" y="1051"/>
                  </a:cubicBezTo>
                  <a:cubicBezTo>
                    <a:pt x="947" y="1040"/>
                    <a:pt x="956" y="1034"/>
                    <a:pt x="970" y="1034"/>
                  </a:cubicBezTo>
                  <a:cubicBezTo>
                    <a:pt x="971" y="1034"/>
                    <a:pt x="975" y="1034"/>
                    <a:pt x="977" y="1035"/>
                  </a:cubicBezTo>
                  <a:cubicBezTo>
                    <a:pt x="991" y="1045"/>
                    <a:pt x="1007" y="1042"/>
                    <a:pt x="1022" y="1042"/>
                  </a:cubicBezTo>
                  <a:cubicBezTo>
                    <a:pt x="1033" y="1043"/>
                    <a:pt x="1041" y="1049"/>
                    <a:pt x="1042" y="1059"/>
                  </a:cubicBezTo>
                  <a:cubicBezTo>
                    <a:pt x="1044" y="1069"/>
                    <a:pt x="1039" y="1078"/>
                    <a:pt x="1029" y="1081"/>
                  </a:cubicBezTo>
                  <a:close/>
                  <a:moveTo>
                    <a:pt x="1187" y="1077"/>
                  </a:moveTo>
                  <a:cubicBezTo>
                    <a:pt x="1187" y="1084"/>
                    <a:pt x="1183" y="1087"/>
                    <a:pt x="1176" y="1087"/>
                  </a:cubicBezTo>
                  <a:cubicBezTo>
                    <a:pt x="1160" y="1087"/>
                    <a:pt x="1145" y="1087"/>
                    <a:pt x="1129" y="1087"/>
                  </a:cubicBezTo>
                  <a:cubicBezTo>
                    <a:pt x="1122" y="1087"/>
                    <a:pt x="1118" y="1084"/>
                    <a:pt x="1118" y="1077"/>
                  </a:cubicBezTo>
                  <a:cubicBezTo>
                    <a:pt x="1118" y="1066"/>
                    <a:pt x="1118" y="1055"/>
                    <a:pt x="1118" y="1044"/>
                  </a:cubicBezTo>
                  <a:cubicBezTo>
                    <a:pt x="1118" y="1037"/>
                    <a:pt x="1122" y="1034"/>
                    <a:pt x="1129" y="1034"/>
                  </a:cubicBezTo>
                  <a:cubicBezTo>
                    <a:pt x="1137" y="1034"/>
                    <a:pt x="1145" y="1034"/>
                    <a:pt x="1153" y="1034"/>
                  </a:cubicBezTo>
                  <a:cubicBezTo>
                    <a:pt x="1161" y="1034"/>
                    <a:pt x="1169" y="1034"/>
                    <a:pt x="1176" y="1034"/>
                  </a:cubicBezTo>
                  <a:cubicBezTo>
                    <a:pt x="1183" y="1034"/>
                    <a:pt x="1187" y="1037"/>
                    <a:pt x="1187" y="1044"/>
                  </a:cubicBezTo>
                  <a:cubicBezTo>
                    <a:pt x="1187" y="1055"/>
                    <a:pt x="1187" y="1066"/>
                    <a:pt x="1187" y="1077"/>
                  </a:cubicBezTo>
                  <a:close/>
                  <a:moveTo>
                    <a:pt x="1319" y="1080"/>
                  </a:moveTo>
                  <a:cubicBezTo>
                    <a:pt x="1315" y="1078"/>
                    <a:pt x="1311" y="1080"/>
                    <a:pt x="1311" y="1085"/>
                  </a:cubicBezTo>
                  <a:cubicBezTo>
                    <a:pt x="1310" y="1092"/>
                    <a:pt x="1306" y="1091"/>
                    <a:pt x="1302" y="1091"/>
                  </a:cubicBezTo>
                  <a:cubicBezTo>
                    <a:pt x="1298" y="1091"/>
                    <a:pt x="1294" y="1092"/>
                    <a:pt x="1294" y="1085"/>
                  </a:cubicBezTo>
                  <a:cubicBezTo>
                    <a:pt x="1293" y="1080"/>
                    <a:pt x="1289" y="1078"/>
                    <a:pt x="1285" y="1080"/>
                  </a:cubicBezTo>
                  <a:cubicBezTo>
                    <a:pt x="1279" y="1083"/>
                    <a:pt x="1278" y="1079"/>
                    <a:pt x="1275" y="1076"/>
                  </a:cubicBezTo>
                  <a:cubicBezTo>
                    <a:pt x="1273" y="1072"/>
                    <a:pt x="1271" y="1069"/>
                    <a:pt x="1276" y="1066"/>
                  </a:cubicBezTo>
                  <a:cubicBezTo>
                    <a:pt x="1281" y="1063"/>
                    <a:pt x="1281" y="1058"/>
                    <a:pt x="1276" y="1056"/>
                  </a:cubicBezTo>
                  <a:cubicBezTo>
                    <a:pt x="1271" y="1052"/>
                    <a:pt x="1274" y="1049"/>
                    <a:pt x="1276" y="1045"/>
                  </a:cubicBezTo>
                  <a:cubicBezTo>
                    <a:pt x="1278" y="1041"/>
                    <a:pt x="1279" y="1038"/>
                    <a:pt x="1285" y="1041"/>
                  </a:cubicBezTo>
                  <a:cubicBezTo>
                    <a:pt x="1289" y="1043"/>
                    <a:pt x="1293" y="1041"/>
                    <a:pt x="1294" y="1036"/>
                  </a:cubicBezTo>
                  <a:cubicBezTo>
                    <a:pt x="1294" y="1029"/>
                    <a:pt x="1298" y="1030"/>
                    <a:pt x="1302" y="1030"/>
                  </a:cubicBezTo>
                  <a:cubicBezTo>
                    <a:pt x="1306" y="1030"/>
                    <a:pt x="1310" y="1029"/>
                    <a:pt x="1311" y="1036"/>
                  </a:cubicBezTo>
                  <a:cubicBezTo>
                    <a:pt x="1311" y="1041"/>
                    <a:pt x="1315" y="1043"/>
                    <a:pt x="1319" y="1041"/>
                  </a:cubicBezTo>
                  <a:cubicBezTo>
                    <a:pt x="1325" y="1038"/>
                    <a:pt x="1327" y="1042"/>
                    <a:pt x="1329" y="1045"/>
                  </a:cubicBezTo>
                  <a:cubicBezTo>
                    <a:pt x="1331" y="1049"/>
                    <a:pt x="1333" y="1052"/>
                    <a:pt x="1328" y="1056"/>
                  </a:cubicBezTo>
                  <a:cubicBezTo>
                    <a:pt x="1323" y="1058"/>
                    <a:pt x="1324" y="1062"/>
                    <a:pt x="1328" y="1066"/>
                  </a:cubicBezTo>
                  <a:cubicBezTo>
                    <a:pt x="1329" y="1067"/>
                    <a:pt x="1331" y="1068"/>
                    <a:pt x="1331" y="1071"/>
                  </a:cubicBezTo>
                  <a:cubicBezTo>
                    <a:pt x="1327" y="1074"/>
                    <a:pt x="1330" y="1084"/>
                    <a:pt x="1319" y="1080"/>
                  </a:cubicBezTo>
                  <a:close/>
                  <a:moveTo>
                    <a:pt x="1490" y="1082"/>
                  </a:moveTo>
                  <a:cubicBezTo>
                    <a:pt x="1490" y="1089"/>
                    <a:pt x="1487" y="1092"/>
                    <a:pt x="1480" y="1092"/>
                  </a:cubicBezTo>
                  <a:cubicBezTo>
                    <a:pt x="1470" y="1091"/>
                    <a:pt x="1460" y="1092"/>
                    <a:pt x="1451" y="1092"/>
                  </a:cubicBezTo>
                  <a:cubicBezTo>
                    <a:pt x="1442" y="1092"/>
                    <a:pt x="1433" y="1091"/>
                    <a:pt x="1424" y="1092"/>
                  </a:cubicBezTo>
                  <a:cubicBezTo>
                    <a:pt x="1417" y="1092"/>
                    <a:pt x="1413" y="1090"/>
                    <a:pt x="1414" y="1082"/>
                  </a:cubicBezTo>
                  <a:cubicBezTo>
                    <a:pt x="1414" y="1068"/>
                    <a:pt x="1414" y="1053"/>
                    <a:pt x="1414" y="1039"/>
                  </a:cubicBezTo>
                  <a:cubicBezTo>
                    <a:pt x="1413" y="1032"/>
                    <a:pt x="1417" y="1029"/>
                    <a:pt x="1424" y="1029"/>
                  </a:cubicBezTo>
                  <a:cubicBezTo>
                    <a:pt x="1442" y="1030"/>
                    <a:pt x="1461" y="1030"/>
                    <a:pt x="1479" y="1029"/>
                  </a:cubicBezTo>
                  <a:cubicBezTo>
                    <a:pt x="1486" y="1029"/>
                    <a:pt x="1490" y="1031"/>
                    <a:pt x="1490" y="1039"/>
                  </a:cubicBezTo>
                  <a:cubicBezTo>
                    <a:pt x="1489" y="1053"/>
                    <a:pt x="1489" y="1068"/>
                    <a:pt x="1490" y="1082"/>
                  </a:cubicBezTo>
                  <a:close/>
                  <a:moveTo>
                    <a:pt x="1633" y="1088"/>
                  </a:moveTo>
                  <a:cubicBezTo>
                    <a:pt x="1622" y="1087"/>
                    <a:pt x="1611" y="1088"/>
                    <a:pt x="1600" y="1088"/>
                  </a:cubicBezTo>
                  <a:cubicBezTo>
                    <a:pt x="1590" y="1088"/>
                    <a:pt x="1580" y="1087"/>
                    <a:pt x="1570" y="1088"/>
                  </a:cubicBezTo>
                  <a:cubicBezTo>
                    <a:pt x="1565" y="1088"/>
                    <a:pt x="1562" y="1087"/>
                    <a:pt x="1563" y="1080"/>
                  </a:cubicBezTo>
                  <a:cubicBezTo>
                    <a:pt x="1563" y="1067"/>
                    <a:pt x="1563" y="1054"/>
                    <a:pt x="1563" y="1040"/>
                  </a:cubicBezTo>
                  <a:cubicBezTo>
                    <a:pt x="1563" y="1035"/>
                    <a:pt x="1564" y="1033"/>
                    <a:pt x="1569" y="1034"/>
                  </a:cubicBezTo>
                  <a:cubicBezTo>
                    <a:pt x="1590" y="1034"/>
                    <a:pt x="1612" y="1034"/>
                    <a:pt x="1633" y="1034"/>
                  </a:cubicBezTo>
                  <a:cubicBezTo>
                    <a:pt x="1637" y="1034"/>
                    <a:pt x="1640" y="1034"/>
                    <a:pt x="1640" y="1039"/>
                  </a:cubicBezTo>
                  <a:cubicBezTo>
                    <a:pt x="1639" y="1053"/>
                    <a:pt x="1639" y="1067"/>
                    <a:pt x="1640" y="1082"/>
                  </a:cubicBezTo>
                  <a:cubicBezTo>
                    <a:pt x="1640" y="1087"/>
                    <a:pt x="1637" y="1088"/>
                    <a:pt x="1633" y="1088"/>
                  </a:cubicBezTo>
                  <a:close/>
                  <a:moveTo>
                    <a:pt x="1713" y="1088"/>
                  </a:moveTo>
                  <a:cubicBezTo>
                    <a:pt x="1712" y="1086"/>
                    <a:pt x="1711" y="1082"/>
                    <a:pt x="1715" y="1082"/>
                  </a:cubicBezTo>
                  <a:cubicBezTo>
                    <a:pt x="1720" y="1082"/>
                    <a:pt x="1722" y="1086"/>
                    <a:pt x="1723" y="1092"/>
                  </a:cubicBezTo>
                  <a:cubicBezTo>
                    <a:pt x="1719" y="1090"/>
                    <a:pt x="1714" y="1095"/>
                    <a:pt x="1713" y="1088"/>
                  </a:cubicBezTo>
                  <a:close/>
                  <a:moveTo>
                    <a:pt x="1734" y="1092"/>
                  </a:moveTo>
                  <a:cubicBezTo>
                    <a:pt x="1732" y="1092"/>
                    <a:pt x="1730" y="1092"/>
                    <a:pt x="1729" y="1089"/>
                  </a:cubicBezTo>
                  <a:cubicBezTo>
                    <a:pt x="1727" y="1082"/>
                    <a:pt x="1723" y="1076"/>
                    <a:pt x="1715" y="1075"/>
                  </a:cubicBezTo>
                  <a:cubicBezTo>
                    <a:pt x="1712" y="1075"/>
                    <a:pt x="1713" y="1072"/>
                    <a:pt x="1713" y="1070"/>
                  </a:cubicBezTo>
                  <a:cubicBezTo>
                    <a:pt x="1713" y="1068"/>
                    <a:pt x="1714" y="1067"/>
                    <a:pt x="1716" y="1067"/>
                  </a:cubicBezTo>
                  <a:cubicBezTo>
                    <a:pt x="1724" y="1067"/>
                    <a:pt x="1736" y="1079"/>
                    <a:pt x="1736" y="1088"/>
                  </a:cubicBezTo>
                  <a:cubicBezTo>
                    <a:pt x="1736" y="1090"/>
                    <a:pt x="1737" y="1091"/>
                    <a:pt x="1734" y="1092"/>
                  </a:cubicBezTo>
                  <a:close/>
                  <a:moveTo>
                    <a:pt x="1748" y="1092"/>
                  </a:moveTo>
                  <a:cubicBezTo>
                    <a:pt x="1745" y="1092"/>
                    <a:pt x="1743" y="1091"/>
                    <a:pt x="1743" y="1087"/>
                  </a:cubicBezTo>
                  <a:cubicBezTo>
                    <a:pt x="1741" y="1072"/>
                    <a:pt x="1731" y="1065"/>
                    <a:pt x="1717" y="1061"/>
                  </a:cubicBezTo>
                  <a:cubicBezTo>
                    <a:pt x="1714" y="1061"/>
                    <a:pt x="1712" y="1060"/>
                    <a:pt x="1713" y="1056"/>
                  </a:cubicBezTo>
                  <a:cubicBezTo>
                    <a:pt x="1714" y="1052"/>
                    <a:pt x="1717" y="1055"/>
                    <a:pt x="1718" y="1054"/>
                  </a:cubicBezTo>
                  <a:cubicBezTo>
                    <a:pt x="1733" y="1055"/>
                    <a:pt x="1749" y="1071"/>
                    <a:pt x="1750" y="1086"/>
                  </a:cubicBezTo>
                  <a:cubicBezTo>
                    <a:pt x="1751" y="1088"/>
                    <a:pt x="1752" y="1091"/>
                    <a:pt x="1748" y="1092"/>
                  </a:cubicBezTo>
                  <a:close/>
                  <a:moveTo>
                    <a:pt x="1789" y="1083"/>
                  </a:moveTo>
                  <a:cubicBezTo>
                    <a:pt x="1789" y="1089"/>
                    <a:pt x="1786" y="1092"/>
                    <a:pt x="1780" y="1092"/>
                  </a:cubicBezTo>
                  <a:cubicBezTo>
                    <a:pt x="1774" y="1092"/>
                    <a:pt x="1768" y="1092"/>
                    <a:pt x="1761" y="1092"/>
                  </a:cubicBezTo>
                  <a:cubicBezTo>
                    <a:pt x="1759" y="1092"/>
                    <a:pt x="1757" y="1092"/>
                    <a:pt x="1757" y="1089"/>
                  </a:cubicBezTo>
                  <a:cubicBezTo>
                    <a:pt x="1757" y="1085"/>
                    <a:pt x="1759" y="1085"/>
                    <a:pt x="1761" y="1085"/>
                  </a:cubicBezTo>
                  <a:cubicBezTo>
                    <a:pt x="1762" y="1085"/>
                    <a:pt x="1762" y="1085"/>
                    <a:pt x="1763" y="1085"/>
                  </a:cubicBezTo>
                  <a:cubicBezTo>
                    <a:pt x="1769" y="1084"/>
                    <a:pt x="1777" y="1088"/>
                    <a:pt x="1780" y="1083"/>
                  </a:cubicBezTo>
                  <a:cubicBezTo>
                    <a:pt x="1784" y="1079"/>
                    <a:pt x="1782" y="1070"/>
                    <a:pt x="1782" y="1063"/>
                  </a:cubicBezTo>
                  <a:cubicBezTo>
                    <a:pt x="1781" y="1055"/>
                    <a:pt x="1786" y="1043"/>
                    <a:pt x="1780" y="1038"/>
                  </a:cubicBezTo>
                  <a:cubicBezTo>
                    <a:pt x="1775" y="1033"/>
                    <a:pt x="1763" y="1036"/>
                    <a:pt x="1755" y="1036"/>
                  </a:cubicBezTo>
                  <a:cubicBezTo>
                    <a:pt x="1746" y="1036"/>
                    <a:pt x="1737" y="1036"/>
                    <a:pt x="1728" y="1036"/>
                  </a:cubicBezTo>
                  <a:cubicBezTo>
                    <a:pt x="1723" y="1036"/>
                    <a:pt x="1718" y="1036"/>
                    <a:pt x="1719" y="1043"/>
                  </a:cubicBezTo>
                  <a:cubicBezTo>
                    <a:pt x="1720" y="1045"/>
                    <a:pt x="1719" y="1047"/>
                    <a:pt x="1716" y="1047"/>
                  </a:cubicBezTo>
                  <a:cubicBezTo>
                    <a:pt x="1713" y="1046"/>
                    <a:pt x="1713" y="1045"/>
                    <a:pt x="1713" y="1042"/>
                  </a:cubicBezTo>
                  <a:cubicBezTo>
                    <a:pt x="1711" y="1033"/>
                    <a:pt x="1714" y="1030"/>
                    <a:pt x="1723" y="1029"/>
                  </a:cubicBezTo>
                  <a:cubicBezTo>
                    <a:pt x="1732" y="1029"/>
                    <a:pt x="1742" y="1029"/>
                    <a:pt x="1751" y="1029"/>
                  </a:cubicBezTo>
                  <a:cubicBezTo>
                    <a:pt x="1760" y="1029"/>
                    <a:pt x="1770" y="1030"/>
                    <a:pt x="1779" y="1029"/>
                  </a:cubicBezTo>
                  <a:cubicBezTo>
                    <a:pt x="1786" y="1029"/>
                    <a:pt x="1789" y="1032"/>
                    <a:pt x="1789" y="1038"/>
                  </a:cubicBezTo>
                  <a:cubicBezTo>
                    <a:pt x="1788" y="1053"/>
                    <a:pt x="1788" y="1068"/>
                    <a:pt x="1789" y="1083"/>
                  </a:cubicBezTo>
                  <a:close/>
                  <a:moveTo>
                    <a:pt x="1871" y="1030"/>
                  </a:moveTo>
                  <a:cubicBezTo>
                    <a:pt x="1877" y="1029"/>
                    <a:pt x="1884" y="1030"/>
                    <a:pt x="1890" y="1030"/>
                  </a:cubicBezTo>
                  <a:cubicBezTo>
                    <a:pt x="1892" y="1030"/>
                    <a:pt x="1892" y="1032"/>
                    <a:pt x="1892" y="1034"/>
                  </a:cubicBezTo>
                  <a:cubicBezTo>
                    <a:pt x="1892" y="1036"/>
                    <a:pt x="1892" y="1038"/>
                    <a:pt x="1889" y="1038"/>
                  </a:cubicBezTo>
                  <a:cubicBezTo>
                    <a:pt x="1880" y="1036"/>
                    <a:pt x="1875" y="1039"/>
                    <a:pt x="1877" y="1049"/>
                  </a:cubicBezTo>
                  <a:cubicBezTo>
                    <a:pt x="1878" y="1052"/>
                    <a:pt x="1876" y="1053"/>
                    <a:pt x="1873" y="1053"/>
                  </a:cubicBezTo>
                  <a:cubicBezTo>
                    <a:pt x="1870" y="1053"/>
                    <a:pt x="1869" y="1052"/>
                    <a:pt x="1869" y="1048"/>
                  </a:cubicBezTo>
                  <a:cubicBezTo>
                    <a:pt x="1869" y="1046"/>
                    <a:pt x="1869" y="1044"/>
                    <a:pt x="1869" y="1041"/>
                  </a:cubicBezTo>
                  <a:cubicBezTo>
                    <a:pt x="1870" y="1037"/>
                    <a:pt x="1867" y="1031"/>
                    <a:pt x="1871" y="1030"/>
                  </a:cubicBezTo>
                  <a:close/>
                  <a:moveTo>
                    <a:pt x="1886" y="1092"/>
                  </a:moveTo>
                  <a:cubicBezTo>
                    <a:pt x="1884" y="1092"/>
                    <a:pt x="1882" y="1092"/>
                    <a:pt x="1880" y="1092"/>
                  </a:cubicBezTo>
                  <a:cubicBezTo>
                    <a:pt x="1877" y="1090"/>
                    <a:pt x="1871" y="1094"/>
                    <a:pt x="1870" y="1089"/>
                  </a:cubicBezTo>
                  <a:cubicBezTo>
                    <a:pt x="1868" y="1083"/>
                    <a:pt x="1869" y="1076"/>
                    <a:pt x="1869" y="1070"/>
                  </a:cubicBezTo>
                  <a:cubicBezTo>
                    <a:pt x="1870" y="1068"/>
                    <a:pt x="1873" y="1068"/>
                    <a:pt x="1875" y="1068"/>
                  </a:cubicBezTo>
                  <a:cubicBezTo>
                    <a:pt x="1879" y="1069"/>
                    <a:pt x="1877" y="1072"/>
                    <a:pt x="1877" y="1074"/>
                  </a:cubicBezTo>
                  <a:cubicBezTo>
                    <a:pt x="1877" y="1081"/>
                    <a:pt x="1877" y="1085"/>
                    <a:pt x="1886" y="1084"/>
                  </a:cubicBezTo>
                  <a:cubicBezTo>
                    <a:pt x="1888" y="1083"/>
                    <a:pt x="1892" y="1082"/>
                    <a:pt x="1892" y="1087"/>
                  </a:cubicBezTo>
                  <a:cubicBezTo>
                    <a:pt x="1893" y="1092"/>
                    <a:pt x="1889" y="1092"/>
                    <a:pt x="1886" y="1092"/>
                  </a:cubicBezTo>
                  <a:close/>
                  <a:moveTo>
                    <a:pt x="1929" y="1091"/>
                  </a:moveTo>
                  <a:cubicBezTo>
                    <a:pt x="1923" y="1093"/>
                    <a:pt x="1916" y="1092"/>
                    <a:pt x="1910" y="1091"/>
                  </a:cubicBezTo>
                  <a:cubicBezTo>
                    <a:pt x="1907" y="1091"/>
                    <a:pt x="1908" y="1088"/>
                    <a:pt x="1908" y="1086"/>
                  </a:cubicBezTo>
                  <a:cubicBezTo>
                    <a:pt x="1908" y="1082"/>
                    <a:pt x="1911" y="1083"/>
                    <a:pt x="1913" y="1083"/>
                  </a:cubicBezTo>
                  <a:cubicBezTo>
                    <a:pt x="1920" y="1084"/>
                    <a:pt x="1924" y="1084"/>
                    <a:pt x="1923" y="1075"/>
                  </a:cubicBezTo>
                  <a:cubicBezTo>
                    <a:pt x="1923" y="1072"/>
                    <a:pt x="1921" y="1068"/>
                    <a:pt x="1927" y="1068"/>
                  </a:cubicBezTo>
                  <a:cubicBezTo>
                    <a:pt x="1933" y="1069"/>
                    <a:pt x="1931" y="1073"/>
                    <a:pt x="1931" y="1076"/>
                  </a:cubicBezTo>
                  <a:cubicBezTo>
                    <a:pt x="1931" y="1077"/>
                    <a:pt x="1931" y="1079"/>
                    <a:pt x="1931" y="1081"/>
                  </a:cubicBezTo>
                  <a:cubicBezTo>
                    <a:pt x="1930" y="1084"/>
                    <a:pt x="1934" y="1090"/>
                    <a:pt x="1929" y="1091"/>
                  </a:cubicBezTo>
                  <a:close/>
                </a:path>
              </a:pathLst>
            </a:custGeom>
            <a:solidFill>
              <a:srgbClr val="02030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0" name="Google Shape;670;p13"/>
            <p:cNvSpPr/>
            <p:nvPr/>
          </p:nvSpPr>
          <p:spPr>
            <a:xfrm>
              <a:off x="2913063" y="5345113"/>
              <a:ext cx="242887" cy="138112"/>
            </a:xfrm>
            <a:custGeom>
              <a:rect b="b" l="l" r="r" t="t"/>
              <a:pathLst>
                <a:path extrusionOk="0" h="61" w="108">
                  <a:moveTo>
                    <a:pt x="34" y="0"/>
                  </a:moveTo>
                  <a:cubicBezTo>
                    <a:pt x="35" y="0"/>
                    <a:pt x="39" y="0"/>
                    <a:pt x="41" y="1"/>
                  </a:cubicBezTo>
                  <a:cubicBezTo>
                    <a:pt x="55" y="11"/>
                    <a:pt x="71" y="8"/>
                    <a:pt x="86" y="8"/>
                  </a:cubicBezTo>
                  <a:cubicBezTo>
                    <a:pt x="97" y="9"/>
                    <a:pt x="105" y="15"/>
                    <a:pt x="106" y="25"/>
                  </a:cubicBezTo>
                  <a:cubicBezTo>
                    <a:pt x="108" y="35"/>
                    <a:pt x="103" y="44"/>
                    <a:pt x="93" y="47"/>
                  </a:cubicBezTo>
                  <a:cubicBezTo>
                    <a:pt x="90" y="48"/>
                    <a:pt x="86" y="49"/>
                    <a:pt x="82" y="49"/>
                  </a:cubicBezTo>
                  <a:cubicBezTo>
                    <a:pt x="68" y="49"/>
                    <a:pt x="55" y="48"/>
                    <a:pt x="41" y="55"/>
                  </a:cubicBezTo>
                  <a:cubicBezTo>
                    <a:pt x="30" y="61"/>
                    <a:pt x="19" y="56"/>
                    <a:pt x="10" y="47"/>
                  </a:cubicBezTo>
                  <a:cubicBezTo>
                    <a:pt x="2" y="38"/>
                    <a:pt x="0" y="28"/>
                    <a:pt x="5" y="17"/>
                  </a:cubicBezTo>
                  <a:cubicBezTo>
                    <a:pt x="11" y="6"/>
                    <a:pt x="20" y="0"/>
                    <a:pt x="34" y="0"/>
                  </a:cubicBezTo>
                  <a:close/>
                  <a:moveTo>
                    <a:pt x="28" y="28"/>
                  </a:moveTo>
                  <a:cubicBezTo>
                    <a:pt x="26" y="24"/>
                    <a:pt x="31" y="16"/>
                    <a:pt x="24" y="15"/>
                  </a:cubicBezTo>
                  <a:cubicBezTo>
                    <a:pt x="17" y="15"/>
                    <a:pt x="20" y="24"/>
                    <a:pt x="21" y="28"/>
                  </a:cubicBezTo>
                  <a:cubicBezTo>
                    <a:pt x="21" y="32"/>
                    <a:pt x="16" y="41"/>
                    <a:pt x="24" y="41"/>
                  </a:cubicBezTo>
                  <a:cubicBezTo>
                    <a:pt x="31" y="41"/>
                    <a:pt x="26" y="33"/>
                    <a:pt x="28" y="28"/>
                  </a:cubicBezTo>
                  <a:close/>
                  <a:moveTo>
                    <a:pt x="36" y="28"/>
                  </a:moveTo>
                  <a:cubicBezTo>
                    <a:pt x="39" y="32"/>
                    <a:pt x="32" y="41"/>
                    <a:pt x="41" y="41"/>
                  </a:cubicBezTo>
                  <a:cubicBezTo>
                    <a:pt x="47" y="40"/>
                    <a:pt x="44" y="32"/>
                    <a:pt x="44" y="28"/>
                  </a:cubicBezTo>
                  <a:cubicBezTo>
                    <a:pt x="44" y="24"/>
                    <a:pt x="48" y="15"/>
                    <a:pt x="40" y="15"/>
                  </a:cubicBezTo>
                  <a:cubicBezTo>
                    <a:pt x="33" y="15"/>
                    <a:pt x="38" y="24"/>
                    <a:pt x="36" y="28"/>
                  </a:cubicBezTo>
                  <a:close/>
                </a:path>
              </a:pathLst>
            </a:custGeom>
            <a:solidFill>
              <a:srgbClr val="72727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1" name="Google Shape;671;p13"/>
            <p:cNvSpPr/>
            <p:nvPr/>
          </p:nvSpPr>
          <p:spPr>
            <a:xfrm>
              <a:off x="3322638" y="5345113"/>
              <a:ext cx="155575" cy="119062"/>
            </a:xfrm>
            <a:custGeom>
              <a:rect b="b" l="l" r="r" t="t"/>
              <a:pathLst>
                <a:path extrusionOk="0" h="53" w="69">
                  <a:moveTo>
                    <a:pt x="35" y="0"/>
                  </a:moveTo>
                  <a:cubicBezTo>
                    <a:pt x="43" y="0"/>
                    <a:pt x="51" y="0"/>
                    <a:pt x="58" y="0"/>
                  </a:cubicBezTo>
                  <a:cubicBezTo>
                    <a:pt x="65" y="0"/>
                    <a:pt x="69" y="3"/>
                    <a:pt x="69" y="10"/>
                  </a:cubicBezTo>
                  <a:cubicBezTo>
                    <a:pt x="69" y="21"/>
                    <a:pt x="69" y="32"/>
                    <a:pt x="69" y="43"/>
                  </a:cubicBezTo>
                  <a:cubicBezTo>
                    <a:pt x="69" y="50"/>
                    <a:pt x="65" y="53"/>
                    <a:pt x="58" y="53"/>
                  </a:cubicBezTo>
                  <a:cubicBezTo>
                    <a:pt x="42" y="53"/>
                    <a:pt x="27" y="53"/>
                    <a:pt x="11" y="53"/>
                  </a:cubicBezTo>
                  <a:cubicBezTo>
                    <a:pt x="4" y="53"/>
                    <a:pt x="0" y="50"/>
                    <a:pt x="0" y="43"/>
                  </a:cubicBezTo>
                  <a:cubicBezTo>
                    <a:pt x="0" y="32"/>
                    <a:pt x="0" y="21"/>
                    <a:pt x="0" y="10"/>
                  </a:cubicBezTo>
                  <a:cubicBezTo>
                    <a:pt x="0" y="3"/>
                    <a:pt x="4" y="0"/>
                    <a:pt x="11" y="0"/>
                  </a:cubicBezTo>
                  <a:cubicBezTo>
                    <a:pt x="19" y="0"/>
                    <a:pt x="27" y="0"/>
                    <a:pt x="35" y="0"/>
                  </a:cubicBezTo>
                  <a:close/>
                  <a:moveTo>
                    <a:pt x="44" y="23"/>
                  </a:moveTo>
                  <a:cubicBezTo>
                    <a:pt x="40" y="23"/>
                    <a:pt x="36" y="23"/>
                    <a:pt x="32" y="23"/>
                  </a:cubicBezTo>
                  <a:cubicBezTo>
                    <a:pt x="30" y="23"/>
                    <a:pt x="27" y="23"/>
                    <a:pt x="27" y="27"/>
                  </a:cubicBezTo>
                  <a:cubicBezTo>
                    <a:pt x="27" y="31"/>
                    <a:pt x="30" y="31"/>
                    <a:pt x="33" y="31"/>
                  </a:cubicBezTo>
                  <a:cubicBezTo>
                    <a:pt x="40" y="31"/>
                    <a:pt x="48" y="31"/>
                    <a:pt x="55" y="31"/>
                  </a:cubicBezTo>
                  <a:cubicBezTo>
                    <a:pt x="58" y="31"/>
                    <a:pt x="61" y="31"/>
                    <a:pt x="61" y="26"/>
                  </a:cubicBezTo>
                  <a:cubicBezTo>
                    <a:pt x="61" y="22"/>
                    <a:pt x="58" y="23"/>
                    <a:pt x="55" y="23"/>
                  </a:cubicBezTo>
                  <a:cubicBezTo>
                    <a:pt x="51" y="23"/>
                    <a:pt x="48" y="23"/>
                    <a:pt x="44" y="23"/>
                  </a:cubicBezTo>
                  <a:close/>
                  <a:moveTo>
                    <a:pt x="26" y="46"/>
                  </a:moveTo>
                  <a:cubicBezTo>
                    <a:pt x="30" y="46"/>
                    <a:pt x="34" y="46"/>
                    <a:pt x="38" y="46"/>
                  </a:cubicBezTo>
                  <a:cubicBezTo>
                    <a:pt x="41" y="45"/>
                    <a:pt x="43" y="45"/>
                    <a:pt x="43" y="41"/>
                  </a:cubicBezTo>
                  <a:cubicBezTo>
                    <a:pt x="42" y="39"/>
                    <a:pt x="41" y="38"/>
                    <a:pt x="38" y="38"/>
                  </a:cubicBezTo>
                  <a:cubicBezTo>
                    <a:pt x="30" y="37"/>
                    <a:pt x="21" y="37"/>
                    <a:pt x="13" y="38"/>
                  </a:cubicBezTo>
                  <a:cubicBezTo>
                    <a:pt x="10" y="38"/>
                    <a:pt x="8" y="39"/>
                    <a:pt x="8" y="42"/>
                  </a:cubicBezTo>
                  <a:cubicBezTo>
                    <a:pt x="8" y="45"/>
                    <a:pt x="11" y="45"/>
                    <a:pt x="13" y="46"/>
                  </a:cubicBezTo>
                  <a:cubicBezTo>
                    <a:pt x="17" y="46"/>
                    <a:pt x="21" y="46"/>
                    <a:pt x="26" y="46"/>
                  </a:cubicBezTo>
                  <a:close/>
                  <a:moveTo>
                    <a:pt x="14" y="31"/>
                  </a:moveTo>
                  <a:cubicBezTo>
                    <a:pt x="17" y="31"/>
                    <a:pt x="20" y="30"/>
                    <a:pt x="20" y="26"/>
                  </a:cubicBezTo>
                  <a:cubicBezTo>
                    <a:pt x="20" y="22"/>
                    <a:pt x="16" y="23"/>
                    <a:pt x="14" y="23"/>
                  </a:cubicBezTo>
                  <a:cubicBezTo>
                    <a:pt x="11" y="23"/>
                    <a:pt x="8" y="23"/>
                    <a:pt x="8" y="27"/>
                  </a:cubicBezTo>
                  <a:cubicBezTo>
                    <a:pt x="8" y="31"/>
                    <a:pt x="11" y="30"/>
                    <a:pt x="14" y="31"/>
                  </a:cubicBezTo>
                  <a:close/>
                  <a:moveTo>
                    <a:pt x="61" y="41"/>
                  </a:moveTo>
                  <a:cubicBezTo>
                    <a:pt x="61" y="37"/>
                    <a:pt x="57" y="38"/>
                    <a:pt x="54" y="38"/>
                  </a:cubicBezTo>
                  <a:cubicBezTo>
                    <a:pt x="51" y="37"/>
                    <a:pt x="49" y="39"/>
                    <a:pt x="50" y="42"/>
                  </a:cubicBezTo>
                  <a:cubicBezTo>
                    <a:pt x="50" y="46"/>
                    <a:pt x="53" y="45"/>
                    <a:pt x="56" y="46"/>
                  </a:cubicBezTo>
                  <a:cubicBezTo>
                    <a:pt x="59" y="46"/>
                    <a:pt x="61" y="45"/>
                    <a:pt x="61" y="41"/>
                  </a:cubicBezTo>
                  <a:close/>
                </a:path>
              </a:pathLst>
            </a:custGeom>
            <a:solidFill>
              <a:srgbClr val="72727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2" name="Google Shape;672;p13"/>
            <p:cNvSpPr/>
            <p:nvPr/>
          </p:nvSpPr>
          <p:spPr>
            <a:xfrm>
              <a:off x="3667125" y="5334000"/>
              <a:ext cx="139700" cy="141287"/>
            </a:xfrm>
            <a:custGeom>
              <a:rect b="b" l="l" r="r" t="t"/>
              <a:pathLst>
                <a:path extrusionOk="0" h="63" w="62">
                  <a:moveTo>
                    <a:pt x="60" y="42"/>
                  </a:moveTo>
                  <a:cubicBezTo>
                    <a:pt x="56" y="45"/>
                    <a:pt x="59" y="55"/>
                    <a:pt x="48" y="51"/>
                  </a:cubicBezTo>
                  <a:cubicBezTo>
                    <a:pt x="44" y="49"/>
                    <a:pt x="40" y="51"/>
                    <a:pt x="40" y="56"/>
                  </a:cubicBezTo>
                  <a:cubicBezTo>
                    <a:pt x="39" y="63"/>
                    <a:pt x="35" y="62"/>
                    <a:pt x="31" y="62"/>
                  </a:cubicBezTo>
                  <a:cubicBezTo>
                    <a:pt x="27" y="62"/>
                    <a:pt x="23" y="63"/>
                    <a:pt x="23" y="56"/>
                  </a:cubicBezTo>
                  <a:cubicBezTo>
                    <a:pt x="22" y="51"/>
                    <a:pt x="18" y="49"/>
                    <a:pt x="14" y="51"/>
                  </a:cubicBezTo>
                  <a:cubicBezTo>
                    <a:pt x="8" y="54"/>
                    <a:pt x="7" y="50"/>
                    <a:pt x="4" y="47"/>
                  </a:cubicBezTo>
                  <a:cubicBezTo>
                    <a:pt x="2" y="43"/>
                    <a:pt x="0" y="40"/>
                    <a:pt x="5" y="37"/>
                  </a:cubicBezTo>
                  <a:cubicBezTo>
                    <a:pt x="10" y="34"/>
                    <a:pt x="10" y="29"/>
                    <a:pt x="5" y="27"/>
                  </a:cubicBezTo>
                  <a:cubicBezTo>
                    <a:pt x="0" y="23"/>
                    <a:pt x="3" y="20"/>
                    <a:pt x="5" y="16"/>
                  </a:cubicBezTo>
                  <a:cubicBezTo>
                    <a:pt x="7" y="12"/>
                    <a:pt x="8" y="9"/>
                    <a:pt x="14" y="12"/>
                  </a:cubicBezTo>
                  <a:cubicBezTo>
                    <a:pt x="18" y="14"/>
                    <a:pt x="22" y="12"/>
                    <a:pt x="23" y="7"/>
                  </a:cubicBezTo>
                  <a:cubicBezTo>
                    <a:pt x="23" y="0"/>
                    <a:pt x="27" y="1"/>
                    <a:pt x="31" y="1"/>
                  </a:cubicBezTo>
                  <a:cubicBezTo>
                    <a:pt x="35" y="1"/>
                    <a:pt x="39" y="0"/>
                    <a:pt x="40" y="7"/>
                  </a:cubicBezTo>
                  <a:cubicBezTo>
                    <a:pt x="40" y="12"/>
                    <a:pt x="44" y="14"/>
                    <a:pt x="48" y="12"/>
                  </a:cubicBezTo>
                  <a:cubicBezTo>
                    <a:pt x="54" y="9"/>
                    <a:pt x="56" y="13"/>
                    <a:pt x="58" y="16"/>
                  </a:cubicBezTo>
                  <a:cubicBezTo>
                    <a:pt x="60" y="20"/>
                    <a:pt x="62" y="23"/>
                    <a:pt x="57" y="27"/>
                  </a:cubicBezTo>
                  <a:cubicBezTo>
                    <a:pt x="52" y="29"/>
                    <a:pt x="53" y="33"/>
                    <a:pt x="57" y="37"/>
                  </a:cubicBezTo>
                  <a:cubicBezTo>
                    <a:pt x="58" y="38"/>
                    <a:pt x="60" y="39"/>
                    <a:pt x="60" y="42"/>
                  </a:cubicBezTo>
                  <a:close/>
                  <a:moveTo>
                    <a:pt x="32" y="42"/>
                  </a:moveTo>
                  <a:cubicBezTo>
                    <a:pt x="37" y="41"/>
                    <a:pt x="42" y="37"/>
                    <a:pt x="41" y="31"/>
                  </a:cubicBezTo>
                  <a:cubicBezTo>
                    <a:pt x="41" y="25"/>
                    <a:pt x="37" y="21"/>
                    <a:pt x="30" y="21"/>
                  </a:cubicBezTo>
                  <a:cubicBezTo>
                    <a:pt x="24" y="22"/>
                    <a:pt x="21" y="26"/>
                    <a:pt x="21" y="32"/>
                  </a:cubicBezTo>
                  <a:cubicBezTo>
                    <a:pt x="21" y="38"/>
                    <a:pt x="25" y="41"/>
                    <a:pt x="32" y="42"/>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3" name="Google Shape;673;p13"/>
            <p:cNvSpPr/>
            <p:nvPr/>
          </p:nvSpPr>
          <p:spPr>
            <a:xfrm>
              <a:off x="4322763" y="5343525"/>
              <a:ext cx="174625" cy="123825"/>
            </a:xfrm>
            <a:custGeom>
              <a:rect b="b" l="l" r="r" t="t"/>
              <a:pathLst>
                <a:path extrusionOk="0" h="55" w="78">
                  <a:moveTo>
                    <a:pt x="38" y="55"/>
                  </a:moveTo>
                  <a:cubicBezTo>
                    <a:pt x="28" y="55"/>
                    <a:pt x="18" y="54"/>
                    <a:pt x="8" y="55"/>
                  </a:cubicBezTo>
                  <a:cubicBezTo>
                    <a:pt x="3" y="55"/>
                    <a:pt x="0" y="54"/>
                    <a:pt x="1" y="47"/>
                  </a:cubicBezTo>
                  <a:cubicBezTo>
                    <a:pt x="1" y="34"/>
                    <a:pt x="1" y="21"/>
                    <a:pt x="1" y="7"/>
                  </a:cubicBezTo>
                  <a:cubicBezTo>
                    <a:pt x="1" y="2"/>
                    <a:pt x="2" y="0"/>
                    <a:pt x="7" y="1"/>
                  </a:cubicBezTo>
                  <a:cubicBezTo>
                    <a:pt x="28" y="1"/>
                    <a:pt x="50" y="1"/>
                    <a:pt x="71" y="1"/>
                  </a:cubicBezTo>
                  <a:cubicBezTo>
                    <a:pt x="75" y="1"/>
                    <a:pt x="78" y="1"/>
                    <a:pt x="78" y="6"/>
                  </a:cubicBezTo>
                  <a:cubicBezTo>
                    <a:pt x="77" y="20"/>
                    <a:pt x="77" y="34"/>
                    <a:pt x="78" y="49"/>
                  </a:cubicBezTo>
                  <a:cubicBezTo>
                    <a:pt x="78" y="54"/>
                    <a:pt x="75" y="55"/>
                    <a:pt x="71" y="55"/>
                  </a:cubicBezTo>
                  <a:cubicBezTo>
                    <a:pt x="60" y="54"/>
                    <a:pt x="49" y="55"/>
                    <a:pt x="38" y="55"/>
                  </a:cubicBezTo>
                  <a:close/>
                  <a:moveTo>
                    <a:pt x="41" y="46"/>
                  </a:moveTo>
                  <a:cubicBezTo>
                    <a:pt x="49" y="45"/>
                    <a:pt x="62" y="51"/>
                    <a:pt x="68" y="44"/>
                  </a:cubicBezTo>
                  <a:cubicBezTo>
                    <a:pt x="72" y="38"/>
                    <a:pt x="69" y="25"/>
                    <a:pt x="69" y="15"/>
                  </a:cubicBezTo>
                  <a:cubicBezTo>
                    <a:pt x="69" y="15"/>
                    <a:pt x="69" y="15"/>
                    <a:pt x="69" y="14"/>
                  </a:cubicBezTo>
                  <a:cubicBezTo>
                    <a:pt x="70" y="10"/>
                    <a:pt x="68" y="9"/>
                    <a:pt x="64" y="9"/>
                  </a:cubicBezTo>
                  <a:cubicBezTo>
                    <a:pt x="47" y="9"/>
                    <a:pt x="31" y="9"/>
                    <a:pt x="14" y="9"/>
                  </a:cubicBezTo>
                  <a:cubicBezTo>
                    <a:pt x="10" y="9"/>
                    <a:pt x="9" y="10"/>
                    <a:pt x="9" y="14"/>
                  </a:cubicBezTo>
                  <a:cubicBezTo>
                    <a:pt x="5" y="46"/>
                    <a:pt x="5" y="46"/>
                    <a:pt x="37" y="46"/>
                  </a:cubicBezTo>
                  <a:cubicBezTo>
                    <a:pt x="38" y="46"/>
                    <a:pt x="38" y="46"/>
                    <a:pt x="41" y="46"/>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4" name="Google Shape;674;p13"/>
            <p:cNvSpPr/>
            <p:nvPr/>
          </p:nvSpPr>
          <p:spPr>
            <a:xfrm>
              <a:off x="1047750" y="5335588"/>
              <a:ext cx="114300" cy="138112"/>
            </a:xfrm>
            <a:custGeom>
              <a:rect b="b" l="l" r="r" t="t"/>
              <a:pathLst>
                <a:path extrusionOk="0" h="61" w="51">
                  <a:moveTo>
                    <a:pt x="0" y="61"/>
                  </a:moveTo>
                  <a:cubicBezTo>
                    <a:pt x="0" y="40"/>
                    <a:pt x="0" y="21"/>
                    <a:pt x="0" y="0"/>
                  </a:cubicBezTo>
                  <a:cubicBezTo>
                    <a:pt x="16" y="10"/>
                    <a:pt x="31" y="19"/>
                    <a:pt x="46" y="28"/>
                  </a:cubicBezTo>
                  <a:cubicBezTo>
                    <a:pt x="51" y="31"/>
                    <a:pt x="48" y="32"/>
                    <a:pt x="45" y="34"/>
                  </a:cubicBezTo>
                  <a:cubicBezTo>
                    <a:pt x="31" y="43"/>
                    <a:pt x="16" y="51"/>
                    <a:pt x="0" y="61"/>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5" name="Google Shape;675;p13"/>
            <p:cNvSpPr/>
            <p:nvPr/>
          </p:nvSpPr>
          <p:spPr>
            <a:xfrm>
              <a:off x="3986213" y="5334000"/>
              <a:ext cx="174625" cy="141287"/>
            </a:xfrm>
            <a:custGeom>
              <a:rect b="b" l="l" r="r" t="t"/>
              <a:pathLst>
                <a:path extrusionOk="0" h="63" w="77">
                  <a:moveTo>
                    <a:pt x="38" y="63"/>
                  </a:moveTo>
                  <a:cubicBezTo>
                    <a:pt x="29" y="63"/>
                    <a:pt x="20" y="62"/>
                    <a:pt x="11" y="63"/>
                  </a:cubicBezTo>
                  <a:cubicBezTo>
                    <a:pt x="4" y="63"/>
                    <a:pt x="0" y="61"/>
                    <a:pt x="1" y="53"/>
                  </a:cubicBezTo>
                  <a:cubicBezTo>
                    <a:pt x="1" y="39"/>
                    <a:pt x="1" y="24"/>
                    <a:pt x="1" y="10"/>
                  </a:cubicBezTo>
                  <a:cubicBezTo>
                    <a:pt x="0" y="3"/>
                    <a:pt x="4" y="0"/>
                    <a:pt x="11" y="0"/>
                  </a:cubicBezTo>
                  <a:cubicBezTo>
                    <a:pt x="29" y="1"/>
                    <a:pt x="48" y="1"/>
                    <a:pt x="66" y="0"/>
                  </a:cubicBezTo>
                  <a:cubicBezTo>
                    <a:pt x="73" y="0"/>
                    <a:pt x="77" y="2"/>
                    <a:pt x="77" y="10"/>
                  </a:cubicBezTo>
                  <a:cubicBezTo>
                    <a:pt x="76" y="24"/>
                    <a:pt x="76" y="39"/>
                    <a:pt x="77" y="53"/>
                  </a:cubicBezTo>
                  <a:cubicBezTo>
                    <a:pt x="77" y="60"/>
                    <a:pt x="74" y="63"/>
                    <a:pt x="67" y="63"/>
                  </a:cubicBezTo>
                  <a:cubicBezTo>
                    <a:pt x="57" y="62"/>
                    <a:pt x="47" y="63"/>
                    <a:pt x="38" y="63"/>
                  </a:cubicBezTo>
                  <a:close/>
                  <a:moveTo>
                    <a:pt x="37" y="56"/>
                  </a:moveTo>
                  <a:cubicBezTo>
                    <a:pt x="47" y="56"/>
                    <a:pt x="55" y="56"/>
                    <a:pt x="63" y="56"/>
                  </a:cubicBezTo>
                  <a:cubicBezTo>
                    <a:pt x="68" y="56"/>
                    <a:pt x="70" y="55"/>
                    <a:pt x="70" y="49"/>
                  </a:cubicBezTo>
                  <a:cubicBezTo>
                    <a:pt x="69" y="38"/>
                    <a:pt x="69" y="26"/>
                    <a:pt x="70" y="14"/>
                  </a:cubicBezTo>
                  <a:cubicBezTo>
                    <a:pt x="70" y="8"/>
                    <a:pt x="68" y="7"/>
                    <a:pt x="63" y="7"/>
                  </a:cubicBezTo>
                  <a:cubicBezTo>
                    <a:pt x="50" y="7"/>
                    <a:pt x="38" y="7"/>
                    <a:pt x="25" y="7"/>
                  </a:cubicBezTo>
                  <a:cubicBezTo>
                    <a:pt x="7" y="7"/>
                    <a:pt x="7" y="7"/>
                    <a:pt x="8" y="25"/>
                  </a:cubicBezTo>
                  <a:cubicBezTo>
                    <a:pt x="8" y="35"/>
                    <a:pt x="4" y="48"/>
                    <a:pt x="9" y="54"/>
                  </a:cubicBezTo>
                  <a:cubicBezTo>
                    <a:pt x="15" y="61"/>
                    <a:pt x="29" y="55"/>
                    <a:pt x="37" y="56"/>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6" name="Google Shape;676;p13"/>
            <p:cNvSpPr/>
            <p:nvPr/>
          </p:nvSpPr>
          <p:spPr>
            <a:xfrm>
              <a:off x="4657725" y="5334000"/>
              <a:ext cx="176212" cy="141287"/>
            </a:xfrm>
            <a:custGeom>
              <a:rect b="b" l="l" r="r" t="t"/>
              <a:pathLst>
                <a:path extrusionOk="0" h="63" w="78">
                  <a:moveTo>
                    <a:pt x="40" y="0"/>
                  </a:moveTo>
                  <a:cubicBezTo>
                    <a:pt x="49" y="0"/>
                    <a:pt x="59" y="1"/>
                    <a:pt x="68" y="0"/>
                  </a:cubicBezTo>
                  <a:cubicBezTo>
                    <a:pt x="75" y="0"/>
                    <a:pt x="78" y="3"/>
                    <a:pt x="78" y="9"/>
                  </a:cubicBezTo>
                  <a:cubicBezTo>
                    <a:pt x="77" y="24"/>
                    <a:pt x="77" y="39"/>
                    <a:pt x="78" y="54"/>
                  </a:cubicBezTo>
                  <a:cubicBezTo>
                    <a:pt x="78" y="60"/>
                    <a:pt x="75" y="63"/>
                    <a:pt x="69" y="63"/>
                  </a:cubicBezTo>
                  <a:cubicBezTo>
                    <a:pt x="63" y="63"/>
                    <a:pt x="57" y="63"/>
                    <a:pt x="50" y="63"/>
                  </a:cubicBezTo>
                  <a:cubicBezTo>
                    <a:pt x="48" y="63"/>
                    <a:pt x="46" y="63"/>
                    <a:pt x="46" y="60"/>
                  </a:cubicBezTo>
                  <a:cubicBezTo>
                    <a:pt x="46" y="56"/>
                    <a:pt x="48" y="56"/>
                    <a:pt x="50" y="56"/>
                  </a:cubicBezTo>
                  <a:cubicBezTo>
                    <a:pt x="51" y="56"/>
                    <a:pt x="51" y="56"/>
                    <a:pt x="52" y="56"/>
                  </a:cubicBezTo>
                  <a:cubicBezTo>
                    <a:pt x="58" y="55"/>
                    <a:pt x="66" y="59"/>
                    <a:pt x="69" y="54"/>
                  </a:cubicBezTo>
                  <a:cubicBezTo>
                    <a:pt x="73" y="50"/>
                    <a:pt x="71" y="41"/>
                    <a:pt x="71" y="34"/>
                  </a:cubicBezTo>
                  <a:cubicBezTo>
                    <a:pt x="70" y="26"/>
                    <a:pt x="75" y="14"/>
                    <a:pt x="69" y="9"/>
                  </a:cubicBezTo>
                  <a:cubicBezTo>
                    <a:pt x="64" y="4"/>
                    <a:pt x="52" y="7"/>
                    <a:pt x="44" y="7"/>
                  </a:cubicBezTo>
                  <a:cubicBezTo>
                    <a:pt x="35" y="7"/>
                    <a:pt x="26" y="7"/>
                    <a:pt x="17" y="7"/>
                  </a:cubicBezTo>
                  <a:cubicBezTo>
                    <a:pt x="12" y="7"/>
                    <a:pt x="7" y="7"/>
                    <a:pt x="8" y="14"/>
                  </a:cubicBezTo>
                  <a:cubicBezTo>
                    <a:pt x="9" y="16"/>
                    <a:pt x="8" y="18"/>
                    <a:pt x="5" y="18"/>
                  </a:cubicBezTo>
                  <a:cubicBezTo>
                    <a:pt x="2" y="17"/>
                    <a:pt x="2" y="16"/>
                    <a:pt x="2" y="13"/>
                  </a:cubicBezTo>
                  <a:cubicBezTo>
                    <a:pt x="0" y="4"/>
                    <a:pt x="3" y="1"/>
                    <a:pt x="12" y="0"/>
                  </a:cubicBezTo>
                  <a:cubicBezTo>
                    <a:pt x="21" y="0"/>
                    <a:pt x="31" y="0"/>
                    <a:pt x="40" y="0"/>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7" name="Google Shape;677;p13"/>
            <p:cNvSpPr/>
            <p:nvPr/>
          </p:nvSpPr>
          <p:spPr>
            <a:xfrm>
              <a:off x="1381125" y="5349875"/>
              <a:ext cx="80962" cy="112712"/>
            </a:xfrm>
            <a:custGeom>
              <a:rect b="b" l="l" r="r" t="t"/>
              <a:pathLst>
                <a:path extrusionOk="0" h="50" w="36">
                  <a:moveTo>
                    <a:pt x="0" y="50"/>
                  </a:moveTo>
                  <a:cubicBezTo>
                    <a:pt x="0" y="32"/>
                    <a:pt x="0" y="17"/>
                    <a:pt x="0" y="0"/>
                  </a:cubicBezTo>
                  <a:cubicBezTo>
                    <a:pt x="11" y="7"/>
                    <a:pt x="21" y="14"/>
                    <a:pt x="31" y="21"/>
                  </a:cubicBezTo>
                  <a:cubicBezTo>
                    <a:pt x="36" y="24"/>
                    <a:pt x="33" y="26"/>
                    <a:pt x="30" y="28"/>
                  </a:cubicBezTo>
                  <a:cubicBezTo>
                    <a:pt x="20" y="35"/>
                    <a:pt x="11" y="42"/>
                    <a:pt x="0" y="50"/>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8" name="Google Shape;678;p13"/>
            <p:cNvSpPr/>
            <p:nvPr/>
          </p:nvSpPr>
          <p:spPr>
            <a:xfrm>
              <a:off x="1695450" y="5351463"/>
              <a:ext cx="73025" cy="106362"/>
            </a:xfrm>
            <a:custGeom>
              <a:rect b="b" l="l" r="r" t="t"/>
              <a:pathLst>
                <a:path extrusionOk="0" h="47" w="32">
                  <a:moveTo>
                    <a:pt x="30" y="47"/>
                  </a:moveTo>
                  <a:cubicBezTo>
                    <a:pt x="22" y="41"/>
                    <a:pt x="18" y="32"/>
                    <a:pt x="6" y="33"/>
                  </a:cubicBezTo>
                  <a:cubicBezTo>
                    <a:pt x="0" y="34"/>
                    <a:pt x="3" y="27"/>
                    <a:pt x="3" y="23"/>
                  </a:cubicBezTo>
                  <a:cubicBezTo>
                    <a:pt x="3" y="20"/>
                    <a:pt x="1" y="13"/>
                    <a:pt x="6" y="14"/>
                  </a:cubicBezTo>
                  <a:cubicBezTo>
                    <a:pt x="18" y="16"/>
                    <a:pt x="22" y="6"/>
                    <a:pt x="30" y="0"/>
                  </a:cubicBezTo>
                  <a:cubicBezTo>
                    <a:pt x="32" y="9"/>
                    <a:pt x="32" y="38"/>
                    <a:pt x="30" y="47"/>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9" name="Google Shape;679;p13"/>
            <p:cNvSpPr/>
            <p:nvPr/>
          </p:nvSpPr>
          <p:spPr>
            <a:xfrm>
              <a:off x="2312988" y="5362575"/>
              <a:ext cx="100012" cy="77787"/>
            </a:xfrm>
            <a:custGeom>
              <a:rect b="b" l="l" r="r" t="t"/>
              <a:pathLst>
                <a:path extrusionOk="0" h="34" w="44">
                  <a:moveTo>
                    <a:pt x="23" y="11"/>
                  </a:moveTo>
                  <a:cubicBezTo>
                    <a:pt x="27" y="3"/>
                    <a:pt x="31" y="0"/>
                    <a:pt x="37" y="2"/>
                  </a:cubicBezTo>
                  <a:cubicBezTo>
                    <a:pt x="41" y="5"/>
                    <a:pt x="44" y="8"/>
                    <a:pt x="40" y="13"/>
                  </a:cubicBezTo>
                  <a:cubicBezTo>
                    <a:pt x="39" y="16"/>
                    <a:pt x="39" y="17"/>
                    <a:pt x="41" y="18"/>
                  </a:cubicBezTo>
                  <a:cubicBezTo>
                    <a:pt x="43" y="22"/>
                    <a:pt x="43" y="25"/>
                    <a:pt x="40" y="28"/>
                  </a:cubicBezTo>
                  <a:cubicBezTo>
                    <a:pt x="37" y="32"/>
                    <a:pt x="32" y="32"/>
                    <a:pt x="29" y="31"/>
                  </a:cubicBezTo>
                  <a:cubicBezTo>
                    <a:pt x="25" y="28"/>
                    <a:pt x="22" y="27"/>
                    <a:pt x="17" y="31"/>
                  </a:cubicBezTo>
                  <a:cubicBezTo>
                    <a:pt x="13" y="33"/>
                    <a:pt x="7" y="31"/>
                    <a:pt x="1" y="31"/>
                  </a:cubicBezTo>
                  <a:cubicBezTo>
                    <a:pt x="3" y="24"/>
                    <a:pt x="8" y="21"/>
                    <a:pt x="11" y="17"/>
                  </a:cubicBezTo>
                  <a:cubicBezTo>
                    <a:pt x="13" y="14"/>
                    <a:pt x="17" y="10"/>
                    <a:pt x="13" y="7"/>
                  </a:cubicBezTo>
                  <a:cubicBezTo>
                    <a:pt x="9" y="4"/>
                    <a:pt x="6" y="6"/>
                    <a:pt x="4" y="10"/>
                  </a:cubicBezTo>
                  <a:cubicBezTo>
                    <a:pt x="4" y="11"/>
                    <a:pt x="2" y="11"/>
                    <a:pt x="1" y="11"/>
                  </a:cubicBezTo>
                  <a:cubicBezTo>
                    <a:pt x="0" y="6"/>
                    <a:pt x="3" y="3"/>
                    <a:pt x="7" y="2"/>
                  </a:cubicBezTo>
                  <a:cubicBezTo>
                    <a:pt x="11" y="1"/>
                    <a:pt x="15" y="2"/>
                    <a:pt x="18" y="5"/>
                  </a:cubicBezTo>
                  <a:cubicBezTo>
                    <a:pt x="21" y="9"/>
                    <a:pt x="19" y="12"/>
                    <a:pt x="17" y="16"/>
                  </a:cubicBezTo>
                  <a:cubicBezTo>
                    <a:pt x="14" y="19"/>
                    <a:pt x="11" y="22"/>
                    <a:pt x="7" y="28"/>
                  </a:cubicBezTo>
                  <a:cubicBezTo>
                    <a:pt x="14" y="25"/>
                    <a:pt x="21" y="34"/>
                    <a:pt x="24" y="23"/>
                  </a:cubicBezTo>
                  <a:cubicBezTo>
                    <a:pt x="24" y="23"/>
                    <a:pt x="26" y="23"/>
                    <a:pt x="27" y="24"/>
                  </a:cubicBezTo>
                  <a:cubicBezTo>
                    <a:pt x="30" y="28"/>
                    <a:pt x="35" y="30"/>
                    <a:pt x="37" y="24"/>
                  </a:cubicBezTo>
                  <a:cubicBezTo>
                    <a:pt x="40" y="18"/>
                    <a:pt x="33" y="19"/>
                    <a:pt x="29" y="16"/>
                  </a:cubicBezTo>
                  <a:cubicBezTo>
                    <a:pt x="32" y="14"/>
                    <a:pt x="41" y="13"/>
                    <a:pt x="36" y="7"/>
                  </a:cubicBezTo>
                  <a:cubicBezTo>
                    <a:pt x="32" y="2"/>
                    <a:pt x="29" y="8"/>
                    <a:pt x="23" y="11"/>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0" name="Google Shape;680;p13"/>
            <p:cNvSpPr/>
            <p:nvPr/>
          </p:nvSpPr>
          <p:spPr>
            <a:xfrm>
              <a:off x="1774825" y="5340350"/>
              <a:ext cx="53975" cy="131762"/>
            </a:xfrm>
            <a:custGeom>
              <a:rect b="b" l="l" r="r" t="t"/>
              <a:pathLst>
                <a:path extrusionOk="0" h="58" w="24">
                  <a:moveTo>
                    <a:pt x="24" y="30"/>
                  </a:moveTo>
                  <a:cubicBezTo>
                    <a:pt x="23" y="40"/>
                    <a:pt x="18" y="48"/>
                    <a:pt x="9" y="53"/>
                  </a:cubicBezTo>
                  <a:cubicBezTo>
                    <a:pt x="7" y="55"/>
                    <a:pt x="4" y="58"/>
                    <a:pt x="2" y="54"/>
                  </a:cubicBezTo>
                  <a:cubicBezTo>
                    <a:pt x="0" y="51"/>
                    <a:pt x="3" y="49"/>
                    <a:pt x="5" y="48"/>
                  </a:cubicBezTo>
                  <a:cubicBezTo>
                    <a:pt x="18" y="39"/>
                    <a:pt x="21" y="28"/>
                    <a:pt x="14" y="17"/>
                  </a:cubicBezTo>
                  <a:cubicBezTo>
                    <a:pt x="12" y="13"/>
                    <a:pt x="9" y="11"/>
                    <a:pt x="5" y="9"/>
                  </a:cubicBezTo>
                  <a:cubicBezTo>
                    <a:pt x="3" y="8"/>
                    <a:pt x="1" y="6"/>
                    <a:pt x="2" y="4"/>
                  </a:cubicBezTo>
                  <a:cubicBezTo>
                    <a:pt x="4" y="0"/>
                    <a:pt x="6" y="3"/>
                    <a:pt x="9" y="4"/>
                  </a:cubicBezTo>
                  <a:cubicBezTo>
                    <a:pt x="19" y="9"/>
                    <a:pt x="24" y="18"/>
                    <a:pt x="24" y="30"/>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1" name="Google Shape;681;p13"/>
            <p:cNvSpPr/>
            <p:nvPr/>
          </p:nvSpPr>
          <p:spPr>
            <a:xfrm>
              <a:off x="4660900" y="5386388"/>
              <a:ext cx="88900" cy="88900"/>
            </a:xfrm>
            <a:custGeom>
              <a:rect b="b" l="l" r="r" t="t"/>
              <a:pathLst>
                <a:path extrusionOk="0" h="40" w="40">
                  <a:moveTo>
                    <a:pt x="6" y="2"/>
                  </a:moveTo>
                  <a:cubicBezTo>
                    <a:pt x="21" y="3"/>
                    <a:pt x="37" y="19"/>
                    <a:pt x="38" y="34"/>
                  </a:cubicBezTo>
                  <a:cubicBezTo>
                    <a:pt x="39" y="36"/>
                    <a:pt x="40" y="39"/>
                    <a:pt x="36" y="40"/>
                  </a:cubicBezTo>
                  <a:cubicBezTo>
                    <a:pt x="33" y="40"/>
                    <a:pt x="31" y="39"/>
                    <a:pt x="31" y="35"/>
                  </a:cubicBezTo>
                  <a:cubicBezTo>
                    <a:pt x="29" y="20"/>
                    <a:pt x="19" y="13"/>
                    <a:pt x="5" y="9"/>
                  </a:cubicBezTo>
                  <a:cubicBezTo>
                    <a:pt x="2" y="9"/>
                    <a:pt x="0" y="8"/>
                    <a:pt x="1" y="4"/>
                  </a:cubicBezTo>
                  <a:cubicBezTo>
                    <a:pt x="2" y="0"/>
                    <a:pt x="5" y="3"/>
                    <a:pt x="6" y="2"/>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2" name="Google Shape;682;p13"/>
            <p:cNvSpPr/>
            <p:nvPr/>
          </p:nvSpPr>
          <p:spPr>
            <a:xfrm>
              <a:off x="1473200" y="5346700"/>
              <a:ext cx="20637" cy="115887"/>
            </a:xfrm>
            <a:custGeom>
              <a:rect b="b" l="l" r="r" t="t"/>
              <a:pathLst>
                <a:path extrusionOk="0" h="51" w="9">
                  <a:moveTo>
                    <a:pt x="0" y="25"/>
                  </a:moveTo>
                  <a:cubicBezTo>
                    <a:pt x="0" y="18"/>
                    <a:pt x="0" y="12"/>
                    <a:pt x="0" y="5"/>
                  </a:cubicBezTo>
                  <a:cubicBezTo>
                    <a:pt x="0" y="2"/>
                    <a:pt x="1" y="0"/>
                    <a:pt x="5" y="1"/>
                  </a:cubicBezTo>
                  <a:cubicBezTo>
                    <a:pt x="8" y="1"/>
                    <a:pt x="9" y="3"/>
                    <a:pt x="9" y="5"/>
                  </a:cubicBezTo>
                  <a:cubicBezTo>
                    <a:pt x="9" y="19"/>
                    <a:pt x="8" y="33"/>
                    <a:pt x="9" y="46"/>
                  </a:cubicBezTo>
                  <a:cubicBezTo>
                    <a:pt x="9" y="49"/>
                    <a:pt x="8" y="51"/>
                    <a:pt x="4" y="51"/>
                  </a:cubicBezTo>
                  <a:cubicBezTo>
                    <a:pt x="1" y="51"/>
                    <a:pt x="0" y="50"/>
                    <a:pt x="0" y="46"/>
                  </a:cubicBezTo>
                  <a:cubicBezTo>
                    <a:pt x="0" y="39"/>
                    <a:pt x="0" y="32"/>
                    <a:pt x="0" y="25"/>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3" name="Google Shape;683;p13"/>
            <p:cNvSpPr/>
            <p:nvPr/>
          </p:nvSpPr>
          <p:spPr>
            <a:xfrm>
              <a:off x="2106613" y="5367338"/>
              <a:ext cx="44450" cy="65087"/>
            </a:xfrm>
            <a:custGeom>
              <a:rect b="b" l="l" r="r" t="t"/>
              <a:pathLst>
                <a:path extrusionOk="0" h="29" w="20">
                  <a:moveTo>
                    <a:pt x="0" y="15"/>
                  </a:moveTo>
                  <a:cubicBezTo>
                    <a:pt x="0" y="8"/>
                    <a:pt x="0" y="0"/>
                    <a:pt x="10" y="0"/>
                  </a:cubicBezTo>
                  <a:cubicBezTo>
                    <a:pt x="20" y="0"/>
                    <a:pt x="20" y="8"/>
                    <a:pt x="20" y="15"/>
                  </a:cubicBezTo>
                  <a:cubicBezTo>
                    <a:pt x="19" y="21"/>
                    <a:pt x="19" y="29"/>
                    <a:pt x="10" y="29"/>
                  </a:cubicBezTo>
                  <a:cubicBezTo>
                    <a:pt x="0" y="29"/>
                    <a:pt x="1" y="21"/>
                    <a:pt x="0" y="15"/>
                  </a:cubicBezTo>
                  <a:close/>
                  <a:moveTo>
                    <a:pt x="5" y="14"/>
                  </a:moveTo>
                  <a:cubicBezTo>
                    <a:pt x="6" y="18"/>
                    <a:pt x="3" y="25"/>
                    <a:pt x="10" y="25"/>
                  </a:cubicBezTo>
                  <a:cubicBezTo>
                    <a:pt x="16" y="25"/>
                    <a:pt x="15" y="19"/>
                    <a:pt x="15" y="15"/>
                  </a:cubicBezTo>
                  <a:cubicBezTo>
                    <a:pt x="15" y="11"/>
                    <a:pt x="17" y="5"/>
                    <a:pt x="10" y="4"/>
                  </a:cubicBezTo>
                  <a:cubicBezTo>
                    <a:pt x="3" y="3"/>
                    <a:pt x="5" y="10"/>
                    <a:pt x="5" y="14"/>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4" name="Google Shape;684;p13"/>
            <p:cNvSpPr/>
            <p:nvPr/>
          </p:nvSpPr>
          <p:spPr>
            <a:xfrm>
              <a:off x="2054225" y="5367338"/>
              <a:ext cx="44450" cy="65087"/>
            </a:xfrm>
            <a:custGeom>
              <a:rect b="b" l="l" r="r" t="t"/>
              <a:pathLst>
                <a:path extrusionOk="0" h="29" w="20">
                  <a:moveTo>
                    <a:pt x="20" y="15"/>
                  </a:moveTo>
                  <a:cubicBezTo>
                    <a:pt x="19" y="21"/>
                    <a:pt x="20" y="29"/>
                    <a:pt x="10" y="29"/>
                  </a:cubicBezTo>
                  <a:cubicBezTo>
                    <a:pt x="0" y="29"/>
                    <a:pt x="0" y="22"/>
                    <a:pt x="0" y="14"/>
                  </a:cubicBezTo>
                  <a:cubicBezTo>
                    <a:pt x="0" y="7"/>
                    <a:pt x="0" y="0"/>
                    <a:pt x="10" y="0"/>
                  </a:cubicBezTo>
                  <a:cubicBezTo>
                    <a:pt x="20" y="0"/>
                    <a:pt x="19" y="8"/>
                    <a:pt x="20" y="15"/>
                  </a:cubicBezTo>
                  <a:close/>
                  <a:moveTo>
                    <a:pt x="5" y="14"/>
                  </a:moveTo>
                  <a:cubicBezTo>
                    <a:pt x="5" y="18"/>
                    <a:pt x="3" y="25"/>
                    <a:pt x="10" y="25"/>
                  </a:cubicBezTo>
                  <a:cubicBezTo>
                    <a:pt x="17" y="25"/>
                    <a:pt x="15" y="18"/>
                    <a:pt x="15" y="14"/>
                  </a:cubicBezTo>
                  <a:cubicBezTo>
                    <a:pt x="15" y="10"/>
                    <a:pt x="17" y="4"/>
                    <a:pt x="10" y="4"/>
                  </a:cubicBezTo>
                  <a:cubicBezTo>
                    <a:pt x="3" y="4"/>
                    <a:pt x="6" y="10"/>
                    <a:pt x="5" y="14"/>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5" name="Google Shape;685;p13"/>
            <p:cNvSpPr/>
            <p:nvPr/>
          </p:nvSpPr>
          <p:spPr>
            <a:xfrm>
              <a:off x="1979613" y="5367338"/>
              <a:ext cx="46037" cy="65087"/>
            </a:xfrm>
            <a:custGeom>
              <a:rect b="b" l="l" r="r" t="t"/>
              <a:pathLst>
                <a:path extrusionOk="0" h="29" w="20">
                  <a:moveTo>
                    <a:pt x="0" y="15"/>
                  </a:moveTo>
                  <a:cubicBezTo>
                    <a:pt x="1" y="8"/>
                    <a:pt x="0" y="0"/>
                    <a:pt x="10" y="0"/>
                  </a:cubicBezTo>
                  <a:cubicBezTo>
                    <a:pt x="20" y="0"/>
                    <a:pt x="20" y="8"/>
                    <a:pt x="20" y="15"/>
                  </a:cubicBezTo>
                  <a:cubicBezTo>
                    <a:pt x="20" y="21"/>
                    <a:pt x="20" y="29"/>
                    <a:pt x="10" y="29"/>
                  </a:cubicBezTo>
                  <a:cubicBezTo>
                    <a:pt x="0" y="29"/>
                    <a:pt x="1" y="21"/>
                    <a:pt x="0" y="15"/>
                  </a:cubicBezTo>
                  <a:close/>
                  <a:moveTo>
                    <a:pt x="5" y="14"/>
                  </a:moveTo>
                  <a:cubicBezTo>
                    <a:pt x="6" y="18"/>
                    <a:pt x="3" y="25"/>
                    <a:pt x="10" y="25"/>
                  </a:cubicBezTo>
                  <a:cubicBezTo>
                    <a:pt x="17" y="25"/>
                    <a:pt x="15" y="18"/>
                    <a:pt x="15" y="14"/>
                  </a:cubicBezTo>
                  <a:cubicBezTo>
                    <a:pt x="15" y="10"/>
                    <a:pt x="17" y="4"/>
                    <a:pt x="10" y="4"/>
                  </a:cubicBezTo>
                  <a:cubicBezTo>
                    <a:pt x="3" y="4"/>
                    <a:pt x="6" y="11"/>
                    <a:pt x="5" y="14"/>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6" name="Google Shape;686;p13"/>
            <p:cNvSpPr/>
            <p:nvPr/>
          </p:nvSpPr>
          <p:spPr>
            <a:xfrm>
              <a:off x="2241550" y="5365750"/>
              <a:ext cx="44450" cy="69850"/>
            </a:xfrm>
            <a:custGeom>
              <a:rect b="b" l="l" r="r" t="t"/>
              <a:pathLst>
                <a:path extrusionOk="0" h="31" w="20">
                  <a:moveTo>
                    <a:pt x="5" y="14"/>
                  </a:moveTo>
                  <a:cubicBezTo>
                    <a:pt x="9" y="13"/>
                    <a:pt x="13" y="13"/>
                    <a:pt x="13" y="9"/>
                  </a:cubicBezTo>
                  <a:cubicBezTo>
                    <a:pt x="13" y="7"/>
                    <a:pt x="12" y="6"/>
                    <a:pt x="11" y="5"/>
                  </a:cubicBezTo>
                  <a:cubicBezTo>
                    <a:pt x="7" y="3"/>
                    <a:pt x="5" y="8"/>
                    <a:pt x="0" y="10"/>
                  </a:cubicBezTo>
                  <a:cubicBezTo>
                    <a:pt x="1" y="2"/>
                    <a:pt x="6" y="0"/>
                    <a:pt x="11" y="1"/>
                  </a:cubicBezTo>
                  <a:cubicBezTo>
                    <a:pt x="17" y="2"/>
                    <a:pt x="20" y="6"/>
                    <a:pt x="17" y="12"/>
                  </a:cubicBezTo>
                  <a:cubicBezTo>
                    <a:pt x="16" y="14"/>
                    <a:pt x="16" y="15"/>
                    <a:pt x="17" y="18"/>
                  </a:cubicBezTo>
                  <a:cubicBezTo>
                    <a:pt x="20" y="23"/>
                    <a:pt x="18" y="28"/>
                    <a:pt x="13" y="29"/>
                  </a:cubicBezTo>
                  <a:cubicBezTo>
                    <a:pt x="7" y="31"/>
                    <a:pt x="1" y="31"/>
                    <a:pt x="0" y="21"/>
                  </a:cubicBezTo>
                  <a:cubicBezTo>
                    <a:pt x="5" y="23"/>
                    <a:pt x="9" y="31"/>
                    <a:pt x="13" y="24"/>
                  </a:cubicBezTo>
                  <a:cubicBezTo>
                    <a:pt x="17" y="17"/>
                    <a:pt x="9" y="18"/>
                    <a:pt x="5" y="14"/>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7" name="Google Shape;687;p13"/>
            <p:cNvSpPr/>
            <p:nvPr/>
          </p:nvSpPr>
          <p:spPr>
            <a:xfrm>
              <a:off x="5102225" y="5329238"/>
              <a:ext cx="53975" cy="58737"/>
            </a:xfrm>
            <a:custGeom>
              <a:rect b="b" l="l" r="r" t="t"/>
              <a:pathLst>
                <a:path extrusionOk="0" h="26" w="24">
                  <a:moveTo>
                    <a:pt x="13" y="3"/>
                  </a:moveTo>
                  <a:cubicBezTo>
                    <a:pt x="16" y="4"/>
                    <a:pt x="22" y="0"/>
                    <a:pt x="23" y="5"/>
                  </a:cubicBezTo>
                  <a:cubicBezTo>
                    <a:pt x="24" y="11"/>
                    <a:pt x="23" y="18"/>
                    <a:pt x="23" y="25"/>
                  </a:cubicBezTo>
                  <a:cubicBezTo>
                    <a:pt x="23" y="25"/>
                    <a:pt x="20" y="26"/>
                    <a:pt x="18" y="26"/>
                  </a:cubicBezTo>
                  <a:cubicBezTo>
                    <a:pt x="15" y="26"/>
                    <a:pt x="15" y="24"/>
                    <a:pt x="15" y="22"/>
                  </a:cubicBezTo>
                  <a:cubicBezTo>
                    <a:pt x="16" y="13"/>
                    <a:pt x="13" y="9"/>
                    <a:pt x="4" y="11"/>
                  </a:cubicBezTo>
                  <a:cubicBezTo>
                    <a:pt x="1" y="11"/>
                    <a:pt x="0" y="10"/>
                    <a:pt x="0" y="7"/>
                  </a:cubicBezTo>
                  <a:cubicBezTo>
                    <a:pt x="0" y="4"/>
                    <a:pt x="1" y="2"/>
                    <a:pt x="4" y="2"/>
                  </a:cubicBezTo>
                  <a:cubicBezTo>
                    <a:pt x="7" y="3"/>
                    <a:pt x="9" y="3"/>
                    <a:pt x="13" y="3"/>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8" name="Google Shape;688;p13"/>
            <p:cNvSpPr/>
            <p:nvPr/>
          </p:nvSpPr>
          <p:spPr>
            <a:xfrm>
              <a:off x="5008563" y="5334000"/>
              <a:ext cx="57150" cy="53975"/>
            </a:xfrm>
            <a:custGeom>
              <a:rect b="b" l="l" r="r" t="t"/>
              <a:pathLst>
                <a:path extrusionOk="0" h="24" w="25">
                  <a:moveTo>
                    <a:pt x="2" y="12"/>
                  </a:moveTo>
                  <a:cubicBezTo>
                    <a:pt x="3" y="8"/>
                    <a:pt x="0" y="2"/>
                    <a:pt x="4" y="1"/>
                  </a:cubicBezTo>
                  <a:cubicBezTo>
                    <a:pt x="10" y="0"/>
                    <a:pt x="17" y="1"/>
                    <a:pt x="23" y="1"/>
                  </a:cubicBezTo>
                  <a:cubicBezTo>
                    <a:pt x="25" y="1"/>
                    <a:pt x="25" y="3"/>
                    <a:pt x="25" y="5"/>
                  </a:cubicBezTo>
                  <a:cubicBezTo>
                    <a:pt x="25" y="7"/>
                    <a:pt x="25" y="9"/>
                    <a:pt x="22" y="9"/>
                  </a:cubicBezTo>
                  <a:cubicBezTo>
                    <a:pt x="13" y="7"/>
                    <a:pt x="8" y="10"/>
                    <a:pt x="10" y="20"/>
                  </a:cubicBezTo>
                  <a:cubicBezTo>
                    <a:pt x="11" y="23"/>
                    <a:pt x="9" y="24"/>
                    <a:pt x="6" y="24"/>
                  </a:cubicBezTo>
                  <a:cubicBezTo>
                    <a:pt x="3" y="24"/>
                    <a:pt x="2" y="23"/>
                    <a:pt x="2" y="19"/>
                  </a:cubicBezTo>
                  <a:cubicBezTo>
                    <a:pt x="2" y="17"/>
                    <a:pt x="2" y="15"/>
                    <a:pt x="2" y="12"/>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9" name="Google Shape;689;p13"/>
            <p:cNvSpPr/>
            <p:nvPr/>
          </p:nvSpPr>
          <p:spPr>
            <a:xfrm>
              <a:off x="5011738" y="5421313"/>
              <a:ext cx="55562" cy="58737"/>
            </a:xfrm>
            <a:custGeom>
              <a:rect b="b" l="l" r="r" t="t"/>
              <a:pathLst>
                <a:path extrusionOk="0" h="26" w="25">
                  <a:moveTo>
                    <a:pt x="12" y="24"/>
                  </a:moveTo>
                  <a:cubicBezTo>
                    <a:pt x="9" y="22"/>
                    <a:pt x="3" y="26"/>
                    <a:pt x="2" y="21"/>
                  </a:cubicBezTo>
                  <a:cubicBezTo>
                    <a:pt x="0" y="15"/>
                    <a:pt x="1" y="8"/>
                    <a:pt x="1" y="2"/>
                  </a:cubicBezTo>
                  <a:cubicBezTo>
                    <a:pt x="2" y="0"/>
                    <a:pt x="5" y="0"/>
                    <a:pt x="7" y="0"/>
                  </a:cubicBezTo>
                  <a:cubicBezTo>
                    <a:pt x="11" y="1"/>
                    <a:pt x="9" y="4"/>
                    <a:pt x="9" y="6"/>
                  </a:cubicBezTo>
                  <a:cubicBezTo>
                    <a:pt x="9" y="13"/>
                    <a:pt x="9" y="17"/>
                    <a:pt x="18" y="16"/>
                  </a:cubicBezTo>
                  <a:cubicBezTo>
                    <a:pt x="20" y="15"/>
                    <a:pt x="24" y="14"/>
                    <a:pt x="24" y="19"/>
                  </a:cubicBezTo>
                  <a:cubicBezTo>
                    <a:pt x="25" y="24"/>
                    <a:pt x="21" y="24"/>
                    <a:pt x="18" y="24"/>
                  </a:cubicBezTo>
                  <a:cubicBezTo>
                    <a:pt x="16" y="24"/>
                    <a:pt x="14" y="24"/>
                    <a:pt x="12" y="24"/>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0" name="Google Shape;690;p13"/>
            <p:cNvSpPr/>
            <p:nvPr/>
          </p:nvSpPr>
          <p:spPr>
            <a:xfrm>
              <a:off x="5099050" y="5421313"/>
              <a:ext cx="61912" cy="57150"/>
            </a:xfrm>
            <a:custGeom>
              <a:rect b="b" l="l" r="r" t="t"/>
              <a:pathLst>
                <a:path extrusionOk="0" h="25" w="27">
                  <a:moveTo>
                    <a:pt x="24" y="13"/>
                  </a:moveTo>
                  <a:cubicBezTo>
                    <a:pt x="23" y="16"/>
                    <a:pt x="27" y="22"/>
                    <a:pt x="22" y="23"/>
                  </a:cubicBezTo>
                  <a:cubicBezTo>
                    <a:pt x="16" y="25"/>
                    <a:pt x="9" y="24"/>
                    <a:pt x="3" y="23"/>
                  </a:cubicBezTo>
                  <a:cubicBezTo>
                    <a:pt x="0" y="23"/>
                    <a:pt x="1" y="20"/>
                    <a:pt x="1" y="18"/>
                  </a:cubicBezTo>
                  <a:cubicBezTo>
                    <a:pt x="1" y="14"/>
                    <a:pt x="4" y="15"/>
                    <a:pt x="6" y="15"/>
                  </a:cubicBezTo>
                  <a:cubicBezTo>
                    <a:pt x="13" y="16"/>
                    <a:pt x="17" y="16"/>
                    <a:pt x="16" y="7"/>
                  </a:cubicBezTo>
                  <a:cubicBezTo>
                    <a:pt x="16" y="4"/>
                    <a:pt x="14" y="0"/>
                    <a:pt x="20" y="0"/>
                  </a:cubicBezTo>
                  <a:cubicBezTo>
                    <a:pt x="26" y="1"/>
                    <a:pt x="24" y="5"/>
                    <a:pt x="24" y="8"/>
                  </a:cubicBezTo>
                  <a:cubicBezTo>
                    <a:pt x="24" y="9"/>
                    <a:pt x="24" y="11"/>
                    <a:pt x="24" y="13"/>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1" name="Google Shape;691;p13"/>
            <p:cNvSpPr/>
            <p:nvPr/>
          </p:nvSpPr>
          <p:spPr>
            <a:xfrm>
              <a:off x="4660900" y="5419725"/>
              <a:ext cx="55562" cy="55562"/>
            </a:xfrm>
            <a:custGeom>
              <a:rect b="b" l="l" r="r" t="t"/>
              <a:pathLst>
                <a:path extrusionOk="0" h="25" w="25">
                  <a:moveTo>
                    <a:pt x="4" y="0"/>
                  </a:moveTo>
                  <a:cubicBezTo>
                    <a:pt x="12" y="0"/>
                    <a:pt x="24" y="12"/>
                    <a:pt x="24" y="21"/>
                  </a:cubicBezTo>
                  <a:cubicBezTo>
                    <a:pt x="24" y="23"/>
                    <a:pt x="25" y="24"/>
                    <a:pt x="22" y="25"/>
                  </a:cubicBezTo>
                  <a:cubicBezTo>
                    <a:pt x="20" y="25"/>
                    <a:pt x="18" y="25"/>
                    <a:pt x="17" y="22"/>
                  </a:cubicBezTo>
                  <a:cubicBezTo>
                    <a:pt x="15" y="15"/>
                    <a:pt x="11" y="9"/>
                    <a:pt x="3" y="8"/>
                  </a:cubicBezTo>
                  <a:cubicBezTo>
                    <a:pt x="0" y="8"/>
                    <a:pt x="1" y="5"/>
                    <a:pt x="1" y="3"/>
                  </a:cubicBezTo>
                  <a:cubicBezTo>
                    <a:pt x="1" y="1"/>
                    <a:pt x="2" y="0"/>
                    <a:pt x="4" y="0"/>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2" name="Google Shape;692;p13"/>
            <p:cNvSpPr/>
            <p:nvPr/>
          </p:nvSpPr>
          <p:spPr>
            <a:xfrm>
              <a:off x="2176463" y="5367338"/>
              <a:ext cx="28575" cy="68262"/>
            </a:xfrm>
            <a:custGeom>
              <a:rect b="b" l="l" r="r" t="t"/>
              <a:pathLst>
                <a:path extrusionOk="0" h="30" w="13">
                  <a:moveTo>
                    <a:pt x="12" y="0"/>
                  </a:moveTo>
                  <a:cubicBezTo>
                    <a:pt x="13" y="9"/>
                    <a:pt x="7" y="24"/>
                    <a:pt x="0" y="30"/>
                  </a:cubicBezTo>
                  <a:cubicBezTo>
                    <a:pt x="4" y="20"/>
                    <a:pt x="8" y="10"/>
                    <a:pt x="12" y="0"/>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3" name="Google Shape;693;p13"/>
            <p:cNvSpPr/>
            <p:nvPr/>
          </p:nvSpPr>
          <p:spPr>
            <a:xfrm>
              <a:off x="1779588" y="5381625"/>
              <a:ext cx="23812" cy="49212"/>
            </a:xfrm>
            <a:custGeom>
              <a:rect b="b" l="l" r="r" t="t"/>
              <a:pathLst>
                <a:path extrusionOk="0" h="22" w="11">
                  <a:moveTo>
                    <a:pt x="0" y="22"/>
                  </a:moveTo>
                  <a:cubicBezTo>
                    <a:pt x="0" y="14"/>
                    <a:pt x="0" y="7"/>
                    <a:pt x="0" y="0"/>
                  </a:cubicBezTo>
                  <a:cubicBezTo>
                    <a:pt x="11" y="5"/>
                    <a:pt x="11" y="14"/>
                    <a:pt x="0" y="22"/>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4" name="Google Shape;694;p13"/>
            <p:cNvSpPr/>
            <p:nvPr/>
          </p:nvSpPr>
          <p:spPr>
            <a:xfrm>
              <a:off x="4657725" y="5453063"/>
              <a:ext cx="26987" cy="30162"/>
            </a:xfrm>
            <a:custGeom>
              <a:rect b="b" l="l" r="r" t="t"/>
              <a:pathLst>
                <a:path extrusionOk="0" h="13" w="12">
                  <a:moveTo>
                    <a:pt x="12" y="10"/>
                  </a:moveTo>
                  <a:cubicBezTo>
                    <a:pt x="8" y="8"/>
                    <a:pt x="3" y="13"/>
                    <a:pt x="2" y="6"/>
                  </a:cubicBezTo>
                  <a:cubicBezTo>
                    <a:pt x="1" y="4"/>
                    <a:pt x="0" y="0"/>
                    <a:pt x="4" y="0"/>
                  </a:cubicBezTo>
                  <a:cubicBezTo>
                    <a:pt x="9" y="0"/>
                    <a:pt x="11" y="4"/>
                    <a:pt x="12" y="10"/>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5" name="Google Shape;695;p13"/>
            <p:cNvSpPr/>
            <p:nvPr/>
          </p:nvSpPr>
          <p:spPr>
            <a:xfrm>
              <a:off x="2947988" y="5378450"/>
              <a:ext cx="34925" cy="58737"/>
            </a:xfrm>
            <a:custGeom>
              <a:rect b="b" l="l" r="r" t="t"/>
              <a:pathLst>
                <a:path extrusionOk="0" h="26" w="15">
                  <a:moveTo>
                    <a:pt x="12" y="13"/>
                  </a:moveTo>
                  <a:cubicBezTo>
                    <a:pt x="10" y="18"/>
                    <a:pt x="15" y="26"/>
                    <a:pt x="8" y="26"/>
                  </a:cubicBezTo>
                  <a:cubicBezTo>
                    <a:pt x="0" y="26"/>
                    <a:pt x="5" y="17"/>
                    <a:pt x="5" y="13"/>
                  </a:cubicBezTo>
                  <a:cubicBezTo>
                    <a:pt x="4" y="9"/>
                    <a:pt x="1" y="0"/>
                    <a:pt x="8" y="0"/>
                  </a:cubicBezTo>
                  <a:cubicBezTo>
                    <a:pt x="15" y="1"/>
                    <a:pt x="10" y="9"/>
                    <a:pt x="12" y="13"/>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6" name="Google Shape;696;p13"/>
            <p:cNvSpPr/>
            <p:nvPr/>
          </p:nvSpPr>
          <p:spPr>
            <a:xfrm>
              <a:off x="2984500" y="5378450"/>
              <a:ext cx="36512" cy="58737"/>
            </a:xfrm>
            <a:custGeom>
              <a:rect b="b" l="l" r="r" t="t"/>
              <a:pathLst>
                <a:path extrusionOk="0" h="26" w="16">
                  <a:moveTo>
                    <a:pt x="4" y="13"/>
                  </a:moveTo>
                  <a:cubicBezTo>
                    <a:pt x="6" y="9"/>
                    <a:pt x="1" y="0"/>
                    <a:pt x="8" y="0"/>
                  </a:cubicBezTo>
                  <a:cubicBezTo>
                    <a:pt x="16" y="0"/>
                    <a:pt x="12" y="9"/>
                    <a:pt x="12" y="13"/>
                  </a:cubicBezTo>
                  <a:cubicBezTo>
                    <a:pt x="12" y="17"/>
                    <a:pt x="15" y="25"/>
                    <a:pt x="9" y="26"/>
                  </a:cubicBezTo>
                  <a:cubicBezTo>
                    <a:pt x="0" y="26"/>
                    <a:pt x="7" y="17"/>
                    <a:pt x="4" y="13"/>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7" name="Google Shape;697;p13"/>
            <p:cNvSpPr/>
            <p:nvPr/>
          </p:nvSpPr>
          <p:spPr>
            <a:xfrm>
              <a:off x="3382963" y="5394325"/>
              <a:ext cx="76200" cy="20637"/>
            </a:xfrm>
            <a:custGeom>
              <a:rect b="b" l="l" r="r" t="t"/>
              <a:pathLst>
                <a:path extrusionOk="0" h="9" w="34">
                  <a:moveTo>
                    <a:pt x="17" y="1"/>
                  </a:moveTo>
                  <a:cubicBezTo>
                    <a:pt x="21" y="1"/>
                    <a:pt x="24" y="1"/>
                    <a:pt x="28" y="1"/>
                  </a:cubicBezTo>
                  <a:cubicBezTo>
                    <a:pt x="31" y="1"/>
                    <a:pt x="34" y="0"/>
                    <a:pt x="34" y="4"/>
                  </a:cubicBezTo>
                  <a:cubicBezTo>
                    <a:pt x="34" y="9"/>
                    <a:pt x="31" y="9"/>
                    <a:pt x="28" y="9"/>
                  </a:cubicBezTo>
                  <a:cubicBezTo>
                    <a:pt x="21" y="9"/>
                    <a:pt x="13" y="9"/>
                    <a:pt x="6" y="9"/>
                  </a:cubicBezTo>
                  <a:cubicBezTo>
                    <a:pt x="3" y="9"/>
                    <a:pt x="0" y="9"/>
                    <a:pt x="0" y="5"/>
                  </a:cubicBezTo>
                  <a:cubicBezTo>
                    <a:pt x="0" y="1"/>
                    <a:pt x="3" y="1"/>
                    <a:pt x="5" y="1"/>
                  </a:cubicBezTo>
                  <a:cubicBezTo>
                    <a:pt x="9" y="1"/>
                    <a:pt x="13" y="1"/>
                    <a:pt x="17" y="1"/>
                  </a:cubicBezTo>
                  <a:close/>
                </a:path>
              </a:pathLst>
            </a:custGeom>
            <a:solidFill>
              <a:srgbClr val="02030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8" name="Google Shape;698;p13"/>
            <p:cNvSpPr/>
            <p:nvPr/>
          </p:nvSpPr>
          <p:spPr>
            <a:xfrm>
              <a:off x="3340100" y="5429250"/>
              <a:ext cx="79375" cy="19050"/>
            </a:xfrm>
            <a:custGeom>
              <a:rect b="b" l="l" r="r" t="t"/>
              <a:pathLst>
                <a:path extrusionOk="0" h="9" w="35">
                  <a:moveTo>
                    <a:pt x="18" y="9"/>
                  </a:moveTo>
                  <a:cubicBezTo>
                    <a:pt x="13" y="9"/>
                    <a:pt x="9" y="9"/>
                    <a:pt x="5" y="9"/>
                  </a:cubicBezTo>
                  <a:cubicBezTo>
                    <a:pt x="3" y="8"/>
                    <a:pt x="0" y="8"/>
                    <a:pt x="0" y="5"/>
                  </a:cubicBezTo>
                  <a:cubicBezTo>
                    <a:pt x="0" y="2"/>
                    <a:pt x="2" y="1"/>
                    <a:pt x="5" y="1"/>
                  </a:cubicBezTo>
                  <a:cubicBezTo>
                    <a:pt x="13" y="0"/>
                    <a:pt x="22" y="0"/>
                    <a:pt x="30" y="1"/>
                  </a:cubicBezTo>
                  <a:cubicBezTo>
                    <a:pt x="33" y="1"/>
                    <a:pt x="34" y="2"/>
                    <a:pt x="35" y="4"/>
                  </a:cubicBezTo>
                  <a:cubicBezTo>
                    <a:pt x="35" y="8"/>
                    <a:pt x="33" y="8"/>
                    <a:pt x="30" y="9"/>
                  </a:cubicBezTo>
                  <a:cubicBezTo>
                    <a:pt x="26" y="9"/>
                    <a:pt x="22" y="9"/>
                    <a:pt x="18" y="9"/>
                  </a:cubicBezTo>
                  <a:close/>
                </a:path>
              </a:pathLst>
            </a:custGeom>
            <a:solidFill>
              <a:srgbClr val="02030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9" name="Google Shape;699;p13"/>
            <p:cNvSpPr/>
            <p:nvPr/>
          </p:nvSpPr>
          <p:spPr>
            <a:xfrm>
              <a:off x="3340100" y="5394325"/>
              <a:ext cx="26987" cy="20637"/>
            </a:xfrm>
            <a:custGeom>
              <a:rect b="b" l="l" r="r" t="t"/>
              <a:pathLst>
                <a:path extrusionOk="0" h="9" w="12">
                  <a:moveTo>
                    <a:pt x="6" y="9"/>
                  </a:moveTo>
                  <a:cubicBezTo>
                    <a:pt x="3" y="8"/>
                    <a:pt x="0" y="9"/>
                    <a:pt x="0" y="5"/>
                  </a:cubicBezTo>
                  <a:cubicBezTo>
                    <a:pt x="0" y="1"/>
                    <a:pt x="3" y="1"/>
                    <a:pt x="6" y="1"/>
                  </a:cubicBezTo>
                  <a:cubicBezTo>
                    <a:pt x="8" y="1"/>
                    <a:pt x="12" y="0"/>
                    <a:pt x="12" y="4"/>
                  </a:cubicBezTo>
                  <a:cubicBezTo>
                    <a:pt x="12" y="8"/>
                    <a:pt x="9" y="9"/>
                    <a:pt x="6" y="9"/>
                  </a:cubicBezTo>
                  <a:close/>
                </a:path>
              </a:pathLst>
            </a:custGeom>
            <a:solidFill>
              <a:srgbClr val="02030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0" name="Google Shape;700;p13"/>
            <p:cNvSpPr/>
            <p:nvPr/>
          </p:nvSpPr>
          <p:spPr>
            <a:xfrm>
              <a:off x="3432175" y="5429250"/>
              <a:ext cx="26987" cy="19050"/>
            </a:xfrm>
            <a:custGeom>
              <a:rect b="b" l="l" r="r" t="t"/>
              <a:pathLst>
                <a:path extrusionOk="0" h="9" w="12">
                  <a:moveTo>
                    <a:pt x="12" y="4"/>
                  </a:moveTo>
                  <a:cubicBezTo>
                    <a:pt x="12" y="8"/>
                    <a:pt x="10" y="9"/>
                    <a:pt x="7" y="9"/>
                  </a:cubicBezTo>
                  <a:cubicBezTo>
                    <a:pt x="4" y="8"/>
                    <a:pt x="1" y="9"/>
                    <a:pt x="1" y="5"/>
                  </a:cubicBezTo>
                  <a:cubicBezTo>
                    <a:pt x="0" y="2"/>
                    <a:pt x="2" y="0"/>
                    <a:pt x="5" y="1"/>
                  </a:cubicBezTo>
                  <a:cubicBezTo>
                    <a:pt x="8" y="1"/>
                    <a:pt x="12" y="0"/>
                    <a:pt x="12" y="4"/>
                  </a:cubicBezTo>
                  <a:close/>
                </a:path>
              </a:pathLst>
            </a:custGeom>
            <a:solidFill>
              <a:srgbClr val="02030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1" name="Google Shape;701;p13"/>
            <p:cNvSpPr/>
            <p:nvPr/>
          </p:nvSpPr>
          <p:spPr>
            <a:xfrm>
              <a:off x="3714750" y="5381625"/>
              <a:ext cx="46037" cy="47625"/>
            </a:xfrm>
            <a:custGeom>
              <a:rect b="b" l="l" r="r" t="t"/>
              <a:pathLst>
                <a:path extrusionOk="0" h="21" w="21">
                  <a:moveTo>
                    <a:pt x="11" y="21"/>
                  </a:moveTo>
                  <a:cubicBezTo>
                    <a:pt x="4" y="20"/>
                    <a:pt x="0" y="17"/>
                    <a:pt x="0" y="11"/>
                  </a:cubicBezTo>
                  <a:cubicBezTo>
                    <a:pt x="0" y="5"/>
                    <a:pt x="3" y="1"/>
                    <a:pt x="9" y="0"/>
                  </a:cubicBezTo>
                  <a:cubicBezTo>
                    <a:pt x="16" y="0"/>
                    <a:pt x="20" y="4"/>
                    <a:pt x="20" y="10"/>
                  </a:cubicBezTo>
                  <a:cubicBezTo>
                    <a:pt x="21" y="16"/>
                    <a:pt x="16" y="20"/>
                    <a:pt x="11" y="21"/>
                  </a:cubicBezTo>
                  <a:close/>
                </a:path>
              </a:pathLst>
            </a:custGeom>
            <a:solidFill>
              <a:srgbClr val="02030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2" name="Google Shape;702;p13"/>
            <p:cNvSpPr/>
            <p:nvPr/>
          </p:nvSpPr>
          <p:spPr>
            <a:xfrm>
              <a:off x="4333875" y="5362575"/>
              <a:ext cx="150812" cy="95250"/>
            </a:xfrm>
            <a:custGeom>
              <a:rect b="b" l="l" r="r" t="t"/>
              <a:pathLst>
                <a:path extrusionOk="0" h="42" w="67">
                  <a:moveTo>
                    <a:pt x="36" y="37"/>
                  </a:moveTo>
                  <a:cubicBezTo>
                    <a:pt x="33" y="37"/>
                    <a:pt x="33" y="37"/>
                    <a:pt x="32" y="37"/>
                  </a:cubicBezTo>
                  <a:cubicBezTo>
                    <a:pt x="0" y="37"/>
                    <a:pt x="0" y="37"/>
                    <a:pt x="4" y="5"/>
                  </a:cubicBezTo>
                  <a:cubicBezTo>
                    <a:pt x="4" y="1"/>
                    <a:pt x="5" y="0"/>
                    <a:pt x="9" y="0"/>
                  </a:cubicBezTo>
                  <a:cubicBezTo>
                    <a:pt x="26" y="0"/>
                    <a:pt x="42" y="0"/>
                    <a:pt x="59" y="0"/>
                  </a:cubicBezTo>
                  <a:cubicBezTo>
                    <a:pt x="63" y="0"/>
                    <a:pt x="65" y="1"/>
                    <a:pt x="64" y="5"/>
                  </a:cubicBezTo>
                  <a:cubicBezTo>
                    <a:pt x="64" y="6"/>
                    <a:pt x="64" y="6"/>
                    <a:pt x="64" y="6"/>
                  </a:cubicBezTo>
                  <a:cubicBezTo>
                    <a:pt x="64" y="16"/>
                    <a:pt x="67" y="29"/>
                    <a:pt x="63" y="35"/>
                  </a:cubicBezTo>
                  <a:cubicBezTo>
                    <a:pt x="57" y="42"/>
                    <a:pt x="44" y="36"/>
                    <a:pt x="36" y="37"/>
                  </a:cubicBezTo>
                  <a:close/>
                </a:path>
              </a:pathLst>
            </a:custGeom>
            <a:solidFill>
              <a:srgbClr val="02030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3" name="Google Shape;703;p13"/>
            <p:cNvSpPr/>
            <p:nvPr/>
          </p:nvSpPr>
          <p:spPr>
            <a:xfrm>
              <a:off x="3995738" y="5349875"/>
              <a:ext cx="149225" cy="122237"/>
            </a:xfrm>
            <a:custGeom>
              <a:rect b="b" l="l" r="r" t="t"/>
              <a:pathLst>
                <a:path extrusionOk="0" h="54" w="66">
                  <a:moveTo>
                    <a:pt x="33" y="49"/>
                  </a:moveTo>
                  <a:cubicBezTo>
                    <a:pt x="25" y="48"/>
                    <a:pt x="11" y="54"/>
                    <a:pt x="5" y="47"/>
                  </a:cubicBezTo>
                  <a:cubicBezTo>
                    <a:pt x="0" y="41"/>
                    <a:pt x="4" y="28"/>
                    <a:pt x="4" y="18"/>
                  </a:cubicBezTo>
                  <a:cubicBezTo>
                    <a:pt x="3" y="0"/>
                    <a:pt x="3" y="0"/>
                    <a:pt x="21" y="0"/>
                  </a:cubicBezTo>
                  <a:cubicBezTo>
                    <a:pt x="34" y="0"/>
                    <a:pt x="46" y="0"/>
                    <a:pt x="59" y="0"/>
                  </a:cubicBezTo>
                  <a:cubicBezTo>
                    <a:pt x="64" y="0"/>
                    <a:pt x="66" y="1"/>
                    <a:pt x="66" y="7"/>
                  </a:cubicBezTo>
                  <a:cubicBezTo>
                    <a:pt x="65" y="19"/>
                    <a:pt x="65" y="31"/>
                    <a:pt x="66" y="42"/>
                  </a:cubicBezTo>
                  <a:cubicBezTo>
                    <a:pt x="66" y="48"/>
                    <a:pt x="64" y="49"/>
                    <a:pt x="59" y="49"/>
                  </a:cubicBezTo>
                  <a:cubicBezTo>
                    <a:pt x="51" y="49"/>
                    <a:pt x="43" y="49"/>
                    <a:pt x="33" y="49"/>
                  </a:cubicBezTo>
                  <a:close/>
                  <a:moveTo>
                    <a:pt x="45" y="20"/>
                  </a:moveTo>
                  <a:cubicBezTo>
                    <a:pt x="41" y="22"/>
                    <a:pt x="33" y="17"/>
                    <a:pt x="31" y="24"/>
                  </a:cubicBezTo>
                  <a:cubicBezTo>
                    <a:pt x="26" y="36"/>
                    <a:pt x="31" y="42"/>
                    <a:pt x="44" y="42"/>
                  </a:cubicBezTo>
                  <a:cubicBezTo>
                    <a:pt x="45" y="42"/>
                    <a:pt x="46" y="42"/>
                    <a:pt x="48" y="42"/>
                  </a:cubicBezTo>
                  <a:cubicBezTo>
                    <a:pt x="57" y="43"/>
                    <a:pt x="59" y="40"/>
                    <a:pt x="60" y="30"/>
                  </a:cubicBezTo>
                  <a:cubicBezTo>
                    <a:pt x="61" y="17"/>
                    <a:pt x="52" y="21"/>
                    <a:pt x="45" y="20"/>
                  </a:cubicBezTo>
                  <a:close/>
                </a:path>
              </a:pathLst>
            </a:custGeom>
            <a:solidFill>
              <a:srgbClr val="02030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4" name="Google Shape;704;p13"/>
            <p:cNvSpPr/>
            <p:nvPr/>
          </p:nvSpPr>
          <p:spPr>
            <a:xfrm>
              <a:off x="2112963" y="5373688"/>
              <a:ext cx="31750" cy="50800"/>
            </a:xfrm>
            <a:custGeom>
              <a:rect b="b" l="l" r="r" t="t"/>
              <a:pathLst>
                <a:path extrusionOk="0" h="22" w="14">
                  <a:moveTo>
                    <a:pt x="2" y="11"/>
                  </a:moveTo>
                  <a:cubicBezTo>
                    <a:pt x="2" y="7"/>
                    <a:pt x="0" y="0"/>
                    <a:pt x="7" y="1"/>
                  </a:cubicBezTo>
                  <a:cubicBezTo>
                    <a:pt x="14" y="2"/>
                    <a:pt x="12" y="8"/>
                    <a:pt x="12" y="12"/>
                  </a:cubicBezTo>
                  <a:cubicBezTo>
                    <a:pt x="12" y="16"/>
                    <a:pt x="13" y="22"/>
                    <a:pt x="7" y="22"/>
                  </a:cubicBezTo>
                  <a:cubicBezTo>
                    <a:pt x="0" y="22"/>
                    <a:pt x="3" y="15"/>
                    <a:pt x="2" y="11"/>
                  </a:cubicBezTo>
                  <a:close/>
                </a:path>
              </a:pathLst>
            </a:custGeom>
            <a:solidFill>
              <a:srgbClr val="02030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5" name="Google Shape;705;p13"/>
            <p:cNvSpPr/>
            <p:nvPr/>
          </p:nvSpPr>
          <p:spPr>
            <a:xfrm>
              <a:off x="2060575" y="5376863"/>
              <a:ext cx="31750" cy="47625"/>
            </a:xfrm>
            <a:custGeom>
              <a:rect b="b" l="l" r="r" t="t"/>
              <a:pathLst>
                <a:path extrusionOk="0" h="21" w="14">
                  <a:moveTo>
                    <a:pt x="2" y="10"/>
                  </a:moveTo>
                  <a:cubicBezTo>
                    <a:pt x="3" y="6"/>
                    <a:pt x="0" y="0"/>
                    <a:pt x="7" y="0"/>
                  </a:cubicBezTo>
                  <a:cubicBezTo>
                    <a:pt x="14" y="0"/>
                    <a:pt x="12" y="6"/>
                    <a:pt x="12" y="10"/>
                  </a:cubicBezTo>
                  <a:cubicBezTo>
                    <a:pt x="12" y="14"/>
                    <a:pt x="14" y="21"/>
                    <a:pt x="7" y="21"/>
                  </a:cubicBezTo>
                  <a:cubicBezTo>
                    <a:pt x="0" y="21"/>
                    <a:pt x="2" y="14"/>
                    <a:pt x="2" y="10"/>
                  </a:cubicBezTo>
                  <a:close/>
                </a:path>
              </a:pathLst>
            </a:custGeom>
            <a:solidFill>
              <a:srgbClr val="02030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6" name="Google Shape;706;p13"/>
            <p:cNvSpPr/>
            <p:nvPr/>
          </p:nvSpPr>
          <p:spPr>
            <a:xfrm>
              <a:off x="1985963" y="5376863"/>
              <a:ext cx="31750" cy="47625"/>
            </a:xfrm>
            <a:custGeom>
              <a:rect b="b" l="l" r="r" t="t"/>
              <a:pathLst>
                <a:path extrusionOk="0" h="21" w="14">
                  <a:moveTo>
                    <a:pt x="2" y="10"/>
                  </a:moveTo>
                  <a:cubicBezTo>
                    <a:pt x="3" y="7"/>
                    <a:pt x="0" y="0"/>
                    <a:pt x="7" y="0"/>
                  </a:cubicBezTo>
                  <a:cubicBezTo>
                    <a:pt x="14" y="0"/>
                    <a:pt x="12" y="6"/>
                    <a:pt x="12" y="10"/>
                  </a:cubicBezTo>
                  <a:cubicBezTo>
                    <a:pt x="12" y="14"/>
                    <a:pt x="14" y="21"/>
                    <a:pt x="7" y="21"/>
                  </a:cubicBezTo>
                  <a:cubicBezTo>
                    <a:pt x="0" y="21"/>
                    <a:pt x="3" y="14"/>
                    <a:pt x="2" y="10"/>
                  </a:cubicBezTo>
                  <a:close/>
                </a:path>
              </a:pathLst>
            </a:custGeom>
            <a:solidFill>
              <a:srgbClr val="02030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7" name="Google Shape;707;p13"/>
            <p:cNvSpPr/>
            <p:nvPr/>
          </p:nvSpPr>
          <p:spPr>
            <a:xfrm>
              <a:off x="4054475" y="5387975"/>
              <a:ext cx="79375" cy="58737"/>
            </a:xfrm>
            <a:custGeom>
              <a:rect b="b" l="l" r="r" t="t"/>
              <a:pathLst>
                <a:path extrusionOk="0" h="26" w="35">
                  <a:moveTo>
                    <a:pt x="19" y="3"/>
                  </a:moveTo>
                  <a:cubicBezTo>
                    <a:pt x="26" y="4"/>
                    <a:pt x="35" y="0"/>
                    <a:pt x="34" y="13"/>
                  </a:cubicBezTo>
                  <a:cubicBezTo>
                    <a:pt x="33" y="23"/>
                    <a:pt x="31" y="26"/>
                    <a:pt x="22" y="25"/>
                  </a:cubicBezTo>
                  <a:cubicBezTo>
                    <a:pt x="20" y="25"/>
                    <a:pt x="19" y="25"/>
                    <a:pt x="18" y="25"/>
                  </a:cubicBezTo>
                  <a:cubicBezTo>
                    <a:pt x="5" y="25"/>
                    <a:pt x="0" y="19"/>
                    <a:pt x="5" y="7"/>
                  </a:cubicBezTo>
                  <a:cubicBezTo>
                    <a:pt x="7" y="0"/>
                    <a:pt x="15" y="5"/>
                    <a:pt x="19" y="3"/>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8" name="Google Shape;708;p13"/>
            <p:cNvSpPr/>
            <p:nvPr/>
          </p:nvSpPr>
          <p:spPr>
            <a:xfrm>
              <a:off x="1263650" y="5216525"/>
              <a:ext cx="4006850" cy="20637"/>
            </a:xfrm>
            <a:custGeom>
              <a:rect b="b" l="l" r="r" t="t"/>
              <a:pathLst>
                <a:path extrusionOk="0" h="9" w="1779">
                  <a:moveTo>
                    <a:pt x="896" y="9"/>
                  </a:moveTo>
                  <a:cubicBezTo>
                    <a:pt x="623" y="9"/>
                    <a:pt x="350" y="9"/>
                    <a:pt x="76" y="9"/>
                  </a:cubicBezTo>
                  <a:cubicBezTo>
                    <a:pt x="58" y="9"/>
                    <a:pt x="39" y="9"/>
                    <a:pt x="20" y="9"/>
                  </a:cubicBezTo>
                  <a:cubicBezTo>
                    <a:pt x="7" y="8"/>
                    <a:pt x="2" y="6"/>
                    <a:pt x="1" y="4"/>
                  </a:cubicBezTo>
                  <a:cubicBezTo>
                    <a:pt x="0" y="2"/>
                    <a:pt x="11" y="1"/>
                    <a:pt x="24" y="1"/>
                  </a:cubicBezTo>
                  <a:cubicBezTo>
                    <a:pt x="41" y="0"/>
                    <a:pt x="58" y="0"/>
                    <a:pt x="74" y="0"/>
                  </a:cubicBezTo>
                  <a:cubicBezTo>
                    <a:pt x="618" y="0"/>
                    <a:pt x="1162" y="0"/>
                    <a:pt x="1707" y="0"/>
                  </a:cubicBezTo>
                  <a:cubicBezTo>
                    <a:pt x="1719" y="0"/>
                    <a:pt x="1732" y="0"/>
                    <a:pt x="1744" y="1"/>
                  </a:cubicBezTo>
                  <a:cubicBezTo>
                    <a:pt x="1763" y="1"/>
                    <a:pt x="1777" y="1"/>
                    <a:pt x="1778" y="5"/>
                  </a:cubicBezTo>
                  <a:cubicBezTo>
                    <a:pt x="1779" y="8"/>
                    <a:pt x="1766" y="9"/>
                    <a:pt x="1746" y="9"/>
                  </a:cubicBezTo>
                  <a:cubicBezTo>
                    <a:pt x="1732" y="9"/>
                    <a:pt x="1717" y="9"/>
                    <a:pt x="1702" y="9"/>
                  </a:cubicBezTo>
                  <a:cubicBezTo>
                    <a:pt x="1433" y="9"/>
                    <a:pt x="1165" y="9"/>
                    <a:pt x="896" y="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9" name="Google Shape;709;p13"/>
            <p:cNvSpPr/>
            <p:nvPr/>
          </p:nvSpPr>
          <p:spPr>
            <a:xfrm>
              <a:off x="935038" y="5216525"/>
              <a:ext cx="660400" cy="20637"/>
            </a:xfrm>
            <a:custGeom>
              <a:rect b="b" l="l" r="r" t="t"/>
              <a:pathLst>
                <a:path extrusionOk="0" h="9" w="293">
                  <a:moveTo>
                    <a:pt x="148" y="9"/>
                  </a:moveTo>
                  <a:cubicBezTo>
                    <a:pt x="103" y="9"/>
                    <a:pt x="58" y="9"/>
                    <a:pt x="13" y="9"/>
                  </a:cubicBezTo>
                  <a:cubicBezTo>
                    <a:pt x="10" y="9"/>
                    <a:pt x="7" y="9"/>
                    <a:pt x="4" y="9"/>
                  </a:cubicBezTo>
                  <a:cubicBezTo>
                    <a:pt x="1" y="8"/>
                    <a:pt x="1" y="6"/>
                    <a:pt x="1" y="4"/>
                  </a:cubicBezTo>
                  <a:cubicBezTo>
                    <a:pt x="0" y="1"/>
                    <a:pt x="2" y="0"/>
                    <a:pt x="4" y="0"/>
                  </a:cubicBezTo>
                  <a:cubicBezTo>
                    <a:pt x="7" y="0"/>
                    <a:pt x="10" y="0"/>
                    <a:pt x="13" y="0"/>
                  </a:cubicBezTo>
                  <a:cubicBezTo>
                    <a:pt x="102" y="0"/>
                    <a:pt x="192" y="0"/>
                    <a:pt x="281" y="0"/>
                  </a:cubicBezTo>
                  <a:cubicBezTo>
                    <a:pt x="283" y="0"/>
                    <a:pt x="286" y="0"/>
                    <a:pt x="288" y="0"/>
                  </a:cubicBezTo>
                  <a:cubicBezTo>
                    <a:pt x="291" y="0"/>
                    <a:pt x="293" y="1"/>
                    <a:pt x="293" y="4"/>
                  </a:cubicBezTo>
                  <a:cubicBezTo>
                    <a:pt x="293" y="8"/>
                    <a:pt x="291" y="9"/>
                    <a:pt x="288" y="9"/>
                  </a:cubicBezTo>
                  <a:cubicBezTo>
                    <a:pt x="286" y="9"/>
                    <a:pt x="283" y="9"/>
                    <a:pt x="281" y="9"/>
                  </a:cubicBezTo>
                  <a:cubicBezTo>
                    <a:pt x="236" y="9"/>
                    <a:pt x="192" y="9"/>
                    <a:pt x="148" y="9"/>
                  </a:cubicBezTo>
                  <a:close/>
                </a:path>
              </a:pathLst>
            </a:custGeom>
            <a:solidFill>
              <a:srgbClr val="E3061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0" name="Google Shape;710;p13"/>
            <p:cNvSpPr/>
            <p:nvPr/>
          </p:nvSpPr>
          <p:spPr>
            <a:xfrm>
              <a:off x="1527175" y="5180013"/>
              <a:ext cx="90487" cy="90487"/>
            </a:xfrm>
            <a:prstGeom prst="ellipse">
              <a:avLst/>
            </a:prstGeom>
            <a:solidFill>
              <a:srgbClr val="E3061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pic>
        <p:nvPicPr>
          <p:cNvPr id="711" name="Google Shape;711;p13"/>
          <p:cNvPicPr preferRelativeResize="0"/>
          <p:nvPr/>
        </p:nvPicPr>
        <p:blipFill rotWithShape="1">
          <a:blip r:embed="rId3">
            <a:alphaModFix/>
          </a:blip>
          <a:srcRect b="0" l="0" r="0" t="0"/>
          <a:stretch/>
        </p:blipFill>
        <p:spPr>
          <a:xfrm>
            <a:off x="2752466" y="3772373"/>
            <a:ext cx="750803" cy="75080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5" name="Shape 715"/>
        <p:cNvGrpSpPr/>
        <p:nvPr/>
      </p:nvGrpSpPr>
      <p:grpSpPr>
        <a:xfrm>
          <a:off x="0" y="0"/>
          <a:ext cx="0" cy="0"/>
          <a:chOff x="0" y="0"/>
          <a:chExt cx="0" cy="0"/>
        </a:xfrm>
      </p:grpSpPr>
      <p:sp>
        <p:nvSpPr>
          <p:cNvPr id="716" name="Google Shape;716;p14"/>
          <p:cNvSpPr/>
          <p:nvPr/>
        </p:nvSpPr>
        <p:spPr>
          <a:xfrm>
            <a:off x="8902060" y="1566320"/>
            <a:ext cx="822000" cy="822000"/>
          </a:xfrm>
          <a:prstGeom prst="ellipse">
            <a:avLst/>
          </a:prstGeom>
          <a:solidFill>
            <a:srgbClr val="BDA3BC">
              <a:alpha val="22745"/>
            </a:srgbClr>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717" name="Google Shape;717;p14"/>
          <p:cNvSpPr/>
          <p:nvPr/>
        </p:nvSpPr>
        <p:spPr>
          <a:xfrm>
            <a:off x="5297060" y="1566320"/>
            <a:ext cx="822000" cy="822000"/>
          </a:xfrm>
          <a:prstGeom prst="ellipse">
            <a:avLst/>
          </a:prstGeom>
          <a:solidFill>
            <a:srgbClr val="BDA3BC">
              <a:alpha val="22745"/>
            </a:srgbClr>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718" name="Google Shape;718;p14"/>
          <p:cNvSpPr/>
          <p:nvPr/>
        </p:nvSpPr>
        <p:spPr>
          <a:xfrm>
            <a:off x="1692060" y="1566320"/>
            <a:ext cx="822000" cy="822000"/>
          </a:xfrm>
          <a:prstGeom prst="ellipse">
            <a:avLst/>
          </a:prstGeom>
          <a:solidFill>
            <a:srgbClr val="BDA3BC">
              <a:alpha val="22745"/>
            </a:srgbClr>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719" name="Google Shape;719;p14"/>
          <p:cNvSpPr/>
          <p:nvPr/>
        </p:nvSpPr>
        <p:spPr>
          <a:xfrm>
            <a:off x="1687093" y="4070887"/>
            <a:ext cx="822000" cy="822000"/>
          </a:xfrm>
          <a:prstGeom prst="ellipse">
            <a:avLst/>
          </a:prstGeom>
          <a:solidFill>
            <a:srgbClr val="BDA3BC">
              <a:alpha val="22745"/>
            </a:srgbClr>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720" name="Google Shape;720;p14"/>
          <p:cNvSpPr/>
          <p:nvPr/>
        </p:nvSpPr>
        <p:spPr>
          <a:xfrm>
            <a:off x="5297060" y="4070887"/>
            <a:ext cx="822000" cy="822000"/>
          </a:xfrm>
          <a:prstGeom prst="ellipse">
            <a:avLst/>
          </a:prstGeom>
          <a:solidFill>
            <a:srgbClr val="BDA3BC">
              <a:alpha val="22745"/>
            </a:srgbClr>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721" name="Google Shape;721;p14"/>
          <p:cNvSpPr txBox="1"/>
          <p:nvPr>
            <p:ph idx="4294967295" type="title"/>
          </p:nvPr>
        </p:nvSpPr>
        <p:spPr>
          <a:xfrm>
            <a:off x="4233832" y="2533602"/>
            <a:ext cx="3062288" cy="703262"/>
          </a:xfrm>
          <a:prstGeom prst="rect">
            <a:avLst/>
          </a:prstGeom>
          <a:noFill/>
          <a:ln>
            <a:noFill/>
          </a:ln>
        </p:spPr>
        <p:txBody>
          <a:bodyPr anchorCtr="0" anchor="ctr" bIns="121900" lIns="121900" spcFirstLastPara="1" rIns="121900" wrap="square" tIns="121900">
            <a:noAutofit/>
          </a:bodyPr>
          <a:lstStyle/>
          <a:p>
            <a:pPr indent="0" lvl="0" marL="0" rtl="0" algn="ctr">
              <a:lnSpc>
                <a:spcPct val="90000"/>
              </a:lnSpc>
              <a:spcBef>
                <a:spcPts val="0"/>
              </a:spcBef>
              <a:spcAft>
                <a:spcPts val="0"/>
              </a:spcAft>
              <a:buClr>
                <a:srgbClr val="E52521"/>
              </a:buClr>
              <a:buSzPts val="2000"/>
              <a:buFont typeface="Calibri"/>
              <a:buNone/>
            </a:pPr>
            <a:r>
              <a:rPr b="1" lang="en-US" sz="2000">
                <a:solidFill>
                  <a:srgbClr val="E52521"/>
                </a:solidFill>
              </a:rPr>
              <a:t>ABT THE PATIENT</a:t>
            </a:r>
            <a:endParaRPr b="1" sz="2000">
              <a:solidFill>
                <a:srgbClr val="E52521"/>
              </a:solidFill>
            </a:endParaRPr>
          </a:p>
        </p:txBody>
      </p:sp>
      <p:sp>
        <p:nvSpPr>
          <p:cNvPr id="722" name="Google Shape;722;p14"/>
          <p:cNvSpPr txBox="1"/>
          <p:nvPr>
            <p:ph idx="4294967295" type="title"/>
          </p:nvPr>
        </p:nvSpPr>
        <p:spPr>
          <a:xfrm>
            <a:off x="560977" y="4818505"/>
            <a:ext cx="3062288" cy="703263"/>
          </a:xfrm>
          <a:prstGeom prst="rect">
            <a:avLst/>
          </a:prstGeom>
          <a:noFill/>
          <a:ln>
            <a:noFill/>
          </a:ln>
        </p:spPr>
        <p:txBody>
          <a:bodyPr anchorCtr="0" anchor="ctr" bIns="121900" lIns="121900" spcFirstLastPara="1" rIns="121900" wrap="square" tIns="121900">
            <a:noAutofit/>
          </a:bodyPr>
          <a:lstStyle/>
          <a:p>
            <a:pPr indent="0" lvl="0" marL="0" rtl="0" algn="ctr">
              <a:lnSpc>
                <a:spcPct val="90000"/>
              </a:lnSpc>
              <a:spcBef>
                <a:spcPts val="0"/>
              </a:spcBef>
              <a:spcAft>
                <a:spcPts val="0"/>
              </a:spcAft>
              <a:buClr>
                <a:srgbClr val="E52521"/>
              </a:buClr>
              <a:buSzPts val="2000"/>
              <a:buFont typeface="Calibri"/>
              <a:buNone/>
            </a:pPr>
            <a:r>
              <a:rPr b="1" lang="en-US" sz="2000">
                <a:solidFill>
                  <a:srgbClr val="E52521"/>
                </a:solidFill>
              </a:rPr>
              <a:t>TREATMENT </a:t>
            </a:r>
            <a:endParaRPr b="1" sz="2000">
              <a:solidFill>
                <a:srgbClr val="E52521"/>
              </a:solidFill>
            </a:endParaRPr>
          </a:p>
        </p:txBody>
      </p:sp>
      <p:sp>
        <p:nvSpPr>
          <p:cNvPr id="723" name="Google Shape;723;p14"/>
          <p:cNvSpPr txBox="1"/>
          <p:nvPr>
            <p:ph idx="4294967295" type="subTitle"/>
          </p:nvPr>
        </p:nvSpPr>
        <p:spPr>
          <a:xfrm>
            <a:off x="566948" y="5518030"/>
            <a:ext cx="3062288" cy="608013"/>
          </a:xfrm>
          <a:prstGeom prst="rect">
            <a:avLst/>
          </a:prstGeom>
          <a:noFill/>
          <a:ln>
            <a:noFill/>
          </a:ln>
        </p:spPr>
        <p:txBody>
          <a:bodyPr anchorCtr="0" anchor="ctr" bIns="121900" lIns="121900" spcFirstLastPara="1" rIns="121900" wrap="square" tIns="121900">
            <a:noAutofit/>
          </a:bodyPr>
          <a:lstStyle/>
          <a:p>
            <a:pPr indent="-127000" lvl="0" marL="0" marR="0" rtl="0" algn="l">
              <a:lnSpc>
                <a:spcPct val="90000"/>
              </a:lnSpc>
              <a:spcBef>
                <a:spcPts val="10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You can describe the topic of the section here</a:t>
            </a:r>
            <a:endParaRPr b="0" i="0" sz="2000" u="none" cap="none" strike="noStrike">
              <a:solidFill>
                <a:schemeClr val="dk1"/>
              </a:solidFill>
              <a:latin typeface="Calibri"/>
              <a:ea typeface="Calibri"/>
              <a:cs typeface="Calibri"/>
              <a:sym typeface="Calibri"/>
            </a:endParaRPr>
          </a:p>
        </p:txBody>
      </p:sp>
      <p:sp>
        <p:nvSpPr>
          <p:cNvPr id="724" name="Google Shape;724;p14"/>
          <p:cNvSpPr txBox="1"/>
          <p:nvPr>
            <p:ph idx="4294967295" type="title"/>
          </p:nvPr>
        </p:nvSpPr>
        <p:spPr>
          <a:xfrm>
            <a:off x="4178504" y="4821711"/>
            <a:ext cx="3060700" cy="703263"/>
          </a:xfrm>
          <a:prstGeom prst="rect">
            <a:avLst/>
          </a:prstGeom>
          <a:noFill/>
          <a:ln>
            <a:noFill/>
          </a:ln>
        </p:spPr>
        <p:txBody>
          <a:bodyPr anchorCtr="0" anchor="ctr" bIns="121900" lIns="121900" spcFirstLastPara="1" rIns="121900" wrap="square" tIns="121900">
            <a:noAutofit/>
          </a:bodyPr>
          <a:lstStyle/>
          <a:p>
            <a:pPr indent="0" lvl="0" marL="0" rtl="0" algn="ctr">
              <a:lnSpc>
                <a:spcPct val="90000"/>
              </a:lnSpc>
              <a:spcBef>
                <a:spcPts val="0"/>
              </a:spcBef>
              <a:spcAft>
                <a:spcPts val="0"/>
              </a:spcAft>
              <a:buClr>
                <a:srgbClr val="E52521"/>
              </a:buClr>
              <a:buSzPts val="2000"/>
              <a:buFont typeface="Calibri"/>
              <a:buNone/>
            </a:pPr>
            <a:r>
              <a:rPr b="1" lang="en-US" sz="2000">
                <a:solidFill>
                  <a:srgbClr val="E52521"/>
                </a:solidFill>
              </a:rPr>
              <a:t>MONITORING </a:t>
            </a:r>
            <a:endParaRPr b="1" sz="2000">
              <a:solidFill>
                <a:srgbClr val="E52521"/>
              </a:solidFill>
            </a:endParaRPr>
          </a:p>
        </p:txBody>
      </p:sp>
      <p:sp>
        <p:nvSpPr>
          <p:cNvPr id="725" name="Google Shape;725;p14"/>
          <p:cNvSpPr txBox="1"/>
          <p:nvPr>
            <p:ph idx="4294967295" type="subTitle"/>
          </p:nvPr>
        </p:nvSpPr>
        <p:spPr>
          <a:xfrm>
            <a:off x="4518229" y="5480785"/>
            <a:ext cx="3060700" cy="608013"/>
          </a:xfrm>
          <a:prstGeom prst="rect">
            <a:avLst/>
          </a:prstGeom>
          <a:noFill/>
          <a:ln>
            <a:noFill/>
          </a:ln>
        </p:spPr>
        <p:txBody>
          <a:bodyPr anchorCtr="0" anchor="ctr" bIns="121900" lIns="121900" spcFirstLastPara="1" rIns="121900" wrap="square" tIns="121900">
            <a:noAutofit/>
          </a:bodyPr>
          <a:lstStyle/>
          <a:p>
            <a:pPr indent="-127000" lvl="0" marL="0" marR="0" rtl="0" algn="l">
              <a:lnSpc>
                <a:spcPct val="90000"/>
              </a:lnSpc>
              <a:spcBef>
                <a:spcPts val="10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You can describe the topic of the section here</a:t>
            </a:r>
            <a:endParaRPr b="0" i="0" sz="2000" u="none" cap="none" strike="noStrike">
              <a:solidFill>
                <a:schemeClr val="dk1"/>
              </a:solidFill>
              <a:latin typeface="Calibri"/>
              <a:ea typeface="Calibri"/>
              <a:cs typeface="Calibri"/>
              <a:sym typeface="Calibri"/>
            </a:endParaRPr>
          </a:p>
        </p:txBody>
      </p:sp>
      <p:sp>
        <p:nvSpPr>
          <p:cNvPr id="726" name="Google Shape;726;p14"/>
          <p:cNvSpPr txBox="1"/>
          <p:nvPr>
            <p:ph idx="4294967295" type="title"/>
          </p:nvPr>
        </p:nvSpPr>
        <p:spPr>
          <a:xfrm>
            <a:off x="1544921" y="1759070"/>
            <a:ext cx="1192213" cy="479425"/>
          </a:xfrm>
          <a:prstGeom prst="rect">
            <a:avLst/>
          </a:prstGeom>
          <a:noFill/>
          <a:ln>
            <a:noFill/>
          </a:ln>
        </p:spPr>
        <p:txBody>
          <a:bodyPr anchorCtr="0" anchor="ctr" bIns="121900" lIns="121900" spcFirstLastPara="1" rIns="121900" wrap="square" tIns="121900">
            <a:noAutofit/>
          </a:bodyPr>
          <a:lstStyle/>
          <a:p>
            <a:pPr indent="0" lvl="0" marL="0" rtl="0" algn="ctr">
              <a:lnSpc>
                <a:spcPct val="90000"/>
              </a:lnSpc>
              <a:spcBef>
                <a:spcPts val="0"/>
              </a:spcBef>
              <a:spcAft>
                <a:spcPts val="0"/>
              </a:spcAft>
              <a:buClr>
                <a:schemeClr val="dk1"/>
              </a:buClr>
              <a:buSzPts val="4400"/>
              <a:buFont typeface="Calibri"/>
              <a:buNone/>
            </a:pPr>
            <a:r>
              <a:rPr lang="en-US"/>
              <a:t>01</a:t>
            </a:r>
            <a:endParaRPr/>
          </a:p>
        </p:txBody>
      </p:sp>
      <p:sp>
        <p:nvSpPr>
          <p:cNvPr id="727" name="Google Shape;727;p14"/>
          <p:cNvSpPr txBox="1"/>
          <p:nvPr>
            <p:ph idx="4294967295" type="subTitle"/>
          </p:nvPr>
        </p:nvSpPr>
        <p:spPr>
          <a:xfrm>
            <a:off x="704423" y="2984789"/>
            <a:ext cx="3062288" cy="606425"/>
          </a:xfrm>
          <a:prstGeom prst="rect">
            <a:avLst/>
          </a:prstGeom>
          <a:noFill/>
          <a:ln>
            <a:noFill/>
          </a:ln>
        </p:spPr>
        <p:txBody>
          <a:bodyPr anchorCtr="0" anchor="ctr" bIns="121900" lIns="121900" spcFirstLastPara="1" rIns="121900" wrap="square" tIns="121900">
            <a:noAutofit/>
          </a:bodyPr>
          <a:lstStyle/>
          <a:p>
            <a:pPr indent="-127000" lvl="0" marL="0" marR="0" rtl="0" algn="l">
              <a:lnSpc>
                <a:spcPct val="90000"/>
              </a:lnSpc>
              <a:spcBef>
                <a:spcPts val="10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You can describe the topic of the section here</a:t>
            </a:r>
            <a:endParaRPr b="0" i="0" sz="2000" u="none" cap="none" strike="noStrike">
              <a:solidFill>
                <a:schemeClr val="dk1"/>
              </a:solidFill>
              <a:latin typeface="Calibri"/>
              <a:ea typeface="Calibri"/>
              <a:cs typeface="Calibri"/>
              <a:sym typeface="Calibri"/>
            </a:endParaRPr>
          </a:p>
        </p:txBody>
      </p:sp>
      <p:sp>
        <p:nvSpPr>
          <p:cNvPr id="728" name="Google Shape;728;p14"/>
          <p:cNvSpPr txBox="1"/>
          <p:nvPr>
            <p:ph idx="4294967295" type="title"/>
          </p:nvPr>
        </p:nvSpPr>
        <p:spPr>
          <a:xfrm>
            <a:off x="704423" y="2238495"/>
            <a:ext cx="3060700" cy="703262"/>
          </a:xfrm>
          <a:prstGeom prst="rect">
            <a:avLst/>
          </a:prstGeom>
          <a:noFill/>
          <a:ln>
            <a:noFill/>
          </a:ln>
        </p:spPr>
        <p:txBody>
          <a:bodyPr anchorCtr="0" anchor="ctr" bIns="121900" lIns="121900" spcFirstLastPara="1" rIns="121900" wrap="square" tIns="121900">
            <a:noAutofit/>
          </a:bodyPr>
          <a:lstStyle/>
          <a:p>
            <a:pPr indent="0" lvl="0" marL="0" rtl="0" algn="ctr">
              <a:lnSpc>
                <a:spcPct val="90000"/>
              </a:lnSpc>
              <a:spcBef>
                <a:spcPts val="0"/>
              </a:spcBef>
              <a:spcAft>
                <a:spcPts val="0"/>
              </a:spcAft>
              <a:buClr>
                <a:srgbClr val="E52521"/>
              </a:buClr>
              <a:buSzPts val="2000"/>
              <a:buFont typeface="Calibri"/>
              <a:buNone/>
            </a:pPr>
            <a:r>
              <a:rPr b="1" lang="en-US" sz="2000">
                <a:solidFill>
                  <a:srgbClr val="E52521"/>
                </a:solidFill>
              </a:rPr>
              <a:t>DISCUSSION </a:t>
            </a:r>
            <a:endParaRPr b="1" sz="2000">
              <a:solidFill>
                <a:srgbClr val="E52521"/>
              </a:solidFill>
            </a:endParaRPr>
          </a:p>
        </p:txBody>
      </p:sp>
      <p:sp>
        <p:nvSpPr>
          <p:cNvPr id="729" name="Google Shape;729;p14"/>
          <p:cNvSpPr txBox="1"/>
          <p:nvPr>
            <p:ph idx="4294967295" type="subTitle"/>
          </p:nvPr>
        </p:nvSpPr>
        <p:spPr>
          <a:xfrm>
            <a:off x="7992310" y="2959178"/>
            <a:ext cx="3060700" cy="606425"/>
          </a:xfrm>
          <a:prstGeom prst="rect">
            <a:avLst/>
          </a:prstGeom>
          <a:noFill/>
          <a:ln>
            <a:noFill/>
          </a:ln>
        </p:spPr>
        <p:txBody>
          <a:bodyPr anchorCtr="0" anchor="ctr" bIns="121900" lIns="121900" spcFirstLastPara="1" rIns="121900" wrap="square" tIns="121900">
            <a:noAutofit/>
          </a:bodyPr>
          <a:lstStyle/>
          <a:p>
            <a:pPr indent="-127000" lvl="0" marL="0" marR="0" rtl="0" algn="l">
              <a:lnSpc>
                <a:spcPct val="90000"/>
              </a:lnSpc>
              <a:spcBef>
                <a:spcPts val="10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You can describe the topic of the section here</a:t>
            </a:r>
            <a:endParaRPr b="0" i="0" sz="2000" u="none" cap="none" strike="noStrike">
              <a:solidFill>
                <a:schemeClr val="dk1"/>
              </a:solidFill>
              <a:latin typeface="Calibri"/>
              <a:ea typeface="Calibri"/>
              <a:cs typeface="Calibri"/>
              <a:sym typeface="Calibri"/>
            </a:endParaRPr>
          </a:p>
        </p:txBody>
      </p:sp>
      <p:sp>
        <p:nvSpPr>
          <p:cNvPr id="730" name="Google Shape;730;p14"/>
          <p:cNvSpPr txBox="1"/>
          <p:nvPr>
            <p:ph idx="4294967295" type="title"/>
          </p:nvPr>
        </p:nvSpPr>
        <p:spPr>
          <a:xfrm>
            <a:off x="7764829" y="2291679"/>
            <a:ext cx="3062287" cy="703262"/>
          </a:xfrm>
          <a:prstGeom prst="rect">
            <a:avLst/>
          </a:prstGeom>
          <a:noFill/>
          <a:ln>
            <a:noFill/>
          </a:ln>
        </p:spPr>
        <p:txBody>
          <a:bodyPr anchorCtr="0" anchor="ctr" bIns="121900" lIns="121900" spcFirstLastPara="1" rIns="121900" wrap="square" tIns="121900">
            <a:noAutofit/>
          </a:bodyPr>
          <a:lstStyle/>
          <a:p>
            <a:pPr indent="0" lvl="0" marL="0" rtl="0" algn="ctr">
              <a:lnSpc>
                <a:spcPct val="90000"/>
              </a:lnSpc>
              <a:spcBef>
                <a:spcPts val="0"/>
              </a:spcBef>
              <a:spcAft>
                <a:spcPts val="0"/>
              </a:spcAft>
              <a:buClr>
                <a:srgbClr val="E52521"/>
              </a:buClr>
              <a:buSzPts val="2000"/>
              <a:buFont typeface="Calibri"/>
              <a:buNone/>
            </a:pPr>
            <a:r>
              <a:rPr b="1" lang="en-US" sz="2000">
                <a:solidFill>
                  <a:srgbClr val="E52521"/>
                </a:solidFill>
              </a:rPr>
              <a:t>DIAGNOSIS </a:t>
            </a:r>
            <a:endParaRPr b="1" sz="2000">
              <a:solidFill>
                <a:srgbClr val="E52521"/>
              </a:solidFill>
            </a:endParaRPr>
          </a:p>
        </p:txBody>
      </p:sp>
      <p:sp>
        <p:nvSpPr>
          <p:cNvPr id="731" name="Google Shape;731;p14"/>
          <p:cNvSpPr txBox="1"/>
          <p:nvPr>
            <p:ph idx="4294967295" type="title"/>
          </p:nvPr>
        </p:nvSpPr>
        <p:spPr>
          <a:xfrm>
            <a:off x="5112747" y="1773032"/>
            <a:ext cx="1190625" cy="479425"/>
          </a:xfrm>
          <a:prstGeom prst="rect">
            <a:avLst/>
          </a:prstGeom>
          <a:noFill/>
          <a:ln>
            <a:noFill/>
          </a:ln>
        </p:spPr>
        <p:txBody>
          <a:bodyPr anchorCtr="0" anchor="ctr" bIns="121900" lIns="121900" spcFirstLastPara="1" rIns="121900" wrap="square" tIns="121900">
            <a:noAutofit/>
          </a:bodyPr>
          <a:lstStyle/>
          <a:p>
            <a:pPr indent="0" lvl="0" marL="0" rtl="0" algn="ctr">
              <a:lnSpc>
                <a:spcPct val="90000"/>
              </a:lnSpc>
              <a:spcBef>
                <a:spcPts val="0"/>
              </a:spcBef>
              <a:spcAft>
                <a:spcPts val="0"/>
              </a:spcAft>
              <a:buClr>
                <a:schemeClr val="dk1"/>
              </a:buClr>
              <a:buSzPts val="4400"/>
              <a:buFont typeface="Calibri"/>
              <a:buNone/>
            </a:pPr>
            <a:r>
              <a:rPr lang="en-US"/>
              <a:t>02</a:t>
            </a:r>
            <a:endParaRPr/>
          </a:p>
        </p:txBody>
      </p:sp>
      <p:sp>
        <p:nvSpPr>
          <p:cNvPr id="732" name="Google Shape;732;p14"/>
          <p:cNvSpPr txBox="1"/>
          <p:nvPr>
            <p:ph idx="4294967295" type="title"/>
          </p:nvPr>
        </p:nvSpPr>
        <p:spPr>
          <a:xfrm>
            <a:off x="8716954" y="1737607"/>
            <a:ext cx="1192212" cy="479425"/>
          </a:xfrm>
          <a:prstGeom prst="rect">
            <a:avLst/>
          </a:prstGeom>
          <a:noFill/>
          <a:ln>
            <a:noFill/>
          </a:ln>
        </p:spPr>
        <p:txBody>
          <a:bodyPr anchorCtr="0" anchor="ctr" bIns="121900" lIns="121900" spcFirstLastPara="1" rIns="121900" wrap="square" tIns="121900">
            <a:noAutofit/>
          </a:bodyPr>
          <a:lstStyle/>
          <a:p>
            <a:pPr indent="0" lvl="0" marL="0" rtl="0" algn="ctr">
              <a:lnSpc>
                <a:spcPct val="90000"/>
              </a:lnSpc>
              <a:spcBef>
                <a:spcPts val="0"/>
              </a:spcBef>
              <a:spcAft>
                <a:spcPts val="0"/>
              </a:spcAft>
              <a:buClr>
                <a:schemeClr val="dk1"/>
              </a:buClr>
              <a:buSzPts val="4400"/>
              <a:buFont typeface="Calibri"/>
              <a:buNone/>
            </a:pPr>
            <a:r>
              <a:rPr lang="en-US"/>
              <a:t>03</a:t>
            </a:r>
            <a:endParaRPr/>
          </a:p>
        </p:txBody>
      </p:sp>
      <p:sp>
        <p:nvSpPr>
          <p:cNvPr id="733" name="Google Shape;733;p14"/>
          <p:cNvSpPr txBox="1"/>
          <p:nvPr>
            <p:ph idx="4294967295" type="subTitle"/>
          </p:nvPr>
        </p:nvSpPr>
        <p:spPr>
          <a:xfrm>
            <a:off x="4516642" y="2999032"/>
            <a:ext cx="3062287" cy="606425"/>
          </a:xfrm>
          <a:prstGeom prst="rect">
            <a:avLst/>
          </a:prstGeom>
          <a:noFill/>
          <a:ln>
            <a:noFill/>
          </a:ln>
        </p:spPr>
        <p:txBody>
          <a:bodyPr anchorCtr="0" anchor="ctr" bIns="121900" lIns="121900" spcFirstLastPara="1" rIns="121900" wrap="square" tIns="121900">
            <a:noAutofit/>
          </a:bodyPr>
          <a:lstStyle/>
          <a:p>
            <a:pPr indent="-127000" lvl="0" marL="0" marR="0" rtl="0" algn="l">
              <a:lnSpc>
                <a:spcPct val="90000"/>
              </a:lnSpc>
              <a:spcBef>
                <a:spcPts val="10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You can describe the topic of the section here</a:t>
            </a:r>
            <a:endParaRPr b="0" i="0" sz="2000" u="none" cap="none" strike="noStrike">
              <a:solidFill>
                <a:schemeClr val="dk1"/>
              </a:solidFill>
              <a:latin typeface="Calibri"/>
              <a:ea typeface="Calibri"/>
              <a:cs typeface="Calibri"/>
              <a:sym typeface="Calibri"/>
            </a:endParaRPr>
          </a:p>
        </p:txBody>
      </p:sp>
      <p:sp>
        <p:nvSpPr>
          <p:cNvPr id="734" name="Google Shape;734;p14"/>
          <p:cNvSpPr txBox="1"/>
          <p:nvPr>
            <p:ph idx="4294967295" type="title"/>
          </p:nvPr>
        </p:nvSpPr>
        <p:spPr>
          <a:xfrm>
            <a:off x="1501986" y="4259262"/>
            <a:ext cx="1192213" cy="477838"/>
          </a:xfrm>
          <a:prstGeom prst="rect">
            <a:avLst/>
          </a:prstGeom>
          <a:noFill/>
          <a:ln>
            <a:noFill/>
          </a:ln>
        </p:spPr>
        <p:txBody>
          <a:bodyPr anchorCtr="0" anchor="ctr" bIns="121900" lIns="121900" spcFirstLastPara="1" rIns="121900" wrap="square" tIns="121900">
            <a:noAutofit/>
          </a:bodyPr>
          <a:lstStyle/>
          <a:p>
            <a:pPr indent="0" lvl="0" marL="0" rtl="0" algn="ctr">
              <a:lnSpc>
                <a:spcPct val="90000"/>
              </a:lnSpc>
              <a:spcBef>
                <a:spcPts val="0"/>
              </a:spcBef>
              <a:spcAft>
                <a:spcPts val="0"/>
              </a:spcAft>
              <a:buClr>
                <a:schemeClr val="dk1"/>
              </a:buClr>
              <a:buSzPts val="4400"/>
              <a:buFont typeface="Calibri"/>
              <a:buNone/>
            </a:pPr>
            <a:r>
              <a:rPr lang="en-US"/>
              <a:t>04</a:t>
            </a:r>
            <a:endParaRPr/>
          </a:p>
        </p:txBody>
      </p:sp>
      <p:sp>
        <p:nvSpPr>
          <p:cNvPr id="735" name="Google Shape;735;p14"/>
          <p:cNvSpPr txBox="1"/>
          <p:nvPr>
            <p:ph idx="4294967295" type="title"/>
          </p:nvPr>
        </p:nvSpPr>
        <p:spPr>
          <a:xfrm>
            <a:off x="5075482" y="4319587"/>
            <a:ext cx="1190625" cy="477838"/>
          </a:xfrm>
          <a:prstGeom prst="rect">
            <a:avLst/>
          </a:prstGeom>
          <a:noFill/>
          <a:ln>
            <a:noFill/>
          </a:ln>
        </p:spPr>
        <p:txBody>
          <a:bodyPr anchorCtr="0" anchor="ctr" bIns="121900" lIns="121900" spcFirstLastPara="1" rIns="121900" wrap="square" tIns="121900">
            <a:noAutofit/>
          </a:bodyPr>
          <a:lstStyle/>
          <a:p>
            <a:pPr indent="0" lvl="0" marL="0" rtl="0" algn="ctr">
              <a:lnSpc>
                <a:spcPct val="90000"/>
              </a:lnSpc>
              <a:spcBef>
                <a:spcPts val="0"/>
              </a:spcBef>
              <a:spcAft>
                <a:spcPts val="0"/>
              </a:spcAft>
              <a:buClr>
                <a:schemeClr val="dk1"/>
              </a:buClr>
              <a:buSzPts val="4400"/>
              <a:buFont typeface="Calibri"/>
              <a:buNone/>
            </a:pPr>
            <a:r>
              <a:rPr lang="en-US"/>
              <a:t>05</a:t>
            </a:r>
            <a:endParaRPr/>
          </a:p>
        </p:txBody>
      </p:sp>
      <p:sp>
        <p:nvSpPr>
          <p:cNvPr id="736" name="Google Shape;736;p14"/>
          <p:cNvSpPr txBox="1"/>
          <p:nvPr>
            <p:ph idx="4294967295" type="title"/>
          </p:nvPr>
        </p:nvSpPr>
        <p:spPr>
          <a:xfrm>
            <a:off x="960437" y="1081133"/>
            <a:ext cx="10271125" cy="763587"/>
          </a:xfrm>
          <a:prstGeom prst="rect">
            <a:avLst/>
          </a:prstGeom>
          <a:noFill/>
          <a:ln>
            <a:noFill/>
          </a:ln>
        </p:spPr>
        <p:txBody>
          <a:bodyPr anchorCtr="0" anchor="ctr" bIns="121900" lIns="121900" spcFirstLastPara="1" rIns="121900" wrap="square" tIns="121900">
            <a:noAutofit/>
          </a:bodyPr>
          <a:lstStyle/>
          <a:p>
            <a:pPr indent="0" lvl="0" marL="0" rtl="0" algn="ctr">
              <a:lnSpc>
                <a:spcPct val="90000"/>
              </a:lnSpc>
              <a:spcBef>
                <a:spcPts val="0"/>
              </a:spcBef>
              <a:spcAft>
                <a:spcPts val="0"/>
              </a:spcAft>
              <a:buClr>
                <a:schemeClr val="dk1"/>
              </a:buClr>
              <a:buSzPts val="4400"/>
              <a:buFont typeface="Arial"/>
              <a:buNone/>
            </a:pPr>
            <a:r>
              <a:rPr b="1" lang="en-US">
                <a:latin typeface="Arial"/>
                <a:ea typeface="Arial"/>
                <a:cs typeface="Arial"/>
                <a:sym typeface="Arial"/>
              </a:rPr>
              <a:t>TABLE OF CONTENTS</a:t>
            </a:r>
            <a:endParaRPr b="1">
              <a:latin typeface="Arial"/>
              <a:ea typeface="Arial"/>
              <a:cs typeface="Arial"/>
              <a:sym typeface="Arial"/>
            </a:endParaRPr>
          </a:p>
        </p:txBody>
      </p:sp>
      <p:pic>
        <p:nvPicPr>
          <p:cNvPr id="737" name="Google Shape;737;p14"/>
          <p:cNvPicPr preferRelativeResize="0"/>
          <p:nvPr/>
        </p:nvPicPr>
        <p:blipFill rotWithShape="1">
          <a:blip r:embed="rId3">
            <a:alphaModFix/>
          </a:blip>
          <a:srcRect b="0" l="0" r="0" t="0"/>
          <a:stretch/>
        </p:blipFill>
        <p:spPr>
          <a:xfrm>
            <a:off x="8363992" y="4019719"/>
            <a:ext cx="2834181" cy="2085957"/>
          </a:xfrm>
          <a:prstGeom prst="rect">
            <a:avLst/>
          </a:prstGeom>
          <a:noFill/>
          <a:ln>
            <a:noFill/>
          </a:ln>
        </p:spPr>
      </p:pic>
      <p:sp>
        <p:nvSpPr>
          <p:cNvPr id="738" name="Google Shape;738;p14"/>
          <p:cNvSpPr txBox="1"/>
          <p:nvPr/>
        </p:nvSpPr>
        <p:spPr>
          <a:xfrm>
            <a:off x="8275243" y="4700782"/>
            <a:ext cx="3060700" cy="703263"/>
          </a:xfrm>
          <a:prstGeom prst="rect">
            <a:avLst/>
          </a:prstGeom>
          <a:noFill/>
          <a:ln>
            <a:noFill/>
          </a:ln>
        </p:spPr>
        <p:txBody>
          <a:bodyPr anchorCtr="0" anchor="ctr" bIns="121900" lIns="121900" spcFirstLastPara="1" rIns="121900" wrap="square" tIns="121900">
            <a:noAutofit/>
          </a:bodyPr>
          <a:lstStyle/>
          <a:p>
            <a:pPr indent="0" lvl="0" marL="0" marR="0" rtl="0" algn="ctr">
              <a:lnSpc>
                <a:spcPct val="90000"/>
              </a:lnSpc>
              <a:spcBef>
                <a:spcPts val="0"/>
              </a:spcBef>
              <a:spcAft>
                <a:spcPts val="0"/>
              </a:spcAft>
              <a:buClr>
                <a:schemeClr val="lt1"/>
              </a:buClr>
              <a:buSzPts val="5400"/>
              <a:buFont typeface="Arial Rounded"/>
              <a:buNone/>
            </a:pPr>
            <a:r>
              <a:rPr b="1" lang="en-US" sz="5400">
                <a:solidFill>
                  <a:schemeClr val="lt1"/>
                </a:solidFill>
                <a:latin typeface="Arial Rounded"/>
                <a:ea typeface="Arial Rounded"/>
                <a:cs typeface="Arial Rounded"/>
                <a:sym typeface="Arial Rounded"/>
              </a:rPr>
              <a:t>Susc</a:t>
            </a:r>
            <a:endParaRPr b="1" sz="5400">
              <a:solidFill>
                <a:schemeClr val="lt1"/>
              </a:solidFill>
              <a:latin typeface="Arial Rounded"/>
              <a:ea typeface="Arial Rounded"/>
              <a:cs typeface="Arial Rounded"/>
              <a:sym typeface="Arial Rounde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sp>
        <p:nvSpPr>
          <p:cNvPr id="743" name="Google Shape;743;p15"/>
          <p:cNvSpPr/>
          <p:nvPr/>
        </p:nvSpPr>
        <p:spPr>
          <a:xfrm>
            <a:off x="0" y="6095360"/>
            <a:ext cx="12192000" cy="762639"/>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44" name="Google Shape;744;p15"/>
          <p:cNvSpPr txBox="1"/>
          <p:nvPr/>
        </p:nvSpPr>
        <p:spPr>
          <a:xfrm>
            <a:off x="409441" y="523713"/>
            <a:ext cx="5776365" cy="1977464"/>
          </a:xfrm>
          <a:prstGeom prst="rect">
            <a:avLst/>
          </a:prstGeom>
          <a:noFill/>
          <a:ln>
            <a:noFill/>
          </a:ln>
        </p:spPr>
        <p:txBody>
          <a:bodyPr anchorCtr="0" anchor="ctr" bIns="45700" lIns="108000" spcFirstLastPara="1" rIns="108000" wrap="square" tIns="45700">
            <a:spAutoFit/>
          </a:bodyPr>
          <a:lstStyle/>
          <a:p>
            <a:pPr indent="0" lvl="0" marL="0" marR="0" rtl="0" algn="l">
              <a:lnSpc>
                <a:spcPct val="204166"/>
              </a:lnSpc>
              <a:spcBef>
                <a:spcPts val="0"/>
              </a:spcBef>
              <a:spcAft>
                <a:spcPts val="0"/>
              </a:spcAft>
              <a:buNone/>
            </a:pPr>
            <a:r>
              <a:rPr b="1" lang="en-US" sz="2400">
                <a:solidFill>
                  <a:srgbClr val="C00000"/>
                </a:solidFill>
                <a:latin typeface="Calibri"/>
                <a:ea typeface="Calibri"/>
                <a:cs typeface="Calibri"/>
                <a:sym typeface="Calibri"/>
              </a:rPr>
              <a:t>2021</a:t>
            </a:r>
            <a:endParaRPr b="1" sz="2400">
              <a:solidFill>
                <a:srgbClr val="C00000"/>
              </a:solidFill>
              <a:latin typeface="Calibri"/>
              <a:ea typeface="Calibri"/>
              <a:cs typeface="Calibri"/>
              <a:sym typeface="Calibri"/>
            </a:endParaRPr>
          </a:p>
          <a:p>
            <a:pPr indent="0" lvl="0" marL="0" marR="0" rtl="0" algn="l">
              <a:lnSpc>
                <a:spcPct val="245000"/>
              </a:lnSpc>
              <a:spcBef>
                <a:spcPts val="0"/>
              </a:spcBef>
              <a:spcAft>
                <a:spcPts val="0"/>
              </a:spcAft>
              <a:buNone/>
            </a:pPr>
            <a:r>
              <a:rPr b="1" lang="en-US" sz="2000">
                <a:solidFill>
                  <a:srgbClr val="1F1F1F"/>
                </a:solidFill>
                <a:latin typeface="Calibri"/>
                <a:ea typeface="Calibri"/>
                <a:cs typeface="Calibri"/>
                <a:sym typeface="Calibri"/>
              </a:rPr>
              <a:t>Power</a:t>
            </a:r>
            <a:r>
              <a:rPr b="1" lang="en-US" sz="2000">
                <a:solidFill>
                  <a:srgbClr val="C00000"/>
                </a:solidFill>
                <a:latin typeface="Calibri"/>
                <a:ea typeface="Calibri"/>
                <a:cs typeface="Calibri"/>
                <a:sym typeface="Calibri"/>
              </a:rPr>
              <a:t> </a:t>
            </a:r>
            <a:r>
              <a:rPr b="1" lang="en-US" sz="2000">
                <a:solidFill>
                  <a:srgbClr val="1F1F1F"/>
                </a:solidFill>
                <a:latin typeface="Calibri"/>
                <a:ea typeface="Calibri"/>
                <a:cs typeface="Calibri"/>
                <a:sym typeface="Calibri"/>
              </a:rPr>
              <a:t>Point</a:t>
            </a:r>
            <a:r>
              <a:rPr b="1" lang="en-US" sz="2000">
                <a:solidFill>
                  <a:srgbClr val="C00000"/>
                </a:solidFill>
                <a:latin typeface="Calibri"/>
                <a:ea typeface="Calibri"/>
                <a:cs typeface="Calibri"/>
                <a:sym typeface="Calibri"/>
              </a:rPr>
              <a:t> </a:t>
            </a:r>
            <a:endParaRPr/>
          </a:p>
          <a:p>
            <a:pPr indent="0" lvl="0" marL="0" marR="0" rtl="0" algn="l">
              <a:lnSpc>
                <a:spcPct val="245000"/>
              </a:lnSpc>
              <a:spcBef>
                <a:spcPts val="0"/>
              </a:spcBef>
              <a:spcAft>
                <a:spcPts val="0"/>
              </a:spcAft>
              <a:buNone/>
            </a:pPr>
            <a:r>
              <a:rPr b="1" lang="en-US" sz="2000">
                <a:solidFill>
                  <a:srgbClr val="757070"/>
                </a:solidFill>
                <a:latin typeface="Calibri"/>
                <a:ea typeface="Calibri"/>
                <a:cs typeface="Calibri"/>
                <a:sym typeface="Calibri"/>
              </a:rPr>
              <a:t>Presentation</a:t>
            </a:r>
            <a:endParaRPr b="1" sz="2000">
              <a:solidFill>
                <a:srgbClr val="757070"/>
              </a:solidFill>
              <a:latin typeface="Calibri"/>
              <a:ea typeface="Calibri"/>
              <a:cs typeface="Calibri"/>
              <a:sym typeface="Calibri"/>
            </a:endParaRPr>
          </a:p>
        </p:txBody>
      </p:sp>
      <p:cxnSp>
        <p:nvCxnSpPr>
          <p:cNvPr id="745" name="Google Shape;745;p15"/>
          <p:cNvCxnSpPr/>
          <p:nvPr/>
        </p:nvCxnSpPr>
        <p:spPr>
          <a:xfrm flipH="1" rot="10800000">
            <a:off x="496566" y="2434076"/>
            <a:ext cx="5662788" cy="4989"/>
          </a:xfrm>
          <a:prstGeom prst="straightConnector1">
            <a:avLst/>
          </a:prstGeom>
          <a:noFill/>
          <a:ln cap="rnd" cmpd="sng" w="22225">
            <a:solidFill>
              <a:srgbClr val="3F3F3F"/>
            </a:solidFill>
            <a:prstDash val="solid"/>
            <a:miter lim="800000"/>
            <a:headEnd len="med" w="med" type="oval"/>
            <a:tailEnd len="med" w="med" type="oval"/>
          </a:ln>
        </p:spPr>
      </p:cxnSp>
      <p:grpSp>
        <p:nvGrpSpPr>
          <p:cNvPr id="746" name="Google Shape;746;p15"/>
          <p:cNvGrpSpPr/>
          <p:nvPr/>
        </p:nvGrpSpPr>
        <p:grpSpPr>
          <a:xfrm>
            <a:off x="409441" y="2658093"/>
            <a:ext cx="5776366" cy="3437267"/>
            <a:chOff x="653473" y="4102428"/>
            <a:chExt cx="4431062" cy="3437267"/>
          </a:xfrm>
        </p:grpSpPr>
        <p:sp>
          <p:nvSpPr>
            <p:cNvPr id="747" name="Google Shape;747;p15"/>
            <p:cNvSpPr txBox="1"/>
            <p:nvPr/>
          </p:nvSpPr>
          <p:spPr>
            <a:xfrm>
              <a:off x="653473" y="4102428"/>
              <a:ext cx="4431062" cy="338554"/>
            </a:xfrm>
            <a:prstGeom prst="rect">
              <a:avLst/>
            </a:prstGeom>
            <a:noFill/>
            <a:ln>
              <a:noFill/>
            </a:ln>
          </p:spPr>
          <p:txBody>
            <a:bodyPr anchorCtr="0" anchor="t" bIns="45700" lIns="108000" spcFirstLastPara="1" rIns="108000" wrap="square" tIns="45700">
              <a:spAutoFit/>
            </a:bodyPr>
            <a:lstStyle/>
            <a:p>
              <a:pPr indent="0" lvl="0" marL="0" marR="0" rtl="0" algn="l">
                <a:spcBef>
                  <a:spcPts val="0"/>
                </a:spcBef>
                <a:spcAft>
                  <a:spcPts val="0"/>
                </a:spcAft>
                <a:buNone/>
              </a:pPr>
              <a:r>
                <a:rPr b="1" lang="en-US" sz="1600">
                  <a:solidFill>
                    <a:srgbClr val="000000"/>
                  </a:solidFill>
                  <a:latin typeface="Calibri"/>
                  <a:ea typeface="Calibri"/>
                  <a:cs typeface="Calibri"/>
                  <a:sym typeface="Calibri"/>
                </a:rPr>
                <a:t>Power PowerPoint Presentation </a:t>
              </a:r>
              <a:endParaRPr b="1" sz="1600">
                <a:solidFill>
                  <a:srgbClr val="000000"/>
                </a:solidFill>
                <a:latin typeface="Calibri"/>
                <a:ea typeface="Calibri"/>
                <a:cs typeface="Calibri"/>
                <a:sym typeface="Calibri"/>
              </a:endParaRPr>
            </a:p>
          </p:txBody>
        </p:sp>
        <p:sp>
          <p:nvSpPr>
            <p:cNvPr id="748" name="Google Shape;748;p15"/>
            <p:cNvSpPr/>
            <p:nvPr/>
          </p:nvSpPr>
          <p:spPr>
            <a:xfrm>
              <a:off x="653473" y="4708151"/>
              <a:ext cx="4431061" cy="283154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2008 ~ 2011  Text here</a:t>
              </a:r>
              <a:endParaRPr/>
            </a:p>
            <a:p>
              <a:pPr indent="0" lvl="0" marL="0" marR="0" rtl="0" algn="l">
                <a:spcBef>
                  <a:spcPts val="0"/>
                </a:spcBef>
                <a:spcAft>
                  <a:spcPts val="0"/>
                </a:spcAft>
                <a:buNone/>
              </a:pPr>
              <a:r>
                <a:rPr lang="en-US" sz="1100">
                  <a:solidFill>
                    <a:schemeClr val="dk1"/>
                  </a:solidFill>
                  <a:latin typeface="Calibri"/>
                  <a:ea typeface="Calibri"/>
                  <a:cs typeface="Calibri"/>
                  <a:sym typeface="Calibri"/>
                </a:rPr>
                <a:t>Example Text : Get a modern PowerPoint  Presentation that is beautifully designed.</a:t>
              </a:r>
              <a:endParaRPr/>
            </a:p>
            <a:p>
              <a:pPr indent="0" lvl="0" marL="0" marR="0" rtl="0" algn="l">
                <a:spcBef>
                  <a:spcPts val="0"/>
                </a:spcBef>
                <a:spcAft>
                  <a:spcPts val="0"/>
                </a:spcAft>
                <a:buNone/>
              </a:pPr>
              <a:r>
                <a:rPr lang="en-US" sz="1100">
                  <a:solidFill>
                    <a:schemeClr val="dk1"/>
                  </a:solidFill>
                  <a:latin typeface="Calibri"/>
                  <a:ea typeface="Calibri"/>
                  <a:cs typeface="Calibri"/>
                  <a:sym typeface="Calibri"/>
                </a:rPr>
                <a:t>                        </a:t>
              </a:r>
              <a:r>
                <a:rPr lang="en-US" sz="1100">
                  <a:solidFill>
                    <a:srgbClr val="3F3F3F"/>
                  </a:solidFill>
                  <a:latin typeface="Calibri"/>
                  <a:ea typeface="Calibri"/>
                  <a:cs typeface="Calibri"/>
                  <a:sym typeface="Calibri"/>
                </a:rPr>
                <a:t>I hope and I believe that this Template will your Time.</a:t>
              </a:r>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en-US" sz="1200">
                  <a:solidFill>
                    <a:schemeClr val="dk1"/>
                  </a:solidFill>
                  <a:latin typeface="Calibri"/>
                  <a:ea typeface="Calibri"/>
                  <a:cs typeface="Calibri"/>
                  <a:sym typeface="Calibri"/>
                </a:rPr>
                <a:t>2011 ~ 2015  Text here</a:t>
              </a:r>
              <a:endParaRPr/>
            </a:p>
            <a:p>
              <a:pPr indent="0" lvl="0" marL="0" marR="0" rtl="0" algn="l">
                <a:spcBef>
                  <a:spcPts val="0"/>
                </a:spcBef>
                <a:spcAft>
                  <a:spcPts val="0"/>
                </a:spcAft>
                <a:buNone/>
              </a:pPr>
              <a:r>
                <a:rPr lang="en-US" sz="1100">
                  <a:solidFill>
                    <a:schemeClr val="dk1"/>
                  </a:solidFill>
                  <a:latin typeface="Calibri"/>
                  <a:ea typeface="Calibri"/>
                  <a:cs typeface="Calibri"/>
                  <a:sym typeface="Calibri"/>
                </a:rPr>
                <a:t>Example Text : Get a modern PowerPoint  Presentation that is beautifully designed.</a:t>
              </a:r>
              <a:endParaRPr/>
            </a:p>
            <a:p>
              <a:pPr indent="0" lvl="0" marL="0" marR="0" rtl="0" algn="l">
                <a:spcBef>
                  <a:spcPts val="0"/>
                </a:spcBef>
                <a:spcAft>
                  <a:spcPts val="0"/>
                </a:spcAft>
                <a:buNone/>
              </a:pPr>
              <a:r>
                <a:rPr lang="en-US" sz="1100">
                  <a:solidFill>
                    <a:schemeClr val="dk1"/>
                  </a:solidFill>
                  <a:latin typeface="Calibri"/>
                  <a:ea typeface="Calibri"/>
                  <a:cs typeface="Calibri"/>
                  <a:sym typeface="Calibri"/>
                </a:rPr>
                <a:t>                        </a:t>
              </a:r>
              <a:r>
                <a:rPr lang="en-US" sz="1100">
                  <a:solidFill>
                    <a:srgbClr val="3F3F3F"/>
                  </a:solidFill>
                  <a:latin typeface="Calibri"/>
                  <a:ea typeface="Calibri"/>
                  <a:cs typeface="Calibri"/>
                  <a:sym typeface="Calibri"/>
                </a:rPr>
                <a:t>I hope and I believe that this Template will your Time.</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en-US" sz="1200">
                  <a:solidFill>
                    <a:schemeClr val="dk1"/>
                  </a:solidFill>
                  <a:latin typeface="Calibri"/>
                  <a:ea typeface="Calibri"/>
                  <a:cs typeface="Calibri"/>
                  <a:sym typeface="Calibri"/>
                </a:rPr>
                <a:t>2015~ 2018 Text here</a:t>
              </a:r>
              <a:endParaRPr/>
            </a:p>
            <a:p>
              <a:pPr indent="0" lvl="0" marL="0" marR="0" rtl="0" algn="l">
                <a:spcBef>
                  <a:spcPts val="0"/>
                </a:spcBef>
                <a:spcAft>
                  <a:spcPts val="0"/>
                </a:spcAft>
                <a:buNone/>
              </a:pPr>
              <a:r>
                <a:rPr lang="en-US" sz="1100">
                  <a:solidFill>
                    <a:schemeClr val="dk1"/>
                  </a:solidFill>
                  <a:latin typeface="Calibri"/>
                  <a:ea typeface="Calibri"/>
                  <a:cs typeface="Calibri"/>
                  <a:sym typeface="Calibri"/>
                </a:rPr>
                <a:t>Example Text : Get a modern PowerPoint  Presentation that is beautifully designed.</a:t>
              </a:r>
              <a:endParaRPr/>
            </a:p>
            <a:p>
              <a:pPr indent="0" lvl="0" marL="0" marR="0" rtl="0" algn="l">
                <a:spcBef>
                  <a:spcPts val="0"/>
                </a:spcBef>
                <a:spcAft>
                  <a:spcPts val="0"/>
                </a:spcAft>
                <a:buNone/>
              </a:pPr>
              <a:r>
                <a:rPr lang="en-US" sz="1100">
                  <a:solidFill>
                    <a:schemeClr val="dk1"/>
                  </a:solidFill>
                  <a:latin typeface="Calibri"/>
                  <a:ea typeface="Calibri"/>
                  <a:cs typeface="Calibri"/>
                  <a:sym typeface="Calibri"/>
                </a:rPr>
                <a:t>                        </a:t>
              </a:r>
              <a:r>
                <a:rPr lang="en-US" sz="1100">
                  <a:solidFill>
                    <a:srgbClr val="3F3F3F"/>
                  </a:solidFill>
                  <a:latin typeface="Calibri"/>
                  <a:ea typeface="Calibri"/>
                  <a:cs typeface="Calibri"/>
                  <a:sym typeface="Calibri"/>
                </a:rPr>
                <a:t>I hope and I believe that this Template will your Time.</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en-US" sz="1200">
                  <a:solidFill>
                    <a:schemeClr val="dk1"/>
                  </a:solidFill>
                  <a:latin typeface="Calibri"/>
                  <a:ea typeface="Calibri"/>
                  <a:cs typeface="Calibri"/>
                  <a:sym typeface="Calibri"/>
                </a:rPr>
                <a:t>2018 ~ 2020 Text here</a:t>
              </a:r>
              <a:endParaRPr/>
            </a:p>
            <a:p>
              <a:pPr indent="0" lvl="0" marL="0" marR="0" rtl="0" algn="l">
                <a:spcBef>
                  <a:spcPts val="0"/>
                </a:spcBef>
                <a:spcAft>
                  <a:spcPts val="0"/>
                </a:spcAft>
                <a:buNone/>
              </a:pPr>
              <a:r>
                <a:rPr lang="en-US" sz="1100">
                  <a:solidFill>
                    <a:schemeClr val="dk1"/>
                  </a:solidFill>
                  <a:latin typeface="Calibri"/>
                  <a:ea typeface="Calibri"/>
                  <a:cs typeface="Calibri"/>
                  <a:sym typeface="Calibri"/>
                </a:rPr>
                <a:t>Example Text : Get a modern PowerPoint  Presentation that is beautifully designed.</a:t>
              </a:r>
              <a:endParaRPr/>
            </a:p>
            <a:p>
              <a:pPr indent="0" lvl="0" marL="0" marR="0" rtl="0" algn="l">
                <a:spcBef>
                  <a:spcPts val="0"/>
                </a:spcBef>
                <a:spcAft>
                  <a:spcPts val="0"/>
                </a:spcAft>
                <a:buNone/>
              </a:pPr>
              <a:r>
                <a:rPr lang="en-US" sz="1100">
                  <a:solidFill>
                    <a:srgbClr val="3F3F3F"/>
                  </a:solidFill>
                  <a:latin typeface="Calibri"/>
                  <a:ea typeface="Calibri"/>
                  <a:cs typeface="Calibri"/>
                  <a:sym typeface="Calibri"/>
                </a:rPr>
                <a:t>                         I hope and I believe that this Template will your Time.</a:t>
              </a:r>
              <a:endParaRPr/>
            </a:p>
          </p:txBody>
        </p:sp>
      </p:grpSp>
      <p:grpSp>
        <p:nvGrpSpPr>
          <p:cNvPr id="749" name="Google Shape;749;p15"/>
          <p:cNvGrpSpPr/>
          <p:nvPr/>
        </p:nvGrpSpPr>
        <p:grpSpPr>
          <a:xfrm>
            <a:off x="7496176" y="2375694"/>
            <a:ext cx="4695824" cy="3767138"/>
            <a:chOff x="4736" y="1518"/>
            <a:chExt cx="2958" cy="2373"/>
          </a:xfrm>
        </p:grpSpPr>
        <p:sp>
          <p:nvSpPr>
            <p:cNvPr id="750" name="Google Shape;750;p15"/>
            <p:cNvSpPr/>
            <p:nvPr/>
          </p:nvSpPr>
          <p:spPr>
            <a:xfrm>
              <a:off x="4736" y="1518"/>
              <a:ext cx="2958" cy="2373"/>
            </a:xfrm>
            <a:custGeom>
              <a:rect b="b" l="l" r="r" t="t"/>
              <a:pathLst>
                <a:path extrusionOk="0" h="325" w="406">
                  <a:moveTo>
                    <a:pt x="405" y="313"/>
                  </a:moveTo>
                  <a:cubicBezTo>
                    <a:pt x="404" y="310"/>
                    <a:pt x="405" y="307"/>
                    <a:pt x="405" y="304"/>
                  </a:cubicBezTo>
                  <a:cubicBezTo>
                    <a:pt x="405" y="244"/>
                    <a:pt x="405" y="184"/>
                    <a:pt x="405" y="124"/>
                  </a:cubicBezTo>
                  <a:cubicBezTo>
                    <a:pt x="403" y="114"/>
                    <a:pt x="399" y="106"/>
                    <a:pt x="393" y="97"/>
                  </a:cubicBezTo>
                  <a:cubicBezTo>
                    <a:pt x="369" y="62"/>
                    <a:pt x="338" y="35"/>
                    <a:pt x="299" y="18"/>
                  </a:cubicBezTo>
                  <a:cubicBezTo>
                    <a:pt x="281" y="11"/>
                    <a:pt x="263" y="4"/>
                    <a:pt x="243" y="4"/>
                  </a:cubicBezTo>
                  <a:cubicBezTo>
                    <a:pt x="240" y="3"/>
                    <a:pt x="238" y="10"/>
                    <a:pt x="236" y="3"/>
                  </a:cubicBezTo>
                  <a:cubicBezTo>
                    <a:pt x="232" y="0"/>
                    <a:pt x="226" y="1"/>
                    <a:pt x="222" y="1"/>
                  </a:cubicBezTo>
                  <a:cubicBezTo>
                    <a:pt x="217" y="3"/>
                    <a:pt x="212" y="3"/>
                    <a:pt x="207" y="1"/>
                  </a:cubicBezTo>
                  <a:cubicBezTo>
                    <a:pt x="202" y="1"/>
                    <a:pt x="197" y="0"/>
                    <a:pt x="193" y="4"/>
                  </a:cubicBezTo>
                  <a:cubicBezTo>
                    <a:pt x="192" y="5"/>
                    <a:pt x="192" y="8"/>
                    <a:pt x="190" y="5"/>
                  </a:cubicBezTo>
                  <a:cubicBezTo>
                    <a:pt x="188" y="4"/>
                    <a:pt x="187" y="4"/>
                    <a:pt x="186" y="4"/>
                  </a:cubicBezTo>
                  <a:cubicBezTo>
                    <a:pt x="136" y="8"/>
                    <a:pt x="95" y="30"/>
                    <a:pt x="61" y="65"/>
                  </a:cubicBezTo>
                  <a:cubicBezTo>
                    <a:pt x="20" y="108"/>
                    <a:pt x="0" y="160"/>
                    <a:pt x="0" y="219"/>
                  </a:cubicBezTo>
                  <a:cubicBezTo>
                    <a:pt x="1" y="223"/>
                    <a:pt x="1" y="227"/>
                    <a:pt x="1" y="230"/>
                  </a:cubicBezTo>
                  <a:cubicBezTo>
                    <a:pt x="3" y="259"/>
                    <a:pt x="11" y="286"/>
                    <a:pt x="24" y="312"/>
                  </a:cubicBezTo>
                  <a:cubicBezTo>
                    <a:pt x="27" y="317"/>
                    <a:pt x="29" y="321"/>
                    <a:pt x="34" y="323"/>
                  </a:cubicBezTo>
                  <a:cubicBezTo>
                    <a:pt x="154" y="323"/>
                    <a:pt x="274" y="323"/>
                    <a:pt x="394" y="323"/>
                  </a:cubicBezTo>
                  <a:cubicBezTo>
                    <a:pt x="403" y="325"/>
                    <a:pt x="406" y="322"/>
                    <a:pt x="405" y="313"/>
                  </a:cubicBezTo>
                  <a:close/>
                </a:path>
              </a:pathLst>
            </a:custGeom>
            <a:solidFill>
              <a:srgbClr val="E525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51" name="Google Shape;751;p15"/>
            <p:cNvSpPr/>
            <p:nvPr/>
          </p:nvSpPr>
          <p:spPr>
            <a:xfrm>
              <a:off x="5042" y="3366"/>
              <a:ext cx="285" cy="241"/>
            </a:xfrm>
            <a:custGeom>
              <a:rect b="b" l="l" r="r" t="t"/>
              <a:pathLst>
                <a:path extrusionOk="0" h="33" w="39">
                  <a:moveTo>
                    <a:pt x="39" y="5"/>
                  </a:moveTo>
                  <a:cubicBezTo>
                    <a:pt x="39" y="6"/>
                    <a:pt x="39" y="6"/>
                    <a:pt x="39" y="7"/>
                  </a:cubicBezTo>
                  <a:cubicBezTo>
                    <a:pt x="36" y="9"/>
                    <a:pt x="37" y="13"/>
                    <a:pt x="36" y="16"/>
                  </a:cubicBezTo>
                  <a:cubicBezTo>
                    <a:pt x="35" y="21"/>
                    <a:pt x="35" y="26"/>
                    <a:pt x="32" y="31"/>
                  </a:cubicBezTo>
                  <a:cubicBezTo>
                    <a:pt x="24" y="33"/>
                    <a:pt x="15" y="33"/>
                    <a:pt x="7" y="31"/>
                  </a:cubicBezTo>
                  <a:cubicBezTo>
                    <a:pt x="3" y="27"/>
                    <a:pt x="4" y="22"/>
                    <a:pt x="3" y="17"/>
                  </a:cubicBezTo>
                  <a:cubicBezTo>
                    <a:pt x="3" y="14"/>
                    <a:pt x="2" y="12"/>
                    <a:pt x="1" y="10"/>
                  </a:cubicBezTo>
                  <a:cubicBezTo>
                    <a:pt x="0" y="4"/>
                    <a:pt x="2" y="1"/>
                    <a:pt x="9" y="1"/>
                  </a:cubicBezTo>
                  <a:cubicBezTo>
                    <a:pt x="18" y="1"/>
                    <a:pt x="27" y="0"/>
                    <a:pt x="36" y="2"/>
                  </a:cubicBezTo>
                  <a:cubicBezTo>
                    <a:pt x="38" y="2"/>
                    <a:pt x="38" y="4"/>
                    <a:pt x="39" y="5"/>
                  </a:cubicBezTo>
                  <a:close/>
                </a:path>
              </a:pathLst>
            </a:custGeom>
            <a:solidFill>
              <a:srgbClr val="EA696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52" name="Google Shape;752;p15"/>
            <p:cNvSpPr/>
            <p:nvPr/>
          </p:nvSpPr>
          <p:spPr>
            <a:xfrm>
              <a:off x="6507" y="2241"/>
              <a:ext cx="182" cy="336"/>
            </a:xfrm>
            <a:custGeom>
              <a:rect b="b" l="l" r="r" t="t"/>
              <a:pathLst>
                <a:path extrusionOk="0" h="46" w="25">
                  <a:moveTo>
                    <a:pt x="18" y="36"/>
                  </a:moveTo>
                  <a:cubicBezTo>
                    <a:pt x="15" y="38"/>
                    <a:pt x="12" y="40"/>
                    <a:pt x="9" y="43"/>
                  </a:cubicBezTo>
                  <a:cubicBezTo>
                    <a:pt x="7" y="44"/>
                    <a:pt x="5" y="46"/>
                    <a:pt x="3" y="44"/>
                  </a:cubicBezTo>
                  <a:cubicBezTo>
                    <a:pt x="1" y="43"/>
                    <a:pt x="0" y="40"/>
                    <a:pt x="0" y="38"/>
                  </a:cubicBezTo>
                  <a:cubicBezTo>
                    <a:pt x="0" y="36"/>
                    <a:pt x="0" y="35"/>
                    <a:pt x="0" y="34"/>
                  </a:cubicBezTo>
                  <a:cubicBezTo>
                    <a:pt x="1" y="30"/>
                    <a:pt x="6" y="31"/>
                    <a:pt x="7" y="28"/>
                  </a:cubicBezTo>
                  <a:cubicBezTo>
                    <a:pt x="8" y="23"/>
                    <a:pt x="8" y="17"/>
                    <a:pt x="11" y="13"/>
                  </a:cubicBezTo>
                  <a:cubicBezTo>
                    <a:pt x="11" y="12"/>
                    <a:pt x="11" y="11"/>
                    <a:pt x="11" y="11"/>
                  </a:cubicBezTo>
                  <a:cubicBezTo>
                    <a:pt x="11" y="9"/>
                    <a:pt x="11" y="7"/>
                    <a:pt x="11" y="5"/>
                  </a:cubicBezTo>
                  <a:cubicBezTo>
                    <a:pt x="16" y="1"/>
                    <a:pt x="21" y="0"/>
                    <a:pt x="25" y="7"/>
                  </a:cubicBezTo>
                  <a:cubicBezTo>
                    <a:pt x="25" y="10"/>
                    <a:pt x="24" y="13"/>
                    <a:pt x="25" y="16"/>
                  </a:cubicBezTo>
                  <a:cubicBezTo>
                    <a:pt x="25" y="16"/>
                    <a:pt x="24" y="17"/>
                    <a:pt x="24" y="18"/>
                  </a:cubicBezTo>
                  <a:cubicBezTo>
                    <a:pt x="21" y="23"/>
                    <a:pt x="23" y="31"/>
                    <a:pt x="18" y="36"/>
                  </a:cubicBezTo>
                  <a:close/>
                </a:path>
              </a:pathLst>
            </a:custGeom>
            <a:solidFill>
              <a:srgbClr val="F2DAB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53" name="Google Shape;753;p15"/>
            <p:cNvSpPr/>
            <p:nvPr/>
          </p:nvSpPr>
          <p:spPr>
            <a:xfrm>
              <a:off x="6048" y="2950"/>
              <a:ext cx="568" cy="627"/>
            </a:xfrm>
            <a:custGeom>
              <a:rect b="b" l="l" r="r" t="t"/>
              <a:pathLst>
                <a:path extrusionOk="0" h="86" w="78">
                  <a:moveTo>
                    <a:pt x="62" y="4"/>
                  </a:moveTo>
                  <a:cubicBezTo>
                    <a:pt x="61" y="6"/>
                    <a:pt x="58" y="6"/>
                    <a:pt x="59" y="9"/>
                  </a:cubicBezTo>
                  <a:cubicBezTo>
                    <a:pt x="60" y="12"/>
                    <a:pt x="63" y="10"/>
                    <a:pt x="65" y="10"/>
                  </a:cubicBezTo>
                  <a:cubicBezTo>
                    <a:pt x="68" y="11"/>
                    <a:pt x="73" y="9"/>
                    <a:pt x="76" y="12"/>
                  </a:cubicBezTo>
                  <a:cubicBezTo>
                    <a:pt x="72" y="16"/>
                    <a:pt x="68" y="13"/>
                    <a:pt x="64" y="14"/>
                  </a:cubicBezTo>
                  <a:cubicBezTo>
                    <a:pt x="68" y="13"/>
                    <a:pt x="72" y="16"/>
                    <a:pt x="76" y="12"/>
                  </a:cubicBezTo>
                  <a:cubicBezTo>
                    <a:pt x="78" y="16"/>
                    <a:pt x="78" y="16"/>
                    <a:pt x="72" y="19"/>
                  </a:cubicBezTo>
                  <a:cubicBezTo>
                    <a:pt x="70" y="39"/>
                    <a:pt x="72" y="58"/>
                    <a:pt x="71" y="78"/>
                  </a:cubicBezTo>
                  <a:cubicBezTo>
                    <a:pt x="71" y="81"/>
                    <a:pt x="73" y="84"/>
                    <a:pt x="69" y="86"/>
                  </a:cubicBezTo>
                  <a:cubicBezTo>
                    <a:pt x="65" y="84"/>
                    <a:pt x="65" y="80"/>
                    <a:pt x="65" y="76"/>
                  </a:cubicBezTo>
                  <a:cubicBezTo>
                    <a:pt x="65" y="61"/>
                    <a:pt x="65" y="47"/>
                    <a:pt x="65" y="32"/>
                  </a:cubicBezTo>
                  <a:cubicBezTo>
                    <a:pt x="65" y="27"/>
                    <a:pt x="65" y="22"/>
                    <a:pt x="59" y="21"/>
                  </a:cubicBezTo>
                  <a:cubicBezTo>
                    <a:pt x="54" y="20"/>
                    <a:pt x="54" y="15"/>
                    <a:pt x="52" y="12"/>
                  </a:cubicBezTo>
                  <a:cubicBezTo>
                    <a:pt x="46" y="6"/>
                    <a:pt x="40" y="9"/>
                    <a:pt x="35" y="11"/>
                  </a:cubicBezTo>
                  <a:cubicBezTo>
                    <a:pt x="29" y="17"/>
                    <a:pt x="33" y="20"/>
                    <a:pt x="38" y="24"/>
                  </a:cubicBezTo>
                  <a:cubicBezTo>
                    <a:pt x="39" y="28"/>
                    <a:pt x="36" y="28"/>
                    <a:pt x="33" y="28"/>
                  </a:cubicBezTo>
                  <a:cubicBezTo>
                    <a:pt x="30" y="29"/>
                    <a:pt x="28" y="28"/>
                    <a:pt x="26" y="25"/>
                  </a:cubicBezTo>
                  <a:cubicBezTo>
                    <a:pt x="25" y="23"/>
                    <a:pt x="24" y="21"/>
                    <a:pt x="24" y="19"/>
                  </a:cubicBezTo>
                  <a:cubicBezTo>
                    <a:pt x="23" y="8"/>
                    <a:pt x="19" y="6"/>
                    <a:pt x="9" y="12"/>
                  </a:cubicBezTo>
                  <a:cubicBezTo>
                    <a:pt x="7" y="13"/>
                    <a:pt x="6" y="13"/>
                    <a:pt x="4" y="12"/>
                  </a:cubicBezTo>
                  <a:cubicBezTo>
                    <a:pt x="3" y="12"/>
                    <a:pt x="3" y="11"/>
                    <a:pt x="2" y="11"/>
                  </a:cubicBezTo>
                  <a:cubicBezTo>
                    <a:pt x="2" y="10"/>
                    <a:pt x="1" y="9"/>
                    <a:pt x="1" y="9"/>
                  </a:cubicBezTo>
                  <a:cubicBezTo>
                    <a:pt x="1" y="7"/>
                    <a:pt x="0" y="6"/>
                    <a:pt x="0" y="5"/>
                  </a:cubicBezTo>
                  <a:cubicBezTo>
                    <a:pt x="0" y="4"/>
                    <a:pt x="1" y="3"/>
                    <a:pt x="1" y="2"/>
                  </a:cubicBezTo>
                  <a:cubicBezTo>
                    <a:pt x="1" y="2"/>
                    <a:pt x="2" y="1"/>
                    <a:pt x="3" y="1"/>
                  </a:cubicBezTo>
                  <a:cubicBezTo>
                    <a:pt x="4" y="0"/>
                    <a:pt x="5" y="0"/>
                    <a:pt x="6" y="0"/>
                  </a:cubicBezTo>
                  <a:cubicBezTo>
                    <a:pt x="24" y="0"/>
                    <a:pt x="41" y="0"/>
                    <a:pt x="59" y="0"/>
                  </a:cubicBezTo>
                  <a:cubicBezTo>
                    <a:pt x="60" y="0"/>
                    <a:pt x="61" y="1"/>
                    <a:pt x="62" y="1"/>
                  </a:cubicBezTo>
                  <a:cubicBezTo>
                    <a:pt x="63" y="2"/>
                    <a:pt x="63" y="3"/>
                    <a:pt x="62" y="4"/>
                  </a:cubicBezTo>
                  <a:close/>
                </a:path>
              </a:pathLst>
            </a:custGeom>
            <a:solidFill>
              <a:srgbClr val="3734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54" name="Google Shape;754;p15"/>
            <p:cNvSpPr/>
            <p:nvPr/>
          </p:nvSpPr>
          <p:spPr>
            <a:xfrm>
              <a:off x="5217" y="3015"/>
              <a:ext cx="190" cy="300"/>
            </a:xfrm>
            <a:custGeom>
              <a:rect b="b" l="l" r="r" t="t"/>
              <a:pathLst>
                <a:path extrusionOk="0" h="41" w="26">
                  <a:moveTo>
                    <a:pt x="25" y="22"/>
                  </a:moveTo>
                  <a:cubicBezTo>
                    <a:pt x="20" y="25"/>
                    <a:pt x="24" y="29"/>
                    <a:pt x="23" y="33"/>
                  </a:cubicBezTo>
                  <a:cubicBezTo>
                    <a:pt x="17" y="34"/>
                    <a:pt x="12" y="37"/>
                    <a:pt x="7" y="41"/>
                  </a:cubicBezTo>
                  <a:cubicBezTo>
                    <a:pt x="4" y="41"/>
                    <a:pt x="2" y="40"/>
                    <a:pt x="1" y="38"/>
                  </a:cubicBezTo>
                  <a:cubicBezTo>
                    <a:pt x="1" y="36"/>
                    <a:pt x="1" y="35"/>
                    <a:pt x="1" y="34"/>
                  </a:cubicBezTo>
                  <a:cubicBezTo>
                    <a:pt x="2" y="31"/>
                    <a:pt x="0" y="28"/>
                    <a:pt x="1" y="25"/>
                  </a:cubicBezTo>
                  <a:cubicBezTo>
                    <a:pt x="2" y="23"/>
                    <a:pt x="3" y="22"/>
                    <a:pt x="4" y="20"/>
                  </a:cubicBezTo>
                  <a:cubicBezTo>
                    <a:pt x="9" y="14"/>
                    <a:pt x="1" y="10"/>
                    <a:pt x="1" y="5"/>
                  </a:cubicBezTo>
                  <a:cubicBezTo>
                    <a:pt x="2" y="4"/>
                    <a:pt x="2" y="3"/>
                    <a:pt x="3" y="2"/>
                  </a:cubicBezTo>
                  <a:cubicBezTo>
                    <a:pt x="4" y="1"/>
                    <a:pt x="5" y="1"/>
                    <a:pt x="7" y="1"/>
                  </a:cubicBezTo>
                  <a:cubicBezTo>
                    <a:pt x="8" y="0"/>
                    <a:pt x="10" y="0"/>
                    <a:pt x="11" y="0"/>
                  </a:cubicBezTo>
                  <a:cubicBezTo>
                    <a:pt x="13" y="0"/>
                    <a:pt x="14" y="1"/>
                    <a:pt x="16" y="2"/>
                  </a:cubicBezTo>
                  <a:cubicBezTo>
                    <a:pt x="20" y="6"/>
                    <a:pt x="17" y="10"/>
                    <a:pt x="17" y="14"/>
                  </a:cubicBezTo>
                  <a:cubicBezTo>
                    <a:pt x="17" y="16"/>
                    <a:pt x="17" y="18"/>
                    <a:pt x="18" y="20"/>
                  </a:cubicBezTo>
                  <a:cubicBezTo>
                    <a:pt x="21" y="23"/>
                    <a:pt x="23" y="18"/>
                    <a:pt x="25" y="20"/>
                  </a:cubicBezTo>
                  <a:cubicBezTo>
                    <a:pt x="26" y="21"/>
                    <a:pt x="26" y="22"/>
                    <a:pt x="25" y="22"/>
                  </a:cubicBezTo>
                  <a:close/>
                </a:path>
              </a:pathLst>
            </a:custGeom>
            <a:solidFill>
              <a:srgbClr val="3634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55" name="Google Shape;755;p15"/>
            <p:cNvSpPr/>
            <p:nvPr/>
          </p:nvSpPr>
          <p:spPr>
            <a:xfrm>
              <a:off x="6317" y="2431"/>
              <a:ext cx="241" cy="533"/>
            </a:xfrm>
            <a:custGeom>
              <a:rect b="b" l="l" r="r" t="t"/>
              <a:pathLst>
                <a:path extrusionOk="0" h="73" w="33">
                  <a:moveTo>
                    <a:pt x="25" y="73"/>
                  </a:moveTo>
                  <a:cubicBezTo>
                    <a:pt x="24" y="73"/>
                    <a:pt x="24" y="73"/>
                    <a:pt x="23" y="73"/>
                  </a:cubicBezTo>
                  <a:cubicBezTo>
                    <a:pt x="19" y="71"/>
                    <a:pt x="20" y="66"/>
                    <a:pt x="19" y="62"/>
                  </a:cubicBezTo>
                  <a:cubicBezTo>
                    <a:pt x="19" y="51"/>
                    <a:pt x="19" y="39"/>
                    <a:pt x="19" y="27"/>
                  </a:cubicBezTo>
                  <a:cubicBezTo>
                    <a:pt x="19" y="14"/>
                    <a:pt x="19" y="14"/>
                    <a:pt x="7" y="9"/>
                  </a:cubicBezTo>
                  <a:cubicBezTo>
                    <a:pt x="6" y="9"/>
                    <a:pt x="5" y="8"/>
                    <a:pt x="5" y="7"/>
                  </a:cubicBezTo>
                  <a:cubicBezTo>
                    <a:pt x="3" y="3"/>
                    <a:pt x="7" y="4"/>
                    <a:pt x="8" y="4"/>
                  </a:cubicBezTo>
                  <a:cubicBezTo>
                    <a:pt x="7" y="4"/>
                    <a:pt x="5" y="4"/>
                    <a:pt x="3" y="5"/>
                  </a:cubicBezTo>
                  <a:cubicBezTo>
                    <a:pt x="2" y="6"/>
                    <a:pt x="1" y="5"/>
                    <a:pt x="0" y="4"/>
                  </a:cubicBezTo>
                  <a:cubicBezTo>
                    <a:pt x="0" y="3"/>
                    <a:pt x="0" y="2"/>
                    <a:pt x="1" y="1"/>
                  </a:cubicBezTo>
                  <a:cubicBezTo>
                    <a:pt x="11" y="3"/>
                    <a:pt x="21" y="0"/>
                    <a:pt x="31" y="3"/>
                  </a:cubicBezTo>
                  <a:cubicBezTo>
                    <a:pt x="32" y="2"/>
                    <a:pt x="33" y="2"/>
                    <a:pt x="33" y="3"/>
                  </a:cubicBezTo>
                  <a:cubicBezTo>
                    <a:pt x="32" y="5"/>
                    <a:pt x="30" y="6"/>
                    <a:pt x="28" y="8"/>
                  </a:cubicBezTo>
                  <a:cubicBezTo>
                    <a:pt x="27" y="9"/>
                    <a:pt x="27" y="10"/>
                    <a:pt x="28" y="11"/>
                  </a:cubicBezTo>
                  <a:cubicBezTo>
                    <a:pt x="29" y="14"/>
                    <a:pt x="30" y="16"/>
                    <a:pt x="31" y="18"/>
                  </a:cubicBezTo>
                  <a:cubicBezTo>
                    <a:pt x="28" y="21"/>
                    <a:pt x="27" y="24"/>
                    <a:pt x="27" y="28"/>
                  </a:cubicBezTo>
                  <a:cubicBezTo>
                    <a:pt x="27" y="40"/>
                    <a:pt x="27" y="52"/>
                    <a:pt x="27" y="64"/>
                  </a:cubicBezTo>
                  <a:cubicBezTo>
                    <a:pt x="27" y="67"/>
                    <a:pt x="28" y="71"/>
                    <a:pt x="25" y="73"/>
                  </a:cubicBezTo>
                  <a:close/>
                </a:path>
              </a:pathLst>
            </a:custGeom>
            <a:solidFill>
              <a:srgbClr val="35363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56" name="Google Shape;756;p15"/>
            <p:cNvSpPr/>
            <p:nvPr/>
          </p:nvSpPr>
          <p:spPr>
            <a:xfrm>
              <a:off x="6500" y="2555"/>
              <a:ext cx="72" cy="424"/>
            </a:xfrm>
            <a:custGeom>
              <a:rect b="b" l="l" r="r" t="t"/>
              <a:pathLst>
                <a:path extrusionOk="0" h="58" w="10">
                  <a:moveTo>
                    <a:pt x="0" y="56"/>
                  </a:moveTo>
                  <a:cubicBezTo>
                    <a:pt x="0" y="41"/>
                    <a:pt x="0" y="26"/>
                    <a:pt x="0" y="11"/>
                  </a:cubicBezTo>
                  <a:cubicBezTo>
                    <a:pt x="0" y="6"/>
                    <a:pt x="0" y="2"/>
                    <a:pt x="6" y="1"/>
                  </a:cubicBezTo>
                  <a:cubicBezTo>
                    <a:pt x="7" y="1"/>
                    <a:pt x="8" y="0"/>
                    <a:pt x="10" y="0"/>
                  </a:cubicBezTo>
                  <a:cubicBezTo>
                    <a:pt x="4" y="6"/>
                    <a:pt x="5" y="14"/>
                    <a:pt x="5" y="21"/>
                  </a:cubicBezTo>
                  <a:cubicBezTo>
                    <a:pt x="5" y="31"/>
                    <a:pt x="5" y="40"/>
                    <a:pt x="5" y="50"/>
                  </a:cubicBezTo>
                  <a:cubicBezTo>
                    <a:pt x="5" y="54"/>
                    <a:pt x="4" y="57"/>
                    <a:pt x="0" y="58"/>
                  </a:cubicBezTo>
                  <a:cubicBezTo>
                    <a:pt x="0" y="57"/>
                    <a:pt x="0" y="57"/>
                    <a:pt x="0" y="56"/>
                  </a:cubicBezTo>
                  <a:close/>
                </a:path>
              </a:pathLst>
            </a:custGeom>
            <a:solidFill>
              <a:srgbClr val="37363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57" name="Google Shape;757;p15"/>
            <p:cNvSpPr/>
            <p:nvPr/>
          </p:nvSpPr>
          <p:spPr>
            <a:xfrm>
              <a:off x="6849" y="2154"/>
              <a:ext cx="212" cy="350"/>
            </a:xfrm>
            <a:custGeom>
              <a:rect b="b" l="l" r="r" t="t"/>
              <a:pathLst>
                <a:path extrusionOk="0" h="48" w="29">
                  <a:moveTo>
                    <a:pt x="12" y="31"/>
                  </a:moveTo>
                  <a:cubicBezTo>
                    <a:pt x="12" y="29"/>
                    <a:pt x="12" y="27"/>
                    <a:pt x="12" y="26"/>
                  </a:cubicBezTo>
                  <a:cubicBezTo>
                    <a:pt x="10" y="23"/>
                    <a:pt x="7" y="25"/>
                    <a:pt x="5" y="23"/>
                  </a:cubicBezTo>
                  <a:cubicBezTo>
                    <a:pt x="2" y="15"/>
                    <a:pt x="0" y="8"/>
                    <a:pt x="8" y="1"/>
                  </a:cubicBezTo>
                  <a:cubicBezTo>
                    <a:pt x="10" y="0"/>
                    <a:pt x="12" y="0"/>
                    <a:pt x="14" y="1"/>
                  </a:cubicBezTo>
                  <a:cubicBezTo>
                    <a:pt x="20" y="7"/>
                    <a:pt x="21" y="13"/>
                    <a:pt x="16" y="22"/>
                  </a:cubicBezTo>
                  <a:cubicBezTo>
                    <a:pt x="10" y="22"/>
                    <a:pt x="11" y="18"/>
                    <a:pt x="11" y="15"/>
                  </a:cubicBezTo>
                  <a:cubicBezTo>
                    <a:pt x="11" y="15"/>
                    <a:pt x="11" y="15"/>
                    <a:pt x="11" y="15"/>
                  </a:cubicBezTo>
                  <a:cubicBezTo>
                    <a:pt x="11" y="16"/>
                    <a:pt x="11" y="17"/>
                    <a:pt x="11" y="18"/>
                  </a:cubicBezTo>
                  <a:cubicBezTo>
                    <a:pt x="12" y="20"/>
                    <a:pt x="13" y="22"/>
                    <a:pt x="15" y="22"/>
                  </a:cubicBezTo>
                  <a:cubicBezTo>
                    <a:pt x="20" y="20"/>
                    <a:pt x="24" y="19"/>
                    <a:pt x="29" y="23"/>
                  </a:cubicBezTo>
                  <a:cubicBezTo>
                    <a:pt x="29" y="23"/>
                    <a:pt x="29" y="24"/>
                    <a:pt x="29" y="25"/>
                  </a:cubicBezTo>
                  <a:cubicBezTo>
                    <a:pt x="26" y="29"/>
                    <a:pt x="26" y="33"/>
                    <a:pt x="26" y="37"/>
                  </a:cubicBezTo>
                  <a:cubicBezTo>
                    <a:pt x="27" y="41"/>
                    <a:pt x="27" y="44"/>
                    <a:pt x="25" y="48"/>
                  </a:cubicBezTo>
                  <a:cubicBezTo>
                    <a:pt x="24" y="48"/>
                    <a:pt x="23" y="48"/>
                    <a:pt x="22" y="46"/>
                  </a:cubicBezTo>
                  <a:cubicBezTo>
                    <a:pt x="21" y="45"/>
                    <a:pt x="20" y="43"/>
                    <a:pt x="20" y="42"/>
                  </a:cubicBezTo>
                  <a:cubicBezTo>
                    <a:pt x="20" y="40"/>
                    <a:pt x="21" y="38"/>
                    <a:pt x="20" y="37"/>
                  </a:cubicBezTo>
                  <a:cubicBezTo>
                    <a:pt x="20" y="36"/>
                    <a:pt x="19" y="36"/>
                    <a:pt x="19" y="35"/>
                  </a:cubicBezTo>
                  <a:cubicBezTo>
                    <a:pt x="18" y="35"/>
                    <a:pt x="17" y="34"/>
                    <a:pt x="17" y="33"/>
                  </a:cubicBezTo>
                  <a:cubicBezTo>
                    <a:pt x="16" y="31"/>
                    <a:pt x="13" y="32"/>
                    <a:pt x="12" y="31"/>
                  </a:cubicBezTo>
                  <a:close/>
                </a:path>
              </a:pathLst>
            </a:custGeom>
            <a:solidFill>
              <a:srgbClr val="30313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58" name="Google Shape;758;p15"/>
            <p:cNvSpPr/>
            <p:nvPr/>
          </p:nvSpPr>
          <p:spPr>
            <a:xfrm>
              <a:off x="5596" y="3439"/>
              <a:ext cx="510" cy="51"/>
            </a:xfrm>
            <a:custGeom>
              <a:rect b="b" l="l" r="r" t="t"/>
              <a:pathLst>
                <a:path extrusionOk="0" h="7" w="70">
                  <a:moveTo>
                    <a:pt x="69" y="7"/>
                  </a:moveTo>
                  <a:cubicBezTo>
                    <a:pt x="46" y="7"/>
                    <a:pt x="23" y="7"/>
                    <a:pt x="0" y="7"/>
                  </a:cubicBezTo>
                  <a:cubicBezTo>
                    <a:pt x="0" y="6"/>
                    <a:pt x="0" y="5"/>
                    <a:pt x="0" y="4"/>
                  </a:cubicBezTo>
                  <a:cubicBezTo>
                    <a:pt x="2" y="1"/>
                    <a:pt x="5" y="0"/>
                    <a:pt x="8" y="0"/>
                  </a:cubicBezTo>
                  <a:cubicBezTo>
                    <a:pt x="26" y="0"/>
                    <a:pt x="43" y="0"/>
                    <a:pt x="61" y="0"/>
                  </a:cubicBezTo>
                  <a:cubicBezTo>
                    <a:pt x="64" y="0"/>
                    <a:pt x="67" y="1"/>
                    <a:pt x="69" y="3"/>
                  </a:cubicBezTo>
                  <a:cubicBezTo>
                    <a:pt x="70" y="4"/>
                    <a:pt x="70" y="6"/>
                    <a:pt x="69" y="7"/>
                  </a:cubicBezTo>
                  <a:close/>
                </a:path>
              </a:pathLst>
            </a:custGeom>
            <a:solidFill>
              <a:srgbClr val="48363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59" name="Google Shape;759;p15"/>
            <p:cNvSpPr/>
            <p:nvPr/>
          </p:nvSpPr>
          <p:spPr>
            <a:xfrm>
              <a:off x="6230" y="3475"/>
              <a:ext cx="102" cy="300"/>
            </a:xfrm>
            <a:custGeom>
              <a:rect b="b" l="l" r="r" t="t"/>
              <a:pathLst>
                <a:path extrusionOk="0" h="41" w="14">
                  <a:moveTo>
                    <a:pt x="9" y="41"/>
                  </a:moveTo>
                  <a:cubicBezTo>
                    <a:pt x="8" y="41"/>
                    <a:pt x="6" y="41"/>
                    <a:pt x="4" y="41"/>
                  </a:cubicBezTo>
                  <a:cubicBezTo>
                    <a:pt x="3" y="40"/>
                    <a:pt x="2" y="39"/>
                    <a:pt x="2" y="37"/>
                  </a:cubicBezTo>
                  <a:cubicBezTo>
                    <a:pt x="2" y="36"/>
                    <a:pt x="2" y="36"/>
                    <a:pt x="2" y="35"/>
                  </a:cubicBezTo>
                  <a:cubicBezTo>
                    <a:pt x="2" y="29"/>
                    <a:pt x="2" y="23"/>
                    <a:pt x="2" y="17"/>
                  </a:cubicBezTo>
                  <a:cubicBezTo>
                    <a:pt x="2" y="12"/>
                    <a:pt x="0" y="6"/>
                    <a:pt x="4" y="2"/>
                  </a:cubicBezTo>
                  <a:cubicBezTo>
                    <a:pt x="6" y="0"/>
                    <a:pt x="8" y="0"/>
                    <a:pt x="10" y="1"/>
                  </a:cubicBezTo>
                  <a:cubicBezTo>
                    <a:pt x="14" y="6"/>
                    <a:pt x="11" y="11"/>
                    <a:pt x="12" y="16"/>
                  </a:cubicBezTo>
                  <a:cubicBezTo>
                    <a:pt x="12" y="20"/>
                    <a:pt x="12" y="24"/>
                    <a:pt x="13" y="28"/>
                  </a:cubicBezTo>
                  <a:cubicBezTo>
                    <a:pt x="14" y="31"/>
                    <a:pt x="11" y="35"/>
                    <a:pt x="11" y="38"/>
                  </a:cubicBezTo>
                  <a:cubicBezTo>
                    <a:pt x="11" y="40"/>
                    <a:pt x="10" y="40"/>
                    <a:pt x="9" y="41"/>
                  </a:cubicBezTo>
                  <a:close/>
                </a:path>
              </a:pathLst>
            </a:custGeom>
            <a:solidFill>
              <a:srgbClr val="D9625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0" name="Google Shape;760;p15"/>
            <p:cNvSpPr/>
            <p:nvPr/>
          </p:nvSpPr>
          <p:spPr>
            <a:xfrm>
              <a:off x="6040" y="1935"/>
              <a:ext cx="95" cy="321"/>
            </a:xfrm>
            <a:custGeom>
              <a:rect b="b" l="l" r="r" t="t"/>
              <a:pathLst>
                <a:path extrusionOk="0" h="44" w="13">
                  <a:moveTo>
                    <a:pt x="5" y="43"/>
                  </a:moveTo>
                  <a:cubicBezTo>
                    <a:pt x="2" y="29"/>
                    <a:pt x="0" y="14"/>
                    <a:pt x="6" y="0"/>
                  </a:cubicBezTo>
                  <a:cubicBezTo>
                    <a:pt x="7" y="1"/>
                    <a:pt x="8" y="1"/>
                    <a:pt x="8" y="2"/>
                  </a:cubicBezTo>
                  <a:cubicBezTo>
                    <a:pt x="8" y="3"/>
                    <a:pt x="9" y="3"/>
                    <a:pt x="9" y="4"/>
                  </a:cubicBezTo>
                  <a:cubicBezTo>
                    <a:pt x="9" y="9"/>
                    <a:pt x="8" y="14"/>
                    <a:pt x="10" y="18"/>
                  </a:cubicBezTo>
                  <a:cubicBezTo>
                    <a:pt x="11" y="19"/>
                    <a:pt x="11" y="19"/>
                    <a:pt x="11" y="20"/>
                  </a:cubicBezTo>
                  <a:cubicBezTo>
                    <a:pt x="12" y="21"/>
                    <a:pt x="12" y="22"/>
                    <a:pt x="13" y="23"/>
                  </a:cubicBezTo>
                  <a:cubicBezTo>
                    <a:pt x="13" y="24"/>
                    <a:pt x="12" y="26"/>
                    <a:pt x="12" y="27"/>
                  </a:cubicBezTo>
                  <a:cubicBezTo>
                    <a:pt x="9" y="31"/>
                    <a:pt x="12" y="37"/>
                    <a:pt x="9" y="42"/>
                  </a:cubicBezTo>
                  <a:cubicBezTo>
                    <a:pt x="8" y="43"/>
                    <a:pt x="6" y="44"/>
                    <a:pt x="5" y="43"/>
                  </a:cubicBezTo>
                  <a:close/>
                </a:path>
              </a:pathLst>
            </a:custGeom>
            <a:solidFill>
              <a:srgbClr val="3A393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1" name="Google Shape;761;p15"/>
            <p:cNvSpPr/>
            <p:nvPr/>
          </p:nvSpPr>
          <p:spPr>
            <a:xfrm>
              <a:off x="5523" y="2387"/>
              <a:ext cx="729" cy="88"/>
            </a:xfrm>
            <a:custGeom>
              <a:rect b="b" l="l" r="r" t="t"/>
              <a:pathLst>
                <a:path extrusionOk="0" h="12" w="100">
                  <a:moveTo>
                    <a:pt x="0" y="9"/>
                  </a:moveTo>
                  <a:cubicBezTo>
                    <a:pt x="3" y="6"/>
                    <a:pt x="6" y="7"/>
                    <a:pt x="9" y="7"/>
                  </a:cubicBezTo>
                  <a:cubicBezTo>
                    <a:pt x="36" y="7"/>
                    <a:pt x="63" y="7"/>
                    <a:pt x="89" y="7"/>
                  </a:cubicBezTo>
                  <a:cubicBezTo>
                    <a:pt x="94" y="7"/>
                    <a:pt x="98" y="7"/>
                    <a:pt x="96" y="0"/>
                  </a:cubicBezTo>
                  <a:cubicBezTo>
                    <a:pt x="99" y="0"/>
                    <a:pt x="100" y="2"/>
                    <a:pt x="100" y="5"/>
                  </a:cubicBezTo>
                  <a:cubicBezTo>
                    <a:pt x="100" y="9"/>
                    <a:pt x="98" y="11"/>
                    <a:pt x="94" y="11"/>
                  </a:cubicBezTo>
                  <a:cubicBezTo>
                    <a:pt x="90" y="11"/>
                    <a:pt x="87" y="11"/>
                    <a:pt x="84" y="11"/>
                  </a:cubicBezTo>
                  <a:cubicBezTo>
                    <a:pt x="60" y="11"/>
                    <a:pt x="36" y="11"/>
                    <a:pt x="12" y="11"/>
                  </a:cubicBezTo>
                  <a:cubicBezTo>
                    <a:pt x="9" y="11"/>
                    <a:pt x="6" y="12"/>
                    <a:pt x="3" y="11"/>
                  </a:cubicBezTo>
                  <a:cubicBezTo>
                    <a:pt x="2" y="10"/>
                    <a:pt x="1" y="10"/>
                    <a:pt x="0" y="9"/>
                  </a:cubicBezTo>
                  <a:close/>
                </a:path>
              </a:pathLst>
            </a:custGeom>
            <a:solidFill>
              <a:srgbClr val="423A3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2" name="Google Shape;762;p15"/>
            <p:cNvSpPr/>
            <p:nvPr/>
          </p:nvSpPr>
          <p:spPr>
            <a:xfrm>
              <a:off x="5480" y="3074"/>
              <a:ext cx="116" cy="525"/>
            </a:xfrm>
            <a:custGeom>
              <a:rect b="b" l="l" r="r" t="t"/>
              <a:pathLst>
                <a:path extrusionOk="0" h="72" w="16">
                  <a:moveTo>
                    <a:pt x="16" y="55"/>
                  </a:moveTo>
                  <a:cubicBezTo>
                    <a:pt x="16" y="56"/>
                    <a:pt x="16" y="56"/>
                    <a:pt x="16" y="57"/>
                  </a:cubicBezTo>
                  <a:cubicBezTo>
                    <a:pt x="15" y="59"/>
                    <a:pt x="15" y="61"/>
                    <a:pt x="15" y="64"/>
                  </a:cubicBezTo>
                  <a:cubicBezTo>
                    <a:pt x="16" y="70"/>
                    <a:pt x="13" y="72"/>
                    <a:pt x="7" y="71"/>
                  </a:cubicBezTo>
                  <a:cubicBezTo>
                    <a:pt x="2" y="71"/>
                    <a:pt x="1" y="69"/>
                    <a:pt x="1" y="65"/>
                  </a:cubicBezTo>
                  <a:cubicBezTo>
                    <a:pt x="1" y="47"/>
                    <a:pt x="1" y="28"/>
                    <a:pt x="1" y="10"/>
                  </a:cubicBezTo>
                  <a:cubicBezTo>
                    <a:pt x="1" y="7"/>
                    <a:pt x="0" y="4"/>
                    <a:pt x="0" y="1"/>
                  </a:cubicBezTo>
                  <a:cubicBezTo>
                    <a:pt x="2" y="0"/>
                    <a:pt x="3" y="0"/>
                    <a:pt x="4" y="1"/>
                  </a:cubicBezTo>
                  <a:cubicBezTo>
                    <a:pt x="7" y="4"/>
                    <a:pt x="6" y="8"/>
                    <a:pt x="6" y="12"/>
                  </a:cubicBezTo>
                  <a:cubicBezTo>
                    <a:pt x="6" y="25"/>
                    <a:pt x="6" y="39"/>
                    <a:pt x="6" y="52"/>
                  </a:cubicBezTo>
                  <a:cubicBezTo>
                    <a:pt x="6" y="55"/>
                    <a:pt x="6" y="58"/>
                    <a:pt x="8" y="61"/>
                  </a:cubicBezTo>
                  <a:cubicBezTo>
                    <a:pt x="11" y="59"/>
                    <a:pt x="11" y="53"/>
                    <a:pt x="16" y="55"/>
                  </a:cubicBezTo>
                  <a:close/>
                </a:path>
              </a:pathLst>
            </a:custGeom>
            <a:solidFill>
              <a:srgbClr val="1B303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3" name="Google Shape;763;p15"/>
            <p:cNvSpPr/>
            <p:nvPr/>
          </p:nvSpPr>
          <p:spPr>
            <a:xfrm>
              <a:off x="6135" y="1891"/>
              <a:ext cx="248" cy="146"/>
            </a:xfrm>
            <a:custGeom>
              <a:rect b="b" l="l" r="r" t="t"/>
              <a:pathLst>
                <a:path extrusionOk="0" h="20" w="34">
                  <a:moveTo>
                    <a:pt x="7" y="2"/>
                  </a:moveTo>
                  <a:cubicBezTo>
                    <a:pt x="9" y="4"/>
                    <a:pt x="11" y="0"/>
                    <a:pt x="14" y="2"/>
                  </a:cubicBezTo>
                  <a:cubicBezTo>
                    <a:pt x="15" y="2"/>
                    <a:pt x="15" y="3"/>
                    <a:pt x="16" y="4"/>
                  </a:cubicBezTo>
                  <a:cubicBezTo>
                    <a:pt x="18" y="5"/>
                    <a:pt x="18" y="2"/>
                    <a:pt x="19" y="2"/>
                  </a:cubicBezTo>
                  <a:cubicBezTo>
                    <a:pt x="20" y="2"/>
                    <a:pt x="21" y="2"/>
                    <a:pt x="22" y="2"/>
                  </a:cubicBezTo>
                  <a:cubicBezTo>
                    <a:pt x="25" y="3"/>
                    <a:pt x="28" y="1"/>
                    <a:pt x="30" y="4"/>
                  </a:cubicBezTo>
                  <a:cubicBezTo>
                    <a:pt x="32" y="7"/>
                    <a:pt x="32" y="11"/>
                    <a:pt x="34" y="14"/>
                  </a:cubicBezTo>
                  <a:cubicBezTo>
                    <a:pt x="33" y="15"/>
                    <a:pt x="33" y="16"/>
                    <a:pt x="32" y="17"/>
                  </a:cubicBezTo>
                  <a:cubicBezTo>
                    <a:pt x="23" y="20"/>
                    <a:pt x="13" y="19"/>
                    <a:pt x="4" y="18"/>
                  </a:cubicBezTo>
                  <a:cubicBezTo>
                    <a:pt x="0" y="13"/>
                    <a:pt x="2" y="9"/>
                    <a:pt x="3" y="4"/>
                  </a:cubicBezTo>
                  <a:cubicBezTo>
                    <a:pt x="4" y="2"/>
                    <a:pt x="5" y="1"/>
                    <a:pt x="7" y="2"/>
                  </a:cubicBezTo>
                  <a:close/>
                </a:path>
              </a:pathLst>
            </a:custGeom>
            <a:solidFill>
              <a:srgbClr val="272A2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4" name="Google Shape;764;p15"/>
            <p:cNvSpPr/>
            <p:nvPr/>
          </p:nvSpPr>
          <p:spPr>
            <a:xfrm>
              <a:off x="5093" y="3081"/>
              <a:ext cx="110" cy="241"/>
            </a:xfrm>
            <a:custGeom>
              <a:rect b="b" l="l" r="r" t="t"/>
              <a:pathLst>
                <a:path extrusionOk="0" h="33" w="15">
                  <a:moveTo>
                    <a:pt x="3" y="28"/>
                  </a:moveTo>
                  <a:cubicBezTo>
                    <a:pt x="3" y="28"/>
                    <a:pt x="2" y="27"/>
                    <a:pt x="2" y="26"/>
                  </a:cubicBezTo>
                  <a:cubicBezTo>
                    <a:pt x="2" y="25"/>
                    <a:pt x="2" y="24"/>
                    <a:pt x="1" y="24"/>
                  </a:cubicBezTo>
                  <a:cubicBezTo>
                    <a:pt x="1" y="23"/>
                    <a:pt x="0" y="22"/>
                    <a:pt x="0" y="21"/>
                  </a:cubicBezTo>
                  <a:cubicBezTo>
                    <a:pt x="0" y="20"/>
                    <a:pt x="0" y="19"/>
                    <a:pt x="0" y="18"/>
                  </a:cubicBezTo>
                  <a:cubicBezTo>
                    <a:pt x="1" y="16"/>
                    <a:pt x="1" y="14"/>
                    <a:pt x="1" y="12"/>
                  </a:cubicBezTo>
                  <a:cubicBezTo>
                    <a:pt x="1" y="11"/>
                    <a:pt x="1" y="10"/>
                    <a:pt x="1" y="8"/>
                  </a:cubicBezTo>
                  <a:cubicBezTo>
                    <a:pt x="1" y="7"/>
                    <a:pt x="1" y="7"/>
                    <a:pt x="1" y="6"/>
                  </a:cubicBezTo>
                  <a:cubicBezTo>
                    <a:pt x="4" y="2"/>
                    <a:pt x="6" y="0"/>
                    <a:pt x="10" y="5"/>
                  </a:cubicBezTo>
                  <a:cubicBezTo>
                    <a:pt x="10" y="7"/>
                    <a:pt x="11" y="9"/>
                    <a:pt x="13" y="11"/>
                  </a:cubicBezTo>
                  <a:cubicBezTo>
                    <a:pt x="15" y="14"/>
                    <a:pt x="15" y="16"/>
                    <a:pt x="13" y="19"/>
                  </a:cubicBezTo>
                  <a:cubicBezTo>
                    <a:pt x="11" y="22"/>
                    <a:pt x="11" y="25"/>
                    <a:pt x="11" y="28"/>
                  </a:cubicBezTo>
                  <a:cubicBezTo>
                    <a:pt x="11" y="30"/>
                    <a:pt x="10" y="31"/>
                    <a:pt x="9" y="32"/>
                  </a:cubicBezTo>
                  <a:cubicBezTo>
                    <a:pt x="7" y="33"/>
                    <a:pt x="5" y="33"/>
                    <a:pt x="3" y="31"/>
                  </a:cubicBezTo>
                  <a:cubicBezTo>
                    <a:pt x="2" y="30"/>
                    <a:pt x="2" y="29"/>
                    <a:pt x="3" y="28"/>
                  </a:cubicBezTo>
                  <a:close/>
                </a:path>
              </a:pathLst>
            </a:custGeom>
            <a:solidFill>
              <a:srgbClr val="39363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5" name="Google Shape;765;p15"/>
            <p:cNvSpPr/>
            <p:nvPr/>
          </p:nvSpPr>
          <p:spPr>
            <a:xfrm>
              <a:off x="5443" y="3044"/>
              <a:ext cx="634" cy="59"/>
            </a:xfrm>
            <a:custGeom>
              <a:rect b="b" l="l" r="r" t="t"/>
              <a:pathLst>
                <a:path extrusionOk="0" h="8" w="87">
                  <a:moveTo>
                    <a:pt x="8" y="7"/>
                  </a:moveTo>
                  <a:cubicBezTo>
                    <a:pt x="7" y="6"/>
                    <a:pt x="6" y="5"/>
                    <a:pt x="5" y="5"/>
                  </a:cubicBezTo>
                  <a:cubicBezTo>
                    <a:pt x="4" y="4"/>
                    <a:pt x="0" y="7"/>
                    <a:pt x="1" y="2"/>
                  </a:cubicBezTo>
                  <a:cubicBezTo>
                    <a:pt x="3" y="1"/>
                    <a:pt x="5" y="0"/>
                    <a:pt x="8" y="0"/>
                  </a:cubicBezTo>
                  <a:cubicBezTo>
                    <a:pt x="32" y="0"/>
                    <a:pt x="56" y="0"/>
                    <a:pt x="80" y="0"/>
                  </a:cubicBezTo>
                  <a:cubicBezTo>
                    <a:pt x="82" y="0"/>
                    <a:pt x="84" y="1"/>
                    <a:pt x="86" y="2"/>
                  </a:cubicBezTo>
                  <a:cubicBezTo>
                    <a:pt x="87" y="3"/>
                    <a:pt x="87" y="4"/>
                    <a:pt x="87" y="5"/>
                  </a:cubicBezTo>
                  <a:cubicBezTo>
                    <a:pt x="85" y="7"/>
                    <a:pt x="82" y="8"/>
                    <a:pt x="79" y="8"/>
                  </a:cubicBezTo>
                  <a:cubicBezTo>
                    <a:pt x="57" y="8"/>
                    <a:pt x="35" y="8"/>
                    <a:pt x="13" y="8"/>
                  </a:cubicBezTo>
                  <a:cubicBezTo>
                    <a:pt x="11" y="8"/>
                    <a:pt x="9" y="7"/>
                    <a:pt x="8" y="7"/>
                  </a:cubicBezTo>
                  <a:close/>
                </a:path>
              </a:pathLst>
            </a:custGeom>
            <a:solidFill>
              <a:srgbClr val="272C2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6" name="Google Shape;766;p15"/>
            <p:cNvSpPr/>
            <p:nvPr/>
          </p:nvSpPr>
          <p:spPr>
            <a:xfrm>
              <a:off x="6405" y="1971"/>
              <a:ext cx="80" cy="329"/>
            </a:xfrm>
            <a:custGeom>
              <a:rect b="b" l="l" r="r" t="t"/>
              <a:pathLst>
                <a:path extrusionOk="0" h="45" w="11">
                  <a:moveTo>
                    <a:pt x="9" y="1"/>
                  </a:moveTo>
                  <a:cubicBezTo>
                    <a:pt x="9" y="2"/>
                    <a:pt x="9" y="3"/>
                    <a:pt x="10" y="4"/>
                  </a:cubicBezTo>
                  <a:cubicBezTo>
                    <a:pt x="11" y="14"/>
                    <a:pt x="10" y="25"/>
                    <a:pt x="10" y="35"/>
                  </a:cubicBezTo>
                  <a:cubicBezTo>
                    <a:pt x="9" y="39"/>
                    <a:pt x="6" y="42"/>
                    <a:pt x="4" y="45"/>
                  </a:cubicBezTo>
                  <a:cubicBezTo>
                    <a:pt x="3" y="45"/>
                    <a:pt x="2" y="44"/>
                    <a:pt x="1" y="43"/>
                  </a:cubicBezTo>
                  <a:cubicBezTo>
                    <a:pt x="0" y="35"/>
                    <a:pt x="1" y="27"/>
                    <a:pt x="0" y="19"/>
                  </a:cubicBezTo>
                  <a:cubicBezTo>
                    <a:pt x="6" y="14"/>
                    <a:pt x="3" y="6"/>
                    <a:pt x="7" y="1"/>
                  </a:cubicBezTo>
                  <a:cubicBezTo>
                    <a:pt x="8" y="0"/>
                    <a:pt x="8" y="0"/>
                    <a:pt x="9" y="1"/>
                  </a:cubicBezTo>
                  <a:close/>
                </a:path>
              </a:pathLst>
            </a:custGeom>
            <a:solidFill>
              <a:srgbClr val="32323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7" name="Google Shape;767;p15"/>
            <p:cNvSpPr/>
            <p:nvPr/>
          </p:nvSpPr>
          <p:spPr>
            <a:xfrm>
              <a:off x="5450" y="3023"/>
              <a:ext cx="649" cy="43"/>
            </a:xfrm>
            <a:custGeom>
              <a:rect b="b" l="l" r="r" t="t"/>
              <a:pathLst>
                <a:path extrusionOk="0" h="6" w="89">
                  <a:moveTo>
                    <a:pt x="86" y="6"/>
                  </a:moveTo>
                  <a:cubicBezTo>
                    <a:pt x="57" y="6"/>
                    <a:pt x="28" y="5"/>
                    <a:pt x="0" y="5"/>
                  </a:cubicBezTo>
                  <a:cubicBezTo>
                    <a:pt x="0" y="5"/>
                    <a:pt x="0" y="4"/>
                    <a:pt x="0" y="4"/>
                  </a:cubicBezTo>
                  <a:cubicBezTo>
                    <a:pt x="1" y="3"/>
                    <a:pt x="2" y="3"/>
                    <a:pt x="4" y="2"/>
                  </a:cubicBezTo>
                  <a:cubicBezTo>
                    <a:pt x="30" y="2"/>
                    <a:pt x="57" y="0"/>
                    <a:pt x="84" y="2"/>
                  </a:cubicBezTo>
                  <a:cubicBezTo>
                    <a:pt x="85" y="3"/>
                    <a:pt x="89" y="3"/>
                    <a:pt x="86" y="6"/>
                  </a:cubicBezTo>
                  <a:close/>
                </a:path>
              </a:pathLst>
            </a:custGeom>
            <a:solidFill>
              <a:srgbClr val="86686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8" name="Google Shape;768;p15"/>
            <p:cNvSpPr/>
            <p:nvPr/>
          </p:nvSpPr>
          <p:spPr>
            <a:xfrm>
              <a:off x="6449" y="3088"/>
              <a:ext cx="123" cy="511"/>
            </a:xfrm>
            <a:custGeom>
              <a:rect b="b" l="l" r="r" t="t"/>
              <a:pathLst>
                <a:path extrusionOk="0" h="70" w="17">
                  <a:moveTo>
                    <a:pt x="14" y="67"/>
                  </a:moveTo>
                  <a:cubicBezTo>
                    <a:pt x="16" y="64"/>
                    <a:pt x="15" y="61"/>
                    <a:pt x="15" y="58"/>
                  </a:cubicBezTo>
                  <a:cubicBezTo>
                    <a:pt x="15" y="42"/>
                    <a:pt x="15" y="26"/>
                    <a:pt x="15" y="9"/>
                  </a:cubicBezTo>
                  <a:cubicBezTo>
                    <a:pt x="15" y="6"/>
                    <a:pt x="15" y="3"/>
                    <a:pt x="17" y="0"/>
                  </a:cubicBezTo>
                  <a:cubicBezTo>
                    <a:pt x="17" y="19"/>
                    <a:pt x="17" y="38"/>
                    <a:pt x="17" y="56"/>
                  </a:cubicBezTo>
                  <a:cubicBezTo>
                    <a:pt x="17" y="70"/>
                    <a:pt x="17" y="70"/>
                    <a:pt x="3" y="69"/>
                  </a:cubicBezTo>
                  <a:cubicBezTo>
                    <a:pt x="0" y="66"/>
                    <a:pt x="0" y="63"/>
                    <a:pt x="3" y="60"/>
                  </a:cubicBezTo>
                  <a:cubicBezTo>
                    <a:pt x="9" y="59"/>
                    <a:pt x="10" y="65"/>
                    <a:pt x="14" y="67"/>
                  </a:cubicBezTo>
                  <a:close/>
                </a:path>
              </a:pathLst>
            </a:custGeom>
            <a:solidFill>
              <a:srgbClr val="1E2E2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9" name="Google Shape;769;p15"/>
            <p:cNvSpPr/>
            <p:nvPr/>
          </p:nvSpPr>
          <p:spPr>
            <a:xfrm>
              <a:off x="6383" y="1920"/>
              <a:ext cx="80" cy="190"/>
            </a:xfrm>
            <a:custGeom>
              <a:rect b="b" l="l" r="r" t="t"/>
              <a:pathLst>
                <a:path extrusionOk="0" h="26" w="11">
                  <a:moveTo>
                    <a:pt x="10" y="8"/>
                  </a:moveTo>
                  <a:cubicBezTo>
                    <a:pt x="10" y="11"/>
                    <a:pt x="10" y="14"/>
                    <a:pt x="11" y="17"/>
                  </a:cubicBezTo>
                  <a:cubicBezTo>
                    <a:pt x="11" y="22"/>
                    <a:pt x="9" y="24"/>
                    <a:pt x="5" y="26"/>
                  </a:cubicBezTo>
                  <a:cubicBezTo>
                    <a:pt x="3" y="25"/>
                    <a:pt x="2" y="24"/>
                    <a:pt x="2" y="23"/>
                  </a:cubicBezTo>
                  <a:cubicBezTo>
                    <a:pt x="1" y="15"/>
                    <a:pt x="0" y="8"/>
                    <a:pt x="3" y="1"/>
                  </a:cubicBezTo>
                  <a:cubicBezTo>
                    <a:pt x="4" y="0"/>
                    <a:pt x="5" y="0"/>
                    <a:pt x="6" y="1"/>
                  </a:cubicBezTo>
                  <a:cubicBezTo>
                    <a:pt x="7" y="2"/>
                    <a:pt x="8" y="2"/>
                    <a:pt x="9" y="3"/>
                  </a:cubicBezTo>
                  <a:cubicBezTo>
                    <a:pt x="10" y="4"/>
                    <a:pt x="11" y="6"/>
                    <a:pt x="10" y="8"/>
                  </a:cubicBezTo>
                  <a:close/>
                </a:path>
              </a:pathLst>
            </a:custGeom>
            <a:solidFill>
              <a:srgbClr val="50505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0" name="Google Shape;770;p15"/>
            <p:cNvSpPr/>
            <p:nvPr/>
          </p:nvSpPr>
          <p:spPr>
            <a:xfrm>
              <a:off x="5450" y="3008"/>
              <a:ext cx="627" cy="44"/>
            </a:xfrm>
            <a:custGeom>
              <a:rect b="b" l="l" r="r" t="t"/>
              <a:pathLst>
                <a:path extrusionOk="0" h="6" w="86">
                  <a:moveTo>
                    <a:pt x="86" y="6"/>
                  </a:moveTo>
                  <a:cubicBezTo>
                    <a:pt x="57" y="6"/>
                    <a:pt x="28" y="6"/>
                    <a:pt x="0" y="6"/>
                  </a:cubicBezTo>
                  <a:cubicBezTo>
                    <a:pt x="0" y="6"/>
                    <a:pt x="0" y="5"/>
                    <a:pt x="0" y="5"/>
                  </a:cubicBezTo>
                  <a:cubicBezTo>
                    <a:pt x="8" y="2"/>
                    <a:pt x="17" y="5"/>
                    <a:pt x="26" y="3"/>
                  </a:cubicBezTo>
                  <a:cubicBezTo>
                    <a:pt x="44" y="0"/>
                    <a:pt x="63" y="2"/>
                    <a:pt x="81" y="2"/>
                  </a:cubicBezTo>
                  <a:cubicBezTo>
                    <a:pt x="83" y="2"/>
                    <a:pt x="86" y="3"/>
                    <a:pt x="86" y="6"/>
                  </a:cubicBezTo>
                  <a:close/>
                </a:path>
              </a:pathLst>
            </a:custGeom>
            <a:solidFill>
              <a:srgbClr val="6F595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1" name="Google Shape;771;p15"/>
            <p:cNvSpPr/>
            <p:nvPr/>
          </p:nvSpPr>
          <p:spPr>
            <a:xfrm>
              <a:off x="6995" y="3147"/>
              <a:ext cx="15" cy="606"/>
            </a:xfrm>
            <a:custGeom>
              <a:rect b="b" l="l" r="r" t="t"/>
              <a:pathLst>
                <a:path extrusionOk="0" h="83" w="2">
                  <a:moveTo>
                    <a:pt x="2" y="1"/>
                  </a:moveTo>
                  <a:cubicBezTo>
                    <a:pt x="2" y="28"/>
                    <a:pt x="2" y="55"/>
                    <a:pt x="2" y="83"/>
                  </a:cubicBezTo>
                  <a:cubicBezTo>
                    <a:pt x="2" y="83"/>
                    <a:pt x="1" y="83"/>
                    <a:pt x="0" y="83"/>
                  </a:cubicBezTo>
                  <a:cubicBezTo>
                    <a:pt x="0" y="56"/>
                    <a:pt x="0" y="29"/>
                    <a:pt x="0" y="3"/>
                  </a:cubicBezTo>
                  <a:cubicBezTo>
                    <a:pt x="0" y="1"/>
                    <a:pt x="1" y="0"/>
                    <a:pt x="2" y="1"/>
                  </a:cubicBezTo>
                  <a:close/>
                </a:path>
              </a:pathLst>
            </a:custGeom>
            <a:solidFill>
              <a:srgbClr val="1A303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2" name="Google Shape;772;p15"/>
            <p:cNvSpPr/>
            <p:nvPr/>
          </p:nvSpPr>
          <p:spPr>
            <a:xfrm>
              <a:off x="5509" y="2453"/>
              <a:ext cx="131" cy="518"/>
            </a:xfrm>
            <a:custGeom>
              <a:rect b="b" l="l" r="r" t="t"/>
              <a:pathLst>
                <a:path extrusionOk="0" h="71" w="18">
                  <a:moveTo>
                    <a:pt x="2" y="0"/>
                  </a:moveTo>
                  <a:cubicBezTo>
                    <a:pt x="3" y="0"/>
                    <a:pt x="3" y="0"/>
                    <a:pt x="4" y="0"/>
                  </a:cubicBezTo>
                  <a:cubicBezTo>
                    <a:pt x="5" y="1"/>
                    <a:pt x="5" y="1"/>
                    <a:pt x="6" y="2"/>
                  </a:cubicBezTo>
                  <a:cubicBezTo>
                    <a:pt x="8" y="6"/>
                    <a:pt x="8" y="9"/>
                    <a:pt x="8" y="13"/>
                  </a:cubicBezTo>
                  <a:cubicBezTo>
                    <a:pt x="8" y="25"/>
                    <a:pt x="8" y="36"/>
                    <a:pt x="7" y="48"/>
                  </a:cubicBezTo>
                  <a:cubicBezTo>
                    <a:pt x="7" y="57"/>
                    <a:pt x="8" y="64"/>
                    <a:pt x="18" y="68"/>
                  </a:cubicBezTo>
                  <a:cubicBezTo>
                    <a:pt x="18" y="69"/>
                    <a:pt x="18" y="70"/>
                    <a:pt x="17" y="71"/>
                  </a:cubicBezTo>
                  <a:cubicBezTo>
                    <a:pt x="1" y="70"/>
                    <a:pt x="1" y="70"/>
                    <a:pt x="1" y="53"/>
                  </a:cubicBezTo>
                  <a:cubicBezTo>
                    <a:pt x="2" y="36"/>
                    <a:pt x="0" y="18"/>
                    <a:pt x="2" y="0"/>
                  </a:cubicBezTo>
                  <a:close/>
                </a:path>
              </a:pathLst>
            </a:custGeom>
            <a:solidFill>
              <a:srgbClr val="23303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3" name="Google Shape;773;p15"/>
            <p:cNvSpPr/>
            <p:nvPr/>
          </p:nvSpPr>
          <p:spPr>
            <a:xfrm>
              <a:off x="6070" y="3665"/>
              <a:ext cx="189" cy="110"/>
            </a:xfrm>
            <a:custGeom>
              <a:rect b="b" l="l" r="r" t="t"/>
              <a:pathLst>
                <a:path extrusionOk="0" h="15" w="26">
                  <a:moveTo>
                    <a:pt x="26" y="11"/>
                  </a:moveTo>
                  <a:cubicBezTo>
                    <a:pt x="26" y="11"/>
                    <a:pt x="26" y="12"/>
                    <a:pt x="26" y="12"/>
                  </a:cubicBezTo>
                  <a:cubicBezTo>
                    <a:pt x="19" y="15"/>
                    <a:pt x="12" y="13"/>
                    <a:pt x="5" y="13"/>
                  </a:cubicBezTo>
                  <a:cubicBezTo>
                    <a:pt x="0" y="12"/>
                    <a:pt x="3" y="10"/>
                    <a:pt x="4" y="8"/>
                  </a:cubicBezTo>
                  <a:cubicBezTo>
                    <a:pt x="4" y="8"/>
                    <a:pt x="4" y="8"/>
                    <a:pt x="4" y="8"/>
                  </a:cubicBezTo>
                  <a:cubicBezTo>
                    <a:pt x="4" y="7"/>
                    <a:pt x="5" y="6"/>
                    <a:pt x="5" y="6"/>
                  </a:cubicBezTo>
                  <a:cubicBezTo>
                    <a:pt x="6" y="4"/>
                    <a:pt x="7" y="3"/>
                    <a:pt x="9" y="2"/>
                  </a:cubicBezTo>
                  <a:cubicBezTo>
                    <a:pt x="14" y="0"/>
                    <a:pt x="19" y="2"/>
                    <a:pt x="24" y="5"/>
                  </a:cubicBezTo>
                  <a:cubicBezTo>
                    <a:pt x="25" y="7"/>
                    <a:pt x="25" y="9"/>
                    <a:pt x="26" y="11"/>
                  </a:cubicBezTo>
                  <a:close/>
                </a:path>
              </a:pathLst>
            </a:custGeom>
            <a:solidFill>
              <a:srgbClr val="96969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4" name="Google Shape;774;p15"/>
            <p:cNvSpPr/>
            <p:nvPr/>
          </p:nvSpPr>
          <p:spPr>
            <a:xfrm>
              <a:off x="4984" y="3300"/>
              <a:ext cx="386" cy="117"/>
            </a:xfrm>
            <a:custGeom>
              <a:rect b="b" l="l" r="r" t="t"/>
              <a:pathLst>
                <a:path extrusionOk="0" h="16" w="53">
                  <a:moveTo>
                    <a:pt x="47" y="14"/>
                  </a:moveTo>
                  <a:cubicBezTo>
                    <a:pt x="46" y="14"/>
                    <a:pt x="45" y="14"/>
                    <a:pt x="45" y="13"/>
                  </a:cubicBezTo>
                  <a:cubicBezTo>
                    <a:pt x="34" y="10"/>
                    <a:pt x="24" y="12"/>
                    <a:pt x="13" y="11"/>
                  </a:cubicBezTo>
                  <a:cubicBezTo>
                    <a:pt x="10" y="11"/>
                    <a:pt x="11" y="16"/>
                    <a:pt x="8" y="16"/>
                  </a:cubicBezTo>
                  <a:cubicBezTo>
                    <a:pt x="4" y="11"/>
                    <a:pt x="0" y="7"/>
                    <a:pt x="2" y="0"/>
                  </a:cubicBezTo>
                  <a:cubicBezTo>
                    <a:pt x="3" y="0"/>
                    <a:pt x="4" y="0"/>
                    <a:pt x="5" y="0"/>
                  </a:cubicBezTo>
                  <a:cubicBezTo>
                    <a:pt x="6" y="1"/>
                    <a:pt x="6" y="2"/>
                    <a:pt x="6" y="3"/>
                  </a:cubicBezTo>
                  <a:cubicBezTo>
                    <a:pt x="8" y="6"/>
                    <a:pt x="11" y="5"/>
                    <a:pt x="14" y="5"/>
                  </a:cubicBezTo>
                  <a:cubicBezTo>
                    <a:pt x="24" y="5"/>
                    <a:pt x="34" y="6"/>
                    <a:pt x="45" y="5"/>
                  </a:cubicBezTo>
                  <a:cubicBezTo>
                    <a:pt x="48" y="5"/>
                    <a:pt x="48" y="0"/>
                    <a:pt x="52" y="0"/>
                  </a:cubicBezTo>
                  <a:cubicBezTo>
                    <a:pt x="53" y="6"/>
                    <a:pt x="51" y="10"/>
                    <a:pt x="47" y="14"/>
                  </a:cubicBezTo>
                  <a:close/>
                </a:path>
              </a:pathLst>
            </a:custGeom>
            <a:solidFill>
              <a:srgbClr val="2E333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5" name="Google Shape;775;p15"/>
            <p:cNvSpPr/>
            <p:nvPr/>
          </p:nvSpPr>
          <p:spPr>
            <a:xfrm>
              <a:off x="5188" y="2672"/>
              <a:ext cx="124" cy="175"/>
            </a:xfrm>
            <a:custGeom>
              <a:rect b="b" l="l" r="r" t="t"/>
              <a:pathLst>
                <a:path extrusionOk="0" h="24" w="17">
                  <a:moveTo>
                    <a:pt x="3" y="1"/>
                  </a:moveTo>
                  <a:cubicBezTo>
                    <a:pt x="4" y="1"/>
                    <a:pt x="4" y="1"/>
                    <a:pt x="5" y="0"/>
                  </a:cubicBezTo>
                  <a:cubicBezTo>
                    <a:pt x="7" y="0"/>
                    <a:pt x="9" y="1"/>
                    <a:pt x="11" y="2"/>
                  </a:cubicBezTo>
                  <a:cubicBezTo>
                    <a:pt x="12" y="2"/>
                    <a:pt x="13" y="3"/>
                    <a:pt x="14" y="3"/>
                  </a:cubicBezTo>
                  <a:cubicBezTo>
                    <a:pt x="14" y="4"/>
                    <a:pt x="14" y="5"/>
                    <a:pt x="14" y="6"/>
                  </a:cubicBezTo>
                  <a:cubicBezTo>
                    <a:pt x="17" y="11"/>
                    <a:pt x="10" y="14"/>
                    <a:pt x="11" y="18"/>
                  </a:cubicBezTo>
                  <a:cubicBezTo>
                    <a:pt x="10" y="21"/>
                    <a:pt x="8" y="23"/>
                    <a:pt x="5" y="24"/>
                  </a:cubicBezTo>
                  <a:cubicBezTo>
                    <a:pt x="3" y="24"/>
                    <a:pt x="2" y="23"/>
                    <a:pt x="1" y="22"/>
                  </a:cubicBezTo>
                  <a:cubicBezTo>
                    <a:pt x="0" y="20"/>
                    <a:pt x="0" y="19"/>
                    <a:pt x="0" y="18"/>
                  </a:cubicBezTo>
                  <a:cubicBezTo>
                    <a:pt x="4" y="13"/>
                    <a:pt x="0" y="7"/>
                    <a:pt x="2" y="1"/>
                  </a:cubicBezTo>
                  <a:cubicBezTo>
                    <a:pt x="3" y="1"/>
                    <a:pt x="3" y="1"/>
                    <a:pt x="3" y="1"/>
                  </a:cubicBezTo>
                  <a:close/>
                </a:path>
              </a:pathLst>
            </a:custGeom>
            <a:solidFill>
              <a:srgbClr val="33313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6" name="Google Shape;776;p15"/>
            <p:cNvSpPr/>
            <p:nvPr/>
          </p:nvSpPr>
          <p:spPr>
            <a:xfrm>
              <a:off x="4991" y="3103"/>
              <a:ext cx="132" cy="139"/>
            </a:xfrm>
            <a:custGeom>
              <a:rect b="b" l="l" r="r" t="t"/>
              <a:pathLst>
                <a:path extrusionOk="0" h="19" w="18">
                  <a:moveTo>
                    <a:pt x="17" y="15"/>
                  </a:moveTo>
                  <a:cubicBezTo>
                    <a:pt x="17" y="15"/>
                    <a:pt x="17" y="16"/>
                    <a:pt x="17" y="17"/>
                  </a:cubicBezTo>
                  <a:cubicBezTo>
                    <a:pt x="12" y="19"/>
                    <a:pt x="11" y="11"/>
                    <a:pt x="6" y="14"/>
                  </a:cubicBezTo>
                  <a:cubicBezTo>
                    <a:pt x="1" y="10"/>
                    <a:pt x="0" y="6"/>
                    <a:pt x="5" y="2"/>
                  </a:cubicBezTo>
                  <a:cubicBezTo>
                    <a:pt x="5" y="1"/>
                    <a:pt x="6" y="1"/>
                    <a:pt x="7" y="0"/>
                  </a:cubicBezTo>
                  <a:cubicBezTo>
                    <a:pt x="11" y="0"/>
                    <a:pt x="14" y="3"/>
                    <a:pt x="16" y="7"/>
                  </a:cubicBezTo>
                  <a:cubicBezTo>
                    <a:pt x="17" y="7"/>
                    <a:pt x="17" y="8"/>
                    <a:pt x="16" y="9"/>
                  </a:cubicBezTo>
                  <a:cubicBezTo>
                    <a:pt x="16" y="11"/>
                    <a:pt x="18" y="12"/>
                    <a:pt x="17" y="15"/>
                  </a:cubicBezTo>
                  <a:close/>
                </a:path>
              </a:pathLst>
            </a:custGeom>
            <a:solidFill>
              <a:srgbClr val="38373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7" name="Google Shape;777;p15"/>
            <p:cNvSpPr/>
            <p:nvPr/>
          </p:nvSpPr>
          <p:spPr>
            <a:xfrm>
              <a:off x="6172" y="2336"/>
              <a:ext cx="182" cy="183"/>
            </a:xfrm>
            <a:custGeom>
              <a:rect b="b" l="l" r="r" t="t"/>
              <a:pathLst>
                <a:path extrusionOk="0" h="25" w="25">
                  <a:moveTo>
                    <a:pt x="4" y="16"/>
                  </a:moveTo>
                  <a:cubicBezTo>
                    <a:pt x="10" y="15"/>
                    <a:pt x="10" y="12"/>
                    <a:pt x="7" y="7"/>
                  </a:cubicBezTo>
                  <a:cubicBezTo>
                    <a:pt x="4" y="7"/>
                    <a:pt x="2" y="7"/>
                    <a:pt x="0" y="5"/>
                  </a:cubicBezTo>
                  <a:cubicBezTo>
                    <a:pt x="0" y="5"/>
                    <a:pt x="0" y="4"/>
                    <a:pt x="0" y="3"/>
                  </a:cubicBezTo>
                  <a:cubicBezTo>
                    <a:pt x="8" y="2"/>
                    <a:pt x="15" y="0"/>
                    <a:pt x="23" y="2"/>
                  </a:cubicBezTo>
                  <a:cubicBezTo>
                    <a:pt x="24" y="2"/>
                    <a:pt x="24" y="3"/>
                    <a:pt x="25" y="4"/>
                  </a:cubicBezTo>
                  <a:cubicBezTo>
                    <a:pt x="25" y="6"/>
                    <a:pt x="23" y="8"/>
                    <a:pt x="21" y="9"/>
                  </a:cubicBezTo>
                  <a:cubicBezTo>
                    <a:pt x="20" y="10"/>
                    <a:pt x="19" y="10"/>
                    <a:pt x="18" y="10"/>
                  </a:cubicBezTo>
                  <a:cubicBezTo>
                    <a:pt x="12" y="13"/>
                    <a:pt x="15" y="19"/>
                    <a:pt x="13" y="23"/>
                  </a:cubicBezTo>
                  <a:cubicBezTo>
                    <a:pt x="12" y="24"/>
                    <a:pt x="12" y="24"/>
                    <a:pt x="11" y="25"/>
                  </a:cubicBezTo>
                  <a:cubicBezTo>
                    <a:pt x="9" y="25"/>
                    <a:pt x="8" y="24"/>
                    <a:pt x="7" y="23"/>
                  </a:cubicBezTo>
                  <a:cubicBezTo>
                    <a:pt x="5" y="22"/>
                    <a:pt x="4" y="20"/>
                    <a:pt x="3" y="18"/>
                  </a:cubicBezTo>
                  <a:cubicBezTo>
                    <a:pt x="3" y="17"/>
                    <a:pt x="3" y="17"/>
                    <a:pt x="4" y="16"/>
                  </a:cubicBezTo>
                  <a:close/>
                </a:path>
              </a:pathLst>
            </a:custGeom>
            <a:solidFill>
              <a:srgbClr val="2F303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8" name="Google Shape;778;p15"/>
            <p:cNvSpPr/>
            <p:nvPr/>
          </p:nvSpPr>
          <p:spPr>
            <a:xfrm>
              <a:off x="5013" y="3256"/>
              <a:ext cx="350" cy="110"/>
            </a:xfrm>
            <a:custGeom>
              <a:rect b="b" l="l" r="r" t="t"/>
              <a:pathLst>
                <a:path extrusionOk="0" h="15" w="48">
                  <a:moveTo>
                    <a:pt x="48" y="6"/>
                  </a:moveTo>
                  <a:cubicBezTo>
                    <a:pt x="45" y="9"/>
                    <a:pt x="48" y="13"/>
                    <a:pt x="44" y="15"/>
                  </a:cubicBezTo>
                  <a:cubicBezTo>
                    <a:pt x="42" y="12"/>
                    <a:pt x="39" y="11"/>
                    <a:pt x="35" y="11"/>
                  </a:cubicBezTo>
                  <a:cubicBezTo>
                    <a:pt x="27" y="11"/>
                    <a:pt x="18" y="11"/>
                    <a:pt x="10" y="11"/>
                  </a:cubicBezTo>
                  <a:cubicBezTo>
                    <a:pt x="6" y="11"/>
                    <a:pt x="3" y="11"/>
                    <a:pt x="0" y="9"/>
                  </a:cubicBezTo>
                  <a:cubicBezTo>
                    <a:pt x="0" y="8"/>
                    <a:pt x="0" y="7"/>
                    <a:pt x="0" y="6"/>
                  </a:cubicBezTo>
                  <a:cubicBezTo>
                    <a:pt x="4" y="5"/>
                    <a:pt x="9" y="5"/>
                    <a:pt x="14" y="6"/>
                  </a:cubicBezTo>
                  <a:cubicBezTo>
                    <a:pt x="16" y="6"/>
                    <a:pt x="18" y="6"/>
                    <a:pt x="20" y="6"/>
                  </a:cubicBezTo>
                  <a:cubicBezTo>
                    <a:pt x="22" y="4"/>
                    <a:pt x="25" y="4"/>
                    <a:pt x="27" y="3"/>
                  </a:cubicBezTo>
                  <a:cubicBezTo>
                    <a:pt x="27" y="2"/>
                    <a:pt x="28" y="2"/>
                    <a:pt x="29" y="2"/>
                  </a:cubicBezTo>
                  <a:cubicBezTo>
                    <a:pt x="30" y="2"/>
                    <a:pt x="30" y="2"/>
                    <a:pt x="31" y="3"/>
                  </a:cubicBezTo>
                  <a:cubicBezTo>
                    <a:pt x="31" y="6"/>
                    <a:pt x="34" y="6"/>
                    <a:pt x="36" y="6"/>
                  </a:cubicBezTo>
                  <a:cubicBezTo>
                    <a:pt x="40" y="4"/>
                    <a:pt x="43" y="0"/>
                    <a:pt x="48" y="4"/>
                  </a:cubicBezTo>
                  <a:cubicBezTo>
                    <a:pt x="48" y="5"/>
                    <a:pt x="48" y="6"/>
                    <a:pt x="48" y="6"/>
                  </a:cubicBezTo>
                  <a:close/>
                </a:path>
              </a:pathLst>
            </a:custGeom>
            <a:solidFill>
              <a:srgbClr val="523C3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9" name="Google Shape;779;p15"/>
            <p:cNvSpPr/>
            <p:nvPr/>
          </p:nvSpPr>
          <p:spPr>
            <a:xfrm>
              <a:off x="5042" y="3358"/>
              <a:ext cx="270" cy="161"/>
            </a:xfrm>
            <a:custGeom>
              <a:rect b="b" l="l" r="r" t="t"/>
              <a:pathLst>
                <a:path extrusionOk="0" h="22" w="37">
                  <a:moveTo>
                    <a:pt x="0" y="8"/>
                  </a:moveTo>
                  <a:cubicBezTo>
                    <a:pt x="1" y="6"/>
                    <a:pt x="2" y="3"/>
                    <a:pt x="3" y="3"/>
                  </a:cubicBezTo>
                  <a:cubicBezTo>
                    <a:pt x="14" y="3"/>
                    <a:pt x="26" y="0"/>
                    <a:pt x="37" y="5"/>
                  </a:cubicBezTo>
                  <a:cubicBezTo>
                    <a:pt x="27" y="3"/>
                    <a:pt x="17" y="4"/>
                    <a:pt x="7" y="4"/>
                  </a:cubicBezTo>
                  <a:cubicBezTo>
                    <a:pt x="3" y="4"/>
                    <a:pt x="2" y="5"/>
                    <a:pt x="3" y="9"/>
                  </a:cubicBezTo>
                  <a:cubicBezTo>
                    <a:pt x="3" y="12"/>
                    <a:pt x="4" y="15"/>
                    <a:pt x="4" y="18"/>
                  </a:cubicBezTo>
                  <a:cubicBezTo>
                    <a:pt x="3" y="19"/>
                    <a:pt x="4" y="21"/>
                    <a:pt x="3" y="22"/>
                  </a:cubicBezTo>
                  <a:cubicBezTo>
                    <a:pt x="0" y="17"/>
                    <a:pt x="0" y="12"/>
                    <a:pt x="0" y="8"/>
                  </a:cubicBezTo>
                  <a:close/>
                </a:path>
              </a:pathLst>
            </a:custGeom>
            <a:solidFill>
              <a:srgbClr val="5D3F3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0" name="Google Shape;780;p15"/>
            <p:cNvSpPr/>
            <p:nvPr/>
          </p:nvSpPr>
          <p:spPr>
            <a:xfrm>
              <a:off x="5079" y="3577"/>
              <a:ext cx="218" cy="52"/>
            </a:xfrm>
            <a:custGeom>
              <a:rect b="b" l="l" r="r" t="t"/>
              <a:pathLst>
                <a:path extrusionOk="0" h="7" w="30">
                  <a:moveTo>
                    <a:pt x="1" y="2"/>
                  </a:moveTo>
                  <a:cubicBezTo>
                    <a:pt x="10" y="2"/>
                    <a:pt x="19" y="4"/>
                    <a:pt x="27" y="0"/>
                  </a:cubicBezTo>
                  <a:cubicBezTo>
                    <a:pt x="30" y="0"/>
                    <a:pt x="29" y="2"/>
                    <a:pt x="29" y="4"/>
                  </a:cubicBezTo>
                  <a:cubicBezTo>
                    <a:pt x="20" y="7"/>
                    <a:pt x="11" y="5"/>
                    <a:pt x="1" y="5"/>
                  </a:cubicBezTo>
                  <a:cubicBezTo>
                    <a:pt x="0" y="5"/>
                    <a:pt x="0" y="3"/>
                    <a:pt x="0" y="2"/>
                  </a:cubicBezTo>
                  <a:cubicBezTo>
                    <a:pt x="0" y="1"/>
                    <a:pt x="1" y="1"/>
                    <a:pt x="1" y="2"/>
                  </a:cubicBezTo>
                  <a:close/>
                </a:path>
              </a:pathLst>
            </a:custGeom>
            <a:solidFill>
              <a:srgbClr val="212E2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1" name="Google Shape;781;p15"/>
            <p:cNvSpPr/>
            <p:nvPr/>
          </p:nvSpPr>
          <p:spPr>
            <a:xfrm>
              <a:off x="4984" y="2957"/>
              <a:ext cx="131" cy="124"/>
            </a:xfrm>
            <a:custGeom>
              <a:rect b="b" l="l" r="r" t="t"/>
              <a:pathLst>
                <a:path extrusionOk="0" h="17" w="18">
                  <a:moveTo>
                    <a:pt x="3" y="16"/>
                  </a:moveTo>
                  <a:cubicBezTo>
                    <a:pt x="2" y="14"/>
                    <a:pt x="1" y="11"/>
                    <a:pt x="0" y="8"/>
                  </a:cubicBezTo>
                  <a:cubicBezTo>
                    <a:pt x="1" y="5"/>
                    <a:pt x="5" y="6"/>
                    <a:pt x="7" y="5"/>
                  </a:cubicBezTo>
                  <a:cubicBezTo>
                    <a:pt x="8" y="4"/>
                    <a:pt x="9" y="4"/>
                    <a:pt x="10" y="3"/>
                  </a:cubicBezTo>
                  <a:cubicBezTo>
                    <a:pt x="11" y="2"/>
                    <a:pt x="13" y="0"/>
                    <a:pt x="15" y="0"/>
                  </a:cubicBezTo>
                  <a:cubicBezTo>
                    <a:pt x="17" y="1"/>
                    <a:pt x="18" y="3"/>
                    <a:pt x="18" y="4"/>
                  </a:cubicBezTo>
                  <a:cubicBezTo>
                    <a:pt x="18" y="6"/>
                    <a:pt x="18" y="7"/>
                    <a:pt x="18" y="8"/>
                  </a:cubicBezTo>
                  <a:cubicBezTo>
                    <a:pt x="17" y="12"/>
                    <a:pt x="15" y="14"/>
                    <a:pt x="12" y="16"/>
                  </a:cubicBezTo>
                  <a:cubicBezTo>
                    <a:pt x="10" y="17"/>
                    <a:pt x="7" y="17"/>
                    <a:pt x="5" y="17"/>
                  </a:cubicBezTo>
                  <a:cubicBezTo>
                    <a:pt x="4" y="17"/>
                    <a:pt x="3" y="17"/>
                    <a:pt x="3" y="16"/>
                  </a:cubicBezTo>
                  <a:close/>
                </a:path>
              </a:pathLst>
            </a:custGeom>
            <a:solidFill>
              <a:srgbClr val="31333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2" name="Google Shape;782;p15"/>
            <p:cNvSpPr/>
            <p:nvPr/>
          </p:nvSpPr>
          <p:spPr>
            <a:xfrm>
              <a:off x="6776" y="2154"/>
              <a:ext cx="95" cy="182"/>
            </a:xfrm>
            <a:custGeom>
              <a:rect b="b" l="l" r="r" t="t"/>
              <a:pathLst>
                <a:path extrusionOk="0" h="25" w="13">
                  <a:moveTo>
                    <a:pt x="10" y="25"/>
                  </a:moveTo>
                  <a:cubicBezTo>
                    <a:pt x="7" y="24"/>
                    <a:pt x="4" y="22"/>
                    <a:pt x="1" y="20"/>
                  </a:cubicBezTo>
                  <a:cubicBezTo>
                    <a:pt x="0" y="15"/>
                    <a:pt x="0" y="10"/>
                    <a:pt x="1" y="5"/>
                  </a:cubicBezTo>
                  <a:cubicBezTo>
                    <a:pt x="5" y="5"/>
                    <a:pt x="5" y="1"/>
                    <a:pt x="8" y="0"/>
                  </a:cubicBezTo>
                  <a:cubicBezTo>
                    <a:pt x="9" y="1"/>
                    <a:pt x="9" y="1"/>
                    <a:pt x="10" y="2"/>
                  </a:cubicBezTo>
                  <a:cubicBezTo>
                    <a:pt x="13" y="9"/>
                    <a:pt x="12" y="16"/>
                    <a:pt x="11" y="23"/>
                  </a:cubicBezTo>
                  <a:cubicBezTo>
                    <a:pt x="11" y="24"/>
                    <a:pt x="10" y="24"/>
                    <a:pt x="10" y="25"/>
                  </a:cubicBezTo>
                  <a:close/>
                </a:path>
              </a:pathLst>
            </a:custGeom>
            <a:solidFill>
              <a:srgbClr val="292B2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3" name="Google Shape;783;p15"/>
            <p:cNvSpPr/>
            <p:nvPr/>
          </p:nvSpPr>
          <p:spPr>
            <a:xfrm>
              <a:off x="5239" y="2709"/>
              <a:ext cx="109" cy="109"/>
            </a:xfrm>
            <a:custGeom>
              <a:rect b="b" l="l" r="r" t="t"/>
              <a:pathLst>
                <a:path extrusionOk="0" h="15" w="15">
                  <a:moveTo>
                    <a:pt x="1" y="13"/>
                  </a:moveTo>
                  <a:cubicBezTo>
                    <a:pt x="0" y="7"/>
                    <a:pt x="7" y="5"/>
                    <a:pt x="7" y="1"/>
                  </a:cubicBezTo>
                  <a:cubicBezTo>
                    <a:pt x="10" y="1"/>
                    <a:pt x="13" y="0"/>
                    <a:pt x="14" y="3"/>
                  </a:cubicBezTo>
                  <a:cubicBezTo>
                    <a:pt x="15" y="5"/>
                    <a:pt x="13" y="6"/>
                    <a:pt x="12" y="7"/>
                  </a:cubicBezTo>
                  <a:cubicBezTo>
                    <a:pt x="11" y="10"/>
                    <a:pt x="9" y="12"/>
                    <a:pt x="6" y="14"/>
                  </a:cubicBezTo>
                  <a:cubicBezTo>
                    <a:pt x="4" y="15"/>
                    <a:pt x="3" y="14"/>
                    <a:pt x="1" y="13"/>
                  </a:cubicBezTo>
                  <a:close/>
                </a:path>
              </a:pathLst>
            </a:custGeom>
            <a:solidFill>
              <a:srgbClr val="44AB9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4" name="Google Shape;784;p15"/>
            <p:cNvSpPr/>
            <p:nvPr/>
          </p:nvSpPr>
          <p:spPr>
            <a:xfrm>
              <a:off x="4962" y="2774"/>
              <a:ext cx="73" cy="161"/>
            </a:xfrm>
            <a:custGeom>
              <a:rect b="b" l="l" r="r" t="t"/>
              <a:pathLst>
                <a:path extrusionOk="0" h="22" w="10">
                  <a:moveTo>
                    <a:pt x="5" y="3"/>
                  </a:moveTo>
                  <a:cubicBezTo>
                    <a:pt x="6" y="3"/>
                    <a:pt x="6" y="4"/>
                    <a:pt x="7" y="5"/>
                  </a:cubicBezTo>
                  <a:cubicBezTo>
                    <a:pt x="7" y="10"/>
                    <a:pt x="10" y="14"/>
                    <a:pt x="9" y="19"/>
                  </a:cubicBezTo>
                  <a:cubicBezTo>
                    <a:pt x="9" y="20"/>
                    <a:pt x="8" y="21"/>
                    <a:pt x="7" y="21"/>
                  </a:cubicBezTo>
                  <a:cubicBezTo>
                    <a:pt x="6" y="22"/>
                    <a:pt x="5" y="22"/>
                    <a:pt x="3" y="21"/>
                  </a:cubicBezTo>
                  <a:cubicBezTo>
                    <a:pt x="3" y="20"/>
                    <a:pt x="2" y="19"/>
                    <a:pt x="1" y="17"/>
                  </a:cubicBezTo>
                  <a:cubicBezTo>
                    <a:pt x="1" y="16"/>
                    <a:pt x="0" y="15"/>
                    <a:pt x="0" y="13"/>
                  </a:cubicBezTo>
                  <a:cubicBezTo>
                    <a:pt x="0" y="10"/>
                    <a:pt x="0" y="7"/>
                    <a:pt x="1" y="3"/>
                  </a:cubicBezTo>
                  <a:cubicBezTo>
                    <a:pt x="2" y="2"/>
                    <a:pt x="3" y="0"/>
                    <a:pt x="5" y="3"/>
                  </a:cubicBezTo>
                  <a:close/>
                </a:path>
              </a:pathLst>
            </a:custGeom>
            <a:solidFill>
              <a:srgbClr val="4596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5" name="Google Shape;785;p15"/>
            <p:cNvSpPr/>
            <p:nvPr/>
          </p:nvSpPr>
          <p:spPr>
            <a:xfrm>
              <a:off x="6077" y="3753"/>
              <a:ext cx="182" cy="36"/>
            </a:xfrm>
            <a:custGeom>
              <a:rect b="b" l="l" r="r" t="t"/>
              <a:pathLst>
                <a:path extrusionOk="0" h="5" w="25">
                  <a:moveTo>
                    <a:pt x="3" y="0"/>
                  </a:moveTo>
                  <a:cubicBezTo>
                    <a:pt x="10" y="0"/>
                    <a:pt x="18" y="0"/>
                    <a:pt x="25" y="0"/>
                  </a:cubicBezTo>
                  <a:cubicBezTo>
                    <a:pt x="25" y="1"/>
                    <a:pt x="25" y="2"/>
                    <a:pt x="25" y="3"/>
                  </a:cubicBezTo>
                  <a:cubicBezTo>
                    <a:pt x="17" y="3"/>
                    <a:pt x="8" y="5"/>
                    <a:pt x="0" y="2"/>
                  </a:cubicBezTo>
                  <a:cubicBezTo>
                    <a:pt x="1" y="1"/>
                    <a:pt x="2" y="0"/>
                    <a:pt x="3" y="0"/>
                  </a:cubicBezTo>
                  <a:close/>
                </a:path>
              </a:pathLst>
            </a:custGeom>
            <a:solidFill>
              <a:srgbClr val="3F3F3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6" name="Google Shape;786;p15"/>
            <p:cNvSpPr/>
            <p:nvPr/>
          </p:nvSpPr>
          <p:spPr>
            <a:xfrm>
              <a:off x="5086" y="2767"/>
              <a:ext cx="124" cy="139"/>
            </a:xfrm>
            <a:custGeom>
              <a:rect b="b" l="l" r="r" t="t"/>
              <a:pathLst>
                <a:path extrusionOk="0" h="19" w="17">
                  <a:moveTo>
                    <a:pt x="8" y="0"/>
                  </a:moveTo>
                  <a:cubicBezTo>
                    <a:pt x="9" y="0"/>
                    <a:pt x="9" y="1"/>
                    <a:pt x="10" y="1"/>
                  </a:cubicBezTo>
                  <a:cubicBezTo>
                    <a:pt x="13" y="3"/>
                    <a:pt x="13" y="5"/>
                    <a:pt x="14" y="8"/>
                  </a:cubicBezTo>
                  <a:cubicBezTo>
                    <a:pt x="15" y="11"/>
                    <a:pt x="17" y="14"/>
                    <a:pt x="14" y="17"/>
                  </a:cubicBezTo>
                  <a:cubicBezTo>
                    <a:pt x="9" y="19"/>
                    <a:pt x="8" y="16"/>
                    <a:pt x="6" y="12"/>
                  </a:cubicBezTo>
                  <a:cubicBezTo>
                    <a:pt x="6" y="8"/>
                    <a:pt x="0" y="2"/>
                    <a:pt x="8" y="0"/>
                  </a:cubicBezTo>
                  <a:close/>
                </a:path>
              </a:pathLst>
            </a:custGeom>
            <a:solidFill>
              <a:srgbClr val="4C988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7" name="Google Shape;787;p15"/>
            <p:cNvSpPr/>
            <p:nvPr/>
          </p:nvSpPr>
          <p:spPr>
            <a:xfrm>
              <a:off x="6084" y="1891"/>
              <a:ext cx="73" cy="219"/>
            </a:xfrm>
            <a:custGeom>
              <a:rect b="b" l="l" r="r" t="t"/>
              <a:pathLst>
                <a:path extrusionOk="0" h="30" w="10">
                  <a:moveTo>
                    <a:pt x="0" y="9"/>
                  </a:moveTo>
                  <a:cubicBezTo>
                    <a:pt x="0" y="8"/>
                    <a:pt x="0" y="7"/>
                    <a:pt x="0" y="6"/>
                  </a:cubicBezTo>
                  <a:cubicBezTo>
                    <a:pt x="2" y="3"/>
                    <a:pt x="5" y="1"/>
                    <a:pt x="9" y="0"/>
                  </a:cubicBezTo>
                  <a:cubicBezTo>
                    <a:pt x="10" y="1"/>
                    <a:pt x="10" y="2"/>
                    <a:pt x="10" y="3"/>
                  </a:cubicBezTo>
                  <a:cubicBezTo>
                    <a:pt x="8" y="11"/>
                    <a:pt x="7" y="18"/>
                    <a:pt x="10" y="25"/>
                  </a:cubicBezTo>
                  <a:cubicBezTo>
                    <a:pt x="9" y="28"/>
                    <a:pt x="8" y="30"/>
                    <a:pt x="5" y="29"/>
                  </a:cubicBezTo>
                  <a:cubicBezTo>
                    <a:pt x="5" y="28"/>
                    <a:pt x="4" y="28"/>
                    <a:pt x="4" y="27"/>
                  </a:cubicBezTo>
                  <a:cubicBezTo>
                    <a:pt x="1" y="24"/>
                    <a:pt x="2" y="21"/>
                    <a:pt x="2" y="17"/>
                  </a:cubicBezTo>
                  <a:cubicBezTo>
                    <a:pt x="2" y="14"/>
                    <a:pt x="3" y="11"/>
                    <a:pt x="0" y="9"/>
                  </a:cubicBezTo>
                  <a:close/>
                </a:path>
              </a:pathLst>
            </a:custGeom>
            <a:solidFill>
              <a:srgbClr val="31323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8" name="Google Shape;788;p15"/>
            <p:cNvSpPr/>
            <p:nvPr/>
          </p:nvSpPr>
          <p:spPr>
            <a:xfrm>
              <a:off x="5283" y="2913"/>
              <a:ext cx="95" cy="124"/>
            </a:xfrm>
            <a:custGeom>
              <a:rect b="b" l="l" r="r" t="t"/>
              <a:pathLst>
                <a:path extrusionOk="0" h="17" w="13">
                  <a:moveTo>
                    <a:pt x="6" y="17"/>
                  </a:moveTo>
                  <a:cubicBezTo>
                    <a:pt x="5" y="17"/>
                    <a:pt x="3" y="17"/>
                    <a:pt x="2" y="16"/>
                  </a:cubicBezTo>
                  <a:cubicBezTo>
                    <a:pt x="0" y="14"/>
                    <a:pt x="0" y="12"/>
                    <a:pt x="0" y="9"/>
                  </a:cubicBezTo>
                  <a:cubicBezTo>
                    <a:pt x="2" y="5"/>
                    <a:pt x="2" y="0"/>
                    <a:pt x="8" y="0"/>
                  </a:cubicBezTo>
                  <a:cubicBezTo>
                    <a:pt x="13" y="4"/>
                    <a:pt x="10" y="8"/>
                    <a:pt x="8" y="12"/>
                  </a:cubicBezTo>
                  <a:cubicBezTo>
                    <a:pt x="8" y="13"/>
                    <a:pt x="8" y="14"/>
                    <a:pt x="8" y="15"/>
                  </a:cubicBezTo>
                  <a:cubicBezTo>
                    <a:pt x="8" y="17"/>
                    <a:pt x="7" y="17"/>
                    <a:pt x="6" y="17"/>
                  </a:cubicBezTo>
                  <a:close/>
                </a:path>
              </a:pathLst>
            </a:custGeom>
            <a:solidFill>
              <a:srgbClr val="44B09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9" name="Google Shape;789;p15"/>
            <p:cNvSpPr/>
            <p:nvPr/>
          </p:nvSpPr>
          <p:spPr>
            <a:xfrm>
              <a:off x="5305" y="3015"/>
              <a:ext cx="116" cy="117"/>
            </a:xfrm>
            <a:custGeom>
              <a:rect b="b" l="l" r="r" t="t"/>
              <a:pathLst>
                <a:path extrusionOk="0" h="16" w="16">
                  <a:moveTo>
                    <a:pt x="3" y="3"/>
                  </a:moveTo>
                  <a:cubicBezTo>
                    <a:pt x="3" y="3"/>
                    <a:pt x="4" y="2"/>
                    <a:pt x="5" y="1"/>
                  </a:cubicBezTo>
                  <a:cubicBezTo>
                    <a:pt x="6" y="1"/>
                    <a:pt x="7" y="1"/>
                    <a:pt x="8" y="1"/>
                  </a:cubicBezTo>
                  <a:cubicBezTo>
                    <a:pt x="16" y="0"/>
                    <a:pt x="12" y="5"/>
                    <a:pt x="11" y="8"/>
                  </a:cubicBezTo>
                  <a:cubicBezTo>
                    <a:pt x="9" y="11"/>
                    <a:pt x="8" y="16"/>
                    <a:pt x="3" y="14"/>
                  </a:cubicBezTo>
                  <a:cubicBezTo>
                    <a:pt x="0" y="10"/>
                    <a:pt x="7" y="7"/>
                    <a:pt x="3" y="3"/>
                  </a:cubicBezTo>
                  <a:close/>
                </a:path>
              </a:pathLst>
            </a:custGeom>
            <a:solidFill>
              <a:srgbClr val="4F9B8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0" name="Google Shape;790;p15"/>
            <p:cNvSpPr/>
            <p:nvPr/>
          </p:nvSpPr>
          <p:spPr>
            <a:xfrm>
              <a:off x="5276" y="3234"/>
              <a:ext cx="109" cy="73"/>
            </a:xfrm>
            <a:custGeom>
              <a:rect b="b" l="l" r="r" t="t"/>
              <a:pathLst>
                <a:path extrusionOk="0" h="10" w="15">
                  <a:moveTo>
                    <a:pt x="12" y="7"/>
                  </a:moveTo>
                  <a:cubicBezTo>
                    <a:pt x="8" y="7"/>
                    <a:pt x="4" y="10"/>
                    <a:pt x="0" y="9"/>
                  </a:cubicBezTo>
                  <a:cubicBezTo>
                    <a:pt x="3" y="2"/>
                    <a:pt x="8" y="0"/>
                    <a:pt x="15" y="3"/>
                  </a:cubicBezTo>
                  <a:cubicBezTo>
                    <a:pt x="14" y="4"/>
                    <a:pt x="13" y="6"/>
                    <a:pt x="12" y="7"/>
                  </a:cubicBezTo>
                  <a:close/>
                </a:path>
              </a:pathLst>
            </a:custGeom>
            <a:solidFill>
              <a:srgbClr val="4394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1" name="Google Shape;791;p15"/>
            <p:cNvSpPr/>
            <p:nvPr/>
          </p:nvSpPr>
          <p:spPr>
            <a:xfrm>
              <a:off x="6091" y="3446"/>
              <a:ext cx="81" cy="278"/>
            </a:xfrm>
            <a:custGeom>
              <a:rect b="b" l="l" r="r" t="t"/>
              <a:pathLst>
                <a:path extrusionOk="0" h="38" w="11">
                  <a:moveTo>
                    <a:pt x="3" y="36"/>
                  </a:moveTo>
                  <a:cubicBezTo>
                    <a:pt x="2" y="37"/>
                    <a:pt x="2" y="37"/>
                    <a:pt x="1" y="38"/>
                  </a:cubicBezTo>
                  <a:cubicBezTo>
                    <a:pt x="1" y="29"/>
                    <a:pt x="1" y="21"/>
                    <a:pt x="1" y="13"/>
                  </a:cubicBezTo>
                  <a:cubicBezTo>
                    <a:pt x="3" y="9"/>
                    <a:pt x="0" y="4"/>
                    <a:pt x="4" y="0"/>
                  </a:cubicBezTo>
                  <a:cubicBezTo>
                    <a:pt x="11" y="6"/>
                    <a:pt x="7" y="14"/>
                    <a:pt x="8" y="21"/>
                  </a:cubicBezTo>
                  <a:cubicBezTo>
                    <a:pt x="7" y="26"/>
                    <a:pt x="6" y="31"/>
                    <a:pt x="3" y="36"/>
                  </a:cubicBezTo>
                  <a:close/>
                </a:path>
              </a:pathLst>
            </a:custGeom>
            <a:solidFill>
              <a:srgbClr val="53403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2" name="Google Shape;792;p15"/>
            <p:cNvSpPr/>
            <p:nvPr/>
          </p:nvSpPr>
          <p:spPr>
            <a:xfrm>
              <a:off x="6295" y="3716"/>
              <a:ext cx="175" cy="59"/>
            </a:xfrm>
            <a:custGeom>
              <a:rect b="b" l="l" r="r" t="t"/>
              <a:pathLst>
                <a:path extrusionOk="0" h="8" w="24">
                  <a:moveTo>
                    <a:pt x="0" y="8"/>
                  </a:moveTo>
                  <a:cubicBezTo>
                    <a:pt x="0" y="7"/>
                    <a:pt x="0" y="6"/>
                    <a:pt x="0" y="5"/>
                  </a:cubicBezTo>
                  <a:cubicBezTo>
                    <a:pt x="0" y="5"/>
                    <a:pt x="1" y="4"/>
                    <a:pt x="1" y="4"/>
                  </a:cubicBezTo>
                  <a:cubicBezTo>
                    <a:pt x="8" y="1"/>
                    <a:pt x="15" y="0"/>
                    <a:pt x="22" y="4"/>
                  </a:cubicBezTo>
                  <a:cubicBezTo>
                    <a:pt x="24" y="5"/>
                    <a:pt x="24" y="6"/>
                    <a:pt x="23" y="8"/>
                  </a:cubicBezTo>
                  <a:cubicBezTo>
                    <a:pt x="15" y="8"/>
                    <a:pt x="8" y="8"/>
                    <a:pt x="0" y="8"/>
                  </a:cubicBezTo>
                  <a:close/>
                </a:path>
              </a:pathLst>
            </a:custGeom>
            <a:solidFill>
              <a:srgbClr val="3E3F3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3" name="Google Shape;793;p15"/>
            <p:cNvSpPr/>
            <p:nvPr/>
          </p:nvSpPr>
          <p:spPr>
            <a:xfrm>
              <a:off x="7010" y="2760"/>
              <a:ext cx="58" cy="197"/>
            </a:xfrm>
            <a:custGeom>
              <a:rect b="b" l="l" r="r" t="t"/>
              <a:pathLst>
                <a:path extrusionOk="0" h="27" w="8">
                  <a:moveTo>
                    <a:pt x="5" y="0"/>
                  </a:moveTo>
                  <a:cubicBezTo>
                    <a:pt x="8" y="8"/>
                    <a:pt x="7" y="15"/>
                    <a:pt x="6" y="23"/>
                  </a:cubicBezTo>
                  <a:cubicBezTo>
                    <a:pt x="6" y="25"/>
                    <a:pt x="7" y="27"/>
                    <a:pt x="4" y="27"/>
                  </a:cubicBezTo>
                  <a:cubicBezTo>
                    <a:pt x="3" y="26"/>
                    <a:pt x="2" y="26"/>
                    <a:pt x="2" y="25"/>
                  </a:cubicBezTo>
                  <a:cubicBezTo>
                    <a:pt x="0" y="18"/>
                    <a:pt x="1" y="11"/>
                    <a:pt x="1" y="4"/>
                  </a:cubicBezTo>
                  <a:cubicBezTo>
                    <a:pt x="2" y="2"/>
                    <a:pt x="3" y="1"/>
                    <a:pt x="5" y="0"/>
                  </a:cubicBezTo>
                  <a:close/>
                </a:path>
              </a:pathLst>
            </a:custGeom>
            <a:solidFill>
              <a:srgbClr val="4A383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4" name="Google Shape;794;p15"/>
            <p:cNvSpPr/>
            <p:nvPr/>
          </p:nvSpPr>
          <p:spPr>
            <a:xfrm>
              <a:off x="4919" y="2950"/>
              <a:ext cx="131" cy="80"/>
            </a:xfrm>
            <a:custGeom>
              <a:rect b="b" l="l" r="r" t="t"/>
              <a:pathLst>
                <a:path extrusionOk="0" h="11" w="18">
                  <a:moveTo>
                    <a:pt x="17" y="7"/>
                  </a:moveTo>
                  <a:cubicBezTo>
                    <a:pt x="18" y="10"/>
                    <a:pt x="18" y="11"/>
                    <a:pt x="14" y="11"/>
                  </a:cubicBezTo>
                  <a:cubicBezTo>
                    <a:pt x="13" y="10"/>
                    <a:pt x="11" y="10"/>
                    <a:pt x="9" y="9"/>
                  </a:cubicBezTo>
                  <a:cubicBezTo>
                    <a:pt x="6" y="9"/>
                    <a:pt x="5" y="7"/>
                    <a:pt x="4" y="5"/>
                  </a:cubicBezTo>
                  <a:cubicBezTo>
                    <a:pt x="0" y="0"/>
                    <a:pt x="5" y="1"/>
                    <a:pt x="8" y="0"/>
                  </a:cubicBezTo>
                  <a:cubicBezTo>
                    <a:pt x="13" y="0"/>
                    <a:pt x="15" y="2"/>
                    <a:pt x="17" y="7"/>
                  </a:cubicBezTo>
                  <a:close/>
                </a:path>
              </a:pathLst>
            </a:custGeom>
            <a:solidFill>
              <a:srgbClr val="509F8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5" name="Google Shape;795;p15"/>
            <p:cNvSpPr/>
            <p:nvPr/>
          </p:nvSpPr>
          <p:spPr>
            <a:xfrm>
              <a:off x="6835" y="2146"/>
              <a:ext cx="313" cy="59"/>
            </a:xfrm>
            <a:custGeom>
              <a:rect b="b" l="l" r="r" t="t"/>
              <a:pathLst>
                <a:path extrusionOk="0" h="8" w="43">
                  <a:moveTo>
                    <a:pt x="0" y="3"/>
                  </a:moveTo>
                  <a:cubicBezTo>
                    <a:pt x="0" y="2"/>
                    <a:pt x="0" y="1"/>
                    <a:pt x="0" y="1"/>
                  </a:cubicBezTo>
                  <a:cubicBezTo>
                    <a:pt x="14" y="0"/>
                    <a:pt x="29" y="0"/>
                    <a:pt x="43" y="1"/>
                  </a:cubicBezTo>
                  <a:cubicBezTo>
                    <a:pt x="43" y="2"/>
                    <a:pt x="43" y="3"/>
                    <a:pt x="42" y="4"/>
                  </a:cubicBezTo>
                  <a:cubicBezTo>
                    <a:pt x="33" y="7"/>
                    <a:pt x="24" y="8"/>
                    <a:pt x="16" y="3"/>
                  </a:cubicBezTo>
                  <a:cubicBezTo>
                    <a:pt x="14" y="3"/>
                    <a:pt x="12" y="3"/>
                    <a:pt x="10" y="3"/>
                  </a:cubicBezTo>
                  <a:cubicBezTo>
                    <a:pt x="7" y="5"/>
                    <a:pt x="4" y="6"/>
                    <a:pt x="0" y="3"/>
                  </a:cubicBezTo>
                  <a:close/>
                </a:path>
              </a:pathLst>
            </a:custGeom>
            <a:solidFill>
              <a:srgbClr val="23303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6" name="Google Shape;796;p15"/>
            <p:cNvSpPr/>
            <p:nvPr/>
          </p:nvSpPr>
          <p:spPr>
            <a:xfrm>
              <a:off x="6922" y="3139"/>
              <a:ext cx="29" cy="212"/>
            </a:xfrm>
            <a:custGeom>
              <a:rect b="b" l="l" r="r" t="t"/>
              <a:pathLst>
                <a:path extrusionOk="0" h="29" w="4">
                  <a:moveTo>
                    <a:pt x="3" y="8"/>
                  </a:moveTo>
                  <a:cubicBezTo>
                    <a:pt x="4" y="15"/>
                    <a:pt x="4" y="23"/>
                    <a:pt x="2" y="29"/>
                  </a:cubicBezTo>
                  <a:cubicBezTo>
                    <a:pt x="0" y="27"/>
                    <a:pt x="2" y="25"/>
                    <a:pt x="0" y="22"/>
                  </a:cubicBezTo>
                  <a:cubicBezTo>
                    <a:pt x="0" y="15"/>
                    <a:pt x="0" y="7"/>
                    <a:pt x="2" y="0"/>
                  </a:cubicBezTo>
                  <a:cubicBezTo>
                    <a:pt x="4" y="2"/>
                    <a:pt x="2" y="6"/>
                    <a:pt x="3" y="8"/>
                  </a:cubicBezTo>
                  <a:close/>
                </a:path>
              </a:pathLst>
            </a:custGeom>
            <a:solidFill>
              <a:srgbClr val="5F3E3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7" name="Google Shape;797;p15"/>
            <p:cNvSpPr/>
            <p:nvPr/>
          </p:nvSpPr>
          <p:spPr>
            <a:xfrm>
              <a:off x="6354" y="1884"/>
              <a:ext cx="73" cy="226"/>
            </a:xfrm>
            <a:custGeom>
              <a:rect b="b" l="l" r="r" t="t"/>
              <a:pathLst>
                <a:path extrusionOk="0" h="31" w="10">
                  <a:moveTo>
                    <a:pt x="10" y="6"/>
                  </a:moveTo>
                  <a:cubicBezTo>
                    <a:pt x="9" y="6"/>
                    <a:pt x="9" y="6"/>
                    <a:pt x="8" y="6"/>
                  </a:cubicBezTo>
                  <a:cubicBezTo>
                    <a:pt x="6" y="13"/>
                    <a:pt x="8" y="20"/>
                    <a:pt x="7" y="27"/>
                  </a:cubicBezTo>
                  <a:cubicBezTo>
                    <a:pt x="4" y="31"/>
                    <a:pt x="3" y="27"/>
                    <a:pt x="2" y="26"/>
                  </a:cubicBezTo>
                  <a:cubicBezTo>
                    <a:pt x="0" y="23"/>
                    <a:pt x="0" y="20"/>
                    <a:pt x="2" y="17"/>
                  </a:cubicBezTo>
                  <a:cubicBezTo>
                    <a:pt x="2" y="16"/>
                    <a:pt x="3" y="15"/>
                    <a:pt x="3" y="15"/>
                  </a:cubicBezTo>
                  <a:cubicBezTo>
                    <a:pt x="1" y="11"/>
                    <a:pt x="2" y="7"/>
                    <a:pt x="2" y="3"/>
                  </a:cubicBezTo>
                  <a:cubicBezTo>
                    <a:pt x="2" y="2"/>
                    <a:pt x="2" y="2"/>
                    <a:pt x="3" y="1"/>
                  </a:cubicBezTo>
                  <a:cubicBezTo>
                    <a:pt x="7" y="0"/>
                    <a:pt x="7" y="5"/>
                    <a:pt x="10" y="6"/>
                  </a:cubicBezTo>
                  <a:close/>
                </a:path>
              </a:pathLst>
            </a:custGeom>
            <a:solidFill>
              <a:srgbClr val="30313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8" name="Google Shape;798;p15"/>
            <p:cNvSpPr/>
            <p:nvPr/>
          </p:nvSpPr>
          <p:spPr>
            <a:xfrm>
              <a:off x="6398" y="3461"/>
              <a:ext cx="80" cy="255"/>
            </a:xfrm>
            <a:custGeom>
              <a:rect b="b" l="l" r="r" t="t"/>
              <a:pathLst>
                <a:path extrusionOk="0" h="35" w="11">
                  <a:moveTo>
                    <a:pt x="7" y="26"/>
                  </a:moveTo>
                  <a:cubicBezTo>
                    <a:pt x="7" y="29"/>
                    <a:pt x="7" y="32"/>
                    <a:pt x="7" y="35"/>
                  </a:cubicBezTo>
                  <a:cubicBezTo>
                    <a:pt x="7" y="35"/>
                    <a:pt x="6" y="35"/>
                    <a:pt x="6" y="35"/>
                  </a:cubicBezTo>
                  <a:cubicBezTo>
                    <a:pt x="4" y="35"/>
                    <a:pt x="3" y="34"/>
                    <a:pt x="2" y="33"/>
                  </a:cubicBezTo>
                  <a:cubicBezTo>
                    <a:pt x="2" y="31"/>
                    <a:pt x="2" y="29"/>
                    <a:pt x="2" y="27"/>
                  </a:cubicBezTo>
                  <a:cubicBezTo>
                    <a:pt x="2" y="19"/>
                    <a:pt x="0" y="11"/>
                    <a:pt x="3" y="3"/>
                  </a:cubicBezTo>
                  <a:cubicBezTo>
                    <a:pt x="4" y="1"/>
                    <a:pt x="6" y="0"/>
                    <a:pt x="8" y="0"/>
                  </a:cubicBezTo>
                  <a:cubicBezTo>
                    <a:pt x="10" y="1"/>
                    <a:pt x="11" y="2"/>
                    <a:pt x="11" y="4"/>
                  </a:cubicBezTo>
                  <a:cubicBezTo>
                    <a:pt x="7" y="11"/>
                    <a:pt x="9" y="19"/>
                    <a:pt x="7" y="26"/>
                  </a:cubicBezTo>
                  <a:close/>
                </a:path>
              </a:pathLst>
            </a:custGeom>
            <a:solidFill>
              <a:srgbClr val="2B313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9" name="Google Shape;799;p15"/>
            <p:cNvSpPr/>
            <p:nvPr/>
          </p:nvSpPr>
          <p:spPr>
            <a:xfrm>
              <a:off x="6660" y="2124"/>
              <a:ext cx="73" cy="154"/>
            </a:xfrm>
            <a:custGeom>
              <a:rect b="b" l="l" r="r" t="t"/>
              <a:pathLst>
                <a:path extrusionOk="0" h="21" w="10">
                  <a:moveTo>
                    <a:pt x="7" y="0"/>
                  </a:moveTo>
                  <a:cubicBezTo>
                    <a:pt x="9" y="7"/>
                    <a:pt x="10" y="14"/>
                    <a:pt x="5" y="21"/>
                  </a:cubicBezTo>
                  <a:cubicBezTo>
                    <a:pt x="4" y="21"/>
                    <a:pt x="3" y="20"/>
                    <a:pt x="2" y="18"/>
                  </a:cubicBezTo>
                  <a:cubicBezTo>
                    <a:pt x="2" y="12"/>
                    <a:pt x="0" y="6"/>
                    <a:pt x="4" y="0"/>
                  </a:cubicBezTo>
                  <a:cubicBezTo>
                    <a:pt x="5" y="0"/>
                    <a:pt x="6" y="0"/>
                    <a:pt x="7" y="0"/>
                  </a:cubicBezTo>
                  <a:close/>
                </a:path>
              </a:pathLst>
            </a:custGeom>
            <a:solidFill>
              <a:srgbClr val="4B4D4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0" name="Google Shape;800;p15"/>
            <p:cNvSpPr/>
            <p:nvPr/>
          </p:nvSpPr>
          <p:spPr>
            <a:xfrm>
              <a:off x="6449" y="3490"/>
              <a:ext cx="51" cy="161"/>
            </a:xfrm>
            <a:custGeom>
              <a:rect b="b" l="l" r="r" t="t"/>
              <a:pathLst>
                <a:path extrusionOk="0" h="22" w="7">
                  <a:moveTo>
                    <a:pt x="0" y="22"/>
                  </a:moveTo>
                  <a:cubicBezTo>
                    <a:pt x="0" y="17"/>
                    <a:pt x="0" y="11"/>
                    <a:pt x="0" y="6"/>
                  </a:cubicBezTo>
                  <a:cubicBezTo>
                    <a:pt x="0" y="3"/>
                    <a:pt x="0" y="1"/>
                    <a:pt x="4" y="0"/>
                  </a:cubicBezTo>
                  <a:cubicBezTo>
                    <a:pt x="6" y="1"/>
                    <a:pt x="7" y="3"/>
                    <a:pt x="5" y="5"/>
                  </a:cubicBezTo>
                  <a:cubicBezTo>
                    <a:pt x="2" y="8"/>
                    <a:pt x="4" y="11"/>
                    <a:pt x="3" y="14"/>
                  </a:cubicBezTo>
                  <a:cubicBezTo>
                    <a:pt x="1" y="16"/>
                    <a:pt x="2" y="20"/>
                    <a:pt x="0" y="22"/>
                  </a:cubicBezTo>
                  <a:close/>
                </a:path>
              </a:pathLst>
            </a:custGeom>
            <a:solidFill>
              <a:srgbClr val="954D4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1" name="Google Shape;801;p15"/>
            <p:cNvSpPr/>
            <p:nvPr/>
          </p:nvSpPr>
          <p:spPr>
            <a:xfrm>
              <a:off x="7031" y="3052"/>
              <a:ext cx="44" cy="241"/>
            </a:xfrm>
            <a:custGeom>
              <a:rect b="b" l="l" r="r" t="t"/>
              <a:pathLst>
                <a:path extrusionOk="0" h="33" w="6">
                  <a:moveTo>
                    <a:pt x="4" y="33"/>
                  </a:moveTo>
                  <a:cubicBezTo>
                    <a:pt x="2" y="26"/>
                    <a:pt x="1" y="19"/>
                    <a:pt x="3" y="13"/>
                  </a:cubicBezTo>
                  <a:cubicBezTo>
                    <a:pt x="1" y="8"/>
                    <a:pt x="0" y="4"/>
                    <a:pt x="4" y="0"/>
                  </a:cubicBezTo>
                  <a:cubicBezTo>
                    <a:pt x="6" y="6"/>
                    <a:pt x="6" y="13"/>
                    <a:pt x="5" y="19"/>
                  </a:cubicBezTo>
                  <a:cubicBezTo>
                    <a:pt x="4" y="23"/>
                    <a:pt x="6" y="28"/>
                    <a:pt x="4" y="33"/>
                  </a:cubicBezTo>
                  <a:close/>
                </a:path>
              </a:pathLst>
            </a:custGeom>
            <a:solidFill>
              <a:srgbClr val="533B3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2" name="Google Shape;802;p15"/>
            <p:cNvSpPr/>
            <p:nvPr/>
          </p:nvSpPr>
          <p:spPr>
            <a:xfrm>
              <a:off x="5028" y="3161"/>
              <a:ext cx="87" cy="103"/>
            </a:xfrm>
            <a:custGeom>
              <a:rect b="b" l="l" r="r" t="t"/>
              <a:pathLst>
                <a:path extrusionOk="0" h="14" w="12">
                  <a:moveTo>
                    <a:pt x="1" y="6"/>
                  </a:moveTo>
                  <a:cubicBezTo>
                    <a:pt x="1" y="4"/>
                    <a:pt x="0" y="2"/>
                    <a:pt x="1" y="1"/>
                  </a:cubicBezTo>
                  <a:cubicBezTo>
                    <a:pt x="2" y="0"/>
                    <a:pt x="4" y="1"/>
                    <a:pt x="6" y="2"/>
                  </a:cubicBezTo>
                  <a:cubicBezTo>
                    <a:pt x="8" y="4"/>
                    <a:pt x="8" y="8"/>
                    <a:pt x="12" y="9"/>
                  </a:cubicBezTo>
                  <a:cubicBezTo>
                    <a:pt x="12" y="10"/>
                    <a:pt x="12" y="11"/>
                    <a:pt x="12" y="12"/>
                  </a:cubicBezTo>
                  <a:cubicBezTo>
                    <a:pt x="8" y="14"/>
                    <a:pt x="6" y="11"/>
                    <a:pt x="3" y="9"/>
                  </a:cubicBezTo>
                  <a:cubicBezTo>
                    <a:pt x="2" y="8"/>
                    <a:pt x="2" y="7"/>
                    <a:pt x="1" y="6"/>
                  </a:cubicBezTo>
                  <a:close/>
                </a:path>
              </a:pathLst>
            </a:custGeom>
            <a:solidFill>
              <a:srgbClr val="27AE8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3" name="Google Shape;803;p15"/>
            <p:cNvSpPr/>
            <p:nvPr/>
          </p:nvSpPr>
          <p:spPr>
            <a:xfrm>
              <a:off x="7017" y="2928"/>
              <a:ext cx="44" cy="219"/>
            </a:xfrm>
            <a:custGeom>
              <a:rect b="b" l="l" r="r" t="t"/>
              <a:pathLst>
                <a:path extrusionOk="0" h="30" w="6">
                  <a:moveTo>
                    <a:pt x="6" y="17"/>
                  </a:moveTo>
                  <a:cubicBezTo>
                    <a:pt x="6" y="21"/>
                    <a:pt x="6" y="25"/>
                    <a:pt x="5" y="30"/>
                  </a:cubicBezTo>
                  <a:cubicBezTo>
                    <a:pt x="4" y="30"/>
                    <a:pt x="2" y="30"/>
                    <a:pt x="1" y="30"/>
                  </a:cubicBezTo>
                  <a:cubicBezTo>
                    <a:pt x="0" y="30"/>
                    <a:pt x="0" y="29"/>
                    <a:pt x="0" y="28"/>
                  </a:cubicBezTo>
                  <a:cubicBezTo>
                    <a:pt x="0" y="27"/>
                    <a:pt x="0" y="26"/>
                    <a:pt x="0" y="26"/>
                  </a:cubicBezTo>
                  <a:cubicBezTo>
                    <a:pt x="3" y="22"/>
                    <a:pt x="1" y="18"/>
                    <a:pt x="2" y="14"/>
                  </a:cubicBezTo>
                  <a:cubicBezTo>
                    <a:pt x="2" y="10"/>
                    <a:pt x="1" y="6"/>
                    <a:pt x="4" y="4"/>
                  </a:cubicBezTo>
                  <a:cubicBezTo>
                    <a:pt x="4" y="2"/>
                    <a:pt x="5" y="1"/>
                    <a:pt x="5" y="0"/>
                  </a:cubicBezTo>
                  <a:cubicBezTo>
                    <a:pt x="6" y="6"/>
                    <a:pt x="6" y="11"/>
                    <a:pt x="6" y="17"/>
                  </a:cubicBezTo>
                  <a:close/>
                </a:path>
              </a:pathLst>
            </a:custGeom>
            <a:solidFill>
              <a:srgbClr val="0D2E2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4" name="Google Shape;804;p15"/>
            <p:cNvSpPr/>
            <p:nvPr/>
          </p:nvSpPr>
          <p:spPr>
            <a:xfrm>
              <a:off x="4970" y="2928"/>
              <a:ext cx="102" cy="73"/>
            </a:xfrm>
            <a:custGeom>
              <a:rect b="b" l="l" r="r" t="t"/>
              <a:pathLst>
                <a:path extrusionOk="0" h="10" w="14">
                  <a:moveTo>
                    <a:pt x="10" y="10"/>
                  </a:moveTo>
                  <a:cubicBezTo>
                    <a:pt x="7" y="8"/>
                    <a:pt x="4" y="6"/>
                    <a:pt x="1" y="4"/>
                  </a:cubicBezTo>
                  <a:cubicBezTo>
                    <a:pt x="0" y="4"/>
                    <a:pt x="0" y="3"/>
                    <a:pt x="1" y="2"/>
                  </a:cubicBezTo>
                  <a:cubicBezTo>
                    <a:pt x="1" y="1"/>
                    <a:pt x="2" y="0"/>
                    <a:pt x="2" y="0"/>
                  </a:cubicBezTo>
                  <a:cubicBezTo>
                    <a:pt x="4" y="0"/>
                    <a:pt x="5" y="0"/>
                    <a:pt x="6" y="0"/>
                  </a:cubicBezTo>
                  <a:cubicBezTo>
                    <a:pt x="8" y="0"/>
                    <a:pt x="9" y="1"/>
                    <a:pt x="11" y="2"/>
                  </a:cubicBezTo>
                  <a:cubicBezTo>
                    <a:pt x="12" y="2"/>
                    <a:pt x="12" y="3"/>
                    <a:pt x="13" y="3"/>
                  </a:cubicBezTo>
                  <a:cubicBezTo>
                    <a:pt x="14" y="5"/>
                    <a:pt x="14" y="8"/>
                    <a:pt x="13" y="10"/>
                  </a:cubicBezTo>
                  <a:cubicBezTo>
                    <a:pt x="12" y="10"/>
                    <a:pt x="11" y="10"/>
                    <a:pt x="10" y="10"/>
                  </a:cubicBezTo>
                  <a:close/>
                </a:path>
              </a:pathLst>
            </a:custGeom>
            <a:solidFill>
              <a:srgbClr val="35323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5" name="Google Shape;805;p15"/>
            <p:cNvSpPr/>
            <p:nvPr/>
          </p:nvSpPr>
          <p:spPr>
            <a:xfrm>
              <a:off x="5225" y="2570"/>
              <a:ext cx="72" cy="131"/>
            </a:xfrm>
            <a:custGeom>
              <a:rect b="b" l="l" r="r" t="t"/>
              <a:pathLst>
                <a:path extrusionOk="0" h="18" w="10">
                  <a:moveTo>
                    <a:pt x="9" y="17"/>
                  </a:moveTo>
                  <a:cubicBezTo>
                    <a:pt x="8" y="17"/>
                    <a:pt x="7" y="18"/>
                    <a:pt x="6" y="18"/>
                  </a:cubicBezTo>
                  <a:cubicBezTo>
                    <a:pt x="0" y="16"/>
                    <a:pt x="2" y="11"/>
                    <a:pt x="1" y="7"/>
                  </a:cubicBezTo>
                  <a:cubicBezTo>
                    <a:pt x="2" y="5"/>
                    <a:pt x="2" y="2"/>
                    <a:pt x="3" y="1"/>
                  </a:cubicBezTo>
                  <a:cubicBezTo>
                    <a:pt x="6" y="0"/>
                    <a:pt x="7" y="1"/>
                    <a:pt x="7" y="3"/>
                  </a:cubicBezTo>
                  <a:cubicBezTo>
                    <a:pt x="7" y="4"/>
                    <a:pt x="7" y="4"/>
                    <a:pt x="7" y="4"/>
                  </a:cubicBezTo>
                  <a:cubicBezTo>
                    <a:pt x="10" y="8"/>
                    <a:pt x="8" y="13"/>
                    <a:pt x="9" y="17"/>
                  </a:cubicBezTo>
                  <a:close/>
                </a:path>
              </a:pathLst>
            </a:custGeom>
            <a:solidFill>
              <a:srgbClr val="45AA9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6" name="Google Shape;806;p15"/>
            <p:cNvSpPr/>
            <p:nvPr/>
          </p:nvSpPr>
          <p:spPr>
            <a:xfrm>
              <a:off x="5312" y="3081"/>
              <a:ext cx="80" cy="95"/>
            </a:xfrm>
            <a:custGeom>
              <a:rect b="b" l="l" r="r" t="t"/>
              <a:pathLst>
                <a:path extrusionOk="0" h="13" w="11">
                  <a:moveTo>
                    <a:pt x="2" y="5"/>
                  </a:moveTo>
                  <a:cubicBezTo>
                    <a:pt x="5" y="5"/>
                    <a:pt x="7" y="2"/>
                    <a:pt x="9" y="0"/>
                  </a:cubicBezTo>
                  <a:cubicBezTo>
                    <a:pt x="10" y="0"/>
                    <a:pt x="10" y="0"/>
                    <a:pt x="10" y="1"/>
                  </a:cubicBezTo>
                  <a:cubicBezTo>
                    <a:pt x="10" y="2"/>
                    <a:pt x="9" y="3"/>
                    <a:pt x="9" y="4"/>
                  </a:cubicBezTo>
                  <a:cubicBezTo>
                    <a:pt x="9" y="5"/>
                    <a:pt x="11" y="6"/>
                    <a:pt x="11" y="7"/>
                  </a:cubicBezTo>
                  <a:cubicBezTo>
                    <a:pt x="10" y="11"/>
                    <a:pt x="8" y="13"/>
                    <a:pt x="3" y="11"/>
                  </a:cubicBezTo>
                  <a:cubicBezTo>
                    <a:pt x="0" y="10"/>
                    <a:pt x="0" y="8"/>
                    <a:pt x="2" y="5"/>
                  </a:cubicBezTo>
                  <a:close/>
                </a:path>
              </a:pathLst>
            </a:custGeom>
            <a:solidFill>
              <a:srgbClr val="3A383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7" name="Google Shape;807;p15"/>
            <p:cNvSpPr/>
            <p:nvPr/>
          </p:nvSpPr>
          <p:spPr>
            <a:xfrm>
              <a:off x="6456" y="2000"/>
              <a:ext cx="36" cy="227"/>
            </a:xfrm>
            <a:custGeom>
              <a:rect b="b" l="l" r="r" t="t"/>
              <a:pathLst>
                <a:path extrusionOk="0" h="31" w="5">
                  <a:moveTo>
                    <a:pt x="3" y="31"/>
                  </a:moveTo>
                  <a:cubicBezTo>
                    <a:pt x="0" y="21"/>
                    <a:pt x="3" y="10"/>
                    <a:pt x="3" y="0"/>
                  </a:cubicBezTo>
                  <a:cubicBezTo>
                    <a:pt x="3" y="10"/>
                    <a:pt x="5" y="21"/>
                    <a:pt x="3" y="31"/>
                  </a:cubicBezTo>
                  <a:close/>
                </a:path>
              </a:pathLst>
            </a:custGeom>
            <a:solidFill>
              <a:srgbClr val="4E433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8" name="Google Shape;808;p15"/>
            <p:cNvSpPr/>
            <p:nvPr/>
          </p:nvSpPr>
          <p:spPr>
            <a:xfrm>
              <a:off x="6908" y="3439"/>
              <a:ext cx="29" cy="182"/>
            </a:xfrm>
            <a:custGeom>
              <a:rect b="b" l="l" r="r" t="t"/>
              <a:pathLst>
                <a:path extrusionOk="0" h="25" w="4">
                  <a:moveTo>
                    <a:pt x="3" y="5"/>
                  </a:moveTo>
                  <a:cubicBezTo>
                    <a:pt x="4" y="12"/>
                    <a:pt x="4" y="18"/>
                    <a:pt x="2" y="25"/>
                  </a:cubicBezTo>
                  <a:cubicBezTo>
                    <a:pt x="0" y="22"/>
                    <a:pt x="2" y="18"/>
                    <a:pt x="1" y="16"/>
                  </a:cubicBezTo>
                  <a:cubicBezTo>
                    <a:pt x="0" y="10"/>
                    <a:pt x="0" y="5"/>
                    <a:pt x="2" y="0"/>
                  </a:cubicBezTo>
                  <a:cubicBezTo>
                    <a:pt x="4" y="1"/>
                    <a:pt x="2" y="4"/>
                    <a:pt x="3" y="5"/>
                  </a:cubicBezTo>
                  <a:close/>
                </a:path>
              </a:pathLst>
            </a:custGeom>
            <a:solidFill>
              <a:srgbClr val="4A383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9" name="Google Shape;809;p15"/>
            <p:cNvSpPr/>
            <p:nvPr/>
          </p:nvSpPr>
          <p:spPr>
            <a:xfrm>
              <a:off x="5268" y="2760"/>
              <a:ext cx="66" cy="153"/>
            </a:xfrm>
            <a:custGeom>
              <a:rect b="b" l="l" r="r" t="t"/>
              <a:pathLst>
                <a:path extrusionOk="0" h="21" w="9">
                  <a:moveTo>
                    <a:pt x="3" y="6"/>
                  </a:moveTo>
                  <a:cubicBezTo>
                    <a:pt x="3" y="3"/>
                    <a:pt x="5" y="1"/>
                    <a:pt x="8" y="0"/>
                  </a:cubicBezTo>
                  <a:cubicBezTo>
                    <a:pt x="9" y="6"/>
                    <a:pt x="8" y="12"/>
                    <a:pt x="8" y="18"/>
                  </a:cubicBezTo>
                  <a:cubicBezTo>
                    <a:pt x="8" y="19"/>
                    <a:pt x="8" y="19"/>
                    <a:pt x="8" y="20"/>
                  </a:cubicBezTo>
                  <a:cubicBezTo>
                    <a:pt x="6" y="21"/>
                    <a:pt x="5" y="21"/>
                    <a:pt x="4" y="20"/>
                  </a:cubicBezTo>
                  <a:cubicBezTo>
                    <a:pt x="0" y="16"/>
                    <a:pt x="5" y="11"/>
                    <a:pt x="3" y="7"/>
                  </a:cubicBezTo>
                  <a:cubicBezTo>
                    <a:pt x="3" y="7"/>
                    <a:pt x="3" y="6"/>
                    <a:pt x="3" y="6"/>
                  </a:cubicBezTo>
                  <a:close/>
                </a:path>
              </a:pathLst>
            </a:custGeom>
            <a:solidFill>
              <a:srgbClr val="30383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0" name="Google Shape;810;p15"/>
            <p:cNvSpPr/>
            <p:nvPr/>
          </p:nvSpPr>
          <p:spPr>
            <a:xfrm>
              <a:off x="6638" y="2373"/>
              <a:ext cx="58" cy="131"/>
            </a:xfrm>
            <a:custGeom>
              <a:rect b="b" l="l" r="r" t="t"/>
              <a:pathLst>
                <a:path extrusionOk="0" h="18" w="8">
                  <a:moveTo>
                    <a:pt x="0" y="18"/>
                  </a:moveTo>
                  <a:cubicBezTo>
                    <a:pt x="3" y="12"/>
                    <a:pt x="0" y="4"/>
                    <a:pt x="6" y="0"/>
                  </a:cubicBezTo>
                  <a:cubicBezTo>
                    <a:pt x="4" y="6"/>
                    <a:pt x="8" y="14"/>
                    <a:pt x="0" y="18"/>
                  </a:cubicBezTo>
                  <a:close/>
                </a:path>
              </a:pathLst>
            </a:custGeom>
            <a:solidFill>
              <a:srgbClr val="493D3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1" name="Google Shape;811;p15"/>
            <p:cNvSpPr/>
            <p:nvPr/>
          </p:nvSpPr>
          <p:spPr>
            <a:xfrm>
              <a:off x="7053" y="3191"/>
              <a:ext cx="37" cy="226"/>
            </a:xfrm>
            <a:custGeom>
              <a:rect b="b" l="l" r="r" t="t"/>
              <a:pathLst>
                <a:path extrusionOk="0" h="31" w="5">
                  <a:moveTo>
                    <a:pt x="1" y="14"/>
                  </a:moveTo>
                  <a:cubicBezTo>
                    <a:pt x="2" y="9"/>
                    <a:pt x="0" y="4"/>
                    <a:pt x="2" y="0"/>
                  </a:cubicBezTo>
                  <a:cubicBezTo>
                    <a:pt x="2" y="8"/>
                    <a:pt x="3" y="16"/>
                    <a:pt x="3" y="23"/>
                  </a:cubicBezTo>
                  <a:cubicBezTo>
                    <a:pt x="3" y="26"/>
                    <a:pt x="5" y="29"/>
                    <a:pt x="1" y="31"/>
                  </a:cubicBezTo>
                  <a:cubicBezTo>
                    <a:pt x="1" y="25"/>
                    <a:pt x="1" y="19"/>
                    <a:pt x="1" y="14"/>
                  </a:cubicBezTo>
                  <a:close/>
                </a:path>
              </a:pathLst>
            </a:custGeom>
            <a:solidFill>
              <a:srgbClr val="27323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2" name="Google Shape;812;p15"/>
            <p:cNvSpPr/>
            <p:nvPr/>
          </p:nvSpPr>
          <p:spPr>
            <a:xfrm>
              <a:off x="7061" y="3526"/>
              <a:ext cx="21" cy="205"/>
            </a:xfrm>
            <a:custGeom>
              <a:rect b="b" l="l" r="r" t="t"/>
              <a:pathLst>
                <a:path extrusionOk="0" h="28" w="3">
                  <a:moveTo>
                    <a:pt x="3" y="0"/>
                  </a:moveTo>
                  <a:cubicBezTo>
                    <a:pt x="3" y="9"/>
                    <a:pt x="3" y="18"/>
                    <a:pt x="3" y="28"/>
                  </a:cubicBezTo>
                  <a:cubicBezTo>
                    <a:pt x="3" y="28"/>
                    <a:pt x="2" y="28"/>
                    <a:pt x="1" y="28"/>
                  </a:cubicBezTo>
                  <a:cubicBezTo>
                    <a:pt x="1" y="22"/>
                    <a:pt x="1" y="16"/>
                    <a:pt x="1" y="11"/>
                  </a:cubicBezTo>
                  <a:cubicBezTo>
                    <a:pt x="0" y="7"/>
                    <a:pt x="1" y="4"/>
                    <a:pt x="1" y="1"/>
                  </a:cubicBezTo>
                  <a:cubicBezTo>
                    <a:pt x="1" y="0"/>
                    <a:pt x="2" y="0"/>
                    <a:pt x="3" y="0"/>
                  </a:cubicBezTo>
                  <a:close/>
                </a:path>
              </a:pathLst>
            </a:custGeom>
            <a:solidFill>
              <a:srgbClr val="112E3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3" name="Google Shape;813;p15"/>
            <p:cNvSpPr/>
            <p:nvPr/>
          </p:nvSpPr>
          <p:spPr>
            <a:xfrm>
              <a:off x="6572" y="2066"/>
              <a:ext cx="124" cy="80"/>
            </a:xfrm>
            <a:custGeom>
              <a:rect b="b" l="l" r="r" t="t"/>
              <a:pathLst>
                <a:path extrusionOk="0" h="11" w="17">
                  <a:moveTo>
                    <a:pt x="0" y="7"/>
                  </a:moveTo>
                  <a:cubicBezTo>
                    <a:pt x="4" y="4"/>
                    <a:pt x="8" y="3"/>
                    <a:pt x="11" y="0"/>
                  </a:cubicBezTo>
                  <a:cubicBezTo>
                    <a:pt x="11" y="1"/>
                    <a:pt x="12" y="1"/>
                    <a:pt x="13" y="0"/>
                  </a:cubicBezTo>
                  <a:cubicBezTo>
                    <a:pt x="14" y="0"/>
                    <a:pt x="15" y="1"/>
                    <a:pt x="16" y="1"/>
                  </a:cubicBezTo>
                  <a:cubicBezTo>
                    <a:pt x="17" y="3"/>
                    <a:pt x="17" y="5"/>
                    <a:pt x="16" y="7"/>
                  </a:cubicBezTo>
                  <a:cubicBezTo>
                    <a:pt x="11" y="11"/>
                    <a:pt x="6" y="9"/>
                    <a:pt x="1" y="8"/>
                  </a:cubicBezTo>
                  <a:cubicBezTo>
                    <a:pt x="1" y="8"/>
                    <a:pt x="1" y="7"/>
                    <a:pt x="0" y="7"/>
                  </a:cubicBezTo>
                  <a:close/>
                </a:path>
              </a:pathLst>
            </a:custGeom>
            <a:solidFill>
              <a:srgbClr val="2E2D2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4" name="Google Shape;814;p15"/>
            <p:cNvSpPr/>
            <p:nvPr/>
          </p:nvSpPr>
          <p:spPr>
            <a:xfrm>
              <a:off x="5108" y="2855"/>
              <a:ext cx="95" cy="87"/>
            </a:xfrm>
            <a:custGeom>
              <a:rect b="b" l="l" r="r" t="t"/>
              <a:pathLst>
                <a:path extrusionOk="0" h="12" w="13">
                  <a:moveTo>
                    <a:pt x="4" y="0"/>
                  </a:moveTo>
                  <a:cubicBezTo>
                    <a:pt x="6" y="1"/>
                    <a:pt x="7" y="5"/>
                    <a:pt x="11" y="4"/>
                  </a:cubicBezTo>
                  <a:cubicBezTo>
                    <a:pt x="13" y="8"/>
                    <a:pt x="11" y="10"/>
                    <a:pt x="8" y="12"/>
                  </a:cubicBezTo>
                  <a:cubicBezTo>
                    <a:pt x="3" y="12"/>
                    <a:pt x="1" y="9"/>
                    <a:pt x="0" y="4"/>
                  </a:cubicBezTo>
                  <a:cubicBezTo>
                    <a:pt x="0" y="4"/>
                    <a:pt x="1" y="3"/>
                    <a:pt x="1" y="3"/>
                  </a:cubicBezTo>
                  <a:cubicBezTo>
                    <a:pt x="1" y="2"/>
                    <a:pt x="2" y="2"/>
                    <a:pt x="3" y="1"/>
                  </a:cubicBezTo>
                  <a:cubicBezTo>
                    <a:pt x="3" y="1"/>
                    <a:pt x="3" y="0"/>
                    <a:pt x="4" y="0"/>
                  </a:cubicBezTo>
                  <a:close/>
                </a:path>
              </a:pathLst>
            </a:custGeom>
            <a:solidFill>
              <a:srgbClr val="37373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5" name="Google Shape;815;p15"/>
            <p:cNvSpPr/>
            <p:nvPr/>
          </p:nvSpPr>
          <p:spPr>
            <a:xfrm>
              <a:off x="6922" y="2731"/>
              <a:ext cx="73" cy="211"/>
            </a:xfrm>
            <a:custGeom>
              <a:rect b="b" l="l" r="r" t="t"/>
              <a:pathLst>
                <a:path extrusionOk="0" h="29" w="10">
                  <a:moveTo>
                    <a:pt x="3" y="18"/>
                  </a:moveTo>
                  <a:cubicBezTo>
                    <a:pt x="3" y="12"/>
                    <a:pt x="4" y="6"/>
                    <a:pt x="4" y="0"/>
                  </a:cubicBezTo>
                  <a:cubicBezTo>
                    <a:pt x="8" y="0"/>
                    <a:pt x="7" y="4"/>
                    <a:pt x="8" y="7"/>
                  </a:cubicBezTo>
                  <a:cubicBezTo>
                    <a:pt x="7" y="14"/>
                    <a:pt x="10" y="22"/>
                    <a:pt x="5" y="29"/>
                  </a:cubicBezTo>
                  <a:cubicBezTo>
                    <a:pt x="0" y="26"/>
                    <a:pt x="3" y="22"/>
                    <a:pt x="3" y="18"/>
                  </a:cubicBezTo>
                  <a:close/>
                </a:path>
              </a:pathLst>
            </a:custGeom>
            <a:solidFill>
              <a:srgbClr val="2A333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6" name="Google Shape;816;p15"/>
            <p:cNvSpPr/>
            <p:nvPr/>
          </p:nvSpPr>
          <p:spPr>
            <a:xfrm>
              <a:off x="6543" y="2336"/>
              <a:ext cx="44" cy="117"/>
            </a:xfrm>
            <a:custGeom>
              <a:rect b="b" l="l" r="r" t="t"/>
              <a:pathLst>
                <a:path extrusionOk="0" h="16" w="6">
                  <a:moveTo>
                    <a:pt x="2" y="16"/>
                  </a:moveTo>
                  <a:cubicBezTo>
                    <a:pt x="2" y="16"/>
                    <a:pt x="1" y="16"/>
                    <a:pt x="0" y="16"/>
                  </a:cubicBezTo>
                  <a:cubicBezTo>
                    <a:pt x="3" y="10"/>
                    <a:pt x="0" y="4"/>
                    <a:pt x="6" y="0"/>
                  </a:cubicBezTo>
                  <a:cubicBezTo>
                    <a:pt x="5" y="5"/>
                    <a:pt x="5" y="11"/>
                    <a:pt x="2" y="16"/>
                  </a:cubicBezTo>
                  <a:close/>
                </a:path>
              </a:pathLst>
            </a:custGeom>
            <a:solidFill>
              <a:srgbClr val="58403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7" name="Google Shape;817;p15"/>
            <p:cNvSpPr/>
            <p:nvPr/>
          </p:nvSpPr>
          <p:spPr>
            <a:xfrm>
              <a:off x="7061" y="3358"/>
              <a:ext cx="29" cy="168"/>
            </a:xfrm>
            <a:custGeom>
              <a:rect b="b" l="l" r="r" t="t"/>
              <a:pathLst>
                <a:path extrusionOk="0" h="23" w="4">
                  <a:moveTo>
                    <a:pt x="3" y="23"/>
                  </a:moveTo>
                  <a:cubicBezTo>
                    <a:pt x="3" y="23"/>
                    <a:pt x="2" y="23"/>
                    <a:pt x="2" y="23"/>
                  </a:cubicBezTo>
                  <a:cubicBezTo>
                    <a:pt x="0" y="21"/>
                    <a:pt x="2" y="17"/>
                    <a:pt x="0" y="15"/>
                  </a:cubicBezTo>
                  <a:cubicBezTo>
                    <a:pt x="0" y="12"/>
                    <a:pt x="0" y="10"/>
                    <a:pt x="0" y="8"/>
                  </a:cubicBezTo>
                  <a:cubicBezTo>
                    <a:pt x="1" y="5"/>
                    <a:pt x="1" y="3"/>
                    <a:pt x="2" y="0"/>
                  </a:cubicBezTo>
                  <a:cubicBezTo>
                    <a:pt x="4" y="8"/>
                    <a:pt x="3" y="16"/>
                    <a:pt x="3" y="23"/>
                  </a:cubicBezTo>
                  <a:close/>
                </a:path>
              </a:pathLst>
            </a:custGeom>
            <a:solidFill>
              <a:srgbClr val="5E3E3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8" name="Google Shape;818;p15"/>
            <p:cNvSpPr/>
            <p:nvPr/>
          </p:nvSpPr>
          <p:spPr>
            <a:xfrm>
              <a:off x="7126" y="2154"/>
              <a:ext cx="58" cy="182"/>
            </a:xfrm>
            <a:custGeom>
              <a:rect b="b" l="l" r="r" t="t"/>
              <a:pathLst>
                <a:path extrusionOk="0" h="25" w="8">
                  <a:moveTo>
                    <a:pt x="3" y="2"/>
                  </a:moveTo>
                  <a:cubicBezTo>
                    <a:pt x="3" y="1"/>
                    <a:pt x="3" y="0"/>
                    <a:pt x="3" y="0"/>
                  </a:cubicBezTo>
                  <a:cubicBezTo>
                    <a:pt x="8" y="5"/>
                    <a:pt x="8" y="20"/>
                    <a:pt x="3" y="25"/>
                  </a:cubicBezTo>
                  <a:cubicBezTo>
                    <a:pt x="2" y="24"/>
                    <a:pt x="2" y="24"/>
                    <a:pt x="1" y="23"/>
                  </a:cubicBezTo>
                  <a:cubicBezTo>
                    <a:pt x="1" y="16"/>
                    <a:pt x="0" y="8"/>
                    <a:pt x="3" y="2"/>
                  </a:cubicBezTo>
                  <a:close/>
                </a:path>
              </a:pathLst>
            </a:custGeom>
            <a:solidFill>
              <a:srgbClr val="23303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9" name="Google Shape;819;p15"/>
            <p:cNvSpPr/>
            <p:nvPr/>
          </p:nvSpPr>
          <p:spPr>
            <a:xfrm>
              <a:off x="6937" y="2460"/>
              <a:ext cx="65" cy="219"/>
            </a:xfrm>
            <a:custGeom>
              <a:rect b="b" l="l" r="r" t="t"/>
              <a:pathLst>
                <a:path extrusionOk="0" h="30" w="9">
                  <a:moveTo>
                    <a:pt x="3" y="20"/>
                  </a:moveTo>
                  <a:cubicBezTo>
                    <a:pt x="3" y="14"/>
                    <a:pt x="3" y="7"/>
                    <a:pt x="3" y="1"/>
                  </a:cubicBezTo>
                  <a:cubicBezTo>
                    <a:pt x="5" y="0"/>
                    <a:pt x="5" y="0"/>
                    <a:pt x="6" y="1"/>
                  </a:cubicBezTo>
                  <a:cubicBezTo>
                    <a:pt x="9" y="8"/>
                    <a:pt x="7" y="15"/>
                    <a:pt x="7" y="21"/>
                  </a:cubicBezTo>
                  <a:cubicBezTo>
                    <a:pt x="7" y="24"/>
                    <a:pt x="8" y="28"/>
                    <a:pt x="5" y="30"/>
                  </a:cubicBezTo>
                  <a:cubicBezTo>
                    <a:pt x="0" y="27"/>
                    <a:pt x="3" y="24"/>
                    <a:pt x="3" y="20"/>
                  </a:cubicBezTo>
                  <a:close/>
                </a:path>
              </a:pathLst>
            </a:custGeom>
            <a:solidFill>
              <a:srgbClr val="3334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0" name="Google Shape;820;p15"/>
            <p:cNvSpPr/>
            <p:nvPr/>
          </p:nvSpPr>
          <p:spPr>
            <a:xfrm>
              <a:off x="5028" y="2825"/>
              <a:ext cx="87" cy="95"/>
            </a:xfrm>
            <a:custGeom>
              <a:rect b="b" l="l" r="r" t="t"/>
              <a:pathLst>
                <a:path extrusionOk="0" h="13" w="12">
                  <a:moveTo>
                    <a:pt x="3" y="5"/>
                  </a:moveTo>
                  <a:cubicBezTo>
                    <a:pt x="7" y="0"/>
                    <a:pt x="9" y="3"/>
                    <a:pt x="12" y="7"/>
                  </a:cubicBezTo>
                  <a:cubicBezTo>
                    <a:pt x="12" y="7"/>
                    <a:pt x="12" y="7"/>
                    <a:pt x="12" y="7"/>
                  </a:cubicBezTo>
                  <a:cubicBezTo>
                    <a:pt x="11" y="9"/>
                    <a:pt x="12" y="11"/>
                    <a:pt x="10" y="13"/>
                  </a:cubicBezTo>
                  <a:cubicBezTo>
                    <a:pt x="10" y="13"/>
                    <a:pt x="9" y="13"/>
                    <a:pt x="8" y="13"/>
                  </a:cubicBezTo>
                  <a:cubicBezTo>
                    <a:pt x="6" y="13"/>
                    <a:pt x="4" y="12"/>
                    <a:pt x="2" y="11"/>
                  </a:cubicBezTo>
                  <a:cubicBezTo>
                    <a:pt x="2" y="10"/>
                    <a:pt x="1" y="10"/>
                    <a:pt x="1" y="9"/>
                  </a:cubicBezTo>
                  <a:cubicBezTo>
                    <a:pt x="0" y="7"/>
                    <a:pt x="2" y="6"/>
                    <a:pt x="3" y="5"/>
                  </a:cubicBezTo>
                  <a:close/>
                </a:path>
              </a:pathLst>
            </a:custGeom>
            <a:solidFill>
              <a:srgbClr val="323D3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1" name="Google Shape;821;p15"/>
            <p:cNvSpPr/>
            <p:nvPr/>
          </p:nvSpPr>
          <p:spPr>
            <a:xfrm>
              <a:off x="6944" y="2606"/>
              <a:ext cx="58" cy="176"/>
            </a:xfrm>
            <a:custGeom>
              <a:rect b="b" l="l" r="r" t="t"/>
              <a:pathLst>
                <a:path extrusionOk="0" h="24" w="8">
                  <a:moveTo>
                    <a:pt x="2" y="0"/>
                  </a:moveTo>
                  <a:cubicBezTo>
                    <a:pt x="2" y="3"/>
                    <a:pt x="2" y="7"/>
                    <a:pt x="4" y="10"/>
                  </a:cubicBezTo>
                  <a:cubicBezTo>
                    <a:pt x="8" y="15"/>
                    <a:pt x="8" y="20"/>
                    <a:pt x="2" y="24"/>
                  </a:cubicBezTo>
                  <a:cubicBezTo>
                    <a:pt x="2" y="21"/>
                    <a:pt x="2" y="19"/>
                    <a:pt x="1" y="17"/>
                  </a:cubicBezTo>
                  <a:cubicBezTo>
                    <a:pt x="1" y="11"/>
                    <a:pt x="0" y="6"/>
                    <a:pt x="2" y="0"/>
                  </a:cubicBezTo>
                  <a:close/>
                </a:path>
              </a:pathLst>
            </a:custGeom>
            <a:solidFill>
              <a:srgbClr val="3B353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2" name="Google Shape;822;p15"/>
            <p:cNvSpPr/>
            <p:nvPr/>
          </p:nvSpPr>
          <p:spPr>
            <a:xfrm>
              <a:off x="5327" y="2877"/>
              <a:ext cx="51" cy="124"/>
            </a:xfrm>
            <a:custGeom>
              <a:rect b="b" l="l" r="r" t="t"/>
              <a:pathLst>
                <a:path extrusionOk="0" h="17" w="7">
                  <a:moveTo>
                    <a:pt x="0" y="3"/>
                  </a:moveTo>
                  <a:cubicBezTo>
                    <a:pt x="0" y="3"/>
                    <a:pt x="0" y="2"/>
                    <a:pt x="0" y="2"/>
                  </a:cubicBezTo>
                  <a:cubicBezTo>
                    <a:pt x="3" y="0"/>
                    <a:pt x="6" y="1"/>
                    <a:pt x="6" y="5"/>
                  </a:cubicBezTo>
                  <a:cubicBezTo>
                    <a:pt x="6" y="9"/>
                    <a:pt x="7" y="14"/>
                    <a:pt x="2" y="17"/>
                  </a:cubicBezTo>
                  <a:cubicBezTo>
                    <a:pt x="1" y="13"/>
                    <a:pt x="7" y="9"/>
                    <a:pt x="1" y="5"/>
                  </a:cubicBezTo>
                  <a:cubicBezTo>
                    <a:pt x="1" y="5"/>
                    <a:pt x="0" y="4"/>
                    <a:pt x="0" y="3"/>
                  </a:cubicBezTo>
                  <a:close/>
                </a:path>
              </a:pathLst>
            </a:custGeom>
            <a:solidFill>
              <a:srgbClr val="33393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3" name="Google Shape;823;p15"/>
            <p:cNvSpPr/>
            <p:nvPr/>
          </p:nvSpPr>
          <p:spPr>
            <a:xfrm>
              <a:off x="5101" y="2731"/>
              <a:ext cx="43" cy="131"/>
            </a:xfrm>
            <a:custGeom>
              <a:rect b="b" l="l" r="r" t="t"/>
              <a:pathLst>
                <a:path extrusionOk="0" h="18" w="6">
                  <a:moveTo>
                    <a:pt x="5" y="17"/>
                  </a:moveTo>
                  <a:cubicBezTo>
                    <a:pt x="5" y="17"/>
                    <a:pt x="4" y="18"/>
                    <a:pt x="4" y="18"/>
                  </a:cubicBezTo>
                  <a:cubicBezTo>
                    <a:pt x="1" y="14"/>
                    <a:pt x="0" y="10"/>
                    <a:pt x="1" y="6"/>
                  </a:cubicBezTo>
                  <a:cubicBezTo>
                    <a:pt x="2" y="0"/>
                    <a:pt x="4" y="2"/>
                    <a:pt x="6" y="5"/>
                  </a:cubicBezTo>
                  <a:cubicBezTo>
                    <a:pt x="0" y="8"/>
                    <a:pt x="5" y="13"/>
                    <a:pt x="5" y="17"/>
                  </a:cubicBezTo>
                  <a:close/>
                </a:path>
              </a:pathLst>
            </a:custGeom>
            <a:solidFill>
              <a:srgbClr val="3B373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4" name="Google Shape;824;p15"/>
            <p:cNvSpPr/>
            <p:nvPr/>
          </p:nvSpPr>
          <p:spPr>
            <a:xfrm>
              <a:off x="6929" y="3008"/>
              <a:ext cx="44" cy="190"/>
            </a:xfrm>
            <a:custGeom>
              <a:rect b="b" l="l" r="r" t="t"/>
              <a:pathLst>
                <a:path extrusionOk="0" h="26" w="6">
                  <a:moveTo>
                    <a:pt x="2" y="26"/>
                  </a:moveTo>
                  <a:cubicBezTo>
                    <a:pt x="0" y="24"/>
                    <a:pt x="2" y="21"/>
                    <a:pt x="1" y="18"/>
                  </a:cubicBezTo>
                  <a:cubicBezTo>
                    <a:pt x="1" y="12"/>
                    <a:pt x="1" y="7"/>
                    <a:pt x="1" y="1"/>
                  </a:cubicBezTo>
                  <a:cubicBezTo>
                    <a:pt x="2" y="0"/>
                    <a:pt x="3" y="0"/>
                    <a:pt x="3" y="1"/>
                  </a:cubicBezTo>
                  <a:cubicBezTo>
                    <a:pt x="5" y="3"/>
                    <a:pt x="5" y="6"/>
                    <a:pt x="5" y="9"/>
                  </a:cubicBezTo>
                  <a:cubicBezTo>
                    <a:pt x="5" y="11"/>
                    <a:pt x="5" y="14"/>
                    <a:pt x="6" y="16"/>
                  </a:cubicBezTo>
                  <a:cubicBezTo>
                    <a:pt x="5" y="18"/>
                    <a:pt x="4" y="19"/>
                    <a:pt x="3" y="20"/>
                  </a:cubicBezTo>
                  <a:cubicBezTo>
                    <a:pt x="2" y="22"/>
                    <a:pt x="2" y="24"/>
                    <a:pt x="2" y="26"/>
                  </a:cubicBezTo>
                  <a:close/>
                </a:path>
              </a:pathLst>
            </a:custGeom>
            <a:solidFill>
              <a:srgbClr val="1C2F3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5" name="Google Shape;825;p15"/>
            <p:cNvSpPr/>
            <p:nvPr/>
          </p:nvSpPr>
          <p:spPr>
            <a:xfrm>
              <a:off x="5443" y="3015"/>
              <a:ext cx="197" cy="29"/>
            </a:xfrm>
            <a:custGeom>
              <a:rect b="b" l="l" r="r" t="t"/>
              <a:pathLst>
                <a:path extrusionOk="0" h="4" w="27">
                  <a:moveTo>
                    <a:pt x="27" y="3"/>
                  </a:moveTo>
                  <a:cubicBezTo>
                    <a:pt x="18" y="3"/>
                    <a:pt x="9" y="3"/>
                    <a:pt x="1" y="4"/>
                  </a:cubicBezTo>
                  <a:cubicBezTo>
                    <a:pt x="0" y="0"/>
                    <a:pt x="3" y="2"/>
                    <a:pt x="4" y="2"/>
                  </a:cubicBezTo>
                  <a:cubicBezTo>
                    <a:pt x="11" y="1"/>
                    <a:pt x="19" y="1"/>
                    <a:pt x="26" y="1"/>
                  </a:cubicBezTo>
                  <a:cubicBezTo>
                    <a:pt x="27" y="1"/>
                    <a:pt x="27" y="2"/>
                    <a:pt x="27" y="2"/>
                  </a:cubicBezTo>
                  <a:cubicBezTo>
                    <a:pt x="27" y="2"/>
                    <a:pt x="27" y="3"/>
                    <a:pt x="27" y="3"/>
                  </a:cubicBezTo>
                  <a:close/>
                </a:path>
              </a:pathLst>
            </a:custGeom>
            <a:solidFill>
              <a:srgbClr val="1E2E2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6" name="Google Shape;826;p15"/>
            <p:cNvSpPr/>
            <p:nvPr/>
          </p:nvSpPr>
          <p:spPr>
            <a:xfrm>
              <a:off x="5363" y="2993"/>
              <a:ext cx="58" cy="95"/>
            </a:xfrm>
            <a:custGeom>
              <a:rect b="b" l="l" r="r" t="t"/>
              <a:pathLst>
                <a:path extrusionOk="0" h="13" w="8">
                  <a:moveTo>
                    <a:pt x="3" y="13"/>
                  </a:moveTo>
                  <a:cubicBezTo>
                    <a:pt x="3" y="12"/>
                    <a:pt x="3" y="12"/>
                    <a:pt x="2" y="12"/>
                  </a:cubicBezTo>
                  <a:cubicBezTo>
                    <a:pt x="3" y="9"/>
                    <a:pt x="6" y="5"/>
                    <a:pt x="0" y="4"/>
                  </a:cubicBezTo>
                  <a:cubicBezTo>
                    <a:pt x="1" y="2"/>
                    <a:pt x="3" y="0"/>
                    <a:pt x="6" y="1"/>
                  </a:cubicBezTo>
                  <a:cubicBezTo>
                    <a:pt x="8" y="2"/>
                    <a:pt x="7" y="6"/>
                    <a:pt x="6" y="8"/>
                  </a:cubicBezTo>
                  <a:cubicBezTo>
                    <a:pt x="6" y="10"/>
                    <a:pt x="4" y="11"/>
                    <a:pt x="3" y="13"/>
                  </a:cubicBezTo>
                  <a:close/>
                </a:path>
              </a:pathLst>
            </a:custGeom>
            <a:solidFill>
              <a:srgbClr val="403D3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7" name="Google Shape;827;p15"/>
            <p:cNvSpPr/>
            <p:nvPr/>
          </p:nvSpPr>
          <p:spPr>
            <a:xfrm>
              <a:off x="4940" y="2745"/>
              <a:ext cx="59" cy="153"/>
            </a:xfrm>
            <a:custGeom>
              <a:rect b="b" l="l" r="r" t="t"/>
              <a:pathLst>
                <a:path extrusionOk="0" h="21" w="8">
                  <a:moveTo>
                    <a:pt x="4" y="18"/>
                  </a:moveTo>
                  <a:cubicBezTo>
                    <a:pt x="4" y="19"/>
                    <a:pt x="4" y="20"/>
                    <a:pt x="4" y="21"/>
                  </a:cubicBezTo>
                  <a:cubicBezTo>
                    <a:pt x="0" y="17"/>
                    <a:pt x="1" y="11"/>
                    <a:pt x="3" y="6"/>
                  </a:cubicBezTo>
                  <a:cubicBezTo>
                    <a:pt x="5" y="0"/>
                    <a:pt x="7" y="3"/>
                    <a:pt x="8" y="7"/>
                  </a:cubicBezTo>
                  <a:cubicBezTo>
                    <a:pt x="7" y="6"/>
                    <a:pt x="5" y="6"/>
                    <a:pt x="4" y="8"/>
                  </a:cubicBezTo>
                  <a:cubicBezTo>
                    <a:pt x="4" y="11"/>
                    <a:pt x="4" y="15"/>
                    <a:pt x="4" y="18"/>
                  </a:cubicBezTo>
                  <a:close/>
                </a:path>
              </a:pathLst>
            </a:custGeom>
            <a:solidFill>
              <a:srgbClr val="3B35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8" name="Google Shape;828;p15"/>
            <p:cNvSpPr/>
            <p:nvPr/>
          </p:nvSpPr>
          <p:spPr>
            <a:xfrm>
              <a:off x="6915" y="3556"/>
              <a:ext cx="14" cy="175"/>
            </a:xfrm>
            <a:custGeom>
              <a:rect b="b" l="l" r="r" t="t"/>
              <a:pathLst>
                <a:path extrusionOk="0" h="24" w="2">
                  <a:moveTo>
                    <a:pt x="0" y="0"/>
                  </a:moveTo>
                  <a:cubicBezTo>
                    <a:pt x="2" y="2"/>
                    <a:pt x="1" y="6"/>
                    <a:pt x="1" y="9"/>
                  </a:cubicBezTo>
                  <a:cubicBezTo>
                    <a:pt x="1" y="14"/>
                    <a:pt x="1" y="19"/>
                    <a:pt x="1" y="24"/>
                  </a:cubicBezTo>
                  <a:cubicBezTo>
                    <a:pt x="1" y="24"/>
                    <a:pt x="0" y="24"/>
                    <a:pt x="0" y="24"/>
                  </a:cubicBezTo>
                  <a:cubicBezTo>
                    <a:pt x="0" y="16"/>
                    <a:pt x="0" y="8"/>
                    <a:pt x="0" y="0"/>
                  </a:cubicBezTo>
                  <a:close/>
                </a:path>
              </a:pathLst>
            </a:custGeom>
            <a:solidFill>
              <a:srgbClr val="3334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9" name="Google Shape;829;p15"/>
            <p:cNvSpPr/>
            <p:nvPr/>
          </p:nvSpPr>
          <p:spPr>
            <a:xfrm>
              <a:off x="5633" y="2935"/>
              <a:ext cx="65" cy="95"/>
            </a:xfrm>
            <a:custGeom>
              <a:rect b="b" l="l" r="r" t="t"/>
              <a:pathLst>
                <a:path extrusionOk="0" h="13" w="9">
                  <a:moveTo>
                    <a:pt x="0" y="5"/>
                  </a:moveTo>
                  <a:cubicBezTo>
                    <a:pt x="0" y="4"/>
                    <a:pt x="1" y="3"/>
                    <a:pt x="1" y="2"/>
                  </a:cubicBezTo>
                  <a:cubicBezTo>
                    <a:pt x="2" y="1"/>
                    <a:pt x="3" y="0"/>
                    <a:pt x="5" y="1"/>
                  </a:cubicBezTo>
                  <a:cubicBezTo>
                    <a:pt x="6" y="1"/>
                    <a:pt x="7" y="2"/>
                    <a:pt x="8" y="3"/>
                  </a:cubicBezTo>
                  <a:cubicBezTo>
                    <a:pt x="9" y="3"/>
                    <a:pt x="9" y="4"/>
                    <a:pt x="9" y="5"/>
                  </a:cubicBezTo>
                  <a:cubicBezTo>
                    <a:pt x="9" y="6"/>
                    <a:pt x="9" y="7"/>
                    <a:pt x="9" y="7"/>
                  </a:cubicBezTo>
                  <a:cubicBezTo>
                    <a:pt x="9" y="9"/>
                    <a:pt x="8" y="10"/>
                    <a:pt x="7" y="11"/>
                  </a:cubicBezTo>
                  <a:cubicBezTo>
                    <a:pt x="6" y="11"/>
                    <a:pt x="6" y="11"/>
                    <a:pt x="5" y="12"/>
                  </a:cubicBezTo>
                  <a:cubicBezTo>
                    <a:pt x="4" y="12"/>
                    <a:pt x="2" y="13"/>
                    <a:pt x="1" y="13"/>
                  </a:cubicBezTo>
                  <a:cubicBezTo>
                    <a:pt x="0" y="12"/>
                    <a:pt x="0" y="12"/>
                    <a:pt x="0" y="12"/>
                  </a:cubicBezTo>
                  <a:cubicBezTo>
                    <a:pt x="0" y="10"/>
                    <a:pt x="0" y="7"/>
                    <a:pt x="0" y="5"/>
                  </a:cubicBezTo>
                  <a:close/>
                </a:path>
              </a:pathLst>
            </a:custGeom>
            <a:solidFill>
              <a:srgbClr val="41373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30" name="Google Shape;830;p15"/>
            <p:cNvSpPr/>
            <p:nvPr/>
          </p:nvSpPr>
          <p:spPr>
            <a:xfrm>
              <a:off x="7017" y="2592"/>
              <a:ext cx="29" cy="197"/>
            </a:xfrm>
            <a:custGeom>
              <a:rect b="b" l="l" r="r" t="t"/>
              <a:pathLst>
                <a:path extrusionOk="0" h="27" w="4">
                  <a:moveTo>
                    <a:pt x="4" y="23"/>
                  </a:moveTo>
                  <a:cubicBezTo>
                    <a:pt x="4" y="24"/>
                    <a:pt x="3" y="26"/>
                    <a:pt x="3" y="27"/>
                  </a:cubicBezTo>
                  <a:cubicBezTo>
                    <a:pt x="0" y="26"/>
                    <a:pt x="0" y="23"/>
                    <a:pt x="0" y="20"/>
                  </a:cubicBezTo>
                  <a:cubicBezTo>
                    <a:pt x="0" y="15"/>
                    <a:pt x="0" y="10"/>
                    <a:pt x="0" y="5"/>
                  </a:cubicBezTo>
                  <a:cubicBezTo>
                    <a:pt x="0" y="3"/>
                    <a:pt x="0" y="0"/>
                    <a:pt x="4" y="0"/>
                  </a:cubicBezTo>
                  <a:cubicBezTo>
                    <a:pt x="4" y="8"/>
                    <a:pt x="4" y="15"/>
                    <a:pt x="4" y="23"/>
                  </a:cubicBezTo>
                  <a:close/>
                </a:path>
              </a:pathLst>
            </a:custGeom>
            <a:solidFill>
              <a:srgbClr val="27333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31" name="Google Shape;831;p15"/>
            <p:cNvSpPr/>
            <p:nvPr/>
          </p:nvSpPr>
          <p:spPr>
            <a:xfrm>
              <a:off x="6937" y="2862"/>
              <a:ext cx="36" cy="153"/>
            </a:xfrm>
            <a:custGeom>
              <a:rect b="b" l="l" r="r" t="t"/>
              <a:pathLst>
                <a:path extrusionOk="0" h="21" w="5">
                  <a:moveTo>
                    <a:pt x="1" y="21"/>
                  </a:moveTo>
                  <a:cubicBezTo>
                    <a:pt x="1" y="21"/>
                    <a:pt x="0" y="21"/>
                    <a:pt x="0" y="21"/>
                  </a:cubicBezTo>
                  <a:cubicBezTo>
                    <a:pt x="0" y="14"/>
                    <a:pt x="0" y="7"/>
                    <a:pt x="1" y="0"/>
                  </a:cubicBezTo>
                  <a:cubicBezTo>
                    <a:pt x="2" y="3"/>
                    <a:pt x="1" y="7"/>
                    <a:pt x="3" y="11"/>
                  </a:cubicBezTo>
                  <a:cubicBezTo>
                    <a:pt x="5" y="12"/>
                    <a:pt x="5" y="13"/>
                    <a:pt x="5" y="15"/>
                  </a:cubicBezTo>
                  <a:cubicBezTo>
                    <a:pt x="4" y="18"/>
                    <a:pt x="4" y="20"/>
                    <a:pt x="1" y="21"/>
                  </a:cubicBezTo>
                  <a:close/>
                </a:path>
              </a:pathLst>
            </a:custGeom>
            <a:solidFill>
              <a:srgbClr val="593D3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32" name="Google Shape;832;p15"/>
            <p:cNvSpPr/>
            <p:nvPr/>
          </p:nvSpPr>
          <p:spPr>
            <a:xfrm>
              <a:off x="6937" y="2380"/>
              <a:ext cx="80" cy="88"/>
            </a:xfrm>
            <a:custGeom>
              <a:rect b="b" l="l" r="r" t="t"/>
              <a:pathLst>
                <a:path extrusionOk="0" h="12" w="11">
                  <a:moveTo>
                    <a:pt x="5" y="12"/>
                  </a:moveTo>
                  <a:cubicBezTo>
                    <a:pt x="5" y="12"/>
                    <a:pt x="4" y="12"/>
                    <a:pt x="3" y="12"/>
                  </a:cubicBezTo>
                  <a:cubicBezTo>
                    <a:pt x="2" y="8"/>
                    <a:pt x="5" y="2"/>
                    <a:pt x="0" y="0"/>
                  </a:cubicBezTo>
                  <a:cubicBezTo>
                    <a:pt x="2" y="0"/>
                    <a:pt x="5" y="1"/>
                    <a:pt x="7" y="1"/>
                  </a:cubicBezTo>
                  <a:cubicBezTo>
                    <a:pt x="9" y="5"/>
                    <a:pt x="11" y="9"/>
                    <a:pt x="5" y="12"/>
                  </a:cubicBezTo>
                  <a:close/>
                </a:path>
              </a:pathLst>
            </a:custGeom>
            <a:solidFill>
              <a:srgbClr val="4A383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33" name="Google Shape;833;p15"/>
            <p:cNvSpPr/>
            <p:nvPr/>
          </p:nvSpPr>
          <p:spPr>
            <a:xfrm>
              <a:off x="5268" y="2599"/>
              <a:ext cx="51" cy="95"/>
            </a:xfrm>
            <a:custGeom>
              <a:rect b="b" l="l" r="r" t="t"/>
              <a:pathLst>
                <a:path extrusionOk="0" h="13" w="7">
                  <a:moveTo>
                    <a:pt x="3" y="13"/>
                  </a:moveTo>
                  <a:cubicBezTo>
                    <a:pt x="0" y="9"/>
                    <a:pt x="2" y="4"/>
                    <a:pt x="1" y="0"/>
                  </a:cubicBezTo>
                  <a:cubicBezTo>
                    <a:pt x="7" y="4"/>
                    <a:pt x="5" y="8"/>
                    <a:pt x="3" y="13"/>
                  </a:cubicBezTo>
                  <a:close/>
                </a:path>
              </a:pathLst>
            </a:custGeom>
            <a:solidFill>
              <a:srgbClr val="414C4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34" name="Google Shape;834;p15"/>
            <p:cNvSpPr/>
            <p:nvPr/>
          </p:nvSpPr>
          <p:spPr>
            <a:xfrm>
              <a:off x="5276" y="3475"/>
              <a:ext cx="36" cy="132"/>
            </a:xfrm>
            <a:custGeom>
              <a:rect b="b" l="l" r="r" t="t"/>
              <a:pathLst>
                <a:path extrusionOk="0" h="18" w="5">
                  <a:moveTo>
                    <a:pt x="2" y="18"/>
                  </a:moveTo>
                  <a:cubicBezTo>
                    <a:pt x="1" y="16"/>
                    <a:pt x="1" y="15"/>
                    <a:pt x="0" y="14"/>
                  </a:cubicBezTo>
                  <a:cubicBezTo>
                    <a:pt x="1" y="9"/>
                    <a:pt x="1" y="4"/>
                    <a:pt x="3" y="0"/>
                  </a:cubicBezTo>
                  <a:cubicBezTo>
                    <a:pt x="5" y="1"/>
                    <a:pt x="4" y="2"/>
                    <a:pt x="5" y="4"/>
                  </a:cubicBezTo>
                  <a:cubicBezTo>
                    <a:pt x="3" y="8"/>
                    <a:pt x="5" y="13"/>
                    <a:pt x="2" y="18"/>
                  </a:cubicBezTo>
                  <a:close/>
                </a:path>
              </a:pathLst>
            </a:custGeom>
            <a:solidFill>
              <a:srgbClr val="523C3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35" name="Google Shape;835;p15"/>
            <p:cNvSpPr/>
            <p:nvPr/>
          </p:nvSpPr>
          <p:spPr>
            <a:xfrm>
              <a:off x="6572" y="2234"/>
              <a:ext cx="124" cy="80"/>
            </a:xfrm>
            <a:custGeom>
              <a:rect b="b" l="l" r="r" t="t"/>
              <a:pathLst>
                <a:path extrusionOk="0" h="11" w="17">
                  <a:moveTo>
                    <a:pt x="15" y="4"/>
                  </a:moveTo>
                  <a:cubicBezTo>
                    <a:pt x="16" y="5"/>
                    <a:pt x="17" y="5"/>
                    <a:pt x="17" y="6"/>
                  </a:cubicBezTo>
                  <a:cubicBezTo>
                    <a:pt x="17" y="8"/>
                    <a:pt x="17" y="9"/>
                    <a:pt x="17" y="11"/>
                  </a:cubicBezTo>
                  <a:cubicBezTo>
                    <a:pt x="15" y="11"/>
                    <a:pt x="14" y="11"/>
                    <a:pt x="15" y="9"/>
                  </a:cubicBezTo>
                  <a:cubicBezTo>
                    <a:pt x="12" y="5"/>
                    <a:pt x="8" y="6"/>
                    <a:pt x="3" y="8"/>
                  </a:cubicBezTo>
                  <a:cubicBezTo>
                    <a:pt x="0" y="8"/>
                    <a:pt x="1" y="6"/>
                    <a:pt x="1" y="4"/>
                  </a:cubicBezTo>
                  <a:cubicBezTo>
                    <a:pt x="2" y="3"/>
                    <a:pt x="3" y="3"/>
                    <a:pt x="3" y="2"/>
                  </a:cubicBezTo>
                  <a:cubicBezTo>
                    <a:pt x="8" y="2"/>
                    <a:pt x="12" y="0"/>
                    <a:pt x="15" y="4"/>
                  </a:cubicBezTo>
                  <a:close/>
                </a:path>
              </a:pathLst>
            </a:custGeom>
            <a:solidFill>
              <a:srgbClr val="2C333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36" name="Google Shape;836;p15"/>
            <p:cNvSpPr/>
            <p:nvPr/>
          </p:nvSpPr>
          <p:spPr>
            <a:xfrm>
              <a:off x="6922" y="3300"/>
              <a:ext cx="15" cy="175"/>
            </a:xfrm>
            <a:custGeom>
              <a:rect b="b" l="l" r="r" t="t"/>
              <a:pathLst>
                <a:path extrusionOk="0" h="24" w="2">
                  <a:moveTo>
                    <a:pt x="1" y="24"/>
                  </a:moveTo>
                  <a:cubicBezTo>
                    <a:pt x="1" y="22"/>
                    <a:pt x="0" y="20"/>
                    <a:pt x="0" y="19"/>
                  </a:cubicBezTo>
                  <a:cubicBezTo>
                    <a:pt x="0" y="13"/>
                    <a:pt x="0" y="7"/>
                    <a:pt x="0" y="0"/>
                  </a:cubicBezTo>
                  <a:cubicBezTo>
                    <a:pt x="1" y="3"/>
                    <a:pt x="1" y="5"/>
                    <a:pt x="2" y="7"/>
                  </a:cubicBezTo>
                  <a:cubicBezTo>
                    <a:pt x="2" y="13"/>
                    <a:pt x="2" y="19"/>
                    <a:pt x="1" y="24"/>
                  </a:cubicBezTo>
                  <a:close/>
                </a:path>
              </a:pathLst>
            </a:custGeom>
            <a:solidFill>
              <a:srgbClr val="102E2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37" name="Google Shape;837;p15"/>
            <p:cNvSpPr/>
            <p:nvPr/>
          </p:nvSpPr>
          <p:spPr>
            <a:xfrm>
              <a:off x="4911" y="2920"/>
              <a:ext cx="73" cy="66"/>
            </a:xfrm>
            <a:custGeom>
              <a:rect b="b" l="l" r="r" t="t"/>
              <a:pathLst>
                <a:path extrusionOk="0" h="9" w="10">
                  <a:moveTo>
                    <a:pt x="9" y="3"/>
                  </a:moveTo>
                  <a:cubicBezTo>
                    <a:pt x="10" y="3"/>
                    <a:pt x="9" y="4"/>
                    <a:pt x="9" y="5"/>
                  </a:cubicBezTo>
                  <a:cubicBezTo>
                    <a:pt x="7" y="6"/>
                    <a:pt x="2" y="4"/>
                    <a:pt x="5" y="9"/>
                  </a:cubicBezTo>
                  <a:cubicBezTo>
                    <a:pt x="2" y="9"/>
                    <a:pt x="0" y="6"/>
                    <a:pt x="1" y="4"/>
                  </a:cubicBezTo>
                  <a:cubicBezTo>
                    <a:pt x="2" y="0"/>
                    <a:pt x="6" y="3"/>
                    <a:pt x="9" y="3"/>
                  </a:cubicBezTo>
                  <a:close/>
                </a:path>
              </a:pathLst>
            </a:custGeom>
            <a:solidFill>
              <a:srgbClr val="473B3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38" name="Google Shape;838;p15"/>
            <p:cNvSpPr/>
            <p:nvPr/>
          </p:nvSpPr>
          <p:spPr>
            <a:xfrm>
              <a:off x="6077" y="3373"/>
              <a:ext cx="58" cy="168"/>
            </a:xfrm>
            <a:custGeom>
              <a:rect b="b" l="l" r="r" t="t"/>
              <a:pathLst>
                <a:path extrusionOk="0" h="23" w="8">
                  <a:moveTo>
                    <a:pt x="5" y="11"/>
                  </a:moveTo>
                  <a:cubicBezTo>
                    <a:pt x="4" y="15"/>
                    <a:pt x="6" y="19"/>
                    <a:pt x="3" y="23"/>
                  </a:cubicBezTo>
                  <a:cubicBezTo>
                    <a:pt x="3" y="21"/>
                    <a:pt x="3" y="18"/>
                    <a:pt x="3" y="16"/>
                  </a:cubicBezTo>
                  <a:cubicBezTo>
                    <a:pt x="3" y="15"/>
                    <a:pt x="3" y="13"/>
                    <a:pt x="3" y="12"/>
                  </a:cubicBezTo>
                  <a:cubicBezTo>
                    <a:pt x="1" y="11"/>
                    <a:pt x="0" y="9"/>
                    <a:pt x="0" y="7"/>
                  </a:cubicBezTo>
                  <a:cubicBezTo>
                    <a:pt x="1" y="4"/>
                    <a:pt x="0" y="2"/>
                    <a:pt x="3" y="0"/>
                  </a:cubicBezTo>
                  <a:cubicBezTo>
                    <a:pt x="4" y="0"/>
                    <a:pt x="5" y="0"/>
                    <a:pt x="6" y="1"/>
                  </a:cubicBezTo>
                  <a:cubicBezTo>
                    <a:pt x="8" y="4"/>
                    <a:pt x="8" y="8"/>
                    <a:pt x="5" y="11"/>
                  </a:cubicBezTo>
                  <a:close/>
                </a:path>
              </a:pathLst>
            </a:custGeom>
            <a:solidFill>
              <a:srgbClr val="272D2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39" name="Google Shape;839;p15"/>
            <p:cNvSpPr/>
            <p:nvPr/>
          </p:nvSpPr>
          <p:spPr>
            <a:xfrm>
              <a:off x="7002" y="2497"/>
              <a:ext cx="44" cy="131"/>
            </a:xfrm>
            <a:custGeom>
              <a:rect b="b" l="l" r="r" t="t"/>
              <a:pathLst>
                <a:path extrusionOk="0" h="18" w="6">
                  <a:moveTo>
                    <a:pt x="6" y="13"/>
                  </a:moveTo>
                  <a:cubicBezTo>
                    <a:pt x="5" y="15"/>
                    <a:pt x="5" y="16"/>
                    <a:pt x="4" y="18"/>
                  </a:cubicBezTo>
                  <a:cubicBezTo>
                    <a:pt x="3" y="18"/>
                    <a:pt x="2" y="18"/>
                    <a:pt x="2" y="17"/>
                  </a:cubicBezTo>
                  <a:cubicBezTo>
                    <a:pt x="0" y="13"/>
                    <a:pt x="0" y="8"/>
                    <a:pt x="1" y="3"/>
                  </a:cubicBezTo>
                  <a:cubicBezTo>
                    <a:pt x="5" y="0"/>
                    <a:pt x="5" y="4"/>
                    <a:pt x="6" y="6"/>
                  </a:cubicBezTo>
                  <a:cubicBezTo>
                    <a:pt x="6" y="8"/>
                    <a:pt x="6" y="10"/>
                    <a:pt x="6" y="13"/>
                  </a:cubicBezTo>
                  <a:close/>
                </a:path>
              </a:pathLst>
            </a:custGeom>
            <a:solidFill>
              <a:srgbClr val="533B3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0" name="Google Shape;840;p15"/>
            <p:cNvSpPr/>
            <p:nvPr/>
          </p:nvSpPr>
          <p:spPr>
            <a:xfrm>
              <a:off x="5013" y="2862"/>
              <a:ext cx="44" cy="95"/>
            </a:xfrm>
            <a:custGeom>
              <a:rect b="b" l="l" r="r" t="t"/>
              <a:pathLst>
                <a:path extrusionOk="0" h="13" w="6">
                  <a:moveTo>
                    <a:pt x="5" y="0"/>
                  </a:moveTo>
                  <a:cubicBezTo>
                    <a:pt x="4" y="1"/>
                    <a:pt x="4" y="3"/>
                    <a:pt x="4" y="4"/>
                  </a:cubicBezTo>
                  <a:cubicBezTo>
                    <a:pt x="6" y="7"/>
                    <a:pt x="6" y="10"/>
                    <a:pt x="3" y="12"/>
                  </a:cubicBezTo>
                  <a:cubicBezTo>
                    <a:pt x="0" y="13"/>
                    <a:pt x="0" y="11"/>
                    <a:pt x="0" y="9"/>
                  </a:cubicBezTo>
                  <a:cubicBezTo>
                    <a:pt x="0" y="8"/>
                    <a:pt x="0" y="8"/>
                    <a:pt x="0" y="7"/>
                  </a:cubicBezTo>
                  <a:cubicBezTo>
                    <a:pt x="2" y="5"/>
                    <a:pt x="0" y="2"/>
                    <a:pt x="2" y="0"/>
                  </a:cubicBezTo>
                  <a:cubicBezTo>
                    <a:pt x="3" y="0"/>
                    <a:pt x="4" y="0"/>
                    <a:pt x="5" y="0"/>
                  </a:cubicBezTo>
                  <a:close/>
                </a:path>
              </a:pathLst>
            </a:custGeom>
            <a:solidFill>
              <a:srgbClr val="A1504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1" name="Google Shape;841;p15"/>
            <p:cNvSpPr/>
            <p:nvPr/>
          </p:nvSpPr>
          <p:spPr>
            <a:xfrm>
              <a:off x="5378" y="3096"/>
              <a:ext cx="58" cy="80"/>
            </a:xfrm>
            <a:custGeom>
              <a:rect b="b" l="l" r="r" t="t"/>
              <a:pathLst>
                <a:path extrusionOk="0" h="11" w="8">
                  <a:moveTo>
                    <a:pt x="1" y="4"/>
                  </a:moveTo>
                  <a:cubicBezTo>
                    <a:pt x="1" y="4"/>
                    <a:pt x="0" y="3"/>
                    <a:pt x="0" y="2"/>
                  </a:cubicBezTo>
                  <a:cubicBezTo>
                    <a:pt x="2" y="3"/>
                    <a:pt x="5" y="0"/>
                    <a:pt x="6" y="2"/>
                  </a:cubicBezTo>
                  <a:cubicBezTo>
                    <a:pt x="8" y="6"/>
                    <a:pt x="5" y="9"/>
                    <a:pt x="3" y="11"/>
                  </a:cubicBezTo>
                  <a:cubicBezTo>
                    <a:pt x="3" y="10"/>
                    <a:pt x="3" y="10"/>
                    <a:pt x="3" y="9"/>
                  </a:cubicBezTo>
                  <a:cubicBezTo>
                    <a:pt x="1" y="8"/>
                    <a:pt x="2" y="6"/>
                    <a:pt x="1" y="4"/>
                  </a:cubicBezTo>
                  <a:close/>
                </a:path>
              </a:pathLst>
            </a:custGeom>
            <a:solidFill>
              <a:srgbClr val="3F343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2" name="Google Shape;842;p15"/>
            <p:cNvSpPr/>
            <p:nvPr/>
          </p:nvSpPr>
          <p:spPr>
            <a:xfrm>
              <a:off x="5225" y="2614"/>
              <a:ext cx="43" cy="87"/>
            </a:xfrm>
            <a:custGeom>
              <a:rect b="b" l="l" r="r" t="t"/>
              <a:pathLst>
                <a:path extrusionOk="0" h="12" w="6">
                  <a:moveTo>
                    <a:pt x="2" y="0"/>
                  </a:moveTo>
                  <a:cubicBezTo>
                    <a:pt x="3" y="4"/>
                    <a:pt x="2" y="9"/>
                    <a:pt x="6" y="12"/>
                  </a:cubicBezTo>
                  <a:cubicBezTo>
                    <a:pt x="3" y="12"/>
                    <a:pt x="1" y="11"/>
                    <a:pt x="0" y="8"/>
                  </a:cubicBezTo>
                  <a:cubicBezTo>
                    <a:pt x="0" y="6"/>
                    <a:pt x="0" y="3"/>
                    <a:pt x="0" y="0"/>
                  </a:cubicBezTo>
                  <a:cubicBezTo>
                    <a:pt x="1" y="0"/>
                    <a:pt x="2" y="0"/>
                    <a:pt x="2" y="0"/>
                  </a:cubicBezTo>
                  <a:close/>
                </a:path>
              </a:pathLst>
            </a:custGeom>
            <a:solidFill>
              <a:srgbClr val="35383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3" name="Google Shape;843;p15"/>
            <p:cNvSpPr/>
            <p:nvPr/>
          </p:nvSpPr>
          <p:spPr>
            <a:xfrm>
              <a:off x="5057" y="3490"/>
              <a:ext cx="29" cy="102"/>
            </a:xfrm>
            <a:custGeom>
              <a:rect b="b" l="l" r="r" t="t"/>
              <a:pathLst>
                <a:path extrusionOk="0" h="14" w="4">
                  <a:moveTo>
                    <a:pt x="4" y="14"/>
                  </a:moveTo>
                  <a:cubicBezTo>
                    <a:pt x="4" y="14"/>
                    <a:pt x="3" y="14"/>
                    <a:pt x="3" y="14"/>
                  </a:cubicBezTo>
                  <a:cubicBezTo>
                    <a:pt x="0" y="11"/>
                    <a:pt x="1" y="7"/>
                    <a:pt x="1" y="4"/>
                  </a:cubicBezTo>
                  <a:cubicBezTo>
                    <a:pt x="1" y="3"/>
                    <a:pt x="2" y="1"/>
                    <a:pt x="2" y="0"/>
                  </a:cubicBezTo>
                  <a:cubicBezTo>
                    <a:pt x="3" y="5"/>
                    <a:pt x="4" y="9"/>
                    <a:pt x="4" y="14"/>
                  </a:cubicBezTo>
                  <a:close/>
                </a:path>
              </a:pathLst>
            </a:custGeom>
            <a:solidFill>
              <a:srgbClr val="20303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4" name="Google Shape;844;p15"/>
            <p:cNvSpPr/>
            <p:nvPr/>
          </p:nvSpPr>
          <p:spPr>
            <a:xfrm>
              <a:off x="7061" y="3468"/>
              <a:ext cx="14" cy="139"/>
            </a:xfrm>
            <a:custGeom>
              <a:rect b="b" l="l" r="r" t="t"/>
              <a:pathLst>
                <a:path extrusionOk="0" h="19" w="2">
                  <a:moveTo>
                    <a:pt x="0" y="0"/>
                  </a:moveTo>
                  <a:cubicBezTo>
                    <a:pt x="2" y="2"/>
                    <a:pt x="1" y="5"/>
                    <a:pt x="2" y="8"/>
                  </a:cubicBezTo>
                  <a:cubicBezTo>
                    <a:pt x="2" y="12"/>
                    <a:pt x="2" y="15"/>
                    <a:pt x="1" y="19"/>
                  </a:cubicBezTo>
                  <a:cubicBezTo>
                    <a:pt x="0" y="12"/>
                    <a:pt x="0" y="6"/>
                    <a:pt x="0" y="0"/>
                  </a:cubicBezTo>
                  <a:close/>
                </a:path>
              </a:pathLst>
            </a:custGeom>
            <a:solidFill>
              <a:srgbClr val="5F3E3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5" name="Google Shape;845;p15"/>
            <p:cNvSpPr/>
            <p:nvPr/>
          </p:nvSpPr>
          <p:spPr>
            <a:xfrm>
              <a:off x="5159" y="2767"/>
              <a:ext cx="51" cy="73"/>
            </a:xfrm>
            <a:custGeom>
              <a:rect b="b" l="l" r="r" t="t"/>
              <a:pathLst>
                <a:path extrusionOk="0" h="10" w="7">
                  <a:moveTo>
                    <a:pt x="2" y="7"/>
                  </a:moveTo>
                  <a:cubicBezTo>
                    <a:pt x="1" y="5"/>
                    <a:pt x="1" y="3"/>
                    <a:pt x="0" y="1"/>
                  </a:cubicBezTo>
                  <a:cubicBezTo>
                    <a:pt x="1" y="1"/>
                    <a:pt x="1" y="1"/>
                    <a:pt x="2" y="1"/>
                  </a:cubicBezTo>
                  <a:cubicBezTo>
                    <a:pt x="3" y="0"/>
                    <a:pt x="4" y="0"/>
                    <a:pt x="6" y="1"/>
                  </a:cubicBezTo>
                  <a:cubicBezTo>
                    <a:pt x="7" y="2"/>
                    <a:pt x="7" y="4"/>
                    <a:pt x="6" y="5"/>
                  </a:cubicBezTo>
                  <a:cubicBezTo>
                    <a:pt x="6" y="6"/>
                    <a:pt x="6" y="7"/>
                    <a:pt x="5" y="8"/>
                  </a:cubicBezTo>
                  <a:cubicBezTo>
                    <a:pt x="4" y="9"/>
                    <a:pt x="3" y="10"/>
                    <a:pt x="2" y="7"/>
                  </a:cubicBezTo>
                  <a:close/>
                </a:path>
              </a:pathLst>
            </a:custGeom>
            <a:solidFill>
              <a:srgbClr val="C85B5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6" name="Google Shape;846;p15"/>
            <p:cNvSpPr/>
            <p:nvPr/>
          </p:nvSpPr>
          <p:spPr>
            <a:xfrm>
              <a:off x="7017" y="2424"/>
              <a:ext cx="29" cy="117"/>
            </a:xfrm>
            <a:custGeom>
              <a:rect b="b" l="l" r="r" t="t"/>
              <a:pathLst>
                <a:path extrusionOk="0" h="16" w="4">
                  <a:moveTo>
                    <a:pt x="4" y="16"/>
                  </a:moveTo>
                  <a:cubicBezTo>
                    <a:pt x="3" y="15"/>
                    <a:pt x="2" y="14"/>
                    <a:pt x="1" y="12"/>
                  </a:cubicBezTo>
                  <a:cubicBezTo>
                    <a:pt x="1" y="12"/>
                    <a:pt x="0" y="12"/>
                    <a:pt x="1" y="11"/>
                  </a:cubicBezTo>
                  <a:cubicBezTo>
                    <a:pt x="1" y="11"/>
                    <a:pt x="1" y="11"/>
                    <a:pt x="1" y="11"/>
                  </a:cubicBezTo>
                  <a:cubicBezTo>
                    <a:pt x="3" y="7"/>
                    <a:pt x="2" y="3"/>
                    <a:pt x="3" y="0"/>
                  </a:cubicBezTo>
                  <a:cubicBezTo>
                    <a:pt x="4" y="5"/>
                    <a:pt x="4" y="10"/>
                    <a:pt x="4" y="16"/>
                  </a:cubicBezTo>
                  <a:close/>
                </a:path>
              </a:pathLst>
            </a:custGeom>
            <a:solidFill>
              <a:srgbClr val="563E3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7" name="Google Shape;847;p15"/>
            <p:cNvSpPr/>
            <p:nvPr/>
          </p:nvSpPr>
          <p:spPr>
            <a:xfrm>
              <a:off x="4999" y="2811"/>
              <a:ext cx="29" cy="102"/>
            </a:xfrm>
            <a:custGeom>
              <a:rect b="b" l="l" r="r" t="t"/>
              <a:pathLst>
                <a:path extrusionOk="0" h="14" w="4">
                  <a:moveTo>
                    <a:pt x="4" y="7"/>
                  </a:moveTo>
                  <a:cubicBezTo>
                    <a:pt x="3" y="9"/>
                    <a:pt x="4" y="12"/>
                    <a:pt x="2" y="14"/>
                  </a:cubicBezTo>
                  <a:cubicBezTo>
                    <a:pt x="3" y="9"/>
                    <a:pt x="0" y="5"/>
                    <a:pt x="2" y="0"/>
                  </a:cubicBezTo>
                  <a:cubicBezTo>
                    <a:pt x="4" y="2"/>
                    <a:pt x="4" y="5"/>
                    <a:pt x="4" y="7"/>
                  </a:cubicBezTo>
                  <a:close/>
                </a:path>
              </a:pathLst>
            </a:custGeom>
            <a:solidFill>
              <a:srgbClr val="2F2A2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8" name="Google Shape;848;p15"/>
            <p:cNvSpPr/>
            <p:nvPr/>
          </p:nvSpPr>
          <p:spPr>
            <a:xfrm>
              <a:off x="5283" y="3417"/>
              <a:ext cx="44" cy="87"/>
            </a:xfrm>
            <a:custGeom>
              <a:rect b="b" l="l" r="r" t="t"/>
              <a:pathLst>
                <a:path extrusionOk="0" h="12" w="6">
                  <a:moveTo>
                    <a:pt x="4" y="12"/>
                  </a:moveTo>
                  <a:cubicBezTo>
                    <a:pt x="3" y="10"/>
                    <a:pt x="3" y="9"/>
                    <a:pt x="2" y="8"/>
                  </a:cubicBezTo>
                  <a:cubicBezTo>
                    <a:pt x="3" y="5"/>
                    <a:pt x="0" y="0"/>
                    <a:pt x="6" y="0"/>
                  </a:cubicBezTo>
                  <a:cubicBezTo>
                    <a:pt x="5" y="4"/>
                    <a:pt x="4" y="8"/>
                    <a:pt x="4" y="12"/>
                  </a:cubicBezTo>
                  <a:close/>
                </a:path>
              </a:pathLst>
            </a:custGeom>
            <a:solidFill>
              <a:srgbClr val="1D2F3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9" name="Google Shape;849;p15"/>
            <p:cNvSpPr/>
            <p:nvPr/>
          </p:nvSpPr>
          <p:spPr>
            <a:xfrm>
              <a:off x="6434" y="3702"/>
              <a:ext cx="58" cy="73"/>
            </a:xfrm>
            <a:custGeom>
              <a:rect b="b" l="l" r="r" t="t"/>
              <a:pathLst>
                <a:path extrusionOk="0" h="10" w="8">
                  <a:moveTo>
                    <a:pt x="4" y="10"/>
                  </a:moveTo>
                  <a:cubicBezTo>
                    <a:pt x="4" y="9"/>
                    <a:pt x="4" y="8"/>
                    <a:pt x="4" y="7"/>
                  </a:cubicBezTo>
                  <a:cubicBezTo>
                    <a:pt x="2" y="5"/>
                    <a:pt x="0" y="4"/>
                    <a:pt x="2" y="2"/>
                  </a:cubicBezTo>
                  <a:cubicBezTo>
                    <a:pt x="2" y="2"/>
                    <a:pt x="2" y="2"/>
                    <a:pt x="2" y="2"/>
                  </a:cubicBezTo>
                  <a:cubicBezTo>
                    <a:pt x="5" y="0"/>
                    <a:pt x="6" y="3"/>
                    <a:pt x="7" y="5"/>
                  </a:cubicBezTo>
                  <a:cubicBezTo>
                    <a:pt x="8" y="8"/>
                    <a:pt x="7" y="9"/>
                    <a:pt x="4" y="10"/>
                  </a:cubicBezTo>
                  <a:close/>
                </a:path>
              </a:pathLst>
            </a:custGeom>
            <a:solidFill>
              <a:srgbClr val="363A3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0" name="Google Shape;850;p15"/>
            <p:cNvSpPr/>
            <p:nvPr/>
          </p:nvSpPr>
          <p:spPr>
            <a:xfrm>
              <a:off x="6281" y="1891"/>
              <a:ext cx="95" cy="44"/>
            </a:xfrm>
            <a:custGeom>
              <a:rect b="b" l="l" r="r" t="t"/>
              <a:pathLst>
                <a:path extrusionOk="0" h="6" w="13">
                  <a:moveTo>
                    <a:pt x="13" y="0"/>
                  </a:moveTo>
                  <a:cubicBezTo>
                    <a:pt x="13" y="1"/>
                    <a:pt x="13" y="1"/>
                    <a:pt x="13" y="2"/>
                  </a:cubicBezTo>
                  <a:cubicBezTo>
                    <a:pt x="13" y="4"/>
                    <a:pt x="12" y="6"/>
                    <a:pt x="9" y="5"/>
                  </a:cubicBezTo>
                  <a:cubicBezTo>
                    <a:pt x="7" y="3"/>
                    <a:pt x="4" y="4"/>
                    <a:pt x="1" y="3"/>
                  </a:cubicBezTo>
                  <a:cubicBezTo>
                    <a:pt x="0" y="3"/>
                    <a:pt x="0" y="3"/>
                    <a:pt x="0" y="2"/>
                  </a:cubicBezTo>
                  <a:cubicBezTo>
                    <a:pt x="0" y="2"/>
                    <a:pt x="0" y="2"/>
                    <a:pt x="1" y="2"/>
                  </a:cubicBezTo>
                  <a:cubicBezTo>
                    <a:pt x="5" y="2"/>
                    <a:pt x="9" y="2"/>
                    <a:pt x="13" y="0"/>
                  </a:cubicBezTo>
                  <a:close/>
                </a:path>
              </a:pathLst>
            </a:custGeom>
            <a:solidFill>
              <a:srgbClr val="433C3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1" name="Google Shape;851;p15"/>
            <p:cNvSpPr/>
            <p:nvPr/>
          </p:nvSpPr>
          <p:spPr>
            <a:xfrm>
              <a:off x="6543" y="2161"/>
              <a:ext cx="51" cy="66"/>
            </a:xfrm>
            <a:custGeom>
              <a:rect b="b" l="l" r="r" t="t"/>
              <a:pathLst>
                <a:path extrusionOk="0" h="9" w="7">
                  <a:moveTo>
                    <a:pt x="2" y="9"/>
                  </a:moveTo>
                  <a:cubicBezTo>
                    <a:pt x="0" y="6"/>
                    <a:pt x="2" y="3"/>
                    <a:pt x="2" y="0"/>
                  </a:cubicBezTo>
                  <a:cubicBezTo>
                    <a:pt x="2" y="0"/>
                    <a:pt x="3" y="0"/>
                    <a:pt x="4" y="0"/>
                  </a:cubicBezTo>
                  <a:cubicBezTo>
                    <a:pt x="5" y="0"/>
                    <a:pt x="5" y="0"/>
                    <a:pt x="6" y="1"/>
                  </a:cubicBezTo>
                  <a:cubicBezTo>
                    <a:pt x="7" y="2"/>
                    <a:pt x="7" y="4"/>
                    <a:pt x="7" y="5"/>
                  </a:cubicBezTo>
                  <a:cubicBezTo>
                    <a:pt x="7" y="6"/>
                    <a:pt x="6" y="7"/>
                    <a:pt x="5" y="8"/>
                  </a:cubicBezTo>
                  <a:cubicBezTo>
                    <a:pt x="5" y="9"/>
                    <a:pt x="3" y="9"/>
                    <a:pt x="2" y="9"/>
                  </a:cubicBezTo>
                  <a:close/>
                </a:path>
              </a:pathLst>
            </a:custGeom>
            <a:solidFill>
              <a:srgbClr val="393C3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2" name="Google Shape;852;p15"/>
            <p:cNvSpPr/>
            <p:nvPr/>
          </p:nvSpPr>
          <p:spPr>
            <a:xfrm>
              <a:off x="6281" y="2387"/>
              <a:ext cx="51" cy="117"/>
            </a:xfrm>
            <a:custGeom>
              <a:rect b="b" l="l" r="r" t="t"/>
              <a:pathLst>
                <a:path extrusionOk="0" h="16" w="7">
                  <a:moveTo>
                    <a:pt x="4" y="0"/>
                  </a:moveTo>
                  <a:cubicBezTo>
                    <a:pt x="4" y="1"/>
                    <a:pt x="5" y="2"/>
                    <a:pt x="6" y="2"/>
                  </a:cubicBezTo>
                  <a:cubicBezTo>
                    <a:pt x="6" y="4"/>
                    <a:pt x="6" y="5"/>
                    <a:pt x="6" y="7"/>
                  </a:cubicBezTo>
                  <a:cubicBezTo>
                    <a:pt x="6" y="8"/>
                    <a:pt x="6" y="9"/>
                    <a:pt x="6" y="11"/>
                  </a:cubicBezTo>
                  <a:cubicBezTo>
                    <a:pt x="7" y="13"/>
                    <a:pt x="7" y="14"/>
                    <a:pt x="6" y="16"/>
                  </a:cubicBezTo>
                  <a:cubicBezTo>
                    <a:pt x="4" y="16"/>
                    <a:pt x="3" y="15"/>
                    <a:pt x="2" y="14"/>
                  </a:cubicBezTo>
                  <a:cubicBezTo>
                    <a:pt x="0" y="9"/>
                    <a:pt x="0" y="4"/>
                    <a:pt x="4" y="0"/>
                  </a:cubicBezTo>
                  <a:close/>
                </a:path>
              </a:pathLst>
            </a:custGeom>
            <a:solidFill>
              <a:srgbClr val="1721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3" name="Google Shape;853;p15"/>
            <p:cNvSpPr/>
            <p:nvPr/>
          </p:nvSpPr>
          <p:spPr>
            <a:xfrm>
              <a:off x="6099" y="2271"/>
              <a:ext cx="58" cy="73"/>
            </a:xfrm>
            <a:custGeom>
              <a:rect b="b" l="l" r="r" t="t"/>
              <a:pathLst>
                <a:path extrusionOk="0" h="10" w="8">
                  <a:moveTo>
                    <a:pt x="5" y="10"/>
                  </a:moveTo>
                  <a:cubicBezTo>
                    <a:pt x="2" y="8"/>
                    <a:pt x="1" y="5"/>
                    <a:pt x="0" y="2"/>
                  </a:cubicBezTo>
                  <a:cubicBezTo>
                    <a:pt x="1" y="1"/>
                    <a:pt x="1" y="0"/>
                    <a:pt x="3" y="0"/>
                  </a:cubicBezTo>
                  <a:cubicBezTo>
                    <a:pt x="4" y="0"/>
                    <a:pt x="6" y="1"/>
                    <a:pt x="7" y="3"/>
                  </a:cubicBezTo>
                  <a:cubicBezTo>
                    <a:pt x="8" y="5"/>
                    <a:pt x="8" y="7"/>
                    <a:pt x="7" y="9"/>
                  </a:cubicBezTo>
                  <a:cubicBezTo>
                    <a:pt x="6" y="9"/>
                    <a:pt x="5" y="10"/>
                    <a:pt x="5" y="10"/>
                  </a:cubicBezTo>
                  <a:close/>
                </a:path>
              </a:pathLst>
            </a:custGeom>
            <a:solidFill>
              <a:srgbClr val="4C373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4" name="Google Shape;854;p15"/>
            <p:cNvSpPr/>
            <p:nvPr/>
          </p:nvSpPr>
          <p:spPr>
            <a:xfrm>
              <a:off x="5239" y="2533"/>
              <a:ext cx="58" cy="59"/>
            </a:xfrm>
            <a:custGeom>
              <a:rect b="b" l="l" r="r" t="t"/>
              <a:pathLst>
                <a:path extrusionOk="0" h="8" w="8">
                  <a:moveTo>
                    <a:pt x="5" y="8"/>
                  </a:moveTo>
                  <a:cubicBezTo>
                    <a:pt x="4" y="7"/>
                    <a:pt x="3" y="6"/>
                    <a:pt x="2" y="6"/>
                  </a:cubicBezTo>
                  <a:cubicBezTo>
                    <a:pt x="1" y="6"/>
                    <a:pt x="0" y="5"/>
                    <a:pt x="0" y="4"/>
                  </a:cubicBezTo>
                  <a:cubicBezTo>
                    <a:pt x="1" y="3"/>
                    <a:pt x="1" y="0"/>
                    <a:pt x="3" y="2"/>
                  </a:cubicBezTo>
                  <a:cubicBezTo>
                    <a:pt x="5" y="3"/>
                    <a:pt x="8" y="5"/>
                    <a:pt x="5" y="8"/>
                  </a:cubicBezTo>
                  <a:close/>
                </a:path>
              </a:pathLst>
            </a:custGeom>
            <a:solidFill>
              <a:srgbClr val="3D433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5" name="Google Shape;855;p15"/>
            <p:cNvSpPr/>
            <p:nvPr/>
          </p:nvSpPr>
          <p:spPr>
            <a:xfrm>
              <a:off x="4999" y="3278"/>
              <a:ext cx="116" cy="22"/>
            </a:xfrm>
            <a:custGeom>
              <a:rect b="b" l="l" r="r" t="t"/>
              <a:pathLst>
                <a:path extrusionOk="0" h="3" w="16">
                  <a:moveTo>
                    <a:pt x="16" y="3"/>
                  </a:moveTo>
                  <a:cubicBezTo>
                    <a:pt x="11" y="3"/>
                    <a:pt x="6" y="3"/>
                    <a:pt x="2" y="3"/>
                  </a:cubicBezTo>
                  <a:cubicBezTo>
                    <a:pt x="2" y="3"/>
                    <a:pt x="1" y="3"/>
                    <a:pt x="1" y="3"/>
                  </a:cubicBezTo>
                  <a:cubicBezTo>
                    <a:pt x="0" y="3"/>
                    <a:pt x="0" y="3"/>
                    <a:pt x="0" y="3"/>
                  </a:cubicBezTo>
                  <a:cubicBezTo>
                    <a:pt x="5" y="0"/>
                    <a:pt x="11" y="3"/>
                    <a:pt x="16" y="1"/>
                  </a:cubicBezTo>
                  <a:cubicBezTo>
                    <a:pt x="16" y="2"/>
                    <a:pt x="16" y="3"/>
                    <a:pt x="16" y="3"/>
                  </a:cubicBezTo>
                  <a:close/>
                </a:path>
              </a:pathLst>
            </a:custGeom>
            <a:solidFill>
              <a:srgbClr val="573F3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6" name="Google Shape;856;p15"/>
            <p:cNvSpPr/>
            <p:nvPr/>
          </p:nvSpPr>
          <p:spPr>
            <a:xfrm>
              <a:off x="6769" y="2190"/>
              <a:ext cx="15" cy="110"/>
            </a:xfrm>
            <a:custGeom>
              <a:rect b="b" l="l" r="r" t="t"/>
              <a:pathLst>
                <a:path extrusionOk="0" h="15" w="2">
                  <a:moveTo>
                    <a:pt x="2" y="0"/>
                  </a:moveTo>
                  <a:cubicBezTo>
                    <a:pt x="2" y="5"/>
                    <a:pt x="2" y="10"/>
                    <a:pt x="2" y="15"/>
                  </a:cubicBezTo>
                  <a:cubicBezTo>
                    <a:pt x="0" y="10"/>
                    <a:pt x="0" y="5"/>
                    <a:pt x="2" y="0"/>
                  </a:cubicBezTo>
                  <a:close/>
                </a:path>
              </a:pathLst>
            </a:custGeom>
            <a:solidFill>
              <a:srgbClr val="533C3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7" name="Google Shape;857;p15"/>
            <p:cNvSpPr/>
            <p:nvPr/>
          </p:nvSpPr>
          <p:spPr>
            <a:xfrm>
              <a:off x="6077" y="2241"/>
              <a:ext cx="44" cy="44"/>
            </a:xfrm>
            <a:custGeom>
              <a:rect b="b" l="l" r="r" t="t"/>
              <a:pathLst>
                <a:path extrusionOk="0" h="6" w="6">
                  <a:moveTo>
                    <a:pt x="5" y="4"/>
                  </a:moveTo>
                  <a:cubicBezTo>
                    <a:pt x="4" y="5"/>
                    <a:pt x="4" y="6"/>
                    <a:pt x="3" y="6"/>
                  </a:cubicBezTo>
                  <a:cubicBezTo>
                    <a:pt x="2" y="5"/>
                    <a:pt x="1" y="3"/>
                    <a:pt x="0" y="1"/>
                  </a:cubicBezTo>
                  <a:cubicBezTo>
                    <a:pt x="1" y="1"/>
                    <a:pt x="2" y="0"/>
                    <a:pt x="3" y="0"/>
                  </a:cubicBezTo>
                  <a:cubicBezTo>
                    <a:pt x="4" y="0"/>
                    <a:pt x="5" y="0"/>
                    <a:pt x="6" y="1"/>
                  </a:cubicBezTo>
                  <a:cubicBezTo>
                    <a:pt x="6" y="2"/>
                    <a:pt x="6" y="3"/>
                    <a:pt x="5" y="4"/>
                  </a:cubicBezTo>
                  <a:close/>
                </a:path>
              </a:pathLst>
            </a:custGeom>
            <a:solidFill>
              <a:srgbClr val="322B2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8" name="Google Shape;858;p15"/>
            <p:cNvSpPr/>
            <p:nvPr/>
          </p:nvSpPr>
          <p:spPr>
            <a:xfrm>
              <a:off x="5050" y="3227"/>
              <a:ext cx="65" cy="44"/>
            </a:xfrm>
            <a:custGeom>
              <a:rect b="b" l="l" r="r" t="t"/>
              <a:pathLst>
                <a:path extrusionOk="0" h="6" w="9">
                  <a:moveTo>
                    <a:pt x="0" y="0"/>
                  </a:moveTo>
                  <a:cubicBezTo>
                    <a:pt x="3" y="1"/>
                    <a:pt x="6" y="2"/>
                    <a:pt x="9" y="3"/>
                  </a:cubicBezTo>
                  <a:cubicBezTo>
                    <a:pt x="9" y="4"/>
                    <a:pt x="8" y="5"/>
                    <a:pt x="8" y="6"/>
                  </a:cubicBezTo>
                  <a:cubicBezTo>
                    <a:pt x="5" y="5"/>
                    <a:pt x="1" y="4"/>
                    <a:pt x="0" y="0"/>
                  </a:cubicBezTo>
                  <a:close/>
                </a:path>
              </a:pathLst>
            </a:custGeom>
            <a:solidFill>
              <a:srgbClr val="31313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9" name="Google Shape;859;p15"/>
            <p:cNvSpPr/>
            <p:nvPr/>
          </p:nvSpPr>
          <p:spPr>
            <a:xfrm>
              <a:off x="6354" y="2307"/>
              <a:ext cx="73" cy="66"/>
            </a:xfrm>
            <a:custGeom>
              <a:rect b="b" l="l" r="r" t="t"/>
              <a:pathLst>
                <a:path extrusionOk="0" h="9" w="10">
                  <a:moveTo>
                    <a:pt x="10" y="3"/>
                  </a:moveTo>
                  <a:cubicBezTo>
                    <a:pt x="8" y="7"/>
                    <a:pt x="5" y="9"/>
                    <a:pt x="0" y="8"/>
                  </a:cubicBezTo>
                  <a:cubicBezTo>
                    <a:pt x="0" y="7"/>
                    <a:pt x="0" y="7"/>
                    <a:pt x="0" y="6"/>
                  </a:cubicBezTo>
                  <a:cubicBezTo>
                    <a:pt x="1" y="5"/>
                    <a:pt x="2" y="4"/>
                    <a:pt x="3" y="3"/>
                  </a:cubicBezTo>
                  <a:cubicBezTo>
                    <a:pt x="4" y="2"/>
                    <a:pt x="5" y="1"/>
                    <a:pt x="6" y="0"/>
                  </a:cubicBezTo>
                  <a:cubicBezTo>
                    <a:pt x="7" y="0"/>
                    <a:pt x="7" y="0"/>
                    <a:pt x="8" y="0"/>
                  </a:cubicBezTo>
                  <a:cubicBezTo>
                    <a:pt x="9" y="1"/>
                    <a:pt x="9" y="2"/>
                    <a:pt x="10" y="3"/>
                  </a:cubicBezTo>
                  <a:close/>
                </a:path>
              </a:pathLst>
            </a:custGeom>
            <a:solidFill>
              <a:srgbClr val="2D2F2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0" name="Google Shape;860;p15"/>
            <p:cNvSpPr/>
            <p:nvPr/>
          </p:nvSpPr>
          <p:spPr>
            <a:xfrm>
              <a:off x="5166" y="2636"/>
              <a:ext cx="44" cy="73"/>
            </a:xfrm>
            <a:custGeom>
              <a:rect b="b" l="l" r="r" t="t"/>
              <a:pathLst>
                <a:path extrusionOk="0" h="10" w="6">
                  <a:moveTo>
                    <a:pt x="1" y="4"/>
                  </a:moveTo>
                  <a:cubicBezTo>
                    <a:pt x="1" y="2"/>
                    <a:pt x="1" y="0"/>
                    <a:pt x="3" y="1"/>
                  </a:cubicBezTo>
                  <a:cubicBezTo>
                    <a:pt x="6" y="1"/>
                    <a:pt x="6" y="3"/>
                    <a:pt x="6" y="6"/>
                  </a:cubicBezTo>
                  <a:cubicBezTo>
                    <a:pt x="6" y="6"/>
                    <a:pt x="6" y="6"/>
                    <a:pt x="6" y="6"/>
                  </a:cubicBezTo>
                  <a:cubicBezTo>
                    <a:pt x="5" y="7"/>
                    <a:pt x="3" y="10"/>
                    <a:pt x="0" y="7"/>
                  </a:cubicBezTo>
                  <a:cubicBezTo>
                    <a:pt x="0" y="6"/>
                    <a:pt x="0" y="5"/>
                    <a:pt x="1" y="4"/>
                  </a:cubicBezTo>
                  <a:close/>
                </a:path>
              </a:pathLst>
            </a:custGeom>
            <a:solidFill>
              <a:srgbClr val="37353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1" name="Google Shape;861;p15"/>
            <p:cNvSpPr/>
            <p:nvPr/>
          </p:nvSpPr>
          <p:spPr>
            <a:xfrm>
              <a:off x="6558" y="2205"/>
              <a:ext cx="73" cy="66"/>
            </a:xfrm>
            <a:custGeom>
              <a:rect b="b" l="l" r="r" t="t"/>
              <a:pathLst>
                <a:path extrusionOk="0" h="9" w="10">
                  <a:moveTo>
                    <a:pt x="0" y="3"/>
                  </a:moveTo>
                  <a:cubicBezTo>
                    <a:pt x="1" y="2"/>
                    <a:pt x="1" y="2"/>
                    <a:pt x="2" y="1"/>
                  </a:cubicBezTo>
                  <a:cubicBezTo>
                    <a:pt x="4" y="2"/>
                    <a:pt x="8" y="0"/>
                    <a:pt x="9" y="3"/>
                  </a:cubicBezTo>
                  <a:cubicBezTo>
                    <a:pt x="10" y="7"/>
                    <a:pt x="5" y="6"/>
                    <a:pt x="4" y="8"/>
                  </a:cubicBezTo>
                  <a:cubicBezTo>
                    <a:pt x="4" y="8"/>
                    <a:pt x="4" y="8"/>
                    <a:pt x="4" y="8"/>
                  </a:cubicBezTo>
                  <a:cubicBezTo>
                    <a:pt x="3" y="9"/>
                    <a:pt x="3" y="9"/>
                    <a:pt x="2" y="8"/>
                  </a:cubicBezTo>
                  <a:cubicBezTo>
                    <a:pt x="2" y="6"/>
                    <a:pt x="1" y="5"/>
                    <a:pt x="0" y="3"/>
                  </a:cubicBezTo>
                  <a:close/>
                </a:path>
              </a:pathLst>
            </a:custGeom>
            <a:solidFill>
              <a:srgbClr val="2C333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2" name="Google Shape;862;p15"/>
            <p:cNvSpPr/>
            <p:nvPr/>
          </p:nvSpPr>
          <p:spPr>
            <a:xfrm>
              <a:off x="6252" y="1555"/>
              <a:ext cx="95" cy="15"/>
            </a:xfrm>
            <a:custGeom>
              <a:rect b="b" l="l" r="r" t="t"/>
              <a:pathLst>
                <a:path extrusionOk="0" h="2" w="13">
                  <a:moveTo>
                    <a:pt x="0" y="0"/>
                  </a:moveTo>
                  <a:cubicBezTo>
                    <a:pt x="4" y="0"/>
                    <a:pt x="9" y="0"/>
                    <a:pt x="13" y="0"/>
                  </a:cubicBezTo>
                  <a:cubicBezTo>
                    <a:pt x="9" y="2"/>
                    <a:pt x="4" y="2"/>
                    <a:pt x="0" y="0"/>
                  </a:cubicBezTo>
                  <a:close/>
                </a:path>
              </a:pathLst>
            </a:custGeom>
            <a:solidFill>
              <a:srgbClr val="EC63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3" name="Google Shape;863;p15"/>
            <p:cNvSpPr/>
            <p:nvPr/>
          </p:nvSpPr>
          <p:spPr>
            <a:xfrm>
              <a:off x="5225" y="2563"/>
              <a:ext cx="29" cy="51"/>
            </a:xfrm>
            <a:custGeom>
              <a:rect b="b" l="l" r="r" t="t"/>
              <a:pathLst>
                <a:path extrusionOk="0" h="7" w="4">
                  <a:moveTo>
                    <a:pt x="2" y="0"/>
                  </a:moveTo>
                  <a:cubicBezTo>
                    <a:pt x="3" y="1"/>
                    <a:pt x="3" y="1"/>
                    <a:pt x="4" y="2"/>
                  </a:cubicBezTo>
                  <a:cubicBezTo>
                    <a:pt x="3" y="4"/>
                    <a:pt x="3" y="5"/>
                    <a:pt x="2" y="7"/>
                  </a:cubicBezTo>
                  <a:cubicBezTo>
                    <a:pt x="2" y="7"/>
                    <a:pt x="1" y="7"/>
                    <a:pt x="0" y="7"/>
                  </a:cubicBezTo>
                  <a:cubicBezTo>
                    <a:pt x="0" y="5"/>
                    <a:pt x="1" y="2"/>
                    <a:pt x="2" y="0"/>
                  </a:cubicBezTo>
                  <a:close/>
                </a:path>
              </a:pathLst>
            </a:custGeom>
            <a:solidFill>
              <a:srgbClr val="3E383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4" name="Google Shape;864;p15"/>
            <p:cNvSpPr/>
            <p:nvPr/>
          </p:nvSpPr>
          <p:spPr>
            <a:xfrm>
              <a:off x="7061" y="2300"/>
              <a:ext cx="87" cy="36"/>
            </a:xfrm>
            <a:custGeom>
              <a:rect b="b" l="l" r="r" t="t"/>
              <a:pathLst>
                <a:path extrusionOk="0" h="5" w="12">
                  <a:moveTo>
                    <a:pt x="12" y="4"/>
                  </a:moveTo>
                  <a:cubicBezTo>
                    <a:pt x="12" y="4"/>
                    <a:pt x="12" y="5"/>
                    <a:pt x="12" y="5"/>
                  </a:cubicBezTo>
                  <a:cubicBezTo>
                    <a:pt x="8" y="5"/>
                    <a:pt x="4" y="5"/>
                    <a:pt x="0" y="5"/>
                  </a:cubicBezTo>
                  <a:cubicBezTo>
                    <a:pt x="0" y="5"/>
                    <a:pt x="0" y="4"/>
                    <a:pt x="0" y="4"/>
                  </a:cubicBezTo>
                  <a:cubicBezTo>
                    <a:pt x="4" y="0"/>
                    <a:pt x="8" y="0"/>
                    <a:pt x="12" y="4"/>
                  </a:cubicBezTo>
                  <a:close/>
                </a:path>
              </a:pathLst>
            </a:custGeom>
            <a:solidFill>
              <a:srgbClr val="1D2D2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5" name="Google Shape;865;p15"/>
            <p:cNvSpPr/>
            <p:nvPr/>
          </p:nvSpPr>
          <p:spPr>
            <a:xfrm>
              <a:off x="6849" y="2307"/>
              <a:ext cx="88" cy="37"/>
            </a:xfrm>
            <a:custGeom>
              <a:rect b="b" l="l" r="r" t="t"/>
              <a:pathLst>
                <a:path extrusionOk="0" h="5" w="12">
                  <a:moveTo>
                    <a:pt x="0" y="4"/>
                  </a:moveTo>
                  <a:cubicBezTo>
                    <a:pt x="0" y="4"/>
                    <a:pt x="0" y="3"/>
                    <a:pt x="0" y="3"/>
                  </a:cubicBezTo>
                  <a:cubicBezTo>
                    <a:pt x="2" y="0"/>
                    <a:pt x="4" y="1"/>
                    <a:pt x="6" y="3"/>
                  </a:cubicBezTo>
                  <a:cubicBezTo>
                    <a:pt x="8" y="3"/>
                    <a:pt x="10" y="3"/>
                    <a:pt x="12" y="5"/>
                  </a:cubicBezTo>
                  <a:cubicBezTo>
                    <a:pt x="8" y="5"/>
                    <a:pt x="4" y="4"/>
                    <a:pt x="0" y="4"/>
                  </a:cubicBezTo>
                  <a:close/>
                </a:path>
              </a:pathLst>
            </a:custGeom>
            <a:solidFill>
              <a:srgbClr val="1F2E2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6" name="Google Shape;866;p15"/>
            <p:cNvSpPr/>
            <p:nvPr/>
          </p:nvSpPr>
          <p:spPr>
            <a:xfrm>
              <a:off x="6660" y="2300"/>
              <a:ext cx="36" cy="58"/>
            </a:xfrm>
            <a:custGeom>
              <a:rect b="b" l="l" r="r" t="t"/>
              <a:pathLst>
                <a:path extrusionOk="0" h="8" w="5">
                  <a:moveTo>
                    <a:pt x="3" y="0"/>
                  </a:moveTo>
                  <a:cubicBezTo>
                    <a:pt x="4" y="1"/>
                    <a:pt x="4" y="1"/>
                    <a:pt x="5" y="2"/>
                  </a:cubicBezTo>
                  <a:cubicBezTo>
                    <a:pt x="5" y="4"/>
                    <a:pt x="4" y="6"/>
                    <a:pt x="4" y="8"/>
                  </a:cubicBezTo>
                  <a:cubicBezTo>
                    <a:pt x="0" y="5"/>
                    <a:pt x="2" y="3"/>
                    <a:pt x="3" y="0"/>
                  </a:cubicBezTo>
                  <a:close/>
                </a:path>
              </a:pathLst>
            </a:custGeom>
            <a:solidFill>
              <a:srgbClr val="3F393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7" name="Google Shape;867;p15"/>
            <p:cNvSpPr/>
            <p:nvPr/>
          </p:nvSpPr>
          <p:spPr>
            <a:xfrm>
              <a:off x="5159" y="2665"/>
              <a:ext cx="36" cy="95"/>
            </a:xfrm>
            <a:custGeom>
              <a:rect b="b" l="l" r="r" t="t"/>
              <a:pathLst>
                <a:path extrusionOk="0" h="13" w="5">
                  <a:moveTo>
                    <a:pt x="2" y="0"/>
                  </a:moveTo>
                  <a:cubicBezTo>
                    <a:pt x="2" y="1"/>
                    <a:pt x="2" y="2"/>
                    <a:pt x="2" y="4"/>
                  </a:cubicBezTo>
                  <a:cubicBezTo>
                    <a:pt x="4" y="5"/>
                    <a:pt x="5" y="7"/>
                    <a:pt x="4" y="9"/>
                  </a:cubicBezTo>
                  <a:cubicBezTo>
                    <a:pt x="4" y="11"/>
                    <a:pt x="3" y="12"/>
                    <a:pt x="2" y="13"/>
                  </a:cubicBezTo>
                  <a:cubicBezTo>
                    <a:pt x="0" y="8"/>
                    <a:pt x="0" y="4"/>
                    <a:pt x="2" y="0"/>
                  </a:cubicBezTo>
                  <a:close/>
                </a:path>
              </a:pathLst>
            </a:custGeom>
            <a:solidFill>
              <a:srgbClr val="52373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8" name="Google Shape;868;p15"/>
            <p:cNvSpPr/>
            <p:nvPr/>
          </p:nvSpPr>
          <p:spPr>
            <a:xfrm>
              <a:off x="6237" y="1884"/>
              <a:ext cx="51" cy="51"/>
            </a:xfrm>
            <a:custGeom>
              <a:rect b="b" l="l" r="r" t="t"/>
              <a:pathLst>
                <a:path extrusionOk="0" h="7" w="7">
                  <a:moveTo>
                    <a:pt x="7" y="3"/>
                  </a:moveTo>
                  <a:cubicBezTo>
                    <a:pt x="7" y="3"/>
                    <a:pt x="7" y="4"/>
                    <a:pt x="7" y="4"/>
                  </a:cubicBezTo>
                  <a:cubicBezTo>
                    <a:pt x="6" y="4"/>
                    <a:pt x="5" y="4"/>
                    <a:pt x="5" y="4"/>
                  </a:cubicBezTo>
                  <a:cubicBezTo>
                    <a:pt x="3" y="6"/>
                    <a:pt x="2" y="7"/>
                    <a:pt x="0" y="6"/>
                  </a:cubicBezTo>
                  <a:cubicBezTo>
                    <a:pt x="0" y="5"/>
                    <a:pt x="0" y="4"/>
                    <a:pt x="0" y="3"/>
                  </a:cubicBezTo>
                  <a:cubicBezTo>
                    <a:pt x="2" y="0"/>
                    <a:pt x="4" y="1"/>
                    <a:pt x="7" y="3"/>
                  </a:cubicBezTo>
                  <a:close/>
                </a:path>
              </a:pathLst>
            </a:custGeom>
            <a:solidFill>
              <a:srgbClr val="423A3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9" name="Google Shape;869;p15"/>
            <p:cNvSpPr/>
            <p:nvPr/>
          </p:nvSpPr>
          <p:spPr>
            <a:xfrm>
              <a:off x="6135" y="2329"/>
              <a:ext cx="44" cy="44"/>
            </a:xfrm>
            <a:custGeom>
              <a:rect b="b" l="l" r="r" t="t"/>
              <a:pathLst>
                <a:path extrusionOk="0" h="6" w="6">
                  <a:moveTo>
                    <a:pt x="5" y="4"/>
                  </a:moveTo>
                  <a:cubicBezTo>
                    <a:pt x="5" y="5"/>
                    <a:pt x="5" y="6"/>
                    <a:pt x="5" y="6"/>
                  </a:cubicBezTo>
                  <a:cubicBezTo>
                    <a:pt x="3" y="6"/>
                    <a:pt x="1" y="4"/>
                    <a:pt x="0" y="2"/>
                  </a:cubicBezTo>
                  <a:cubicBezTo>
                    <a:pt x="0" y="2"/>
                    <a:pt x="0" y="1"/>
                    <a:pt x="0" y="1"/>
                  </a:cubicBezTo>
                  <a:cubicBezTo>
                    <a:pt x="2" y="0"/>
                    <a:pt x="3" y="0"/>
                    <a:pt x="5" y="1"/>
                  </a:cubicBezTo>
                  <a:cubicBezTo>
                    <a:pt x="6" y="2"/>
                    <a:pt x="6" y="3"/>
                    <a:pt x="5" y="4"/>
                  </a:cubicBezTo>
                  <a:close/>
                </a:path>
              </a:pathLst>
            </a:custGeom>
            <a:solidFill>
              <a:srgbClr val="5B413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70" name="Google Shape;870;p15"/>
            <p:cNvSpPr/>
            <p:nvPr/>
          </p:nvSpPr>
          <p:spPr>
            <a:xfrm>
              <a:off x="6536" y="2117"/>
              <a:ext cx="51" cy="44"/>
            </a:xfrm>
            <a:custGeom>
              <a:rect b="b" l="l" r="r" t="t"/>
              <a:pathLst>
                <a:path extrusionOk="0" h="6" w="7">
                  <a:moveTo>
                    <a:pt x="5" y="6"/>
                  </a:moveTo>
                  <a:cubicBezTo>
                    <a:pt x="4" y="6"/>
                    <a:pt x="4" y="6"/>
                    <a:pt x="3" y="6"/>
                  </a:cubicBezTo>
                  <a:cubicBezTo>
                    <a:pt x="3" y="4"/>
                    <a:pt x="0" y="0"/>
                    <a:pt x="5" y="0"/>
                  </a:cubicBezTo>
                  <a:cubicBezTo>
                    <a:pt x="5" y="0"/>
                    <a:pt x="5" y="0"/>
                    <a:pt x="5" y="0"/>
                  </a:cubicBezTo>
                  <a:cubicBezTo>
                    <a:pt x="6" y="1"/>
                    <a:pt x="7" y="2"/>
                    <a:pt x="7" y="3"/>
                  </a:cubicBezTo>
                  <a:cubicBezTo>
                    <a:pt x="7" y="4"/>
                    <a:pt x="7" y="5"/>
                    <a:pt x="6" y="6"/>
                  </a:cubicBezTo>
                  <a:cubicBezTo>
                    <a:pt x="6" y="6"/>
                    <a:pt x="5" y="6"/>
                    <a:pt x="5" y="6"/>
                  </a:cubicBezTo>
                  <a:close/>
                </a:path>
              </a:pathLst>
            </a:custGeom>
            <a:solidFill>
              <a:srgbClr val="33393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71" name="Google Shape;871;p15"/>
            <p:cNvSpPr/>
            <p:nvPr/>
          </p:nvSpPr>
          <p:spPr>
            <a:xfrm>
              <a:off x="6150" y="1876"/>
              <a:ext cx="36" cy="44"/>
            </a:xfrm>
            <a:custGeom>
              <a:rect b="b" l="l" r="r" t="t"/>
              <a:pathLst>
                <a:path extrusionOk="0" h="6" w="5">
                  <a:moveTo>
                    <a:pt x="0" y="5"/>
                  </a:moveTo>
                  <a:cubicBezTo>
                    <a:pt x="0" y="4"/>
                    <a:pt x="0" y="3"/>
                    <a:pt x="0" y="2"/>
                  </a:cubicBezTo>
                  <a:cubicBezTo>
                    <a:pt x="2" y="0"/>
                    <a:pt x="4" y="0"/>
                    <a:pt x="5" y="4"/>
                  </a:cubicBezTo>
                  <a:cubicBezTo>
                    <a:pt x="4" y="4"/>
                    <a:pt x="4" y="5"/>
                    <a:pt x="3" y="5"/>
                  </a:cubicBezTo>
                  <a:cubicBezTo>
                    <a:pt x="2" y="6"/>
                    <a:pt x="1" y="6"/>
                    <a:pt x="0" y="5"/>
                  </a:cubicBezTo>
                  <a:close/>
                </a:path>
              </a:pathLst>
            </a:custGeom>
            <a:solidFill>
              <a:srgbClr val="423A3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72" name="Google Shape;872;p15"/>
            <p:cNvSpPr/>
            <p:nvPr/>
          </p:nvSpPr>
          <p:spPr>
            <a:xfrm>
              <a:off x="5006" y="3074"/>
              <a:ext cx="44" cy="43"/>
            </a:xfrm>
            <a:custGeom>
              <a:rect b="b" l="l" r="r" t="t"/>
              <a:pathLst>
                <a:path extrusionOk="0" h="6" w="6">
                  <a:moveTo>
                    <a:pt x="0" y="0"/>
                  </a:moveTo>
                  <a:cubicBezTo>
                    <a:pt x="0" y="0"/>
                    <a:pt x="1" y="0"/>
                    <a:pt x="1" y="0"/>
                  </a:cubicBezTo>
                  <a:cubicBezTo>
                    <a:pt x="5" y="1"/>
                    <a:pt x="6" y="2"/>
                    <a:pt x="4" y="6"/>
                  </a:cubicBezTo>
                  <a:cubicBezTo>
                    <a:pt x="4" y="6"/>
                    <a:pt x="4" y="6"/>
                    <a:pt x="4" y="6"/>
                  </a:cubicBezTo>
                  <a:cubicBezTo>
                    <a:pt x="4" y="6"/>
                    <a:pt x="3" y="6"/>
                    <a:pt x="3" y="6"/>
                  </a:cubicBezTo>
                  <a:cubicBezTo>
                    <a:pt x="1" y="4"/>
                    <a:pt x="0" y="2"/>
                    <a:pt x="0" y="0"/>
                  </a:cubicBezTo>
                  <a:close/>
                </a:path>
              </a:pathLst>
            </a:custGeom>
            <a:solidFill>
              <a:srgbClr val="58453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73" name="Google Shape;873;p15"/>
            <p:cNvSpPr/>
            <p:nvPr/>
          </p:nvSpPr>
          <p:spPr>
            <a:xfrm>
              <a:off x="6638" y="2066"/>
              <a:ext cx="44" cy="37"/>
            </a:xfrm>
            <a:custGeom>
              <a:rect b="b" l="l" r="r" t="t"/>
              <a:pathLst>
                <a:path extrusionOk="0" h="5" w="6">
                  <a:moveTo>
                    <a:pt x="4" y="0"/>
                  </a:moveTo>
                  <a:cubicBezTo>
                    <a:pt x="4" y="2"/>
                    <a:pt x="6" y="4"/>
                    <a:pt x="3" y="5"/>
                  </a:cubicBezTo>
                  <a:cubicBezTo>
                    <a:pt x="0" y="5"/>
                    <a:pt x="2" y="2"/>
                    <a:pt x="2" y="0"/>
                  </a:cubicBezTo>
                  <a:cubicBezTo>
                    <a:pt x="2" y="0"/>
                    <a:pt x="3" y="0"/>
                    <a:pt x="4" y="0"/>
                  </a:cubicBezTo>
                  <a:close/>
                </a:path>
              </a:pathLst>
            </a:custGeom>
            <a:solidFill>
              <a:srgbClr val="E7D0A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74" name="Google Shape;874;p15"/>
            <p:cNvSpPr/>
            <p:nvPr/>
          </p:nvSpPr>
          <p:spPr>
            <a:xfrm>
              <a:off x="6565" y="2263"/>
              <a:ext cx="29" cy="59"/>
            </a:xfrm>
            <a:custGeom>
              <a:rect b="b" l="l" r="r" t="t"/>
              <a:pathLst>
                <a:path extrusionOk="0" h="8" w="4">
                  <a:moveTo>
                    <a:pt x="1" y="0"/>
                  </a:moveTo>
                  <a:cubicBezTo>
                    <a:pt x="2" y="0"/>
                    <a:pt x="2" y="0"/>
                    <a:pt x="3" y="0"/>
                  </a:cubicBezTo>
                  <a:cubicBezTo>
                    <a:pt x="3" y="1"/>
                    <a:pt x="4" y="2"/>
                    <a:pt x="4" y="4"/>
                  </a:cubicBezTo>
                  <a:cubicBezTo>
                    <a:pt x="4" y="5"/>
                    <a:pt x="3" y="6"/>
                    <a:pt x="3" y="8"/>
                  </a:cubicBezTo>
                  <a:cubicBezTo>
                    <a:pt x="0" y="6"/>
                    <a:pt x="2" y="3"/>
                    <a:pt x="1" y="0"/>
                  </a:cubicBezTo>
                  <a:close/>
                </a:path>
              </a:pathLst>
            </a:custGeom>
            <a:solidFill>
              <a:srgbClr val="3F393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75" name="Google Shape;875;p15"/>
            <p:cNvSpPr/>
            <p:nvPr/>
          </p:nvSpPr>
          <p:spPr>
            <a:xfrm>
              <a:off x="6973" y="3125"/>
              <a:ext cx="51" cy="44"/>
            </a:xfrm>
            <a:custGeom>
              <a:rect b="b" l="l" r="r" t="t"/>
              <a:pathLst>
                <a:path extrusionOk="0" h="6" w="7">
                  <a:moveTo>
                    <a:pt x="7" y="2"/>
                  </a:moveTo>
                  <a:cubicBezTo>
                    <a:pt x="7" y="2"/>
                    <a:pt x="7" y="3"/>
                    <a:pt x="7" y="3"/>
                  </a:cubicBezTo>
                  <a:cubicBezTo>
                    <a:pt x="6" y="3"/>
                    <a:pt x="6" y="4"/>
                    <a:pt x="5" y="4"/>
                  </a:cubicBezTo>
                  <a:cubicBezTo>
                    <a:pt x="5" y="4"/>
                    <a:pt x="4" y="5"/>
                    <a:pt x="3" y="6"/>
                  </a:cubicBezTo>
                  <a:cubicBezTo>
                    <a:pt x="2" y="5"/>
                    <a:pt x="1" y="4"/>
                    <a:pt x="0" y="3"/>
                  </a:cubicBezTo>
                  <a:cubicBezTo>
                    <a:pt x="0" y="1"/>
                    <a:pt x="1" y="1"/>
                    <a:pt x="3" y="0"/>
                  </a:cubicBezTo>
                  <a:cubicBezTo>
                    <a:pt x="5" y="0"/>
                    <a:pt x="6" y="1"/>
                    <a:pt x="7" y="2"/>
                  </a:cubicBezTo>
                  <a:close/>
                </a:path>
              </a:pathLst>
            </a:custGeom>
            <a:solidFill>
              <a:srgbClr val="44383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76" name="Google Shape;876;p15"/>
            <p:cNvSpPr/>
            <p:nvPr/>
          </p:nvSpPr>
          <p:spPr>
            <a:xfrm>
              <a:off x="6951" y="3117"/>
              <a:ext cx="51" cy="37"/>
            </a:xfrm>
            <a:custGeom>
              <a:rect b="b" l="l" r="r" t="t"/>
              <a:pathLst>
                <a:path extrusionOk="0" h="5" w="7">
                  <a:moveTo>
                    <a:pt x="6" y="3"/>
                  </a:moveTo>
                  <a:cubicBezTo>
                    <a:pt x="5" y="3"/>
                    <a:pt x="4" y="4"/>
                    <a:pt x="3" y="4"/>
                  </a:cubicBezTo>
                  <a:cubicBezTo>
                    <a:pt x="2" y="5"/>
                    <a:pt x="1" y="5"/>
                    <a:pt x="0" y="5"/>
                  </a:cubicBezTo>
                  <a:cubicBezTo>
                    <a:pt x="0" y="4"/>
                    <a:pt x="1" y="3"/>
                    <a:pt x="1" y="1"/>
                  </a:cubicBezTo>
                  <a:cubicBezTo>
                    <a:pt x="2" y="0"/>
                    <a:pt x="3" y="0"/>
                    <a:pt x="4" y="0"/>
                  </a:cubicBezTo>
                  <a:cubicBezTo>
                    <a:pt x="5" y="0"/>
                    <a:pt x="6" y="0"/>
                    <a:pt x="7" y="1"/>
                  </a:cubicBezTo>
                  <a:cubicBezTo>
                    <a:pt x="7" y="2"/>
                    <a:pt x="7" y="2"/>
                    <a:pt x="6" y="3"/>
                  </a:cubicBezTo>
                  <a:close/>
                </a:path>
              </a:pathLst>
            </a:custGeom>
            <a:solidFill>
              <a:srgbClr val="69403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77" name="Google Shape;877;p15"/>
            <p:cNvSpPr/>
            <p:nvPr/>
          </p:nvSpPr>
          <p:spPr>
            <a:xfrm>
              <a:off x="6099" y="1562"/>
              <a:ext cx="58" cy="22"/>
            </a:xfrm>
            <a:custGeom>
              <a:rect b="b" l="l" r="r" t="t"/>
              <a:pathLst>
                <a:path extrusionOk="0" h="3" w="8">
                  <a:moveTo>
                    <a:pt x="0" y="0"/>
                  </a:moveTo>
                  <a:cubicBezTo>
                    <a:pt x="2" y="0"/>
                    <a:pt x="3" y="0"/>
                    <a:pt x="5" y="0"/>
                  </a:cubicBezTo>
                  <a:cubicBezTo>
                    <a:pt x="5" y="1"/>
                    <a:pt x="8" y="1"/>
                    <a:pt x="5" y="2"/>
                  </a:cubicBezTo>
                  <a:cubicBezTo>
                    <a:pt x="4" y="3"/>
                    <a:pt x="2" y="2"/>
                    <a:pt x="0" y="0"/>
                  </a:cubicBezTo>
                  <a:close/>
                </a:path>
              </a:pathLst>
            </a:custGeom>
            <a:solidFill>
              <a:srgbClr val="EC63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78" name="Google Shape;878;p15"/>
            <p:cNvSpPr/>
            <p:nvPr/>
          </p:nvSpPr>
          <p:spPr>
            <a:xfrm>
              <a:off x="5174" y="2723"/>
              <a:ext cx="43" cy="59"/>
            </a:xfrm>
            <a:custGeom>
              <a:rect b="b" l="l" r="r" t="t"/>
              <a:pathLst>
                <a:path extrusionOk="0" h="8" w="6">
                  <a:moveTo>
                    <a:pt x="0" y="5"/>
                  </a:moveTo>
                  <a:cubicBezTo>
                    <a:pt x="0" y="3"/>
                    <a:pt x="0" y="2"/>
                    <a:pt x="0" y="0"/>
                  </a:cubicBezTo>
                  <a:cubicBezTo>
                    <a:pt x="5" y="2"/>
                    <a:pt x="6" y="4"/>
                    <a:pt x="3" y="8"/>
                  </a:cubicBezTo>
                  <a:cubicBezTo>
                    <a:pt x="2" y="8"/>
                    <a:pt x="1" y="8"/>
                    <a:pt x="0" y="7"/>
                  </a:cubicBezTo>
                  <a:cubicBezTo>
                    <a:pt x="0" y="6"/>
                    <a:pt x="0" y="5"/>
                    <a:pt x="0" y="5"/>
                  </a:cubicBezTo>
                  <a:close/>
                </a:path>
              </a:pathLst>
            </a:custGeom>
            <a:solidFill>
              <a:srgbClr val="48433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79" name="Google Shape;879;p15"/>
            <p:cNvSpPr/>
            <p:nvPr/>
          </p:nvSpPr>
          <p:spPr>
            <a:xfrm>
              <a:off x="6682" y="2073"/>
              <a:ext cx="29" cy="51"/>
            </a:xfrm>
            <a:custGeom>
              <a:rect b="b" l="l" r="r" t="t"/>
              <a:pathLst>
                <a:path extrusionOk="0" h="7" w="4">
                  <a:moveTo>
                    <a:pt x="0" y="6"/>
                  </a:moveTo>
                  <a:cubicBezTo>
                    <a:pt x="0" y="4"/>
                    <a:pt x="1" y="2"/>
                    <a:pt x="1" y="0"/>
                  </a:cubicBezTo>
                  <a:cubicBezTo>
                    <a:pt x="2" y="3"/>
                    <a:pt x="3" y="5"/>
                    <a:pt x="4" y="7"/>
                  </a:cubicBezTo>
                  <a:cubicBezTo>
                    <a:pt x="3" y="7"/>
                    <a:pt x="3" y="7"/>
                    <a:pt x="2" y="7"/>
                  </a:cubicBezTo>
                  <a:cubicBezTo>
                    <a:pt x="1" y="7"/>
                    <a:pt x="1" y="7"/>
                    <a:pt x="0" y="6"/>
                  </a:cubicBezTo>
                  <a:close/>
                </a:path>
              </a:pathLst>
            </a:custGeom>
            <a:solidFill>
              <a:srgbClr val="553D3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80" name="Google Shape;880;p15"/>
            <p:cNvSpPr/>
            <p:nvPr/>
          </p:nvSpPr>
          <p:spPr>
            <a:xfrm>
              <a:off x="6449" y="1942"/>
              <a:ext cx="21" cy="36"/>
            </a:xfrm>
            <a:custGeom>
              <a:rect b="b" l="l" r="r" t="t"/>
              <a:pathLst>
                <a:path extrusionOk="0" h="5" w="3">
                  <a:moveTo>
                    <a:pt x="1" y="5"/>
                  </a:moveTo>
                  <a:cubicBezTo>
                    <a:pt x="0" y="3"/>
                    <a:pt x="0" y="2"/>
                    <a:pt x="0" y="0"/>
                  </a:cubicBezTo>
                  <a:cubicBezTo>
                    <a:pt x="2" y="0"/>
                    <a:pt x="3" y="3"/>
                    <a:pt x="3" y="5"/>
                  </a:cubicBezTo>
                  <a:cubicBezTo>
                    <a:pt x="3" y="5"/>
                    <a:pt x="2" y="5"/>
                    <a:pt x="1" y="5"/>
                  </a:cubicBezTo>
                  <a:close/>
                </a:path>
              </a:pathLst>
            </a:custGeom>
            <a:solidFill>
              <a:srgbClr val="5C3E3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81" name="Google Shape;881;p15"/>
            <p:cNvSpPr/>
            <p:nvPr/>
          </p:nvSpPr>
          <p:spPr>
            <a:xfrm>
              <a:off x="6405" y="2292"/>
              <a:ext cx="29" cy="37"/>
            </a:xfrm>
            <a:custGeom>
              <a:rect b="b" l="l" r="r" t="t"/>
              <a:pathLst>
                <a:path extrusionOk="0" h="5" w="4">
                  <a:moveTo>
                    <a:pt x="3" y="5"/>
                  </a:moveTo>
                  <a:cubicBezTo>
                    <a:pt x="2" y="4"/>
                    <a:pt x="1" y="4"/>
                    <a:pt x="1" y="3"/>
                  </a:cubicBezTo>
                  <a:cubicBezTo>
                    <a:pt x="0" y="1"/>
                    <a:pt x="1" y="0"/>
                    <a:pt x="3" y="0"/>
                  </a:cubicBezTo>
                  <a:cubicBezTo>
                    <a:pt x="3" y="0"/>
                    <a:pt x="4" y="1"/>
                    <a:pt x="4" y="1"/>
                  </a:cubicBezTo>
                  <a:cubicBezTo>
                    <a:pt x="4" y="3"/>
                    <a:pt x="4" y="4"/>
                    <a:pt x="3" y="5"/>
                  </a:cubicBezTo>
                  <a:close/>
                </a:path>
              </a:pathLst>
            </a:custGeom>
            <a:solidFill>
              <a:srgbClr val="1D2D2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82" name="Google Shape;882;p15"/>
            <p:cNvSpPr/>
            <p:nvPr/>
          </p:nvSpPr>
          <p:spPr>
            <a:xfrm>
              <a:off x="6441" y="1562"/>
              <a:ext cx="59" cy="15"/>
            </a:xfrm>
            <a:custGeom>
              <a:rect b="b" l="l" r="r" t="t"/>
              <a:pathLst>
                <a:path extrusionOk="0" h="2" w="8">
                  <a:moveTo>
                    <a:pt x="3" y="0"/>
                  </a:moveTo>
                  <a:cubicBezTo>
                    <a:pt x="5" y="0"/>
                    <a:pt x="6" y="0"/>
                    <a:pt x="8" y="0"/>
                  </a:cubicBezTo>
                  <a:cubicBezTo>
                    <a:pt x="6" y="2"/>
                    <a:pt x="4" y="2"/>
                    <a:pt x="2" y="2"/>
                  </a:cubicBezTo>
                  <a:cubicBezTo>
                    <a:pt x="0" y="1"/>
                    <a:pt x="2" y="1"/>
                    <a:pt x="3" y="0"/>
                  </a:cubicBezTo>
                  <a:close/>
                </a:path>
              </a:pathLst>
            </a:custGeom>
            <a:solidFill>
              <a:srgbClr val="EC625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83" name="Google Shape;883;p15"/>
            <p:cNvSpPr/>
            <p:nvPr/>
          </p:nvSpPr>
          <p:spPr>
            <a:xfrm>
              <a:off x="6062" y="3724"/>
              <a:ext cx="37" cy="43"/>
            </a:xfrm>
            <a:custGeom>
              <a:rect b="b" l="l" r="r" t="t"/>
              <a:pathLst>
                <a:path extrusionOk="0" h="6" w="5">
                  <a:moveTo>
                    <a:pt x="5" y="4"/>
                  </a:moveTo>
                  <a:cubicBezTo>
                    <a:pt x="4" y="5"/>
                    <a:pt x="3" y="5"/>
                    <a:pt x="2" y="6"/>
                  </a:cubicBezTo>
                  <a:cubicBezTo>
                    <a:pt x="0" y="2"/>
                    <a:pt x="1" y="0"/>
                    <a:pt x="5" y="0"/>
                  </a:cubicBezTo>
                  <a:cubicBezTo>
                    <a:pt x="5" y="1"/>
                    <a:pt x="4" y="3"/>
                    <a:pt x="5" y="4"/>
                  </a:cubicBezTo>
                  <a:close/>
                </a:path>
              </a:pathLst>
            </a:custGeom>
            <a:solidFill>
              <a:srgbClr val="32373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84" name="Google Shape;884;p15"/>
            <p:cNvSpPr/>
            <p:nvPr/>
          </p:nvSpPr>
          <p:spPr>
            <a:xfrm>
              <a:off x="6332" y="2344"/>
              <a:ext cx="29" cy="21"/>
            </a:xfrm>
            <a:custGeom>
              <a:rect b="b" l="l" r="r" t="t"/>
              <a:pathLst>
                <a:path extrusionOk="0" h="3" w="4">
                  <a:moveTo>
                    <a:pt x="4" y="1"/>
                  </a:moveTo>
                  <a:cubicBezTo>
                    <a:pt x="4" y="2"/>
                    <a:pt x="3" y="2"/>
                    <a:pt x="3" y="3"/>
                  </a:cubicBezTo>
                  <a:cubicBezTo>
                    <a:pt x="3" y="3"/>
                    <a:pt x="3" y="3"/>
                    <a:pt x="3" y="3"/>
                  </a:cubicBezTo>
                  <a:cubicBezTo>
                    <a:pt x="2" y="3"/>
                    <a:pt x="1" y="3"/>
                    <a:pt x="1" y="3"/>
                  </a:cubicBezTo>
                  <a:cubicBezTo>
                    <a:pt x="0" y="2"/>
                    <a:pt x="0" y="2"/>
                    <a:pt x="0" y="1"/>
                  </a:cubicBezTo>
                  <a:cubicBezTo>
                    <a:pt x="1" y="1"/>
                    <a:pt x="1" y="0"/>
                    <a:pt x="2" y="0"/>
                  </a:cubicBezTo>
                  <a:cubicBezTo>
                    <a:pt x="2" y="0"/>
                    <a:pt x="3" y="0"/>
                    <a:pt x="3" y="0"/>
                  </a:cubicBezTo>
                  <a:cubicBezTo>
                    <a:pt x="3" y="1"/>
                    <a:pt x="4" y="1"/>
                    <a:pt x="4" y="1"/>
                  </a:cubicBezTo>
                  <a:close/>
                </a:path>
              </a:pathLst>
            </a:custGeom>
            <a:solidFill>
              <a:srgbClr val="F7DEB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85" name="Google Shape;885;p15"/>
            <p:cNvSpPr/>
            <p:nvPr/>
          </p:nvSpPr>
          <p:spPr>
            <a:xfrm>
              <a:off x="6485" y="2490"/>
              <a:ext cx="36" cy="51"/>
            </a:xfrm>
            <a:custGeom>
              <a:rect b="b" l="l" r="r" t="t"/>
              <a:pathLst>
                <a:path extrusionOk="0" h="7" w="5">
                  <a:moveTo>
                    <a:pt x="5" y="3"/>
                  </a:moveTo>
                  <a:cubicBezTo>
                    <a:pt x="4" y="4"/>
                    <a:pt x="2" y="7"/>
                    <a:pt x="1" y="4"/>
                  </a:cubicBezTo>
                  <a:cubicBezTo>
                    <a:pt x="0" y="0"/>
                    <a:pt x="3" y="0"/>
                    <a:pt x="5" y="0"/>
                  </a:cubicBezTo>
                  <a:cubicBezTo>
                    <a:pt x="5" y="1"/>
                    <a:pt x="5" y="2"/>
                    <a:pt x="5" y="3"/>
                  </a:cubicBezTo>
                  <a:close/>
                </a:path>
              </a:pathLst>
            </a:custGeom>
            <a:solidFill>
              <a:srgbClr val="55545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86" name="Google Shape;886;p15"/>
            <p:cNvSpPr/>
            <p:nvPr/>
          </p:nvSpPr>
          <p:spPr>
            <a:xfrm>
              <a:off x="6048" y="2460"/>
              <a:ext cx="437" cy="533"/>
            </a:xfrm>
            <a:custGeom>
              <a:rect b="b" l="l" r="r" t="t"/>
              <a:pathLst>
                <a:path extrusionOk="0" h="73" w="60">
                  <a:moveTo>
                    <a:pt x="38" y="5"/>
                  </a:moveTo>
                  <a:cubicBezTo>
                    <a:pt x="38" y="4"/>
                    <a:pt x="38" y="2"/>
                    <a:pt x="38" y="1"/>
                  </a:cubicBezTo>
                  <a:cubicBezTo>
                    <a:pt x="39" y="1"/>
                    <a:pt x="40" y="1"/>
                    <a:pt x="41" y="1"/>
                  </a:cubicBezTo>
                  <a:cubicBezTo>
                    <a:pt x="41" y="1"/>
                    <a:pt x="41" y="1"/>
                    <a:pt x="41" y="1"/>
                  </a:cubicBezTo>
                  <a:cubicBezTo>
                    <a:pt x="60" y="7"/>
                    <a:pt x="60" y="7"/>
                    <a:pt x="60" y="28"/>
                  </a:cubicBezTo>
                  <a:cubicBezTo>
                    <a:pt x="60" y="42"/>
                    <a:pt x="60" y="55"/>
                    <a:pt x="60" y="69"/>
                  </a:cubicBezTo>
                  <a:cubicBezTo>
                    <a:pt x="50" y="73"/>
                    <a:pt x="40" y="70"/>
                    <a:pt x="30" y="70"/>
                  </a:cubicBezTo>
                  <a:cubicBezTo>
                    <a:pt x="21" y="71"/>
                    <a:pt x="12" y="72"/>
                    <a:pt x="3" y="69"/>
                  </a:cubicBezTo>
                  <a:cubicBezTo>
                    <a:pt x="0" y="66"/>
                    <a:pt x="1" y="62"/>
                    <a:pt x="1" y="59"/>
                  </a:cubicBezTo>
                  <a:cubicBezTo>
                    <a:pt x="1" y="44"/>
                    <a:pt x="1" y="30"/>
                    <a:pt x="1" y="16"/>
                  </a:cubicBezTo>
                  <a:cubicBezTo>
                    <a:pt x="1" y="10"/>
                    <a:pt x="2" y="5"/>
                    <a:pt x="9" y="2"/>
                  </a:cubicBezTo>
                  <a:cubicBezTo>
                    <a:pt x="11" y="1"/>
                    <a:pt x="14" y="0"/>
                    <a:pt x="17" y="1"/>
                  </a:cubicBezTo>
                  <a:cubicBezTo>
                    <a:pt x="20" y="1"/>
                    <a:pt x="24" y="0"/>
                    <a:pt x="26" y="4"/>
                  </a:cubicBezTo>
                  <a:cubicBezTo>
                    <a:pt x="26" y="5"/>
                    <a:pt x="27" y="6"/>
                    <a:pt x="28" y="7"/>
                  </a:cubicBezTo>
                  <a:cubicBezTo>
                    <a:pt x="31" y="6"/>
                    <a:pt x="35" y="7"/>
                    <a:pt x="38" y="5"/>
                  </a:cubicBezTo>
                  <a:close/>
                </a:path>
              </a:pathLst>
            </a:custGeom>
            <a:solidFill>
              <a:srgbClr val="55545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87" name="Google Shape;887;p15"/>
            <p:cNvSpPr/>
            <p:nvPr/>
          </p:nvSpPr>
          <p:spPr>
            <a:xfrm>
              <a:off x="6077" y="2950"/>
              <a:ext cx="401" cy="759"/>
            </a:xfrm>
            <a:custGeom>
              <a:rect b="b" l="l" r="r" t="t"/>
              <a:pathLst>
                <a:path extrusionOk="0" h="104" w="55">
                  <a:moveTo>
                    <a:pt x="5" y="69"/>
                  </a:moveTo>
                  <a:cubicBezTo>
                    <a:pt x="5" y="65"/>
                    <a:pt x="5" y="62"/>
                    <a:pt x="5" y="59"/>
                  </a:cubicBezTo>
                  <a:cubicBezTo>
                    <a:pt x="2" y="56"/>
                    <a:pt x="2" y="52"/>
                    <a:pt x="2" y="49"/>
                  </a:cubicBezTo>
                  <a:cubicBezTo>
                    <a:pt x="2" y="42"/>
                    <a:pt x="3" y="36"/>
                    <a:pt x="1" y="30"/>
                  </a:cubicBezTo>
                  <a:cubicBezTo>
                    <a:pt x="0" y="26"/>
                    <a:pt x="0" y="23"/>
                    <a:pt x="1" y="19"/>
                  </a:cubicBezTo>
                  <a:cubicBezTo>
                    <a:pt x="2" y="17"/>
                    <a:pt x="2" y="14"/>
                    <a:pt x="3" y="12"/>
                  </a:cubicBezTo>
                  <a:cubicBezTo>
                    <a:pt x="3" y="0"/>
                    <a:pt x="12" y="7"/>
                    <a:pt x="17" y="6"/>
                  </a:cubicBezTo>
                  <a:cubicBezTo>
                    <a:pt x="23" y="4"/>
                    <a:pt x="24" y="9"/>
                    <a:pt x="23" y="13"/>
                  </a:cubicBezTo>
                  <a:cubicBezTo>
                    <a:pt x="23" y="15"/>
                    <a:pt x="23" y="18"/>
                    <a:pt x="23" y="20"/>
                  </a:cubicBezTo>
                  <a:cubicBezTo>
                    <a:pt x="23" y="27"/>
                    <a:pt x="27" y="27"/>
                    <a:pt x="32" y="24"/>
                  </a:cubicBezTo>
                  <a:cubicBezTo>
                    <a:pt x="28" y="23"/>
                    <a:pt x="25" y="21"/>
                    <a:pt x="26" y="16"/>
                  </a:cubicBezTo>
                  <a:cubicBezTo>
                    <a:pt x="27" y="13"/>
                    <a:pt x="25" y="9"/>
                    <a:pt x="27" y="5"/>
                  </a:cubicBezTo>
                  <a:cubicBezTo>
                    <a:pt x="35" y="7"/>
                    <a:pt x="44" y="3"/>
                    <a:pt x="52" y="7"/>
                  </a:cubicBezTo>
                  <a:cubicBezTo>
                    <a:pt x="50" y="15"/>
                    <a:pt x="55" y="23"/>
                    <a:pt x="54" y="31"/>
                  </a:cubicBezTo>
                  <a:cubicBezTo>
                    <a:pt x="53" y="38"/>
                    <a:pt x="54" y="46"/>
                    <a:pt x="53" y="53"/>
                  </a:cubicBezTo>
                  <a:cubicBezTo>
                    <a:pt x="51" y="59"/>
                    <a:pt x="53" y="66"/>
                    <a:pt x="50" y="72"/>
                  </a:cubicBezTo>
                  <a:cubicBezTo>
                    <a:pt x="49" y="81"/>
                    <a:pt x="49" y="90"/>
                    <a:pt x="49" y="99"/>
                  </a:cubicBezTo>
                  <a:cubicBezTo>
                    <a:pt x="46" y="103"/>
                    <a:pt x="41" y="102"/>
                    <a:pt x="36" y="102"/>
                  </a:cubicBezTo>
                  <a:cubicBezTo>
                    <a:pt x="31" y="102"/>
                    <a:pt x="33" y="97"/>
                    <a:pt x="32" y="94"/>
                  </a:cubicBezTo>
                  <a:cubicBezTo>
                    <a:pt x="32" y="89"/>
                    <a:pt x="33" y="84"/>
                    <a:pt x="31" y="79"/>
                  </a:cubicBezTo>
                  <a:cubicBezTo>
                    <a:pt x="31" y="77"/>
                    <a:pt x="32" y="74"/>
                    <a:pt x="30" y="72"/>
                  </a:cubicBezTo>
                  <a:cubicBezTo>
                    <a:pt x="29" y="70"/>
                    <a:pt x="30" y="68"/>
                    <a:pt x="30" y="65"/>
                  </a:cubicBezTo>
                  <a:cubicBezTo>
                    <a:pt x="29" y="60"/>
                    <a:pt x="30" y="55"/>
                    <a:pt x="28" y="49"/>
                  </a:cubicBezTo>
                  <a:cubicBezTo>
                    <a:pt x="28" y="47"/>
                    <a:pt x="28" y="44"/>
                    <a:pt x="28" y="41"/>
                  </a:cubicBezTo>
                  <a:cubicBezTo>
                    <a:pt x="27" y="41"/>
                    <a:pt x="27" y="42"/>
                    <a:pt x="27" y="42"/>
                  </a:cubicBezTo>
                  <a:cubicBezTo>
                    <a:pt x="26" y="49"/>
                    <a:pt x="26" y="56"/>
                    <a:pt x="26" y="62"/>
                  </a:cubicBezTo>
                  <a:cubicBezTo>
                    <a:pt x="26" y="67"/>
                    <a:pt x="26" y="71"/>
                    <a:pt x="24" y="75"/>
                  </a:cubicBezTo>
                  <a:cubicBezTo>
                    <a:pt x="23" y="82"/>
                    <a:pt x="24" y="88"/>
                    <a:pt x="24" y="95"/>
                  </a:cubicBezTo>
                  <a:cubicBezTo>
                    <a:pt x="24" y="101"/>
                    <a:pt x="22" y="104"/>
                    <a:pt x="15" y="101"/>
                  </a:cubicBezTo>
                  <a:cubicBezTo>
                    <a:pt x="12" y="100"/>
                    <a:pt x="9" y="102"/>
                    <a:pt x="6" y="100"/>
                  </a:cubicBezTo>
                  <a:cubicBezTo>
                    <a:pt x="5" y="97"/>
                    <a:pt x="5" y="93"/>
                    <a:pt x="6" y="90"/>
                  </a:cubicBezTo>
                  <a:cubicBezTo>
                    <a:pt x="6" y="83"/>
                    <a:pt x="7" y="76"/>
                    <a:pt x="5" y="69"/>
                  </a:cubicBezTo>
                  <a:close/>
                </a:path>
              </a:pathLst>
            </a:custGeom>
            <a:solidFill>
              <a:srgbClr val="93706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88" name="Google Shape;888;p15"/>
            <p:cNvSpPr/>
            <p:nvPr/>
          </p:nvSpPr>
          <p:spPr>
            <a:xfrm>
              <a:off x="6441" y="3074"/>
              <a:ext cx="110" cy="503"/>
            </a:xfrm>
            <a:custGeom>
              <a:rect b="b" l="l" r="r" t="t"/>
              <a:pathLst>
                <a:path extrusionOk="0" h="69" w="15">
                  <a:moveTo>
                    <a:pt x="6" y="62"/>
                  </a:moveTo>
                  <a:cubicBezTo>
                    <a:pt x="5" y="61"/>
                    <a:pt x="5" y="59"/>
                    <a:pt x="5" y="57"/>
                  </a:cubicBezTo>
                  <a:cubicBezTo>
                    <a:pt x="4" y="56"/>
                    <a:pt x="3" y="55"/>
                    <a:pt x="3" y="54"/>
                  </a:cubicBezTo>
                  <a:cubicBezTo>
                    <a:pt x="1" y="52"/>
                    <a:pt x="1" y="50"/>
                    <a:pt x="1" y="48"/>
                  </a:cubicBezTo>
                  <a:cubicBezTo>
                    <a:pt x="0" y="41"/>
                    <a:pt x="2" y="35"/>
                    <a:pt x="2" y="28"/>
                  </a:cubicBezTo>
                  <a:cubicBezTo>
                    <a:pt x="3" y="22"/>
                    <a:pt x="2" y="17"/>
                    <a:pt x="3" y="11"/>
                  </a:cubicBezTo>
                  <a:cubicBezTo>
                    <a:pt x="3" y="8"/>
                    <a:pt x="2" y="5"/>
                    <a:pt x="4" y="2"/>
                  </a:cubicBezTo>
                  <a:cubicBezTo>
                    <a:pt x="14" y="0"/>
                    <a:pt x="15" y="0"/>
                    <a:pt x="15" y="10"/>
                  </a:cubicBezTo>
                  <a:cubicBezTo>
                    <a:pt x="15" y="29"/>
                    <a:pt x="15" y="49"/>
                    <a:pt x="15" y="69"/>
                  </a:cubicBezTo>
                  <a:cubicBezTo>
                    <a:pt x="10" y="69"/>
                    <a:pt x="5" y="69"/>
                    <a:pt x="6" y="62"/>
                  </a:cubicBezTo>
                  <a:close/>
                </a:path>
              </a:pathLst>
            </a:custGeom>
            <a:solidFill>
              <a:srgbClr val="906E6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89" name="Google Shape;889;p15"/>
            <p:cNvSpPr/>
            <p:nvPr/>
          </p:nvSpPr>
          <p:spPr>
            <a:xfrm>
              <a:off x="5640" y="3001"/>
              <a:ext cx="459" cy="95"/>
            </a:xfrm>
            <a:custGeom>
              <a:rect b="b" l="l" r="r" t="t"/>
              <a:pathLst>
                <a:path extrusionOk="0" h="13" w="63">
                  <a:moveTo>
                    <a:pt x="63" y="5"/>
                  </a:moveTo>
                  <a:cubicBezTo>
                    <a:pt x="63" y="8"/>
                    <a:pt x="63" y="10"/>
                    <a:pt x="63" y="12"/>
                  </a:cubicBezTo>
                  <a:cubicBezTo>
                    <a:pt x="62" y="13"/>
                    <a:pt x="62" y="13"/>
                    <a:pt x="61" y="13"/>
                  </a:cubicBezTo>
                  <a:cubicBezTo>
                    <a:pt x="60" y="13"/>
                    <a:pt x="59" y="12"/>
                    <a:pt x="59" y="11"/>
                  </a:cubicBezTo>
                  <a:cubicBezTo>
                    <a:pt x="59" y="10"/>
                    <a:pt x="60" y="10"/>
                    <a:pt x="60" y="9"/>
                  </a:cubicBezTo>
                  <a:cubicBezTo>
                    <a:pt x="60" y="8"/>
                    <a:pt x="60" y="8"/>
                    <a:pt x="60" y="8"/>
                  </a:cubicBezTo>
                  <a:cubicBezTo>
                    <a:pt x="60" y="7"/>
                    <a:pt x="60" y="7"/>
                    <a:pt x="60" y="7"/>
                  </a:cubicBezTo>
                  <a:cubicBezTo>
                    <a:pt x="56" y="4"/>
                    <a:pt x="52" y="5"/>
                    <a:pt x="48" y="5"/>
                  </a:cubicBezTo>
                  <a:cubicBezTo>
                    <a:pt x="32" y="5"/>
                    <a:pt x="16" y="5"/>
                    <a:pt x="0" y="5"/>
                  </a:cubicBezTo>
                  <a:cubicBezTo>
                    <a:pt x="0" y="5"/>
                    <a:pt x="0" y="4"/>
                    <a:pt x="0" y="4"/>
                  </a:cubicBezTo>
                  <a:cubicBezTo>
                    <a:pt x="1" y="3"/>
                    <a:pt x="2" y="1"/>
                    <a:pt x="3" y="0"/>
                  </a:cubicBezTo>
                  <a:cubicBezTo>
                    <a:pt x="4" y="1"/>
                    <a:pt x="5" y="1"/>
                    <a:pt x="6" y="1"/>
                  </a:cubicBezTo>
                  <a:cubicBezTo>
                    <a:pt x="20" y="1"/>
                    <a:pt x="35" y="1"/>
                    <a:pt x="49" y="1"/>
                  </a:cubicBezTo>
                  <a:cubicBezTo>
                    <a:pt x="53" y="1"/>
                    <a:pt x="57" y="0"/>
                    <a:pt x="60" y="4"/>
                  </a:cubicBezTo>
                  <a:cubicBezTo>
                    <a:pt x="61" y="4"/>
                    <a:pt x="62" y="5"/>
                    <a:pt x="63" y="5"/>
                  </a:cubicBezTo>
                  <a:close/>
                </a:path>
              </a:pathLst>
            </a:custGeom>
            <a:solidFill>
              <a:srgbClr val="2D2F3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0" name="Google Shape;890;p15"/>
            <p:cNvSpPr/>
            <p:nvPr/>
          </p:nvSpPr>
          <p:spPr>
            <a:xfrm>
              <a:off x="6011" y="2519"/>
              <a:ext cx="66" cy="445"/>
            </a:xfrm>
            <a:custGeom>
              <a:rect b="b" l="l" r="r" t="t"/>
              <a:pathLst>
                <a:path extrusionOk="0" h="61" w="9">
                  <a:moveTo>
                    <a:pt x="8" y="6"/>
                  </a:moveTo>
                  <a:cubicBezTo>
                    <a:pt x="8" y="24"/>
                    <a:pt x="8" y="43"/>
                    <a:pt x="8" y="61"/>
                  </a:cubicBezTo>
                  <a:cubicBezTo>
                    <a:pt x="8" y="61"/>
                    <a:pt x="7" y="61"/>
                    <a:pt x="7" y="61"/>
                  </a:cubicBezTo>
                  <a:cubicBezTo>
                    <a:pt x="6" y="60"/>
                    <a:pt x="5" y="60"/>
                    <a:pt x="5" y="59"/>
                  </a:cubicBezTo>
                  <a:cubicBezTo>
                    <a:pt x="4" y="54"/>
                    <a:pt x="4" y="49"/>
                    <a:pt x="4" y="44"/>
                  </a:cubicBezTo>
                  <a:cubicBezTo>
                    <a:pt x="4" y="40"/>
                    <a:pt x="4" y="35"/>
                    <a:pt x="4" y="31"/>
                  </a:cubicBezTo>
                  <a:cubicBezTo>
                    <a:pt x="4" y="26"/>
                    <a:pt x="5" y="21"/>
                    <a:pt x="3" y="17"/>
                  </a:cubicBezTo>
                  <a:cubicBezTo>
                    <a:pt x="2" y="14"/>
                    <a:pt x="0" y="12"/>
                    <a:pt x="0" y="8"/>
                  </a:cubicBezTo>
                  <a:cubicBezTo>
                    <a:pt x="0" y="7"/>
                    <a:pt x="1" y="6"/>
                    <a:pt x="1" y="5"/>
                  </a:cubicBezTo>
                  <a:cubicBezTo>
                    <a:pt x="3" y="3"/>
                    <a:pt x="4" y="0"/>
                    <a:pt x="7" y="1"/>
                  </a:cubicBezTo>
                  <a:cubicBezTo>
                    <a:pt x="9" y="2"/>
                    <a:pt x="7" y="5"/>
                    <a:pt x="8" y="6"/>
                  </a:cubicBezTo>
                  <a:close/>
                </a:path>
              </a:pathLst>
            </a:custGeom>
            <a:solidFill>
              <a:srgbClr val="403E3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1" name="Google Shape;891;p15"/>
            <p:cNvSpPr/>
            <p:nvPr/>
          </p:nvSpPr>
          <p:spPr>
            <a:xfrm>
              <a:off x="5662" y="2993"/>
              <a:ext cx="415" cy="37"/>
            </a:xfrm>
            <a:custGeom>
              <a:rect b="b" l="l" r="r" t="t"/>
              <a:pathLst>
                <a:path extrusionOk="0" h="5" w="57">
                  <a:moveTo>
                    <a:pt x="57" y="5"/>
                  </a:moveTo>
                  <a:cubicBezTo>
                    <a:pt x="41" y="5"/>
                    <a:pt x="25" y="5"/>
                    <a:pt x="9" y="5"/>
                  </a:cubicBezTo>
                  <a:cubicBezTo>
                    <a:pt x="6" y="5"/>
                    <a:pt x="3" y="5"/>
                    <a:pt x="0" y="3"/>
                  </a:cubicBezTo>
                  <a:cubicBezTo>
                    <a:pt x="4" y="1"/>
                    <a:pt x="8" y="0"/>
                    <a:pt x="13" y="0"/>
                  </a:cubicBezTo>
                  <a:cubicBezTo>
                    <a:pt x="24" y="0"/>
                    <a:pt x="35" y="0"/>
                    <a:pt x="46" y="0"/>
                  </a:cubicBezTo>
                  <a:cubicBezTo>
                    <a:pt x="50" y="0"/>
                    <a:pt x="53" y="0"/>
                    <a:pt x="57" y="3"/>
                  </a:cubicBezTo>
                  <a:cubicBezTo>
                    <a:pt x="57" y="3"/>
                    <a:pt x="57" y="4"/>
                    <a:pt x="57" y="5"/>
                  </a:cubicBezTo>
                  <a:close/>
                </a:path>
              </a:pathLst>
            </a:custGeom>
            <a:solidFill>
              <a:srgbClr val="3F3F3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2" name="Google Shape;892;p15"/>
            <p:cNvSpPr/>
            <p:nvPr/>
          </p:nvSpPr>
          <p:spPr>
            <a:xfrm>
              <a:off x="5662" y="2986"/>
              <a:ext cx="415" cy="29"/>
            </a:xfrm>
            <a:custGeom>
              <a:rect b="b" l="l" r="r" t="t"/>
              <a:pathLst>
                <a:path extrusionOk="0" h="4" w="57">
                  <a:moveTo>
                    <a:pt x="57" y="4"/>
                  </a:moveTo>
                  <a:cubicBezTo>
                    <a:pt x="38" y="4"/>
                    <a:pt x="19" y="4"/>
                    <a:pt x="0" y="4"/>
                  </a:cubicBezTo>
                  <a:cubicBezTo>
                    <a:pt x="0" y="3"/>
                    <a:pt x="0" y="3"/>
                    <a:pt x="0" y="2"/>
                  </a:cubicBezTo>
                  <a:cubicBezTo>
                    <a:pt x="1" y="2"/>
                    <a:pt x="1" y="2"/>
                    <a:pt x="2" y="2"/>
                  </a:cubicBezTo>
                  <a:cubicBezTo>
                    <a:pt x="5" y="0"/>
                    <a:pt x="9" y="0"/>
                    <a:pt x="13" y="0"/>
                  </a:cubicBezTo>
                  <a:cubicBezTo>
                    <a:pt x="24" y="0"/>
                    <a:pt x="35" y="0"/>
                    <a:pt x="46" y="0"/>
                  </a:cubicBezTo>
                  <a:cubicBezTo>
                    <a:pt x="50" y="0"/>
                    <a:pt x="53" y="0"/>
                    <a:pt x="57" y="2"/>
                  </a:cubicBezTo>
                  <a:cubicBezTo>
                    <a:pt x="57" y="3"/>
                    <a:pt x="57" y="3"/>
                    <a:pt x="57" y="4"/>
                  </a:cubicBezTo>
                  <a:close/>
                </a:path>
              </a:pathLst>
            </a:custGeom>
            <a:solidFill>
              <a:srgbClr val="7C7C7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3" name="Google Shape;893;p15"/>
            <p:cNvSpPr/>
            <p:nvPr/>
          </p:nvSpPr>
          <p:spPr>
            <a:xfrm>
              <a:off x="5676" y="2971"/>
              <a:ext cx="401" cy="30"/>
            </a:xfrm>
            <a:custGeom>
              <a:rect b="b" l="l" r="r" t="t"/>
              <a:pathLst>
                <a:path extrusionOk="0" h="4" w="55">
                  <a:moveTo>
                    <a:pt x="55" y="4"/>
                  </a:moveTo>
                  <a:cubicBezTo>
                    <a:pt x="36" y="4"/>
                    <a:pt x="18" y="4"/>
                    <a:pt x="0" y="4"/>
                  </a:cubicBezTo>
                  <a:cubicBezTo>
                    <a:pt x="0" y="3"/>
                    <a:pt x="1" y="3"/>
                    <a:pt x="1" y="2"/>
                  </a:cubicBezTo>
                  <a:cubicBezTo>
                    <a:pt x="3" y="2"/>
                    <a:pt x="4" y="0"/>
                    <a:pt x="5" y="0"/>
                  </a:cubicBezTo>
                  <a:cubicBezTo>
                    <a:pt x="20" y="0"/>
                    <a:pt x="35" y="0"/>
                    <a:pt x="50" y="0"/>
                  </a:cubicBezTo>
                  <a:cubicBezTo>
                    <a:pt x="51" y="1"/>
                    <a:pt x="52" y="1"/>
                    <a:pt x="52" y="2"/>
                  </a:cubicBezTo>
                  <a:cubicBezTo>
                    <a:pt x="53" y="3"/>
                    <a:pt x="55" y="2"/>
                    <a:pt x="55" y="4"/>
                  </a:cubicBezTo>
                  <a:close/>
                </a:path>
              </a:pathLst>
            </a:custGeom>
            <a:solidFill>
              <a:srgbClr val="262B2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4" name="Google Shape;894;p15"/>
            <p:cNvSpPr/>
            <p:nvPr/>
          </p:nvSpPr>
          <p:spPr>
            <a:xfrm>
              <a:off x="5676" y="2913"/>
              <a:ext cx="386" cy="66"/>
            </a:xfrm>
            <a:custGeom>
              <a:rect b="b" l="l" r="r" t="t"/>
              <a:pathLst>
                <a:path extrusionOk="0" h="9" w="53">
                  <a:moveTo>
                    <a:pt x="53" y="5"/>
                  </a:moveTo>
                  <a:cubicBezTo>
                    <a:pt x="53" y="6"/>
                    <a:pt x="53" y="6"/>
                    <a:pt x="53" y="7"/>
                  </a:cubicBezTo>
                  <a:cubicBezTo>
                    <a:pt x="53" y="8"/>
                    <a:pt x="53" y="8"/>
                    <a:pt x="53" y="9"/>
                  </a:cubicBezTo>
                  <a:cubicBezTo>
                    <a:pt x="52" y="9"/>
                    <a:pt x="51" y="9"/>
                    <a:pt x="50" y="9"/>
                  </a:cubicBezTo>
                  <a:cubicBezTo>
                    <a:pt x="37" y="8"/>
                    <a:pt x="23" y="9"/>
                    <a:pt x="10" y="9"/>
                  </a:cubicBezTo>
                  <a:cubicBezTo>
                    <a:pt x="7" y="9"/>
                    <a:pt x="4" y="9"/>
                    <a:pt x="1" y="7"/>
                  </a:cubicBezTo>
                  <a:cubicBezTo>
                    <a:pt x="1" y="6"/>
                    <a:pt x="0" y="6"/>
                    <a:pt x="0" y="5"/>
                  </a:cubicBezTo>
                  <a:cubicBezTo>
                    <a:pt x="1" y="4"/>
                    <a:pt x="2" y="2"/>
                    <a:pt x="5" y="2"/>
                  </a:cubicBezTo>
                  <a:cubicBezTo>
                    <a:pt x="20" y="2"/>
                    <a:pt x="35" y="0"/>
                    <a:pt x="50" y="3"/>
                  </a:cubicBezTo>
                  <a:cubicBezTo>
                    <a:pt x="51" y="4"/>
                    <a:pt x="52" y="5"/>
                    <a:pt x="53" y="5"/>
                  </a:cubicBezTo>
                  <a:close/>
                </a:path>
              </a:pathLst>
            </a:custGeom>
            <a:solidFill>
              <a:srgbClr val="1D2D2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5" name="Google Shape;895;p15"/>
            <p:cNvSpPr/>
            <p:nvPr/>
          </p:nvSpPr>
          <p:spPr>
            <a:xfrm>
              <a:off x="5684" y="2964"/>
              <a:ext cx="378" cy="22"/>
            </a:xfrm>
            <a:custGeom>
              <a:rect b="b" l="l" r="r" t="t"/>
              <a:pathLst>
                <a:path extrusionOk="0" h="3" w="52">
                  <a:moveTo>
                    <a:pt x="50" y="2"/>
                  </a:moveTo>
                  <a:cubicBezTo>
                    <a:pt x="51" y="2"/>
                    <a:pt x="51" y="2"/>
                    <a:pt x="52" y="2"/>
                  </a:cubicBezTo>
                  <a:cubicBezTo>
                    <a:pt x="51" y="3"/>
                    <a:pt x="51" y="3"/>
                    <a:pt x="51" y="3"/>
                  </a:cubicBezTo>
                  <a:cubicBezTo>
                    <a:pt x="34" y="3"/>
                    <a:pt x="17" y="3"/>
                    <a:pt x="0" y="3"/>
                  </a:cubicBezTo>
                  <a:cubicBezTo>
                    <a:pt x="0" y="3"/>
                    <a:pt x="0" y="2"/>
                    <a:pt x="0" y="2"/>
                  </a:cubicBezTo>
                  <a:cubicBezTo>
                    <a:pt x="17" y="0"/>
                    <a:pt x="34" y="0"/>
                    <a:pt x="50" y="2"/>
                  </a:cubicBezTo>
                  <a:close/>
                </a:path>
              </a:pathLst>
            </a:custGeom>
            <a:solidFill>
              <a:srgbClr val="EB685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6" name="Google Shape;896;p15"/>
            <p:cNvSpPr/>
            <p:nvPr/>
          </p:nvSpPr>
          <p:spPr>
            <a:xfrm>
              <a:off x="6441" y="3001"/>
              <a:ext cx="37" cy="277"/>
            </a:xfrm>
            <a:custGeom>
              <a:rect b="b" l="l" r="r" t="t"/>
              <a:pathLst>
                <a:path extrusionOk="0" h="38" w="5">
                  <a:moveTo>
                    <a:pt x="4" y="12"/>
                  </a:moveTo>
                  <a:cubicBezTo>
                    <a:pt x="4" y="21"/>
                    <a:pt x="5" y="30"/>
                    <a:pt x="3" y="38"/>
                  </a:cubicBezTo>
                  <a:cubicBezTo>
                    <a:pt x="0" y="34"/>
                    <a:pt x="3" y="29"/>
                    <a:pt x="1" y="24"/>
                  </a:cubicBezTo>
                  <a:cubicBezTo>
                    <a:pt x="1" y="16"/>
                    <a:pt x="0" y="8"/>
                    <a:pt x="2" y="0"/>
                  </a:cubicBezTo>
                  <a:cubicBezTo>
                    <a:pt x="3" y="4"/>
                    <a:pt x="1" y="8"/>
                    <a:pt x="4" y="12"/>
                  </a:cubicBezTo>
                  <a:close/>
                </a:path>
              </a:pathLst>
            </a:custGeom>
            <a:solidFill>
              <a:srgbClr val="443C3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7" name="Google Shape;897;p15"/>
            <p:cNvSpPr/>
            <p:nvPr/>
          </p:nvSpPr>
          <p:spPr>
            <a:xfrm>
              <a:off x="6252" y="2986"/>
              <a:ext cx="73" cy="146"/>
            </a:xfrm>
            <a:custGeom>
              <a:rect b="b" l="l" r="r" t="t"/>
              <a:pathLst>
                <a:path extrusionOk="0" h="20" w="10">
                  <a:moveTo>
                    <a:pt x="3" y="0"/>
                  </a:moveTo>
                  <a:cubicBezTo>
                    <a:pt x="3" y="6"/>
                    <a:pt x="2" y="11"/>
                    <a:pt x="3" y="16"/>
                  </a:cubicBezTo>
                  <a:cubicBezTo>
                    <a:pt x="8" y="17"/>
                    <a:pt x="6" y="13"/>
                    <a:pt x="8" y="12"/>
                  </a:cubicBezTo>
                  <a:cubicBezTo>
                    <a:pt x="10" y="14"/>
                    <a:pt x="9" y="17"/>
                    <a:pt x="8" y="19"/>
                  </a:cubicBezTo>
                  <a:cubicBezTo>
                    <a:pt x="1" y="20"/>
                    <a:pt x="1" y="16"/>
                    <a:pt x="1" y="11"/>
                  </a:cubicBezTo>
                  <a:cubicBezTo>
                    <a:pt x="1" y="7"/>
                    <a:pt x="0" y="4"/>
                    <a:pt x="3" y="0"/>
                  </a:cubicBezTo>
                  <a:close/>
                </a:path>
              </a:pathLst>
            </a:custGeom>
            <a:solidFill>
              <a:srgbClr val="4E454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8" name="Google Shape;898;p15"/>
            <p:cNvSpPr/>
            <p:nvPr/>
          </p:nvSpPr>
          <p:spPr>
            <a:xfrm>
              <a:off x="6485" y="3030"/>
              <a:ext cx="117" cy="66"/>
            </a:xfrm>
            <a:custGeom>
              <a:rect b="b" l="l" r="r" t="t"/>
              <a:pathLst>
                <a:path extrusionOk="0" h="9" w="16">
                  <a:moveTo>
                    <a:pt x="16" y="1"/>
                  </a:moveTo>
                  <a:cubicBezTo>
                    <a:pt x="11" y="9"/>
                    <a:pt x="5" y="2"/>
                    <a:pt x="0" y="4"/>
                  </a:cubicBezTo>
                  <a:cubicBezTo>
                    <a:pt x="5" y="0"/>
                    <a:pt x="11" y="2"/>
                    <a:pt x="16" y="1"/>
                  </a:cubicBezTo>
                  <a:cubicBezTo>
                    <a:pt x="16" y="1"/>
                    <a:pt x="16" y="1"/>
                    <a:pt x="16" y="1"/>
                  </a:cubicBezTo>
                  <a:close/>
                </a:path>
              </a:pathLst>
            </a:custGeom>
            <a:solidFill>
              <a:srgbClr val="8668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9" name="Google Shape;899;p15"/>
            <p:cNvSpPr/>
            <p:nvPr/>
          </p:nvSpPr>
          <p:spPr>
            <a:xfrm>
              <a:off x="5072" y="2818"/>
              <a:ext cx="233" cy="387"/>
            </a:xfrm>
            <a:custGeom>
              <a:rect b="b" l="l" r="r" t="t"/>
              <a:pathLst>
                <a:path extrusionOk="0" h="53" w="32">
                  <a:moveTo>
                    <a:pt x="14" y="0"/>
                  </a:moveTo>
                  <a:cubicBezTo>
                    <a:pt x="15" y="1"/>
                    <a:pt x="16" y="1"/>
                    <a:pt x="17" y="1"/>
                  </a:cubicBezTo>
                  <a:cubicBezTo>
                    <a:pt x="19" y="2"/>
                    <a:pt x="20" y="2"/>
                    <a:pt x="21" y="3"/>
                  </a:cubicBezTo>
                  <a:cubicBezTo>
                    <a:pt x="23" y="3"/>
                    <a:pt x="24" y="4"/>
                    <a:pt x="24" y="6"/>
                  </a:cubicBezTo>
                  <a:cubicBezTo>
                    <a:pt x="25" y="8"/>
                    <a:pt x="23" y="11"/>
                    <a:pt x="26" y="12"/>
                  </a:cubicBezTo>
                  <a:cubicBezTo>
                    <a:pt x="27" y="12"/>
                    <a:pt x="28" y="13"/>
                    <a:pt x="29" y="13"/>
                  </a:cubicBezTo>
                  <a:cubicBezTo>
                    <a:pt x="32" y="15"/>
                    <a:pt x="32" y="19"/>
                    <a:pt x="31" y="22"/>
                  </a:cubicBezTo>
                  <a:cubicBezTo>
                    <a:pt x="31" y="24"/>
                    <a:pt x="31" y="26"/>
                    <a:pt x="31" y="29"/>
                  </a:cubicBezTo>
                  <a:cubicBezTo>
                    <a:pt x="30" y="29"/>
                    <a:pt x="29" y="30"/>
                    <a:pt x="28" y="30"/>
                  </a:cubicBezTo>
                  <a:cubicBezTo>
                    <a:pt x="26" y="28"/>
                    <a:pt x="25" y="26"/>
                    <a:pt x="24" y="24"/>
                  </a:cubicBezTo>
                  <a:cubicBezTo>
                    <a:pt x="24" y="26"/>
                    <a:pt x="26" y="28"/>
                    <a:pt x="25" y="30"/>
                  </a:cubicBezTo>
                  <a:cubicBezTo>
                    <a:pt x="24" y="31"/>
                    <a:pt x="23" y="32"/>
                    <a:pt x="23" y="33"/>
                  </a:cubicBezTo>
                  <a:cubicBezTo>
                    <a:pt x="22" y="38"/>
                    <a:pt x="28" y="43"/>
                    <a:pt x="27" y="49"/>
                  </a:cubicBezTo>
                  <a:cubicBezTo>
                    <a:pt x="26" y="50"/>
                    <a:pt x="24" y="51"/>
                    <a:pt x="23" y="53"/>
                  </a:cubicBezTo>
                  <a:cubicBezTo>
                    <a:pt x="20" y="53"/>
                    <a:pt x="19" y="50"/>
                    <a:pt x="18" y="48"/>
                  </a:cubicBezTo>
                  <a:cubicBezTo>
                    <a:pt x="17" y="46"/>
                    <a:pt x="15" y="46"/>
                    <a:pt x="15" y="44"/>
                  </a:cubicBezTo>
                  <a:cubicBezTo>
                    <a:pt x="14" y="43"/>
                    <a:pt x="14" y="41"/>
                    <a:pt x="15" y="40"/>
                  </a:cubicBezTo>
                  <a:cubicBezTo>
                    <a:pt x="15" y="39"/>
                    <a:pt x="15" y="37"/>
                    <a:pt x="14" y="36"/>
                  </a:cubicBezTo>
                  <a:cubicBezTo>
                    <a:pt x="12" y="31"/>
                    <a:pt x="6" y="29"/>
                    <a:pt x="4" y="24"/>
                  </a:cubicBezTo>
                  <a:cubicBezTo>
                    <a:pt x="3" y="22"/>
                    <a:pt x="3" y="21"/>
                    <a:pt x="2" y="20"/>
                  </a:cubicBezTo>
                  <a:cubicBezTo>
                    <a:pt x="0" y="18"/>
                    <a:pt x="0" y="16"/>
                    <a:pt x="2" y="13"/>
                  </a:cubicBezTo>
                  <a:cubicBezTo>
                    <a:pt x="3" y="13"/>
                    <a:pt x="3" y="13"/>
                    <a:pt x="4" y="13"/>
                  </a:cubicBezTo>
                  <a:cubicBezTo>
                    <a:pt x="7" y="12"/>
                    <a:pt x="8" y="19"/>
                    <a:pt x="12" y="17"/>
                  </a:cubicBezTo>
                  <a:cubicBezTo>
                    <a:pt x="14" y="14"/>
                    <a:pt x="15" y="12"/>
                    <a:pt x="16" y="9"/>
                  </a:cubicBezTo>
                  <a:cubicBezTo>
                    <a:pt x="15" y="6"/>
                    <a:pt x="15" y="3"/>
                    <a:pt x="14" y="0"/>
                  </a:cubicBezTo>
                  <a:close/>
                </a:path>
              </a:pathLst>
            </a:custGeom>
            <a:solidFill>
              <a:srgbClr val="35323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0" name="Google Shape;900;p15"/>
            <p:cNvSpPr/>
            <p:nvPr/>
          </p:nvSpPr>
          <p:spPr>
            <a:xfrm>
              <a:off x="5210" y="3059"/>
              <a:ext cx="87" cy="117"/>
            </a:xfrm>
            <a:custGeom>
              <a:rect b="b" l="l" r="r" t="t"/>
              <a:pathLst>
                <a:path extrusionOk="0" h="16" w="12">
                  <a:moveTo>
                    <a:pt x="8" y="16"/>
                  </a:moveTo>
                  <a:cubicBezTo>
                    <a:pt x="5" y="11"/>
                    <a:pt x="0" y="6"/>
                    <a:pt x="4" y="0"/>
                  </a:cubicBezTo>
                  <a:cubicBezTo>
                    <a:pt x="8" y="4"/>
                    <a:pt x="12" y="9"/>
                    <a:pt x="8" y="16"/>
                  </a:cubicBezTo>
                  <a:close/>
                </a:path>
              </a:pathLst>
            </a:custGeom>
            <a:solidFill>
              <a:srgbClr val="41A78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1" name="Google Shape;901;p15"/>
            <p:cNvSpPr/>
            <p:nvPr/>
          </p:nvSpPr>
          <p:spPr>
            <a:xfrm>
              <a:off x="5203" y="2942"/>
              <a:ext cx="73" cy="95"/>
            </a:xfrm>
            <a:custGeom>
              <a:rect b="b" l="l" r="r" t="t"/>
              <a:pathLst>
                <a:path extrusionOk="0" h="13" w="10">
                  <a:moveTo>
                    <a:pt x="7" y="13"/>
                  </a:moveTo>
                  <a:cubicBezTo>
                    <a:pt x="4" y="9"/>
                    <a:pt x="1" y="6"/>
                    <a:pt x="0" y="0"/>
                  </a:cubicBezTo>
                  <a:cubicBezTo>
                    <a:pt x="6" y="2"/>
                    <a:pt x="9" y="7"/>
                    <a:pt x="10" y="13"/>
                  </a:cubicBezTo>
                  <a:cubicBezTo>
                    <a:pt x="9" y="13"/>
                    <a:pt x="8" y="13"/>
                    <a:pt x="7" y="13"/>
                  </a:cubicBezTo>
                  <a:close/>
                </a:path>
              </a:pathLst>
            </a:custGeom>
            <a:solidFill>
              <a:srgbClr val="42AB9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2" name="Google Shape;902;p15"/>
            <p:cNvSpPr/>
            <p:nvPr/>
          </p:nvSpPr>
          <p:spPr>
            <a:xfrm>
              <a:off x="5305" y="3125"/>
              <a:ext cx="102" cy="95"/>
            </a:xfrm>
            <a:custGeom>
              <a:rect b="b" l="l" r="r" t="t"/>
              <a:pathLst>
                <a:path extrusionOk="0" h="13" w="14">
                  <a:moveTo>
                    <a:pt x="11" y="0"/>
                  </a:moveTo>
                  <a:cubicBezTo>
                    <a:pt x="14" y="1"/>
                    <a:pt x="13" y="3"/>
                    <a:pt x="13" y="5"/>
                  </a:cubicBezTo>
                  <a:cubicBezTo>
                    <a:pt x="9" y="8"/>
                    <a:pt x="7" y="12"/>
                    <a:pt x="2" y="13"/>
                  </a:cubicBezTo>
                  <a:cubicBezTo>
                    <a:pt x="0" y="9"/>
                    <a:pt x="4" y="8"/>
                    <a:pt x="4" y="5"/>
                  </a:cubicBezTo>
                  <a:cubicBezTo>
                    <a:pt x="7" y="4"/>
                    <a:pt x="9" y="2"/>
                    <a:pt x="11" y="0"/>
                  </a:cubicBezTo>
                  <a:close/>
                </a:path>
              </a:pathLst>
            </a:custGeom>
            <a:solidFill>
              <a:srgbClr val="48A18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3" name="Google Shape;903;p15"/>
            <p:cNvSpPr/>
            <p:nvPr/>
          </p:nvSpPr>
          <p:spPr>
            <a:xfrm>
              <a:off x="5174" y="3154"/>
              <a:ext cx="72" cy="124"/>
            </a:xfrm>
            <a:custGeom>
              <a:rect b="b" l="l" r="r" t="t"/>
              <a:pathLst>
                <a:path extrusionOk="0" h="17" w="10">
                  <a:moveTo>
                    <a:pt x="5" y="0"/>
                  </a:moveTo>
                  <a:cubicBezTo>
                    <a:pt x="7" y="2"/>
                    <a:pt x="8" y="4"/>
                    <a:pt x="9" y="7"/>
                  </a:cubicBezTo>
                  <a:cubicBezTo>
                    <a:pt x="10" y="9"/>
                    <a:pt x="10" y="12"/>
                    <a:pt x="10" y="15"/>
                  </a:cubicBezTo>
                  <a:cubicBezTo>
                    <a:pt x="5" y="17"/>
                    <a:pt x="3" y="14"/>
                    <a:pt x="2" y="10"/>
                  </a:cubicBezTo>
                  <a:cubicBezTo>
                    <a:pt x="4" y="7"/>
                    <a:pt x="0" y="2"/>
                    <a:pt x="5" y="0"/>
                  </a:cubicBezTo>
                  <a:close/>
                </a:path>
              </a:pathLst>
            </a:custGeom>
            <a:solidFill>
              <a:srgbClr val="42A48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4" name="Google Shape;904;p15"/>
            <p:cNvSpPr/>
            <p:nvPr/>
          </p:nvSpPr>
          <p:spPr>
            <a:xfrm>
              <a:off x="5159" y="3220"/>
              <a:ext cx="87" cy="65"/>
            </a:xfrm>
            <a:custGeom>
              <a:rect b="b" l="l" r="r" t="t"/>
              <a:pathLst>
                <a:path extrusionOk="0" h="9" w="12">
                  <a:moveTo>
                    <a:pt x="6" y="1"/>
                  </a:moveTo>
                  <a:cubicBezTo>
                    <a:pt x="8" y="2"/>
                    <a:pt x="8" y="7"/>
                    <a:pt x="12" y="6"/>
                  </a:cubicBezTo>
                  <a:cubicBezTo>
                    <a:pt x="12" y="6"/>
                    <a:pt x="11" y="7"/>
                    <a:pt x="11" y="8"/>
                  </a:cubicBezTo>
                  <a:cubicBezTo>
                    <a:pt x="10" y="8"/>
                    <a:pt x="9" y="8"/>
                    <a:pt x="9" y="8"/>
                  </a:cubicBezTo>
                  <a:cubicBezTo>
                    <a:pt x="7" y="9"/>
                    <a:pt x="5" y="9"/>
                    <a:pt x="3" y="9"/>
                  </a:cubicBezTo>
                  <a:cubicBezTo>
                    <a:pt x="2" y="8"/>
                    <a:pt x="2" y="8"/>
                    <a:pt x="1" y="7"/>
                  </a:cubicBezTo>
                  <a:cubicBezTo>
                    <a:pt x="0" y="4"/>
                    <a:pt x="2" y="2"/>
                    <a:pt x="4" y="0"/>
                  </a:cubicBezTo>
                  <a:cubicBezTo>
                    <a:pt x="5" y="0"/>
                    <a:pt x="5" y="0"/>
                    <a:pt x="6" y="1"/>
                  </a:cubicBezTo>
                  <a:close/>
                </a:path>
              </a:pathLst>
            </a:custGeom>
            <a:solidFill>
              <a:srgbClr val="32423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5" name="Google Shape;905;p15"/>
            <p:cNvSpPr/>
            <p:nvPr/>
          </p:nvSpPr>
          <p:spPr>
            <a:xfrm>
              <a:off x="6347" y="2446"/>
              <a:ext cx="58" cy="22"/>
            </a:xfrm>
            <a:custGeom>
              <a:rect b="b" l="l" r="r" t="t"/>
              <a:pathLst>
                <a:path extrusionOk="0" h="3" w="8">
                  <a:moveTo>
                    <a:pt x="0" y="3"/>
                  </a:moveTo>
                  <a:cubicBezTo>
                    <a:pt x="2" y="1"/>
                    <a:pt x="5" y="0"/>
                    <a:pt x="8" y="2"/>
                  </a:cubicBezTo>
                  <a:cubicBezTo>
                    <a:pt x="5" y="3"/>
                    <a:pt x="3" y="2"/>
                    <a:pt x="0" y="3"/>
                  </a:cubicBezTo>
                  <a:cubicBezTo>
                    <a:pt x="0" y="3"/>
                    <a:pt x="0" y="3"/>
                    <a:pt x="0" y="3"/>
                  </a:cubicBezTo>
                  <a:close/>
                </a:path>
              </a:pathLst>
            </a:custGeom>
            <a:solidFill>
              <a:srgbClr val="282D2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6" name="Google Shape;906;p15"/>
            <p:cNvSpPr/>
            <p:nvPr/>
          </p:nvSpPr>
          <p:spPr>
            <a:xfrm>
              <a:off x="6951" y="2168"/>
              <a:ext cx="212" cy="168"/>
            </a:xfrm>
            <a:custGeom>
              <a:rect b="b" l="l" r="r" t="t"/>
              <a:pathLst>
                <a:path extrusionOk="0" h="23" w="29">
                  <a:moveTo>
                    <a:pt x="27" y="22"/>
                  </a:moveTo>
                  <a:cubicBezTo>
                    <a:pt x="23" y="22"/>
                    <a:pt x="19" y="22"/>
                    <a:pt x="15" y="22"/>
                  </a:cubicBezTo>
                  <a:cubicBezTo>
                    <a:pt x="10" y="21"/>
                    <a:pt x="4" y="23"/>
                    <a:pt x="0" y="20"/>
                  </a:cubicBezTo>
                  <a:cubicBezTo>
                    <a:pt x="0" y="20"/>
                    <a:pt x="0" y="20"/>
                    <a:pt x="0" y="20"/>
                  </a:cubicBezTo>
                  <a:cubicBezTo>
                    <a:pt x="2" y="13"/>
                    <a:pt x="2" y="6"/>
                    <a:pt x="0" y="0"/>
                  </a:cubicBezTo>
                  <a:cubicBezTo>
                    <a:pt x="9" y="0"/>
                    <a:pt x="18" y="0"/>
                    <a:pt x="27" y="0"/>
                  </a:cubicBezTo>
                  <a:cubicBezTo>
                    <a:pt x="29" y="7"/>
                    <a:pt x="29" y="14"/>
                    <a:pt x="27" y="22"/>
                  </a:cubicBezTo>
                  <a:close/>
                </a:path>
              </a:pathLst>
            </a:custGeom>
            <a:solidFill>
              <a:srgbClr val="55535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7" name="Google Shape;907;p15"/>
            <p:cNvSpPr/>
            <p:nvPr/>
          </p:nvSpPr>
          <p:spPr>
            <a:xfrm>
              <a:off x="6988" y="2482"/>
              <a:ext cx="87" cy="650"/>
            </a:xfrm>
            <a:custGeom>
              <a:rect b="b" l="l" r="r" t="t"/>
              <a:pathLst>
                <a:path extrusionOk="0" h="89" w="12">
                  <a:moveTo>
                    <a:pt x="5" y="3"/>
                  </a:moveTo>
                  <a:cubicBezTo>
                    <a:pt x="5" y="3"/>
                    <a:pt x="5" y="4"/>
                    <a:pt x="5" y="4"/>
                  </a:cubicBezTo>
                  <a:cubicBezTo>
                    <a:pt x="5" y="9"/>
                    <a:pt x="5" y="14"/>
                    <a:pt x="5" y="19"/>
                  </a:cubicBezTo>
                  <a:cubicBezTo>
                    <a:pt x="7" y="25"/>
                    <a:pt x="5" y="30"/>
                    <a:pt x="6" y="35"/>
                  </a:cubicBezTo>
                  <a:cubicBezTo>
                    <a:pt x="6" y="37"/>
                    <a:pt x="7" y="40"/>
                    <a:pt x="7" y="42"/>
                  </a:cubicBezTo>
                  <a:cubicBezTo>
                    <a:pt x="7" y="49"/>
                    <a:pt x="7" y="56"/>
                    <a:pt x="7" y="64"/>
                  </a:cubicBezTo>
                  <a:cubicBezTo>
                    <a:pt x="8" y="68"/>
                    <a:pt x="6" y="72"/>
                    <a:pt x="8" y="76"/>
                  </a:cubicBezTo>
                  <a:cubicBezTo>
                    <a:pt x="7" y="80"/>
                    <a:pt x="12" y="86"/>
                    <a:pt x="5" y="89"/>
                  </a:cubicBezTo>
                  <a:cubicBezTo>
                    <a:pt x="1" y="88"/>
                    <a:pt x="1" y="84"/>
                    <a:pt x="1" y="81"/>
                  </a:cubicBezTo>
                  <a:cubicBezTo>
                    <a:pt x="0" y="56"/>
                    <a:pt x="0" y="31"/>
                    <a:pt x="1" y="6"/>
                  </a:cubicBezTo>
                  <a:cubicBezTo>
                    <a:pt x="1" y="4"/>
                    <a:pt x="0" y="0"/>
                    <a:pt x="5" y="0"/>
                  </a:cubicBezTo>
                  <a:cubicBezTo>
                    <a:pt x="5" y="1"/>
                    <a:pt x="5" y="2"/>
                    <a:pt x="5" y="3"/>
                  </a:cubicBezTo>
                  <a:close/>
                </a:path>
              </a:pathLst>
            </a:custGeom>
            <a:solidFill>
              <a:srgbClr val="E2625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8" name="Google Shape;908;p15"/>
            <p:cNvSpPr/>
            <p:nvPr/>
          </p:nvSpPr>
          <p:spPr>
            <a:xfrm>
              <a:off x="6951" y="2387"/>
              <a:ext cx="66" cy="738"/>
            </a:xfrm>
            <a:custGeom>
              <a:rect b="b" l="l" r="r" t="t"/>
              <a:pathLst>
                <a:path extrusionOk="0" h="101" w="9">
                  <a:moveTo>
                    <a:pt x="6" y="101"/>
                  </a:moveTo>
                  <a:cubicBezTo>
                    <a:pt x="5" y="101"/>
                    <a:pt x="5" y="101"/>
                    <a:pt x="5" y="101"/>
                  </a:cubicBezTo>
                  <a:cubicBezTo>
                    <a:pt x="5" y="101"/>
                    <a:pt x="5" y="101"/>
                    <a:pt x="5" y="101"/>
                  </a:cubicBezTo>
                  <a:cubicBezTo>
                    <a:pt x="0" y="95"/>
                    <a:pt x="3" y="89"/>
                    <a:pt x="2" y="82"/>
                  </a:cubicBezTo>
                  <a:cubicBezTo>
                    <a:pt x="2" y="65"/>
                    <a:pt x="5" y="48"/>
                    <a:pt x="3" y="31"/>
                  </a:cubicBezTo>
                  <a:cubicBezTo>
                    <a:pt x="3" y="24"/>
                    <a:pt x="3" y="17"/>
                    <a:pt x="3" y="11"/>
                  </a:cubicBezTo>
                  <a:cubicBezTo>
                    <a:pt x="5" y="7"/>
                    <a:pt x="4" y="4"/>
                    <a:pt x="5" y="0"/>
                  </a:cubicBezTo>
                  <a:cubicBezTo>
                    <a:pt x="5" y="1"/>
                    <a:pt x="6" y="1"/>
                    <a:pt x="7" y="2"/>
                  </a:cubicBezTo>
                  <a:cubicBezTo>
                    <a:pt x="9" y="7"/>
                    <a:pt x="7" y="13"/>
                    <a:pt x="7" y="19"/>
                  </a:cubicBezTo>
                  <a:cubicBezTo>
                    <a:pt x="7" y="43"/>
                    <a:pt x="7" y="68"/>
                    <a:pt x="7" y="93"/>
                  </a:cubicBezTo>
                  <a:cubicBezTo>
                    <a:pt x="7" y="96"/>
                    <a:pt x="8" y="99"/>
                    <a:pt x="6" y="101"/>
                  </a:cubicBezTo>
                  <a:close/>
                </a:path>
              </a:pathLst>
            </a:custGeom>
            <a:solidFill>
              <a:srgbClr val="A7524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9" name="Google Shape;909;p15"/>
            <p:cNvSpPr/>
            <p:nvPr/>
          </p:nvSpPr>
          <p:spPr>
            <a:xfrm>
              <a:off x="6827" y="2168"/>
              <a:ext cx="81" cy="161"/>
            </a:xfrm>
            <a:custGeom>
              <a:rect b="b" l="l" r="r" t="t"/>
              <a:pathLst>
                <a:path extrusionOk="0" h="22" w="11">
                  <a:moveTo>
                    <a:pt x="9" y="22"/>
                  </a:moveTo>
                  <a:cubicBezTo>
                    <a:pt x="7" y="22"/>
                    <a:pt x="5" y="22"/>
                    <a:pt x="3" y="22"/>
                  </a:cubicBezTo>
                  <a:cubicBezTo>
                    <a:pt x="0" y="14"/>
                    <a:pt x="2" y="7"/>
                    <a:pt x="1" y="0"/>
                  </a:cubicBezTo>
                  <a:cubicBezTo>
                    <a:pt x="4" y="0"/>
                    <a:pt x="8" y="0"/>
                    <a:pt x="11" y="0"/>
                  </a:cubicBezTo>
                  <a:cubicBezTo>
                    <a:pt x="8" y="7"/>
                    <a:pt x="10" y="14"/>
                    <a:pt x="9" y="22"/>
                  </a:cubicBezTo>
                  <a:close/>
                </a:path>
              </a:pathLst>
            </a:custGeom>
            <a:solidFill>
              <a:srgbClr val="54525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0" name="Google Shape;910;p15"/>
            <p:cNvSpPr/>
            <p:nvPr/>
          </p:nvSpPr>
          <p:spPr>
            <a:xfrm>
              <a:off x="6995" y="2402"/>
              <a:ext cx="29" cy="737"/>
            </a:xfrm>
            <a:custGeom>
              <a:rect b="b" l="l" r="r" t="t"/>
              <a:pathLst>
                <a:path extrusionOk="0" h="101" w="4">
                  <a:moveTo>
                    <a:pt x="0" y="99"/>
                  </a:moveTo>
                  <a:cubicBezTo>
                    <a:pt x="0" y="66"/>
                    <a:pt x="0" y="33"/>
                    <a:pt x="1" y="0"/>
                  </a:cubicBezTo>
                  <a:cubicBezTo>
                    <a:pt x="1" y="0"/>
                    <a:pt x="1" y="0"/>
                    <a:pt x="2" y="0"/>
                  </a:cubicBezTo>
                  <a:cubicBezTo>
                    <a:pt x="4" y="2"/>
                    <a:pt x="3" y="4"/>
                    <a:pt x="2" y="7"/>
                  </a:cubicBezTo>
                  <a:cubicBezTo>
                    <a:pt x="3" y="8"/>
                    <a:pt x="3" y="9"/>
                    <a:pt x="4" y="11"/>
                  </a:cubicBezTo>
                  <a:cubicBezTo>
                    <a:pt x="1" y="11"/>
                    <a:pt x="2" y="13"/>
                    <a:pt x="2" y="15"/>
                  </a:cubicBezTo>
                  <a:cubicBezTo>
                    <a:pt x="2" y="41"/>
                    <a:pt x="2" y="68"/>
                    <a:pt x="2" y="94"/>
                  </a:cubicBezTo>
                  <a:cubicBezTo>
                    <a:pt x="2" y="96"/>
                    <a:pt x="2" y="98"/>
                    <a:pt x="4" y="100"/>
                  </a:cubicBezTo>
                  <a:cubicBezTo>
                    <a:pt x="4" y="100"/>
                    <a:pt x="4" y="100"/>
                    <a:pt x="4" y="101"/>
                  </a:cubicBezTo>
                  <a:cubicBezTo>
                    <a:pt x="3" y="101"/>
                    <a:pt x="1" y="101"/>
                    <a:pt x="0" y="101"/>
                  </a:cubicBezTo>
                  <a:cubicBezTo>
                    <a:pt x="0" y="100"/>
                    <a:pt x="0" y="100"/>
                    <a:pt x="0" y="99"/>
                  </a:cubicBezTo>
                  <a:close/>
                </a:path>
              </a:pathLst>
            </a:custGeom>
            <a:solidFill>
              <a:srgbClr val="19303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1" name="Google Shape;911;p15"/>
            <p:cNvSpPr/>
            <p:nvPr/>
          </p:nvSpPr>
          <p:spPr>
            <a:xfrm>
              <a:off x="6908" y="2190"/>
              <a:ext cx="51" cy="124"/>
            </a:xfrm>
            <a:custGeom>
              <a:rect b="b" l="l" r="r" t="t"/>
              <a:pathLst>
                <a:path extrusionOk="0" h="17" w="7">
                  <a:moveTo>
                    <a:pt x="4" y="0"/>
                  </a:moveTo>
                  <a:cubicBezTo>
                    <a:pt x="7" y="5"/>
                    <a:pt x="5" y="11"/>
                    <a:pt x="6" y="17"/>
                  </a:cubicBezTo>
                  <a:cubicBezTo>
                    <a:pt x="6" y="17"/>
                    <a:pt x="6" y="17"/>
                    <a:pt x="6" y="17"/>
                  </a:cubicBezTo>
                  <a:cubicBezTo>
                    <a:pt x="4" y="17"/>
                    <a:pt x="2" y="17"/>
                    <a:pt x="0" y="15"/>
                  </a:cubicBezTo>
                  <a:cubicBezTo>
                    <a:pt x="1" y="15"/>
                    <a:pt x="1" y="14"/>
                    <a:pt x="2" y="13"/>
                  </a:cubicBezTo>
                  <a:cubicBezTo>
                    <a:pt x="3" y="9"/>
                    <a:pt x="1" y="4"/>
                    <a:pt x="4" y="0"/>
                  </a:cubicBezTo>
                  <a:close/>
                </a:path>
              </a:pathLst>
            </a:custGeom>
            <a:solidFill>
              <a:srgbClr val="3A383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2" name="Google Shape;912;p15"/>
            <p:cNvSpPr/>
            <p:nvPr/>
          </p:nvSpPr>
          <p:spPr>
            <a:xfrm>
              <a:off x="6893" y="2190"/>
              <a:ext cx="36" cy="110"/>
            </a:xfrm>
            <a:custGeom>
              <a:rect b="b" l="l" r="r" t="t"/>
              <a:pathLst>
                <a:path extrusionOk="0" h="15" w="5">
                  <a:moveTo>
                    <a:pt x="4" y="15"/>
                  </a:moveTo>
                  <a:cubicBezTo>
                    <a:pt x="4" y="15"/>
                    <a:pt x="3" y="15"/>
                    <a:pt x="2" y="15"/>
                  </a:cubicBezTo>
                  <a:cubicBezTo>
                    <a:pt x="3" y="10"/>
                    <a:pt x="0" y="5"/>
                    <a:pt x="4" y="0"/>
                  </a:cubicBezTo>
                  <a:cubicBezTo>
                    <a:pt x="5" y="5"/>
                    <a:pt x="5" y="10"/>
                    <a:pt x="4" y="15"/>
                  </a:cubicBezTo>
                  <a:close/>
                </a:path>
              </a:pathLst>
            </a:custGeom>
            <a:solidFill>
              <a:srgbClr val="6B76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3" name="Google Shape;913;p15"/>
            <p:cNvSpPr/>
            <p:nvPr/>
          </p:nvSpPr>
          <p:spPr>
            <a:xfrm>
              <a:off x="6922" y="2190"/>
              <a:ext cx="29" cy="110"/>
            </a:xfrm>
            <a:custGeom>
              <a:rect b="b" l="l" r="r" t="t"/>
              <a:pathLst>
                <a:path extrusionOk="0" h="15" w="4">
                  <a:moveTo>
                    <a:pt x="0" y="15"/>
                  </a:moveTo>
                  <a:cubicBezTo>
                    <a:pt x="0" y="10"/>
                    <a:pt x="0" y="5"/>
                    <a:pt x="0" y="0"/>
                  </a:cubicBezTo>
                  <a:cubicBezTo>
                    <a:pt x="1" y="0"/>
                    <a:pt x="1" y="0"/>
                    <a:pt x="2" y="0"/>
                  </a:cubicBezTo>
                  <a:cubicBezTo>
                    <a:pt x="1" y="5"/>
                    <a:pt x="4" y="10"/>
                    <a:pt x="0" y="15"/>
                  </a:cubicBezTo>
                  <a:close/>
                </a:path>
              </a:pathLst>
            </a:custGeom>
            <a:solidFill>
              <a:srgbClr val="C1D7E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4" name="Google Shape;914;p15"/>
            <p:cNvSpPr/>
            <p:nvPr/>
          </p:nvSpPr>
          <p:spPr>
            <a:xfrm>
              <a:off x="7010" y="2402"/>
              <a:ext cx="21" cy="51"/>
            </a:xfrm>
            <a:custGeom>
              <a:rect b="b" l="l" r="r" t="t"/>
              <a:pathLst>
                <a:path extrusionOk="0" h="7" w="3">
                  <a:moveTo>
                    <a:pt x="0" y="7"/>
                  </a:moveTo>
                  <a:cubicBezTo>
                    <a:pt x="0" y="4"/>
                    <a:pt x="0" y="2"/>
                    <a:pt x="0" y="0"/>
                  </a:cubicBezTo>
                  <a:cubicBezTo>
                    <a:pt x="3" y="2"/>
                    <a:pt x="2" y="4"/>
                    <a:pt x="0" y="7"/>
                  </a:cubicBezTo>
                  <a:close/>
                </a:path>
              </a:pathLst>
            </a:custGeom>
            <a:solidFill>
              <a:srgbClr val="BE58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5" name="Google Shape;915;p15"/>
            <p:cNvSpPr/>
            <p:nvPr/>
          </p:nvSpPr>
          <p:spPr>
            <a:xfrm>
              <a:off x="5501" y="3074"/>
              <a:ext cx="598" cy="503"/>
            </a:xfrm>
            <a:custGeom>
              <a:rect b="b" l="l" r="r" t="t"/>
              <a:pathLst>
                <a:path extrusionOk="0" h="69" w="82">
                  <a:moveTo>
                    <a:pt x="78" y="1"/>
                  </a:moveTo>
                  <a:cubicBezTo>
                    <a:pt x="79" y="1"/>
                    <a:pt x="79" y="2"/>
                    <a:pt x="80" y="2"/>
                  </a:cubicBezTo>
                  <a:cubicBezTo>
                    <a:pt x="82" y="8"/>
                    <a:pt x="81" y="14"/>
                    <a:pt x="82" y="19"/>
                  </a:cubicBezTo>
                  <a:cubicBezTo>
                    <a:pt x="82" y="29"/>
                    <a:pt x="81" y="39"/>
                    <a:pt x="82" y="49"/>
                  </a:cubicBezTo>
                  <a:cubicBezTo>
                    <a:pt x="82" y="50"/>
                    <a:pt x="82" y="52"/>
                    <a:pt x="82" y="53"/>
                  </a:cubicBezTo>
                  <a:cubicBezTo>
                    <a:pt x="62" y="54"/>
                    <a:pt x="43" y="53"/>
                    <a:pt x="23" y="54"/>
                  </a:cubicBezTo>
                  <a:cubicBezTo>
                    <a:pt x="20" y="54"/>
                    <a:pt x="17" y="53"/>
                    <a:pt x="13" y="55"/>
                  </a:cubicBezTo>
                  <a:cubicBezTo>
                    <a:pt x="9" y="56"/>
                    <a:pt x="10" y="60"/>
                    <a:pt x="10" y="63"/>
                  </a:cubicBezTo>
                  <a:cubicBezTo>
                    <a:pt x="10" y="66"/>
                    <a:pt x="10" y="69"/>
                    <a:pt x="5" y="69"/>
                  </a:cubicBezTo>
                  <a:cubicBezTo>
                    <a:pt x="0" y="69"/>
                    <a:pt x="0" y="66"/>
                    <a:pt x="0" y="62"/>
                  </a:cubicBezTo>
                  <a:cubicBezTo>
                    <a:pt x="0" y="42"/>
                    <a:pt x="0" y="23"/>
                    <a:pt x="0" y="3"/>
                  </a:cubicBezTo>
                  <a:cubicBezTo>
                    <a:pt x="3" y="0"/>
                    <a:pt x="6" y="1"/>
                    <a:pt x="9" y="1"/>
                  </a:cubicBezTo>
                  <a:cubicBezTo>
                    <a:pt x="32" y="1"/>
                    <a:pt x="55" y="1"/>
                    <a:pt x="78" y="1"/>
                  </a:cubicBezTo>
                  <a:close/>
                </a:path>
              </a:pathLst>
            </a:custGeom>
            <a:solidFill>
              <a:srgbClr val="92706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6" name="Google Shape;916;p15"/>
            <p:cNvSpPr/>
            <p:nvPr/>
          </p:nvSpPr>
          <p:spPr>
            <a:xfrm>
              <a:off x="6281" y="3621"/>
              <a:ext cx="153" cy="132"/>
            </a:xfrm>
            <a:custGeom>
              <a:rect b="b" l="l" r="r" t="t"/>
              <a:pathLst>
                <a:path extrusionOk="0" h="18" w="21">
                  <a:moveTo>
                    <a:pt x="6" y="1"/>
                  </a:moveTo>
                  <a:cubicBezTo>
                    <a:pt x="5" y="6"/>
                    <a:pt x="6" y="9"/>
                    <a:pt x="13" y="8"/>
                  </a:cubicBezTo>
                  <a:cubicBezTo>
                    <a:pt x="15" y="7"/>
                    <a:pt x="18" y="7"/>
                    <a:pt x="21" y="7"/>
                  </a:cubicBezTo>
                  <a:cubicBezTo>
                    <a:pt x="21" y="8"/>
                    <a:pt x="20" y="9"/>
                    <a:pt x="20" y="11"/>
                  </a:cubicBezTo>
                  <a:cubicBezTo>
                    <a:pt x="15" y="14"/>
                    <a:pt x="8" y="14"/>
                    <a:pt x="3" y="18"/>
                  </a:cubicBezTo>
                  <a:cubicBezTo>
                    <a:pt x="3" y="18"/>
                    <a:pt x="2" y="18"/>
                    <a:pt x="2" y="18"/>
                  </a:cubicBezTo>
                  <a:cubicBezTo>
                    <a:pt x="0" y="15"/>
                    <a:pt x="2" y="13"/>
                    <a:pt x="4" y="10"/>
                  </a:cubicBezTo>
                  <a:cubicBezTo>
                    <a:pt x="3" y="7"/>
                    <a:pt x="3" y="4"/>
                    <a:pt x="3" y="2"/>
                  </a:cubicBezTo>
                  <a:cubicBezTo>
                    <a:pt x="4" y="1"/>
                    <a:pt x="5" y="0"/>
                    <a:pt x="6" y="1"/>
                  </a:cubicBezTo>
                  <a:close/>
                </a:path>
              </a:pathLst>
            </a:custGeom>
            <a:solidFill>
              <a:srgbClr val="423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7" name="Google Shape;917;p15"/>
            <p:cNvSpPr/>
            <p:nvPr/>
          </p:nvSpPr>
          <p:spPr>
            <a:xfrm>
              <a:off x="6230" y="3504"/>
              <a:ext cx="36" cy="241"/>
            </a:xfrm>
            <a:custGeom>
              <a:rect b="b" l="l" r="r" t="t"/>
              <a:pathLst>
                <a:path extrusionOk="0" h="33" w="5">
                  <a:moveTo>
                    <a:pt x="1" y="19"/>
                  </a:moveTo>
                  <a:cubicBezTo>
                    <a:pt x="1" y="12"/>
                    <a:pt x="0" y="6"/>
                    <a:pt x="2" y="0"/>
                  </a:cubicBezTo>
                  <a:cubicBezTo>
                    <a:pt x="5" y="4"/>
                    <a:pt x="2" y="9"/>
                    <a:pt x="4" y="13"/>
                  </a:cubicBezTo>
                  <a:cubicBezTo>
                    <a:pt x="4" y="20"/>
                    <a:pt x="4" y="26"/>
                    <a:pt x="4" y="33"/>
                  </a:cubicBezTo>
                  <a:cubicBezTo>
                    <a:pt x="3" y="31"/>
                    <a:pt x="2" y="30"/>
                    <a:pt x="1" y="29"/>
                  </a:cubicBezTo>
                  <a:cubicBezTo>
                    <a:pt x="1" y="26"/>
                    <a:pt x="3" y="22"/>
                    <a:pt x="1" y="19"/>
                  </a:cubicBezTo>
                  <a:close/>
                </a:path>
              </a:pathLst>
            </a:custGeom>
            <a:solidFill>
              <a:srgbClr val="4F3D3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8" name="Google Shape;918;p15"/>
            <p:cNvSpPr/>
            <p:nvPr/>
          </p:nvSpPr>
          <p:spPr>
            <a:xfrm>
              <a:off x="6237" y="3402"/>
              <a:ext cx="44" cy="197"/>
            </a:xfrm>
            <a:custGeom>
              <a:rect b="b" l="l" r="r" t="t"/>
              <a:pathLst>
                <a:path extrusionOk="0" h="27" w="6">
                  <a:moveTo>
                    <a:pt x="3" y="27"/>
                  </a:moveTo>
                  <a:cubicBezTo>
                    <a:pt x="0" y="23"/>
                    <a:pt x="2" y="18"/>
                    <a:pt x="1" y="14"/>
                  </a:cubicBezTo>
                  <a:cubicBezTo>
                    <a:pt x="2" y="9"/>
                    <a:pt x="2" y="5"/>
                    <a:pt x="2" y="0"/>
                  </a:cubicBezTo>
                  <a:cubicBezTo>
                    <a:pt x="6" y="0"/>
                    <a:pt x="5" y="3"/>
                    <a:pt x="6" y="6"/>
                  </a:cubicBezTo>
                  <a:cubicBezTo>
                    <a:pt x="6" y="7"/>
                    <a:pt x="6" y="8"/>
                    <a:pt x="5" y="9"/>
                  </a:cubicBezTo>
                  <a:cubicBezTo>
                    <a:pt x="5" y="10"/>
                    <a:pt x="4" y="11"/>
                    <a:pt x="3" y="12"/>
                  </a:cubicBezTo>
                  <a:cubicBezTo>
                    <a:pt x="3" y="17"/>
                    <a:pt x="3" y="22"/>
                    <a:pt x="3" y="27"/>
                  </a:cubicBezTo>
                  <a:close/>
                </a:path>
              </a:pathLst>
            </a:custGeom>
            <a:solidFill>
              <a:srgbClr val="292F2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9" name="Google Shape;919;p15"/>
            <p:cNvSpPr/>
            <p:nvPr/>
          </p:nvSpPr>
          <p:spPr>
            <a:xfrm>
              <a:off x="6288" y="3475"/>
              <a:ext cx="37" cy="132"/>
            </a:xfrm>
            <a:custGeom>
              <a:rect b="b" l="l" r="r" t="t"/>
              <a:pathLst>
                <a:path extrusionOk="0" h="18" w="5">
                  <a:moveTo>
                    <a:pt x="3" y="0"/>
                  </a:moveTo>
                  <a:cubicBezTo>
                    <a:pt x="3" y="3"/>
                    <a:pt x="3" y="5"/>
                    <a:pt x="3" y="7"/>
                  </a:cubicBezTo>
                  <a:cubicBezTo>
                    <a:pt x="5" y="10"/>
                    <a:pt x="4" y="13"/>
                    <a:pt x="4" y="17"/>
                  </a:cubicBezTo>
                  <a:cubicBezTo>
                    <a:pt x="3" y="18"/>
                    <a:pt x="3" y="18"/>
                    <a:pt x="2" y="17"/>
                  </a:cubicBezTo>
                  <a:cubicBezTo>
                    <a:pt x="1" y="12"/>
                    <a:pt x="1" y="7"/>
                    <a:pt x="1" y="3"/>
                  </a:cubicBezTo>
                  <a:cubicBezTo>
                    <a:pt x="0" y="1"/>
                    <a:pt x="1" y="0"/>
                    <a:pt x="3" y="0"/>
                  </a:cubicBezTo>
                  <a:close/>
                </a:path>
              </a:pathLst>
            </a:custGeom>
            <a:solidFill>
              <a:srgbClr val="2A303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20" name="Google Shape;920;p15"/>
            <p:cNvSpPr/>
            <p:nvPr/>
          </p:nvSpPr>
          <p:spPr>
            <a:xfrm>
              <a:off x="6259" y="3417"/>
              <a:ext cx="51" cy="80"/>
            </a:xfrm>
            <a:custGeom>
              <a:rect b="b" l="l" r="r" t="t"/>
              <a:pathLst>
                <a:path extrusionOk="0" h="11" w="7">
                  <a:moveTo>
                    <a:pt x="7" y="8"/>
                  </a:moveTo>
                  <a:cubicBezTo>
                    <a:pt x="6" y="9"/>
                    <a:pt x="6" y="10"/>
                    <a:pt x="5" y="11"/>
                  </a:cubicBezTo>
                  <a:cubicBezTo>
                    <a:pt x="4" y="10"/>
                    <a:pt x="2" y="10"/>
                    <a:pt x="0" y="10"/>
                  </a:cubicBezTo>
                  <a:cubicBezTo>
                    <a:pt x="0" y="9"/>
                    <a:pt x="0" y="7"/>
                    <a:pt x="1" y="6"/>
                  </a:cubicBezTo>
                  <a:cubicBezTo>
                    <a:pt x="1" y="5"/>
                    <a:pt x="2" y="5"/>
                    <a:pt x="3" y="4"/>
                  </a:cubicBezTo>
                  <a:cubicBezTo>
                    <a:pt x="4" y="2"/>
                    <a:pt x="5" y="0"/>
                    <a:pt x="7" y="2"/>
                  </a:cubicBezTo>
                  <a:cubicBezTo>
                    <a:pt x="7" y="4"/>
                    <a:pt x="7" y="6"/>
                    <a:pt x="7" y="8"/>
                  </a:cubicBezTo>
                  <a:close/>
                </a:path>
              </a:pathLst>
            </a:custGeom>
            <a:solidFill>
              <a:srgbClr val="3B35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21" name="Google Shape;921;p15"/>
            <p:cNvSpPr/>
            <p:nvPr/>
          </p:nvSpPr>
          <p:spPr>
            <a:xfrm>
              <a:off x="6295" y="3599"/>
              <a:ext cx="22" cy="95"/>
            </a:xfrm>
            <a:custGeom>
              <a:rect b="b" l="l" r="r" t="t"/>
              <a:pathLst>
                <a:path extrusionOk="0" h="13" w="3">
                  <a:moveTo>
                    <a:pt x="1" y="0"/>
                  </a:moveTo>
                  <a:cubicBezTo>
                    <a:pt x="1" y="0"/>
                    <a:pt x="2" y="0"/>
                    <a:pt x="2" y="0"/>
                  </a:cubicBezTo>
                  <a:cubicBezTo>
                    <a:pt x="3" y="1"/>
                    <a:pt x="3" y="3"/>
                    <a:pt x="2" y="4"/>
                  </a:cubicBezTo>
                  <a:cubicBezTo>
                    <a:pt x="2" y="7"/>
                    <a:pt x="2" y="10"/>
                    <a:pt x="2" y="13"/>
                  </a:cubicBezTo>
                  <a:cubicBezTo>
                    <a:pt x="0" y="9"/>
                    <a:pt x="0" y="5"/>
                    <a:pt x="1" y="0"/>
                  </a:cubicBezTo>
                  <a:close/>
                </a:path>
              </a:pathLst>
            </a:custGeom>
            <a:solidFill>
              <a:srgbClr val="583E3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22" name="Google Shape;922;p15"/>
            <p:cNvSpPr/>
            <p:nvPr/>
          </p:nvSpPr>
          <p:spPr>
            <a:xfrm>
              <a:off x="6099" y="1993"/>
              <a:ext cx="342" cy="365"/>
            </a:xfrm>
            <a:custGeom>
              <a:rect b="b" l="l" r="r" t="t"/>
              <a:pathLst>
                <a:path extrusionOk="0" h="50" w="47">
                  <a:moveTo>
                    <a:pt x="34" y="49"/>
                  </a:moveTo>
                  <a:cubicBezTo>
                    <a:pt x="34" y="49"/>
                    <a:pt x="33" y="49"/>
                    <a:pt x="33" y="49"/>
                  </a:cubicBezTo>
                  <a:cubicBezTo>
                    <a:pt x="28" y="49"/>
                    <a:pt x="23" y="50"/>
                    <a:pt x="18" y="49"/>
                  </a:cubicBezTo>
                  <a:cubicBezTo>
                    <a:pt x="14" y="47"/>
                    <a:pt x="9" y="45"/>
                    <a:pt x="5" y="41"/>
                  </a:cubicBezTo>
                  <a:cubicBezTo>
                    <a:pt x="4" y="40"/>
                    <a:pt x="3" y="39"/>
                    <a:pt x="2" y="38"/>
                  </a:cubicBezTo>
                  <a:cubicBezTo>
                    <a:pt x="2" y="37"/>
                    <a:pt x="2" y="36"/>
                    <a:pt x="2" y="35"/>
                  </a:cubicBezTo>
                  <a:cubicBezTo>
                    <a:pt x="1" y="29"/>
                    <a:pt x="0" y="23"/>
                    <a:pt x="2" y="17"/>
                  </a:cubicBezTo>
                  <a:cubicBezTo>
                    <a:pt x="2" y="16"/>
                    <a:pt x="3" y="15"/>
                    <a:pt x="3" y="15"/>
                  </a:cubicBezTo>
                  <a:cubicBezTo>
                    <a:pt x="5" y="14"/>
                    <a:pt x="6" y="13"/>
                    <a:pt x="7" y="12"/>
                  </a:cubicBezTo>
                  <a:cubicBezTo>
                    <a:pt x="7" y="11"/>
                    <a:pt x="7" y="11"/>
                    <a:pt x="7" y="10"/>
                  </a:cubicBezTo>
                  <a:cubicBezTo>
                    <a:pt x="5" y="8"/>
                    <a:pt x="4" y="5"/>
                    <a:pt x="7" y="3"/>
                  </a:cubicBezTo>
                  <a:cubicBezTo>
                    <a:pt x="8" y="3"/>
                    <a:pt x="8" y="3"/>
                    <a:pt x="9" y="3"/>
                  </a:cubicBezTo>
                  <a:cubicBezTo>
                    <a:pt x="18" y="0"/>
                    <a:pt x="28" y="1"/>
                    <a:pt x="37" y="2"/>
                  </a:cubicBezTo>
                  <a:cubicBezTo>
                    <a:pt x="39" y="5"/>
                    <a:pt x="36" y="10"/>
                    <a:pt x="41" y="13"/>
                  </a:cubicBezTo>
                  <a:cubicBezTo>
                    <a:pt x="42" y="12"/>
                    <a:pt x="42" y="12"/>
                    <a:pt x="43" y="13"/>
                  </a:cubicBezTo>
                  <a:cubicBezTo>
                    <a:pt x="43" y="14"/>
                    <a:pt x="44" y="15"/>
                    <a:pt x="44" y="16"/>
                  </a:cubicBezTo>
                  <a:cubicBezTo>
                    <a:pt x="47" y="24"/>
                    <a:pt x="45" y="32"/>
                    <a:pt x="45" y="41"/>
                  </a:cubicBezTo>
                  <a:cubicBezTo>
                    <a:pt x="44" y="42"/>
                    <a:pt x="43" y="43"/>
                    <a:pt x="43" y="44"/>
                  </a:cubicBezTo>
                  <a:cubicBezTo>
                    <a:pt x="42" y="44"/>
                    <a:pt x="42" y="44"/>
                    <a:pt x="42" y="44"/>
                  </a:cubicBezTo>
                  <a:cubicBezTo>
                    <a:pt x="41" y="44"/>
                    <a:pt x="41" y="44"/>
                    <a:pt x="41" y="44"/>
                  </a:cubicBezTo>
                  <a:cubicBezTo>
                    <a:pt x="41" y="44"/>
                    <a:pt x="40" y="45"/>
                    <a:pt x="40" y="45"/>
                  </a:cubicBezTo>
                  <a:cubicBezTo>
                    <a:pt x="40" y="46"/>
                    <a:pt x="39" y="46"/>
                    <a:pt x="39" y="46"/>
                  </a:cubicBezTo>
                  <a:cubicBezTo>
                    <a:pt x="38" y="47"/>
                    <a:pt x="38" y="47"/>
                    <a:pt x="38" y="47"/>
                  </a:cubicBezTo>
                  <a:cubicBezTo>
                    <a:pt x="38" y="47"/>
                    <a:pt x="37" y="48"/>
                    <a:pt x="37" y="48"/>
                  </a:cubicBezTo>
                  <a:cubicBezTo>
                    <a:pt x="36" y="48"/>
                    <a:pt x="36" y="48"/>
                    <a:pt x="36" y="48"/>
                  </a:cubicBezTo>
                  <a:cubicBezTo>
                    <a:pt x="35" y="48"/>
                    <a:pt x="35" y="49"/>
                    <a:pt x="34" y="49"/>
                  </a:cubicBezTo>
                  <a:close/>
                </a:path>
              </a:pathLst>
            </a:custGeom>
            <a:solidFill>
              <a:srgbClr val="F4DCB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23" name="Google Shape;923;p15"/>
            <p:cNvSpPr/>
            <p:nvPr/>
          </p:nvSpPr>
          <p:spPr>
            <a:xfrm>
              <a:off x="6084" y="1942"/>
              <a:ext cx="29" cy="146"/>
            </a:xfrm>
            <a:custGeom>
              <a:rect b="b" l="l" r="r" t="t"/>
              <a:pathLst>
                <a:path extrusionOk="0" h="20" w="4">
                  <a:moveTo>
                    <a:pt x="0" y="2"/>
                  </a:moveTo>
                  <a:cubicBezTo>
                    <a:pt x="3" y="0"/>
                    <a:pt x="4" y="2"/>
                    <a:pt x="4" y="4"/>
                  </a:cubicBezTo>
                  <a:cubicBezTo>
                    <a:pt x="4" y="10"/>
                    <a:pt x="4" y="15"/>
                    <a:pt x="4" y="20"/>
                  </a:cubicBezTo>
                  <a:cubicBezTo>
                    <a:pt x="3" y="20"/>
                    <a:pt x="3" y="20"/>
                    <a:pt x="2" y="20"/>
                  </a:cubicBezTo>
                  <a:cubicBezTo>
                    <a:pt x="0" y="15"/>
                    <a:pt x="2" y="9"/>
                    <a:pt x="0" y="3"/>
                  </a:cubicBezTo>
                  <a:cubicBezTo>
                    <a:pt x="0" y="3"/>
                    <a:pt x="0" y="2"/>
                    <a:pt x="0" y="2"/>
                  </a:cubicBezTo>
                  <a:close/>
                </a:path>
              </a:pathLst>
            </a:custGeom>
            <a:solidFill>
              <a:srgbClr val="4C4A4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24" name="Google Shape;924;p15"/>
            <p:cNvSpPr/>
            <p:nvPr/>
          </p:nvSpPr>
          <p:spPr>
            <a:xfrm>
              <a:off x="6077" y="2117"/>
              <a:ext cx="36" cy="132"/>
            </a:xfrm>
            <a:custGeom>
              <a:rect b="b" l="l" r="r" t="t"/>
              <a:pathLst>
                <a:path extrusionOk="0" h="18" w="5">
                  <a:moveTo>
                    <a:pt x="5" y="0"/>
                  </a:moveTo>
                  <a:cubicBezTo>
                    <a:pt x="5" y="6"/>
                    <a:pt x="5" y="12"/>
                    <a:pt x="5" y="18"/>
                  </a:cubicBezTo>
                  <a:cubicBezTo>
                    <a:pt x="4" y="18"/>
                    <a:pt x="4" y="17"/>
                    <a:pt x="3" y="17"/>
                  </a:cubicBezTo>
                  <a:cubicBezTo>
                    <a:pt x="4" y="11"/>
                    <a:pt x="0" y="5"/>
                    <a:pt x="5" y="0"/>
                  </a:cubicBezTo>
                  <a:close/>
                </a:path>
              </a:pathLst>
            </a:custGeom>
            <a:solidFill>
              <a:srgbClr val="13192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25" name="Google Shape;925;p15"/>
            <p:cNvSpPr/>
            <p:nvPr/>
          </p:nvSpPr>
          <p:spPr>
            <a:xfrm>
              <a:off x="6070" y="1964"/>
              <a:ext cx="43" cy="124"/>
            </a:xfrm>
            <a:custGeom>
              <a:rect b="b" l="l" r="r" t="t"/>
              <a:pathLst>
                <a:path extrusionOk="0" h="17" w="6">
                  <a:moveTo>
                    <a:pt x="2" y="0"/>
                  </a:moveTo>
                  <a:cubicBezTo>
                    <a:pt x="6" y="6"/>
                    <a:pt x="3" y="12"/>
                    <a:pt x="4" y="17"/>
                  </a:cubicBezTo>
                  <a:cubicBezTo>
                    <a:pt x="0" y="12"/>
                    <a:pt x="3" y="6"/>
                    <a:pt x="2" y="0"/>
                  </a:cubicBezTo>
                  <a:close/>
                </a:path>
              </a:pathLst>
            </a:custGeom>
            <a:solidFill>
              <a:srgbClr val="54545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26" name="Google Shape;926;p15"/>
            <p:cNvSpPr/>
            <p:nvPr/>
          </p:nvSpPr>
          <p:spPr>
            <a:xfrm>
              <a:off x="5538" y="2453"/>
              <a:ext cx="641" cy="37"/>
            </a:xfrm>
            <a:custGeom>
              <a:rect b="b" l="l" r="r" t="t"/>
              <a:pathLst>
                <a:path extrusionOk="0" h="5" w="88">
                  <a:moveTo>
                    <a:pt x="87" y="3"/>
                  </a:moveTo>
                  <a:cubicBezTo>
                    <a:pt x="85" y="4"/>
                    <a:pt x="83" y="4"/>
                    <a:pt x="80" y="5"/>
                  </a:cubicBezTo>
                  <a:cubicBezTo>
                    <a:pt x="79" y="4"/>
                    <a:pt x="77" y="4"/>
                    <a:pt x="76" y="4"/>
                  </a:cubicBezTo>
                  <a:cubicBezTo>
                    <a:pt x="54" y="5"/>
                    <a:pt x="33" y="5"/>
                    <a:pt x="12" y="5"/>
                  </a:cubicBezTo>
                  <a:cubicBezTo>
                    <a:pt x="7" y="5"/>
                    <a:pt x="3" y="5"/>
                    <a:pt x="0" y="2"/>
                  </a:cubicBezTo>
                  <a:cubicBezTo>
                    <a:pt x="0" y="1"/>
                    <a:pt x="0" y="1"/>
                    <a:pt x="0" y="0"/>
                  </a:cubicBezTo>
                  <a:cubicBezTo>
                    <a:pt x="27" y="0"/>
                    <a:pt x="55" y="0"/>
                    <a:pt x="82" y="0"/>
                  </a:cubicBezTo>
                  <a:cubicBezTo>
                    <a:pt x="84" y="1"/>
                    <a:pt x="86" y="0"/>
                    <a:pt x="88" y="1"/>
                  </a:cubicBezTo>
                  <a:cubicBezTo>
                    <a:pt x="88" y="2"/>
                    <a:pt x="88" y="3"/>
                    <a:pt x="87" y="3"/>
                  </a:cubicBezTo>
                  <a:close/>
                </a:path>
              </a:pathLst>
            </a:custGeom>
            <a:solidFill>
              <a:srgbClr val="31353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27" name="Google Shape;927;p15"/>
            <p:cNvSpPr/>
            <p:nvPr/>
          </p:nvSpPr>
          <p:spPr>
            <a:xfrm>
              <a:off x="6135" y="2453"/>
              <a:ext cx="66" cy="22"/>
            </a:xfrm>
            <a:custGeom>
              <a:rect b="b" l="l" r="r" t="t"/>
              <a:pathLst>
                <a:path extrusionOk="0" h="3" w="9">
                  <a:moveTo>
                    <a:pt x="5" y="2"/>
                  </a:moveTo>
                  <a:cubicBezTo>
                    <a:pt x="3" y="2"/>
                    <a:pt x="2" y="2"/>
                    <a:pt x="0" y="0"/>
                  </a:cubicBezTo>
                  <a:cubicBezTo>
                    <a:pt x="3" y="0"/>
                    <a:pt x="6" y="0"/>
                    <a:pt x="9" y="0"/>
                  </a:cubicBezTo>
                  <a:cubicBezTo>
                    <a:pt x="9" y="1"/>
                    <a:pt x="9" y="1"/>
                    <a:pt x="9" y="1"/>
                  </a:cubicBezTo>
                  <a:cubicBezTo>
                    <a:pt x="8" y="3"/>
                    <a:pt x="6" y="3"/>
                    <a:pt x="5" y="2"/>
                  </a:cubicBezTo>
                  <a:close/>
                </a:path>
              </a:pathLst>
            </a:custGeom>
            <a:solidFill>
              <a:srgbClr val="262C2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28" name="Google Shape;928;p15"/>
            <p:cNvSpPr/>
            <p:nvPr/>
          </p:nvSpPr>
          <p:spPr>
            <a:xfrm>
              <a:off x="6113" y="1913"/>
              <a:ext cx="66" cy="168"/>
            </a:xfrm>
            <a:custGeom>
              <a:rect b="b" l="l" r="r" t="t"/>
              <a:pathLst>
                <a:path extrusionOk="0" h="23" w="9">
                  <a:moveTo>
                    <a:pt x="5" y="0"/>
                  </a:moveTo>
                  <a:cubicBezTo>
                    <a:pt x="6" y="0"/>
                    <a:pt x="7" y="0"/>
                    <a:pt x="8" y="0"/>
                  </a:cubicBezTo>
                  <a:cubicBezTo>
                    <a:pt x="9" y="5"/>
                    <a:pt x="8" y="9"/>
                    <a:pt x="7" y="14"/>
                  </a:cubicBezTo>
                  <a:cubicBezTo>
                    <a:pt x="7" y="14"/>
                    <a:pt x="7" y="14"/>
                    <a:pt x="7" y="14"/>
                  </a:cubicBezTo>
                  <a:cubicBezTo>
                    <a:pt x="2" y="16"/>
                    <a:pt x="6" y="20"/>
                    <a:pt x="5" y="23"/>
                  </a:cubicBezTo>
                  <a:cubicBezTo>
                    <a:pt x="5" y="23"/>
                    <a:pt x="5" y="23"/>
                    <a:pt x="5" y="23"/>
                  </a:cubicBezTo>
                  <a:cubicBezTo>
                    <a:pt x="0" y="17"/>
                    <a:pt x="0" y="6"/>
                    <a:pt x="5" y="0"/>
                  </a:cubicBezTo>
                  <a:close/>
                </a:path>
              </a:pathLst>
            </a:custGeom>
            <a:solidFill>
              <a:srgbClr val="504E4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29" name="Google Shape;929;p15"/>
            <p:cNvSpPr/>
            <p:nvPr/>
          </p:nvSpPr>
          <p:spPr>
            <a:xfrm>
              <a:off x="6339" y="1905"/>
              <a:ext cx="51" cy="88"/>
            </a:xfrm>
            <a:custGeom>
              <a:rect b="b" l="l" r="r" t="t"/>
              <a:pathLst>
                <a:path extrusionOk="0" h="12" w="7">
                  <a:moveTo>
                    <a:pt x="1" y="3"/>
                  </a:moveTo>
                  <a:cubicBezTo>
                    <a:pt x="2" y="2"/>
                    <a:pt x="4" y="1"/>
                    <a:pt x="5" y="0"/>
                  </a:cubicBezTo>
                  <a:cubicBezTo>
                    <a:pt x="7" y="4"/>
                    <a:pt x="7" y="8"/>
                    <a:pt x="5" y="12"/>
                  </a:cubicBezTo>
                  <a:cubicBezTo>
                    <a:pt x="0" y="10"/>
                    <a:pt x="1" y="6"/>
                    <a:pt x="1" y="3"/>
                  </a:cubicBezTo>
                  <a:close/>
                </a:path>
              </a:pathLst>
            </a:custGeom>
            <a:solidFill>
              <a:srgbClr val="504F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30" name="Google Shape;930;p15"/>
            <p:cNvSpPr/>
            <p:nvPr/>
          </p:nvSpPr>
          <p:spPr>
            <a:xfrm>
              <a:off x="6230" y="1913"/>
              <a:ext cx="51" cy="65"/>
            </a:xfrm>
            <a:custGeom>
              <a:rect b="b" l="l" r="r" t="t"/>
              <a:pathLst>
                <a:path extrusionOk="0" h="9" w="7">
                  <a:moveTo>
                    <a:pt x="1" y="2"/>
                  </a:moveTo>
                  <a:cubicBezTo>
                    <a:pt x="2" y="1"/>
                    <a:pt x="4" y="1"/>
                    <a:pt x="6" y="0"/>
                  </a:cubicBezTo>
                  <a:cubicBezTo>
                    <a:pt x="6" y="1"/>
                    <a:pt x="6" y="1"/>
                    <a:pt x="6" y="2"/>
                  </a:cubicBezTo>
                  <a:cubicBezTo>
                    <a:pt x="5" y="5"/>
                    <a:pt x="7" y="9"/>
                    <a:pt x="3" y="9"/>
                  </a:cubicBezTo>
                  <a:cubicBezTo>
                    <a:pt x="0" y="9"/>
                    <a:pt x="1" y="4"/>
                    <a:pt x="1" y="2"/>
                  </a:cubicBezTo>
                  <a:close/>
                </a:path>
              </a:pathLst>
            </a:custGeom>
            <a:solidFill>
              <a:srgbClr val="55545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31" name="Google Shape;931;p15"/>
            <p:cNvSpPr/>
            <p:nvPr/>
          </p:nvSpPr>
          <p:spPr>
            <a:xfrm>
              <a:off x="6186" y="1927"/>
              <a:ext cx="37" cy="51"/>
            </a:xfrm>
            <a:custGeom>
              <a:rect b="b" l="l" r="r" t="t"/>
              <a:pathLst>
                <a:path extrusionOk="0" h="7" w="5">
                  <a:moveTo>
                    <a:pt x="2" y="7"/>
                  </a:moveTo>
                  <a:cubicBezTo>
                    <a:pt x="0" y="7"/>
                    <a:pt x="0" y="6"/>
                    <a:pt x="0" y="4"/>
                  </a:cubicBezTo>
                  <a:cubicBezTo>
                    <a:pt x="0" y="3"/>
                    <a:pt x="0" y="1"/>
                    <a:pt x="2" y="1"/>
                  </a:cubicBezTo>
                  <a:cubicBezTo>
                    <a:pt x="4" y="0"/>
                    <a:pt x="5" y="2"/>
                    <a:pt x="5" y="4"/>
                  </a:cubicBezTo>
                  <a:cubicBezTo>
                    <a:pt x="5" y="6"/>
                    <a:pt x="4" y="7"/>
                    <a:pt x="2" y="7"/>
                  </a:cubicBezTo>
                  <a:close/>
                </a:path>
              </a:pathLst>
            </a:custGeom>
            <a:solidFill>
              <a:srgbClr val="504F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32" name="Google Shape;932;p15"/>
            <p:cNvSpPr/>
            <p:nvPr/>
          </p:nvSpPr>
          <p:spPr>
            <a:xfrm>
              <a:off x="6288" y="1927"/>
              <a:ext cx="59" cy="66"/>
            </a:xfrm>
            <a:custGeom>
              <a:rect b="b" l="l" r="r" t="t"/>
              <a:pathLst>
                <a:path extrusionOk="0" h="9" w="8">
                  <a:moveTo>
                    <a:pt x="0" y="7"/>
                  </a:moveTo>
                  <a:cubicBezTo>
                    <a:pt x="0" y="3"/>
                    <a:pt x="0" y="0"/>
                    <a:pt x="5" y="0"/>
                  </a:cubicBezTo>
                  <a:cubicBezTo>
                    <a:pt x="6" y="4"/>
                    <a:pt x="8" y="9"/>
                    <a:pt x="0" y="7"/>
                  </a:cubicBezTo>
                  <a:close/>
                </a:path>
              </a:pathLst>
            </a:custGeom>
            <a:solidFill>
              <a:srgbClr val="53525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33" name="Google Shape;933;p15"/>
            <p:cNvSpPr/>
            <p:nvPr/>
          </p:nvSpPr>
          <p:spPr>
            <a:xfrm>
              <a:off x="6288" y="1927"/>
              <a:ext cx="51" cy="66"/>
            </a:xfrm>
            <a:custGeom>
              <a:rect b="b" l="l" r="r" t="t"/>
              <a:pathLst>
                <a:path extrusionOk="0" h="9" w="7">
                  <a:moveTo>
                    <a:pt x="0" y="7"/>
                  </a:moveTo>
                  <a:cubicBezTo>
                    <a:pt x="5" y="7"/>
                    <a:pt x="5" y="4"/>
                    <a:pt x="5" y="0"/>
                  </a:cubicBezTo>
                  <a:cubicBezTo>
                    <a:pt x="7" y="2"/>
                    <a:pt x="7" y="5"/>
                    <a:pt x="6" y="7"/>
                  </a:cubicBezTo>
                  <a:cubicBezTo>
                    <a:pt x="4" y="9"/>
                    <a:pt x="2" y="8"/>
                    <a:pt x="0" y="7"/>
                  </a:cubicBezTo>
                  <a:close/>
                </a:path>
              </a:pathLst>
            </a:custGeom>
            <a:solidFill>
              <a:srgbClr val="433C3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34" name="Google Shape;934;p15"/>
            <p:cNvSpPr/>
            <p:nvPr/>
          </p:nvSpPr>
          <p:spPr>
            <a:xfrm>
              <a:off x="5042" y="3015"/>
              <a:ext cx="175" cy="124"/>
            </a:xfrm>
            <a:custGeom>
              <a:rect b="b" l="l" r="r" t="t"/>
              <a:pathLst>
                <a:path extrusionOk="0" h="17" w="24">
                  <a:moveTo>
                    <a:pt x="21" y="8"/>
                  </a:moveTo>
                  <a:cubicBezTo>
                    <a:pt x="22" y="10"/>
                    <a:pt x="24" y="12"/>
                    <a:pt x="22" y="14"/>
                  </a:cubicBezTo>
                  <a:cubicBezTo>
                    <a:pt x="19" y="12"/>
                    <a:pt x="18" y="17"/>
                    <a:pt x="15" y="16"/>
                  </a:cubicBezTo>
                  <a:cubicBezTo>
                    <a:pt x="12" y="11"/>
                    <a:pt x="11" y="15"/>
                    <a:pt x="10" y="17"/>
                  </a:cubicBezTo>
                  <a:cubicBezTo>
                    <a:pt x="5" y="15"/>
                    <a:pt x="0" y="13"/>
                    <a:pt x="3" y="7"/>
                  </a:cubicBezTo>
                  <a:cubicBezTo>
                    <a:pt x="4" y="5"/>
                    <a:pt x="6" y="2"/>
                    <a:pt x="8" y="0"/>
                  </a:cubicBezTo>
                  <a:cubicBezTo>
                    <a:pt x="14" y="0"/>
                    <a:pt x="16" y="7"/>
                    <a:pt x="21" y="8"/>
                  </a:cubicBezTo>
                  <a:close/>
                </a:path>
              </a:pathLst>
            </a:custGeom>
            <a:solidFill>
              <a:srgbClr val="38373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35" name="Google Shape;935;p15"/>
            <p:cNvSpPr/>
            <p:nvPr/>
          </p:nvSpPr>
          <p:spPr>
            <a:xfrm>
              <a:off x="5013" y="3052"/>
              <a:ext cx="102" cy="102"/>
            </a:xfrm>
            <a:custGeom>
              <a:rect b="b" l="l" r="r" t="t"/>
              <a:pathLst>
                <a:path extrusionOk="0" h="14" w="14">
                  <a:moveTo>
                    <a:pt x="7" y="2"/>
                  </a:moveTo>
                  <a:cubicBezTo>
                    <a:pt x="9" y="5"/>
                    <a:pt x="11" y="9"/>
                    <a:pt x="14" y="12"/>
                  </a:cubicBezTo>
                  <a:cubicBezTo>
                    <a:pt x="13" y="13"/>
                    <a:pt x="13" y="13"/>
                    <a:pt x="13" y="14"/>
                  </a:cubicBezTo>
                  <a:cubicBezTo>
                    <a:pt x="10" y="12"/>
                    <a:pt x="7" y="10"/>
                    <a:pt x="3" y="9"/>
                  </a:cubicBezTo>
                  <a:cubicBezTo>
                    <a:pt x="3" y="6"/>
                    <a:pt x="2" y="4"/>
                    <a:pt x="0" y="3"/>
                  </a:cubicBezTo>
                  <a:cubicBezTo>
                    <a:pt x="2" y="0"/>
                    <a:pt x="4" y="2"/>
                    <a:pt x="7" y="2"/>
                  </a:cubicBezTo>
                  <a:close/>
                </a:path>
              </a:pathLst>
            </a:custGeom>
            <a:solidFill>
              <a:srgbClr val="46B09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36" name="Google Shape;936;p15"/>
            <p:cNvSpPr/>
            <p:nvPr/>
          </p:nvSpPr>
          <p:spPr>
            <a:xfrm>
              <a:off x="5130" y="3066"/>
              <a:ext cx="73" cy="110"/>
            </a:xfrm>
            <a:custGeom>
              <a:rect b="b" l="l" r="r" t="t"/>
              <a:pathLst>
                <a:path extrusionOk="0" h="15" w="10">
                  <a:moveTo>
                    <a:pt x="3" y="9"/>
                  </a:moveTo>
                  <a:cubicBezTo>
                    <a:pt x="5" y="7"/>
                    <a:pt x="5" y="0"/>
                    <a:pt x="10" y="7"/>
                  </a:cubicBezTo>
                  <a:cubicBezTo>
                    <a:pt x="8" y="7"/>
                    <a:pt x="8" y="8"/>
                    <a:pt x="8" y="10"/>
                  </a:cubicBezTo>
                  <a:cubicBezTo>
                    <a:pt x="8" y="11"/>
                    <a:pt x="7" y="13"/>
                    <a:pt x="6" y="13"/>
                  </a:cubicBezTo>
                  <a:cubicBezTo>
                    <a:pt x="0" y="15"/>
                    <a:pt x="4" y="10"/>
                    <a:pt x="3" y="9"/>
                  </a:cubicBezTo>
                  <a:close/>
                </a:path>
              </a:pathLst>
            </a:custGeom>
            <a:solidFill>
              <a:srgbClr val="3EA98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37" name="Google Shape;937;p15"/>
            <p:cNvSpPr/>
            <p:nvPr/>
          </p:nvSpPr>
          <p:spPr>
            <a:xfrm>
              <a:off x="5166" y="3139"/>
              <a:ext cx="44" cy="88"/>
            </a:xfrm>
            <a:custGeom>
              <a:rect b="b" l="l" r="r" t="t"/>
              <a:pathLst>
                <a:path extrusionOk="0" h="12" w="6">
                  <a:moveTo>
                    <a:pt x="1" y="3"/>
                  </a:moveTo>
                  <a:cubicBezTo>
                    <a:pt x="2" y="2"/>
                    <a:pt x="2" y="1"/>
                    <a:pt x="3" y="0"/>
                  </a:cubicBezTo>
                  <a:cubicBezTo>
                    <a:pt x="4" y="0"/>
                    <a:pt x="5" y="1"/>
                    <a:pt x="6" y="2"/>
                  </a:cubicBezTo>
                  <a:cubicBezTo>
                    <a:pt x="2" y="4"/>
                    <a:pt x="5" y="8"/>
                    <a:pt x="5" y="12"/>
                  </a:cubicBezTo>
                  <a:cubicBezTo>
                    <a:pt x="4" y="12"/>
                    <a:pt x="4" y="12"/>
                    <a:pt x="3" y="12"/>
                  </a:cubicBezTo>
                  <a:cubicBezTo>
                    <a:pt x="2" y="12"/>
                    <a:pt x="1" y="12"/>
                    <a:pt x="0" y="11"/>
                  </a:cubicBezTo>
                  <a:cubicBezTo>
                    <a:pt x="1" y="8"/>
                    <a:pt x="4" y="7"/>
                    <a:pt x="1" y="3"/>
                  </a:cubicBezTo>
                  <a:close/>
                </a:path>
              </a:pathLst>
            </a:custGeom>
            <a:solidFill>
              <a:srgbClr val="38373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38" name="Google Shape;938;p15"/>
            <p:cNvSpPr/>
            <p:nvPr/>
          </p:nvSpPr>
          <p:spPr>
            <a:xfrm>
              <a:off x="5130" y="3212"/>
              <a:ext cx="58" cy="66"/>
            </a:xfrm>
            <a:custGeom>
              <a:rect b="b" l="l" r="r" t="t"/>
              <a:pathLst>
                <a:path extrusionOk="0" h="9" w="8">
                  <a:moveTo>
                    <a:pt x="5" y="1"/>
                  </a:moveTo>
                  <a:cubicBezTo>
                    <a:pt x="6" y="0"/>
                    <a:pt x="8" y="0"/>
                    <a:pt x="8" y="2"/>
                  </a:cubicBezTo>
                  <a:cubicBezTo>
                    <a:pt x="8" y="4"/>
                    <a:pt x="7" y="6"/>
                    <a:pt x="6" y="9"/>
                  </a:cubicBezTo>
                  <a:cubicBezTo>
                    <a:pt x="6" y="9"/>
                    <a:pt x="5" y="9"/>
                    <a:pt x="5" y="9"/>
                  </a:cubicBezTo>
                  <a:cubicBezTo>
                    <a:pt x="0" y="6"/>
                    <a:pt x="5" y="4"/>
                    <a:pt x="5" y="1"/>
                  </a:cubicBezTo>
                  <a:close/>
                </a:path>
              </a:pathLst>
            </a:custGeom>
            <a:solidFill>
              <a:srgbClr val="40AD9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39" name="Google Shape;939;p15"/>
            <p:cNvSpPr/>
            <p:nvPr/>
          </p:nvSpPr>
          <p:spPr>
            <a:xfrm>
              <a:off x="5159" y="3278"/>
              <a:ext cx="66" cy="29"/>
            </a:xfrm>
            <a:custGeom>
              <a:rect b="b" l="l" r="r" t="t"/>
              <a:pathLst>
                <a:path extrusionOk="0" h="4" w="9">
                  <a:moveTo>
                    <a:pt x="1" y="0"/>
                  </a:moveTo>
                  <a:cubicBezTo>
                    <a:pt x="1" y="0"/>
                    <a:pt x="2" y="0"/>
                    <a:pt x="2" y="0"/>
                  </a:cubicBezTo>
                  <a:cubicBezTo>
                    <a:pt x="2" y="0"/>
                    <a:pt x="2" y="0"/>
                    <a:pt x="2" y="0"/>
                  </a:cubicBezTo>
                  <a:cubicBezTo>
                    <a:pt x="5" y="0"/>
                    <a:pt x="7" y="0"/>
                    <a:pt x="9" y="1"/>
                  </a:cubicBezTo>
                  <a:cubicBezTo>
                    <a:pt x="7" y="4"/>
                    <a:pt x="3" y="3"/>
                    <a:pt x="0" y="3"/>
                  </a:cubicBezTo>
                  <a:cubicBezTo>
                    <a:pt x="0" y="2"/>
                    <a:pt x="1" y="1"/>
                    <a:pt x="1" y="0"/>
                  </a:cubicBezTo>
                  <a:close/>
                </a:path>
              </a:pathLst>
            </a:custGeom>
            <a:solidFill>
              <a:srgbClr val="573F3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40" name="Google Shape;940;p15"/>
            <p:cNvSpPr/>
            <p:nvPr/>
          </p:nvSpPr>
          <p:spPr>
            <a:xfrm>
              <a:off x="5086" y="3169"/>
              <a:ext cx="51" cy="43"/>
            </a:xfrm>
            <a:custGeom>
              <a:rect b="b" l="l" r="r" t="t"/>
              <a:pathLst>
                <a:path extrusionOk="0" h="6" w="7">
                  <a:moveTo>
                    <a:pt x="4" y="6"/>
                  </a:moveTo>
                  <a:cubicBezTo>
                    <a:pt x="4" y="4"/>
                    <a:pt x="0" y="2"/>
                    <a:pt x="3" y="0"/>
                  </a:cubicBezTo>
                  <a:cubicBezTo>
                    <a:pt x="5" y="1"/>
                    <a:pt x="7" y="3"/>
                    <a:pt x="4" y="6"/>
                  </a:cubicBezTo>
                  <a:close/>
                </a:path>
              </a:pathLst>
            </a:custGeom>
            <a:solidFill>
              <a:srgbClr val="D7615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41" name="Google Shape;941;p15"/>
            <p:cNvSpPr/>
            <p:nvPr/>
          </p:nvSpPr>
          <p:spPr>
            <a:xfrm>
              <a:off x="6383" y="1927"/>
              <a:ext cx="29" cy="161"/>
            </a:xfrm>
            <a:custGeom>
              <a:rect b="b" l="l" r="r" t="t"/>
              <a:pathLst>
                <a:path extrusionOk="0" h="22" w="4">
                  <a:moveTo>
                    <a:pt x="4" y="22"/>
                  </a:moveTo>
                  <a:cubicBezTo>
                    <a:pt x="3" y="22"/>
                    <a:pt x="3" y="22"/>
                    <a:pt x="2" y="22"/>
                  </a:cubicBezTo>
                  <a:cubicBezTo>
                    <a:pt x="3" y="14"/>
                    <a:pt x="0" y="7"/>
                    <a:pt x="4" y="0"/>
                  </a:cubicBezTo>
                  <a:cubicBezTo>
                    <a:pt x="4" y="7"/>
                    <a:pt x="4" y="15"/>
                    <a:pt x="4" y="22"/>
                  </a:cubicBezTo>
                  <a:close/>
                </a:path>
              </a:pathLst>
            </a:custGeom>
            <a:solidFill>
              <a:srgbClr val="3B363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42" name="Google Shape;942;p15"/>
            <p:cNvSpPr/>
            <p:nvPr/>
          </p:nvSpPr>
          <p:spPr>
            <a:xfrm>
              <a:off x="5538" y="2460"/>
              <a:ext cx="575" cy="497"/>
            </a:xfrm>
            <a:custGeom>
              <a:rect b="b" l="l" r="r" t="t"/>
              <a:pathLst>
                <a:path extrusionOk="0" h="68" w="79">
                  <a:moveTo>
                    <a:pt x="0" y="1"/>
                  </a:moveTo>
                  <a:cubicBezTo>
                    <a:pt x="24" y="1"/>
                    <a:pt x="47" y="1"/>
                    <a:pt x="71" y="1"/>
                  </a:cubicBezTo>
                  <a:cubicBezTo>
                    <a:pt x="74" y="1"/>
                    <a:pt x="76" y="0"/>
                    <a:pt x="79" y="2"/>
                  </a:cubicBezTo>
                  <a:cubicBezTo>
                    <a:pt x="76" y="5"/>
                    <a:pt x="72" y="6"/>
                    <a:pt x="69" y="8"/>
                  </a:cubicBezTo>
                  <a:cubicBezTo>
                    <a:pt x="65" y="9"/>
                    <a:pt x="64" y="13"/>
                    <a:pt x="62" y="16"/>
                  </a:cubicBezTo>
                  <a:cubicBezTo>
                    <a:pt x="60" y="17"/>
                    <a:pt x="58" y="18"/>
                    <a:pt x="56" y="19"/>
                  </a:cubicBezTo>
                  <a:cubicBezTo>
                    <a:pt x="53" y="19"/>
                    <a:pt x="51" y="20"/>
                    <a:pt x="50" y="22"/>
                  </a:cubicBezTo>
                  <a:cubicBezTo>
                    <a:pt x="50" y="23"/>
                    <a:pt x="49" y="25"/>
                    <a:pt x="49" y="26"/>
                  </a:cubicBezTo>
                  <a:cubicBezTo>
                    <a:pt x="50" y="28"/>
                    <a:pt x="51" y="29"/>
                    <a:pt x="52" y="30"/>
                  </a:cubicBezTo>
                  <a:cubicBezTo>
                    <a:pt x="56" y="35"/>
                    <a:pt x="60" y="39"/>
                    <a:pt x="63" y="44"/>
                  </a:cubicBezTo>
                  <a:cubicBezTo>
                    <a:pt x="69" y="51"/>
                    <a:pt x="74" y="58"/>
                    <a:pt x="70" y="67"/>
                  </a:cubicBezTo>
                  <a:cubicBezTo>
                    <a:pt x="53" y="67"/>
                    <a:pt x="36" y="67"/>
                    <a:pt x="19" y="67"/>
                  </a:cubicBezTo>
                  <a:cubicBezTo>
                    <a:pt x="17" y="67"/>
                    <a:pt x="15" y="67"/>
                    <a:pt x="14" y="67"/>
                  </a:cubicBezTo>
                  <a:cubicBezTo>
                    <a:pt x="12" y="67"/>
                    <a:pt x="10" y="67"/>
                    <a:pt x="8" y="67"/>
                  </a:cubicBezTo>
                  <a:cubicBezTo>
                    <a:pt x="2" y="68"/>
                    <a:pt x="0" y="65"/>
                    <a:pt x="0" y="59"/>
                  </a:cubicBezTo>
                  <a:cubicBezTo>
                    <a:pt x="0" y="40"/>
                    <a:pt x="0" y="20"/>
                    <a:pt x="0" y="1"/>
                  </a:cubicBezTo>
                  <a:close/>
                </a:path>
              </a:pathLst>
            </a:custGeom>
            <a:solidFill>
              <a:srgbClr val="55545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43" name="Google Shape;943;p15"/>
            <p:cNvSpPr/>
            <p:nvPr/>
          </p:nvSpPr>
          <p:spPr>
            <a:xfrm>
              <a:off x="6113" y="3643"/>
              <a:ext cx="139" cy="73"/>
            </a:xfrm>
            <a:custGeom>
              <a:rect b="b" l="l" r="r" t="t"/>
              <a:pathLst>
                <a:path extrusionOk="0" h="10" w="19">
                  <a:moveTo>
                    <a:pt x="17" y="0"/>
                  </a:moveTo>
                  <a:cubicBezTo>
                    <a:pt x="19" y="3"/>
                    <a:pt x="19" y="7"/>
                    <a:pt x="17" y="10"/>
                  </a:cubicBezTo>
                  <a:cubicBezTo>
                    <a:pt x="12" y="8"/>
                    <a:pt x="8" y="6"/>
                    <a:pt x="3" y="8"/>
                  </a:cubicBezTo>
                  <a:cubicBezTo>
                    <a:pt x="2" y="7"/>
                    <a:pt x="0" y="6"/>
                    <a:pt x="1" y="5"/>
                  </a:cubicBezTo>
                  <a:cubicBezTo>
                    <a:pt x="4" y="5"/>
                    <a:pt x="8" y="4"/>
                    <a:pt x="10" y="5"/>
                  </a:cubicBezTo>
                  <a:cubicBezTo>
                    <a:pt x="17" y="8"/>
                    <a:pt x="17" y="4"/>
                    <a:pt x="17" y="0"/>
                  </a:cubicBezTo>
                  <a:close/>
                </a:path>
              </a:pathLst>
            </a:custGeom>
            <a:solidFill>
              <a:srgbClr val="3F3B3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44" name="Google Shape;944;p15"/>
            <p:cNvSpPr/>
            <p:nvPr/>
          </p:nvSpPr>
          <p:spPr>
            <a:xfrm>
              <a:off x="6099" y="3607"/>
              <a:ext cx="36" cy="102"/>
            </a:xfrm>
            <a:custGeom>
              <a:rect b="b" l="l" r="r" t="t"/>
              <a:pathLst>
                <a:path extrusionOk="0" h="14" w="5">
                  <a:moveTo>
                    <a:pt x="3" y="10"/>
                  </a:moveTo>
                  <a:cubicBezTo>
                    <a:pt x="4" y="11"/>
                    <a:pt x="4" y="12"/>
                    <a:pt x="5" y="13"/>
                  </a:cubicBezTo>
                  <a:cubicBezTo>
                    <a:pt x="4" y="13"/>
                    <a:pt x="3" y="14"/>
                    <a:pt x="2" y="14"/>
                  </a:cubicBezTo>
                  <a:cubicBezTo>
                    <a:pt x="2" y="9"/>
                    <a:pt x="0" y="4"/>
                    <a:pt x="3" y="0"/>
                  </a:cubicBezTo>
                  <a:cubicBezTo>
                    <a:pt x="3" y="3"/>
                    <a:pt x="3" y="6"/>
                    <a:pt x="3" y="10"/>
                  </a:cubicBezTo>
                  <a:close/>
                </a:path>
              </a:pathLst>
            </a:custGeom>
            <a:solidFill>
              <a:srgbClr val="35393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45" name="Google Shape;945;p15"/>
            <p:cNvSpPr/>
            <p:nvPr/>
          </p:nvSpPr>
          <p:spPr>
            <a:xfrm>
              <a:off x="5013" y="3307"/>
              <a:ext cx="335" cy="59"/>
            </a:xfrm>
            <a:custGeom>
              <a:rect b="b" l="l" r="r" t="t"/>
              <a:pathLst>
                <a:path extrusionOk="0" h="8" w="46">
                  <a:moveTo>
                    <a:pt x="0" y="2"/>
                  </a:moveTo>
                  <a:cubicBezTo>
                    <a:pt x="14" y="0"/>
                    <a:pt x="27" y="1"/>
                    <a:pt x="40" y="1"/>
                  </a:cubicBezTo>
                  <a:cubicBezTo>
                    <a:pt x="46" y="1"/>
                    <a:pt x="45" y="4"/>
                    <a:pt x="44" y="8"/>
                  </a:cubicBezTo>
                  <a:cubicBezTo>
                    <a:pt x="32" y="8"/>
                    <a:pt x="19" y="8"/>
                    <a:pt x="7" y="8"/>
                  </a:cubicBezTo>
                  <a:cubicBezTo>
                    <a:pt x="2" y="8"/>
                    <a:pt x="0" y="6"/>
                    <a:pt x="0" y="2"/>
                  </a:cubicBezTo>
                  <a:close/>
                </a:path>
              </a:pathLst>
            </a:custGeom>
            <a:solidFill>
              <a:srgbClr val="EB686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46" name="Google Shape;946;p15"/>
            <p:cNvSpPr/>
            <p:nvPr/>
          </p:nvSpPr>
          <p:spPr>
            <a:xfrm>
              <a:off x="5174" y="2665"/>
              <a:ext cx="80" cy="139"/>
            </a:xfrm>
            <a:custGeom>
              <a:rect b="b" l="l" r="r" t="t"/>
              <a:pathLst>
                <a:path extrusionOk="0" h="19" w="11">
                  <a:moveTo>
                    <a:pt x="3" y="16"/>
                  </a:moveTo>
                  <a:cubicBezTo>
                    <a:pt x="2" y="13"/>
                    <a:pt x="1" y="11"/>
                    <a:pt x="0" y="8"/>
                  </a:cubicBezTo>
                  <a:cubicBezTo>
                    <a:pt x="0" y="7"/>
                    <a:pt x="0" y="5"/>
                    <a:pt x="0" y="4"/>
                  </a:cubicBezTo>
                  <a:cubicBezTo>
                    <a:pt x="2" y="2"/>
                    <a:pt x="2" y="0"/>
                    <a:pt x="5" y="2"/>
                  </a:cubicBezTo>
                  <a:cubicBezTo>
                    <a:pt x="5" y="7"/>
                    <a:pt x="11" y="14"/>
                    <a:pt x="4" y="19"/>
                  </a:cubicBezTo>
                  <a:cubicBezTo>
                    <a:pt x="4" y="18"/>
                    <a:pt x="3" y="17"/>
                    <a:pt x="3" y="16"/>
                  </a:cubicBezTo>
                  <a:close/>
                </a:path>
              </a:pathLst>
            </a:custGeom>
            <a:solidFill>
              <a:srgbClr val="44998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47" name="Google Shape;947;p15"/>
            <p:cNvSpPr/>
            <p:nvPr/>
          </p:nvSpPr>
          <p:spPr>
            <a:xfrm>
              <a:off x="5225" y="2804"/>
              <a:ext cx="80" cy="73"/>
            </a:xfrm>
            <a:custGeom>
              <a:rect b="b" l="l" r="r" t="t"/>
              <a:pathLst>
                <a:path extrusionOk="0" h="10" w="11">
                  <a:moveTo>
                    <a:pt x="2" y="8"/>
                  </a:moveTo>
                  <a:cubicBezTo>
                    <a:pt x="1" y="7"/>
                    <a:pt x="1" y="6"/>
                    <a:pt x="0" y="5"/>
                  </a:cubicBezTo>
                  <a:cubicBezTo>
                    <a:pt x="1" y="3"/>
                    <a:pt x="2" y="2"/>
                    <a:pt x="3" y="0"/>
                  </a:cubicBezTo>
                  <a:cubicBezTo>
                    <a:pt x="5" y="0"/>
                    <a:pt x="7" y="0"/>
                    <a:pt x="9" y="0"/>
                  </a:cubicBezTo>
                  <a:cubicBezTo>
                    <a:pt x="9" y="0"/>
                    <a:pt x="9" y="0"/>
                    <a:pt x="9" y="0"/>
                  </a:cubicBezTo>
                  <a:cubicBezTo>
                    <a:pt x="11" y="3"/>
                    <a:pt x="10" y="7"/>
                    <a:pt x="7" y="9"/>
                  </a:cubicBezTo>
                  <a:cubicBezTo>
                    <a:pt x="6" y="10"/>
                    <a:pt x="5" y="10"/>
                    <a:pt x="4" y="10"/>
                  </a:cubicBezTo>
                  <a:cubicBezTo>
                    <a:pt x="3" y="9"/>
                    <a:pt x="2" y="9"/>
                    <a:pt x="2" y="8"/>
                  </a:cubicBezTo>
                  <a:close/>
                </a:path>
              </a:pathLst>
            </a:custGeom>
            <a:solidFill>
              <a:srgbClr val="3F3B3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48" name="Google Shape;948;p15"/>
            <p:cNvSpPr/>
            <p:nvPr/>
          </p:nvSpPr>
          <p:spPr>
            <a:xfrm>
              <a:off x="6237" y="2380"/>
              <a:ext cx="73" cy="146"/>
            </a:xfrm>
            <a:custGeom>
              <a:rect b="b" l="l" r="r" t="t"/>
              <a:pathLst>
                <a:path extrusionOk="0" h="20" w="10">
                  <a:moveTo>
                    <a:pt x="10" y="1"/>
                  </a:moveTo>
                  <a:cubicBezTo>
                    <a:pt x="10" y="6"/>
                    <a:pt x="10" y="10"/>
                    <a:pt x="10" y="15"/>
                  </a:cubicBezTo>
                  <a:cubicBezTo>
                    <a:pt x="8" y="19"/>
                    <a:pt x="5" y="20"/>
                    <a:pt x="2" y="16"/>
                  </a:cubicBezTo>
                  <a:cubicBezTo>
                    <a:pt x="2" y="14"/>
                    <a:pt x="2" y="11"/>
                    <a:pt x="1" y="9"/>
                  </a:cubicBezTo>
                  <a:cubicBezTo>
                    <a:pt x="0" y="3"/>
                    <a:pt x="3" y="0"/>
                    <a:pt x="10" y="1"/>
                  </a:cubicBezTo>
                  <a:close/>
                </a:path>
              </a:pathLst>
            </a:custGeom>
            <a:solidFill>
              <a:srgbClr val="EED7A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49" name="Google Shape;949;p15"/>
            <p:cNvSpPr/>
            <p:nvPr/>
          </p:nvSpPr>
          <p:spPr>
            <a:xfrm>
              <a:off x="6172" y="2322"/>
              <a:ext cx="167" cy="58"/>
            </a:xfrm>
            <a:custGeom>
              <a:rect b="b" l="l" r="r" t="t"/>
              <a:pathLst>
                <a:path extrusionOk="0" h="8" w="23">
                  <a:moveTo>
                    <a:pt x="9" y="3"/>
                  </a:moveTo>
                  <a:cubicBezTo>
                    <a:pt x="13" y="4"/>
                    <a:pt x="18" y="0"/>
                    <a:pt x="23" y="4"/>
                  </a:cubicBezTo>
                  <a:cubicBezTo>
                    <a:pt x="23" y="5"/>
                    <a:pt x="23" y="5"/>
                    <a:pt x="23" y="6"/>
                  </a:cubicBezTo>
                  <a:cubicBezTo>
                    <a:pt x="15" y="5"/>
                    <a:pt x="8" y="8"/>
                    <a:pt x="0" y="5"/>
                  </a:cubicBezTo>
                  <a:cubicBezTo>
                    <a:pt x="1" y="4"/>
                    <a:pt x="1" y="3"/>
                    <a:pt x="1" y="3"/>
                  </a:cubicBezTo>
                  <a:cubicBezTo>
                    <a:pt x="3" y="1"/>
                    <a:pt x="6" y="2"/>
                    <a:pt x="9" y="3"/>
                  </a:cubicBezTo>
                  <a:close/>
                </a:path>
              </a:pathLst>
            </a:custGeom>
            <a:solidFill>
              <a:srgbClr val="D4BF9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950" name="Google Shape;950;p15"/>
          <p:cNvSpPr/>
          <p:nvPr/>
        </p:nvSpPr>
        <p:spPr>
          <a:xfrm>
            <a:off x="9925050" y="3952876"/>
            <a:ext cx="115887" cy="68263"/>
          </a:xfrm>
          <a:custGeom>
            <a:rect b="b" l="l" r="r" t="t"/>
            <a:pathLst>
              <a:path extrusionOk="0" h="6" w="10">
                <a:moveTo>
                  <a:pt x="0" y="1"/>
                </a:moveTo>
                <a:cubicBezTo>
                  <a:pt x="3" y="2"/>
                  <a:pt x="6" y="2"/>
                  <a:pt x="8" y="0"/>
                </a:cubicBezTo>
                <a:cubicBezTo>
                  <a:pt x="9" y="0"/>
                  <a:pt x="9" y="1"/>
                  <a:pt x="10" y="1"/>
                </a:cubicBezTo>
                <a:cubicBezTo>
                  <a:pt x="7" y="6"/>
                  <a:pt x="4" y="6"/>
                  <a:pt x="0" y="3"/>
                </a:cubicBezTo>
                <a:cubicBezTo>
                  <a:pt x="0" y="3"/>
                  <a:pt x="0" y="2"/>
                  <a:pt x="0" y="1"/>
                </a:cubicBezTo>
                <a:close/>
              </a:path>
            </a:pathLst>
          </a:custGeom>
          <a:solidFill>
            <a:srgbClr val="4D484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1" name="Google Shape;951;p15"/>
          <p:cNvSpPr/>
          <p:nvPr/>
        </p:nvSpPr>
        <p:spPr>
          <a:xfrm>
            <a:off x="9798050" y="3905251"/>
            <a:ext cx="103187" cy="47625"/>
          </a:xfrm>
          <a:custGeom>
            <a:rect b="b" l="l" r="r" t="t"/>
            <a:pathLst>
              <a:path extrusionOk="0" h="4" w="9">
                <a:moveTo>
                  <a:pt x="0" y="1"/>
                </a:moveTo>
                <a:cubicBezTo>
                  <a:pt x="1" y="1"/>
                  <a:pt x="3" y="1"/>
                  <a:pt x="4" y="0"/>
                </a:cubicBezTo>
                <a:cubicBezTo>
                  <a:pt x="6" y="1"/>
                  <a:pt x="8" y="1"/>
                  <a:pt x="9" y="4"/>
                </a:cubicBezTo>
                <a:cubicBezTo>
                  <a:pt x="6" y="2"/>
                  <a:pt x="3" y="2"/>
                  <a:pt x="0" y="2"/>
                </a:cubicBezTo>
                <a:cubicBezTo>
                  <a:pt x="0" y="2"/>
                  <a:pt x="0" y="1"/>
                  <a:pt x="0" y="1"/>
                </a:cubicBezTo>
                <a:close/>
              </a:path>
            </a:pathLst>
          </a:custGeom>
          <a:solidFill>
            <a:srgbClr val="423A3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2" name="Google Shape;952;p15"/>
          <p:cNvSpPr/>
          <p:nvPr/>
        </p:nvSpPr>
        <p:spPr>
          <a:xfrm>
            <a:off x="8213725" y="5168901"/>
            <a:ext cx="80962" cy="69850"/>
          </a:xfrm>
          <a:custGeom>
            <a:rect b="b" l="l" r="r" t="t"/>
            <a:pathLst>
              <a:path extrusionOk="0" h="6" w="7">
                <a:moveTo>
                  <a:pt x="7" y="4"/>
                </a:moveTo>
                <a:cubicBezTo>
                  <a:pt x="5" y="4"/>
                  <a:pt x="2" y="6"/>
                  <a:pt x="0" y="3"/>
                </a:cubicBezTo>
                <a:cubicBezTo>
                  <a:pt x="2" y="2"/>
                  <a:pt x="5" y="0"/>
                  <a:pt x="7" y="3"/>
                </a:cubicBezTo>
                <a:cubicBezTo>
                  <a:pt x="7" y="3"/>
                  <a:pt x="7" y="4"/>
                  <a:pt x="7" y="4"/>
                </a:cubicBezTo>
                <a:close/>
              </a:path>
            </a:pathLst>
          </a:custGeom>
          <a:solidFill>
            <a:srgbClr val="DA615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3" name="Google Shape;953;p15"/>
          <p:cNvSpPr/>
          <p:nvPr/>
        </p:nvSpPr>
        <p:spPr>
          <a:xfrm>
            <a:off x="7993063" y="4543426"/>
            <a:ext cx="80962" cy="220663"/>
          </a:xfrm>
          <a:custGeom>
            <a:rect b="b" l="l" r="r" t="t"/>
            <a:pathLst>
              <a:path extrusionOk="0" h="19" w="7">
                <a:moveTo>
                  <a:pt x="7" y="7"/>
                </a:moveTo>
                <a:cubicBezTo>
                  <a:pt x="7" y="9"/>
                  <a:pt x="7" y="12"/>
                  <a:pt x="7" y="14"/>
                </a:cubicBezTo>
                <a:cubicBezTo>
                  <a:pt x="5" y="15"/>
                  <a:pt x="7" y="18"/>
                  <a:pt x="4" y="19"/>
                </a:cubicBezTo>
                <a:cubicBezTo>
                  <a:pt x="3" y="17"/>
                  <a:pt x="3" y="15"/>
                  <a:pt x="2" y="12"/>
                </a:cubicBezTo>
                <a:cubicBezTo>
                  <a:pt x="1" y="9"/>
                  <a:pt x="0" y="7"/>
                  <a:pt x="2" y="4"/>
                </a:cubicBezTo>
                <a:cubicBezTo>
                  <a:pt x="7" y="0"/>
                  <a:pt x="5" y="7"/>
                  <a:pt x="7" y="7"/>
                </a:cubicBezTo>
                <a:close/>
              </a:path>
            </a:pathLst>
          </a:custGeom>
          <a:solidFill>
            <a:srgbClr val="3CAC9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4" name="Google Shape;954;p15"/>
          <p:cNvSpPr/>
          <p:nvPr/>
        </p:nvSpPr>
        <p:spPr>
          <a:xfrm>
            <a:off x="8097838" y="4751388"/>
            <a:ext cx="149225" cy="139700"/>
          </a:xfrm>
          <a:custGeom>
            <a:rect b="b" l="l" r="r" t="t"/>
            <a:pathLst>
              <a:path extrusionOk="0" h="12" w="13">
                <a:moveTo>
                  <a:pt x="13" y="11"/>
                </a:moveTo>
                <a:cubicBezTo>
                  <a:pt x="7" y="12"/>
                  <a:pt x="4" y="7"/>
                  <a:pt x="0" y="3"/>
                </a:cubicBezTo>
                <a:cubicBezTo>
                  <a:pt x="0" y="2"/>
                  <a:pt x="0" y="1"/>
                  <a:pt x="0" y="0"/>
                </a:cubicBezTo>
                <a:cubicBezTo>
                  <a:pt x="6" y="2"/>
                  <a:pt x="10" y="6"/>
                  <a:pt x="13" y="11"/>
                </a:cubicBezTo>
                <a:close/>
              </a:path>
            </a:pathLst>
          </a:custGeom>
          <a:solidFill>
            <a:srgbClr val="44AE9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5" name="Google Shape;955;p15"/>
          <p:cNvSpPr/>
          <p:nvPr/>
        </p:nvSpPr>
        <p:spPr>
          <a:xfrm>
            <a:off x="10791825" y="3500438"/>
            <a:ext cx="46037" cy="127000"/>
          </a:xfrm>
          <a:custGeom>
            <a:rect b="b" l="l" r="r" t="t"/>
            <a:pathLst>
              <a:path extrusionOk="0" h="11" w="4">
                <a:moveTo>
                  <a:pt x="2" y="0"/>
                </a:moveTo>
                <a:cubicBezTo>
                  <a:pt x="4" y="4"/>
                  <a:pt x="4" y="7"/>
                  <a:pt x="2" y="11"/>
                </a:cubicBezTo>
                <a:cubicBezTo>
                  <a:pt x="0" y="7"/>
                  <a:pt x="0" y="4"/>
                  <a:pt x="2" y="0"/>
                </a:cubicBezTo>
                <a:close/>
              </a:path>
            </a:pathLst>
          </a:custGeom>
          <a:solidFill>
            <a:srgbClr val="92A1A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6" name="Google Shape;956;p15"/>
          <p:cNvSpPr/>
          <p:nvPr/>
        </p:nvSpPr>
        <p:spPr>
          <a:xfrm>
            <a:off x="10780713" y="3500438"/>
            <a:ext cx="34925" cy="127000"/>
          </a:xfrm>
          <a:custGeom>
            <a:rect b="b" l="l" r="r" t="t"/>
            <a:pathLst>
              <a:path extrusionOk="0" h="11" w="3">
                <a:moveTo>
                  <a:pt x="3" y="0"/>
                </a:moveTo>
                <a:cubicBezTo>
                  <a:pt x="3" y="4"/>
                  <a:pt x="3" y="7"/>
                  <a:pt x="3" y="11"/>
                </a:cubicBezTo>
                <a:cubicBezTo>
                  <a:pt x="0" y="7"/>
                  <a:pt x="0" y="4"/>
                  <a:pt x="3" y="0"/>
                </a:cubicBezTo>
                <a:close/>
              </a:path>
            </a:pathLst>
          </a:custGeom>
          <a:solidFill>
            <a:srgbClr val="ACBFC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7" name="Google Shape;957;p15"/>
          <p:cNvSpPr/>
          <p:nvPr/>
        </p:nvSpPr>
        <p:spPr>
          <a:xfrm>
            <a:off x="7866063" y="4451351"/>
            <a:ext cx="23812" cy="115888"/>
          </a:xfrm>
          <a:custGeom>
            <a:rect b="b" l="l" r="r" t="t"/>
            <a:pathLst>
              <a:path extrusionOk="0" h="10" w="2">
                <a:moveTo>
                  <a:pt x="2" y="10"/>
                </a:moveTo>
                <a:cubicBezTo>
                  <a:pt x="0" y="7"/>
                  <a:pt x="0" y="3"/>
                  <a:pt x="2" y="0"/>
                </a:cubicBezTo>
                <a:cubicBezTo>
                  <a:pt x="2" y="3"/>
                  <a:pt x="2" y="7"/>
                  <a:pt x="2" y="10"/>
                </a:cubicBezTo>
                <a:close/>
              </a:path>
            </a:pathLst>
          </a:custGeom>
          <a:solidFill>
            <a:srgbClr val="2A423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8" name="Google Shape;958;p15"/>
          <p:cNvSpPr/>
          <p:nvPr/>
        </p:nvSpPr>
        <p:spPr>
          <a:xfrm>
            <a:off x="8351838" y="4589463"/>
            <a:ext cx="115887" cy="139700"/>
          </a:xfrm>
          <a:custGeom>
            <a:rect b="b" l="l" r="r" t="t"/>
            <a:pathLst>
              <a:path extrusionOk="0" h="12" w="10">
                <a:moveTo>
                  <a:pt x="5" y="12"/>
                </a:moveTo>
                <a:cubicBezTo>
                  <a:pt x="4" y="10"/>
                  <a:pt x="4" y="5"/>
                  <a:pt x="0" y="5"/>
                </a:cubicBezTo>
                <a:cubicBezTo>
                  <a:pt x="0" y="4"/>
                  <a:pt x="0" y="4"/>
                  <a:pt x="0" y="4"/>
                </a:cubicBezTo>
                <a:cubicBezTo>
                  <a:pt x="0" y="3"/>
                  <a:pt x="0" y="3"/>
                  <a:pt x="0" y="3"/>
                </a:cubicBezTo>
                <a:cubicBezTo>
                  <a:pt x="1" y="1"/>
                  <a:pt x="3" y="0"/>
                  <a:pt x="5" y="1"/>
                </a:cubicBezTo>
                <a:cubicBezTo>
                  <a:pt x="6" y="1"/>
                  <a:pt x="7" y="1"/>
                  <a:pt x="9" y="1"/>
                </a:cubicBezTo>
                <a:cubicBezTo>
                  <a:pt x="9" y="2"/>
                  <a:pt x="10" y="2"/>
                  <a:pt x="10" y="3"/>
                </a:cubicBezTo>
                <a:cubicBezTo>
                  <a:pt x="9" y="6"/>
                  <a:pt x="7" y="9"/>
                  <a:pt x="5" y="12"/>
                </a:cubicBezTo>
                <a:close/>
              </a:path>
            </a:pathLst>
          </a:custGeom>
          <a:solidFill>
            <a:srgbClr val="3F443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9" name="Google Shape;959;p15"/>
          <p:cNvSpPr/>
          <p:nvPr/>
        </p:nvSpPr>
        <p:spPr>
          <a:xfrm>
            <a:off x="10006013" y="5853113"/>
            <a:ext cx="254000" cy="104775"/>
          </a:xfrm>
          <a:custGeom>
            <a:rect b="b" l="l" r="r" t="t"/>
            <a:pathLst>
              <a:path extrusionOk="0" h="9" w="22">
                <a:moveTo>
                  <a:pt x="0" y="9"/>
                </a:moveTo>
                <a:cubicBezTo>
                  <a:pt x="3" y="1"/>
                  <a:pt x="9" y="0"/>
                  <a:pt x="17" y="2"/>
                </a:cubicBezTo>
                <a:cubicBezTo>
                  <a:pt x="18" y="2"/>
                  <a:pt x="19" y="3"/>
                  <a:pt x="20" y="4"/>
                </a:cubicBezTo>
                <a:cubicBezTo>
                  <a:pt x="21" y="5"/>
                  <a:pt x="21" y="7"/>
                  <a:pt x="22" y="9"/>
                </a:cubicBezTo>
                <a:cubicBezTo>
                  <a:pt x="14" y="9"/>
                  <a:pt x="7" y="9"/>
                  <a:pt x="0" y="9"/>
                </a:cubicBezTo>
                <a:close/>
              </a:path>
            </a:pathLst>
          </a:custGeom>
          <a:solidFill>
            <a:srgbClr val="93939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0" name="Google Shape;960;p15"/>
          <p:cNvSpPr/>
          <p:nvPr/>
        </p:nvSpPr>
        <p:spPr>
          <a:xfrm>
            <a:off x="11150600" y="4683126"/>
            <a:ext cx="34925" cy="138113"/>
          </a:xfrm>
          <a:custGeom>
            <a:rect b="b" l="l" r="r" t="t"/>
            <a:pathLst>
              <a:path extrusionOk="0" h="12" w="3">
                <a:moveTo>
                  <a:pt x="3" y="12"/>
                </a:moveTo>
                <a:cubicBezTo>
                  <a:pt x="0" y="8"/>
                  <a:pt x="2" y="4"/>
                  <a:pt x="2" y="0"/>
                </a:cubicBezTo>
                <a:cubicBezTo>
                  <a:pt x="2" y="0"/>
                  <a:pt x="2" y="0"/>
                  <a:pt x="3" y="1"/>
                </a:cubicBezTo>
                <a:cubicBezTo>
                  <a:pt x="3" y="5"/>
                  <a:pt x="3" y="8"/>
                  <a:pt x="3" y="12"/>
                </a:cubicBezTo>
                <a:close/>
              </a:path>
            </a:pathLst>
          </a:custGeom>
          <a:solidFill>
            <a:srgbClr val="DC645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1" name="Google Shape;961;p15"/>
          <p:cNvSpPr/>
          <p:nvPr/>
        </p:nvSpPr>
        <p:spPr>
          <a:xfrm>
            <a:off x="10213975" y="5297488"/>
            <a:ext cx="46037" cy="219075"/>
          </a:xfrm>
          <a:custGeom>
            <a:rect b="b" l="l" r="r" t="t"/>
            <a:pathLst>
              <a:path extrusionOk="0" h="19" w="4">
                <a:moveTo>
                  <a:pt x="4" y="12"/>
                </a:moveTo>
                <a:cubicBezTo>
                  <a:pt x="4" y="14"/>
                  <a:pt x="4" y="16"/>
                  <a:pt x="4" y="18"/>
                </a:cubicBezTo>
                <a:cubicBezTo>
                  <a:pt x="3" y="18"/>
                  <a:pt x="2" y="19"/>
                  <a:pt x="1" y="19"/>
                </a:cubicBezTo>
                <a:cubicBezTo>
                  <a:pt x="0" y="13"/>
                  <a:pt x="0" y="6"/>
                  <a:pt x="2" y="0"/>
                </a:cubicBezTo>
                <a:cubicBezTo>
                  <a:pt x="4" y="4"/>
                  <a:pt x="1" y="8"/>
                  <a:pt x="4" y="12"/>
                </a:cubicBezTo>
                <a:close/>
              </a:path>
            </a:pathLst>
          </a:custGeom>
          <a:solidFill>
            <a:srgbClr val="453C3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2" name="Google Shape;962;p15"/>
          <p:cNvSpPr/>
          <p:nvPr/>
        </p:nvSpPr>
        <p:spPr>
          <a:xfrm>
            <a:off x="10433050" y="3360738"/>
            <a:ext cx="220662" cy="231775"/>
          </a:xfrm>
          <a:custGeom>
            <a:rect b="b" l="l" r="r" t="t"/>
            <a:pathLst>
              <a:path extrusionOk="0" h="20" w="19">
                <a:moveTo>
                  <a:pt x="15" y="0"/>
                </a:moveTo>
                <a:cubicBezTo>
                  <a:pt x="16" y="1"/>
                  <a:pt x="16" y="1"/>
                  <a:pt x="17" y="1"/>
                </a:cubicBezTo>
                <a:cubicBezTo>
                  <a:pt x="17" y="8"/>
                  <a:pt x="19" y="14"/>
                  <a:pt x="15" y="20"/>
                </a:cubicBezTo>
                <a:cubicBezTo>
                  <a:pt x="11" y="20"/>
                  <a:pt x="6" y="20"/>
                  <a:pt x="2" y="20"/>
                </a:cubicBezTo>
                <a:cubicBezTo>
                  <a:pt x="1" y="16"/>
                  <a:pt x="6" y="18"/>
                  <a:pt x="7" y="16"/>
                </a:cubicBezTo>
                <a:cubicBezTo>
                  <a:pt x="5" y="14"/>
                  <a:pt x="1" y="16"/>
                  <a:pt x="0" y="13"/>
                </a:cubicBezTo>
                <a:cubicBezTo>
                  <a:pt x="0" y="13"/>
                  <a:pt x="1" y="12"/>
                  <a:pt x="2" y="11"/>
                </a:cubicBezTo>
                <a:cubicBezTo>
                  <a:pt x="3" y="10"/>
                  <a:pt x="4" y="9"/>
                  <a:pt x="4" y="8"/>
                </a:cubicBezTo>
                <a:cubicBezTo>
                  <a:pt x="5" y="8"/>
                  <a:pt x="5" y="7"/>
                  <a:pt x="4" y="6"/>
                </a:cubicBezTo>
                <a:cubicBezTo>
                  <a:pt x="3" y="5"/>
                  <a:pt x="1" y="4"/>
                  <a:pt x="0" y="3"/>
                </a:cubicBezTo>
                <a:cubicBezTo>
                  <a:pt x="0" y="2"/>
                  <a:pt x="0" y="1"/>
                  <a:pt x="0" y="0"/>
                </a:cubicBezTo>
                <a:cubicBezTo>
                  <a:pt x="5" y="0"/>
                  <a:pt x="10" y="0"/>
                  <a:pt x="15" y="0"/>
                </a:cubicBezTo>
                <a:close/>
              </a:path>
            </a:pathLst>
          </a:custGeom>
          <a:solidFill>
            <a:srgbClr val="EED6A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3" name="Google Shape;963;p15"/>
          <p:cNvSpPr/>
          <p:nvPr/>
        </p:nvSpPr>
        <p:spPr>
          <a:xfrm>
            <a:off x="7993063" y="4589463"/>
            <a:ext cx="23812" cy="93663"/>
          </a:xfrm>
          <a:custGeom>
            <a:rect b="b" l="l" r="r" t="t"/>
            <a:pathLst>
              <a:path extrusionOk="0" h="8" w="2">
                <a:moveTo>
                  <a:pt x="2" y="0"/>
                </a:moveTo>
                <a:cubicBezTo>
                  <a:pt x="2" y="3"/>
                  <a:pt x="2" y="6"/>
                  <a:pt x="2" y="8"/>
                </a:cubicBezTo>
                <a:cubicBezTo>
                  <a:pt x="1" y="8"/>
                  <a:pt x="1" y="8"/>
                  <a:pt x="0" y="8"/>
                </a:cubicBezTo>
                <a:cubicBezTo>
                  <a:pt x="1" y="5"/>
                  <a:pt x="1" y="3"/>
                  <a:pt x="1" y="0"/>
                </a:cubicBezTo>
                <a:cubicBezTo>
                  <a:pt x="1" y="0"/>
                  <a:pt x="2" y="0"/>
                  <a:pt x="2" y="0"/>
                </a:cubicBezTo>
                <a:close/>
              </a:path>
            </a:pathLst>
          </a:custGeom>
          <a:solidFill>
            <a:srgbClr val="2A2D2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4" name="Google Shape;964;p15"/>
          <p:cNvSpPr/>
          <p:nvPr/>
        </p:nvSpPr>
        <p:spPr>
          <a:xfrm>
            <a:off x="8328025" y="4451351"/>
            <a:ext cx="150812" cy="184150"/>
          </a:xfrm>
          <a:custGeom>
            <a:rect b="b" l="l" r="r" t="t"/>
            <a:pathLst>
              <a:path extrusionOk="0" h="16" w="13">
                <a:moveTo>
                  <a:pt x="7" y="13"/>
                </a:moveTo>
                <a:cubicBezTo>
                  <a:pt x="5" y="15"/>
                  <a:pt x="4" y="16"/>
                  <a:pt x="2" y="15"/>
                </a:cubicBezTo>
                <a:cubicBezTo>
                  <a:pt x="0" y="13"/>
                  <a:pt x="0" y="11"/>
                  <a:pt x="2" y="8"/>
                </a:cubicBezTo>
                <a:cubicBezTo>
                  <a:pt x="4" y="6"/>
                  <a:pt x="5" y="3"/>
                  <a:pt x="6" y="0"/>
                </a:cubicBezTo>
                <a:cubicBezTo>
                  <a:pt x="13" y="4"/>
                  <a:pt x="7" y="9"/>
                  <a:pt x="7" y="13"/>
                </a:cubicBezTo>
                <a:close/>
              </a:path>
            </a:pathLst>
          </a:custGeom>
          <a:solidFill>
            <a:srgbClr val="41A18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5" name="Google Shape;965;p15"/>
          <p:cNvSpPr/>
          <p:nvPr/>
        </p:nvSpPr>
        <p:spPr>
          <a:xfrm>
            <a:off x="8062913" y="4567238"/>
            <a:ext cx="138112" cy="161925"/>
          </a:xfrm>
          <a:custGeom>
            <a:rect b="b" l="l" r="r" t="t"/>
            <a:pathLst>
              <a:path extrusionOk="0" h="14" w="12">
                <a:moveTo>
                  <a:pt x="11" y="9"/>
                </a:moveTo>
                <a:cubicBezTo>
                  <a:pt x="11" y="10"/>
                  <a:pt x="12" y="13"/>
                  <a:pt x="11" y="13"/>
                </a:cubicBezTo>
                <a:cubicBezTo>
                  <a:pt x="9" y="14"/>
                  <a:pt x="8" y="13"/>
                  <a:pt x="7" y="11"/>
                </a:cubicBezTo>
                <a:cubicBezTo>
                  <a:pt x="5" y="9"/>
                  <a:pt x="4" y="7"/>
                  <a:pt x="3" y="5"/>
                </a:cubicBezTo>
                <a:cubicBezTo>
                  <a:pt x="3" y="4"/>
                  <a:pt x="0" y="1"/>
                  <a:pt x="5" y="0"/>
                </a:cubicBezTo>
                <a:cubicBezTo>
                  <a:pt x="7" y="3"/>
                  <a:pt x="9" y="6"/>
                  <a:pt x="11" y="9"/>
                </a:cubicBezTo>
                <a:close/>
              </a:path>
            </a:pathLst>
          </a:custGeom>
          <a:solidFill>
            <a:srgbClr val="41A78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6" name="Google Shape;966;p15"/>
          <p:cNvSpPr/>
          <p:nvPr/>
        </p:nvSpPr>
        <p:spPr>
          <a:xfrm>
            <a:off x="11023600" y="4149726"/>
            <a:ext cx="69850" cy="811213"/>
          </a:xfrm>
          <a:custGeom>
            <a:rect b="b" l="l" r="r" t="t"/>
            <a:pathLst>
              <a:path extrusionOk="0" h="70" w="6">
                <a:moveTo>
                  <a:pt x="4" y="0"/>
                </a:moveTo>
                <a:cubicBezTo>
                  <a:pt x="6" y="2"/>
                  <a:pt x="6" y="4"/>
                  <a:pt x="6" y="7"/>
                </a:cubicBezTo>
                <a:cubicBezTo>
                  <a:pt x="6" y="28"/>
                  <a:pt x="6" y="49"/>
                  <a:pt x="6" y="70"/>
                </a:cubicBezTo>
                <a:cubicBezTo>
                  <a:pt x="4" y="70"/>
                  <a:pt x="3" y="70"/>
                  <a:pt x="2" y="70"/>
                </a:cubicBezTo>
                <a:cubicBezTo>
                  <a:pt x="0" y="69"/>
                  <a:pt x="1" y="66"/>
                  <a:pt x="1" y="64"/>
                </a:cubicBezTo>
                <a:cubicBezTo>
                  <a:pt x="2" y="59"/>
                  <a:pt x="0" y="54"/>
                  <a:pt x="2" y="50"/>
                </a:cubicBezTo>
                <a:cubicBezTo>
                  <a:pt x="2" y="48"/>
                  <a:pt x="2" y="46"/>
                  <a:pt x="2" y="45"/>
                </a:cubicBezTo>
                <a:cubicBezTo>
                  <a:pt x="2" y="37"/>
                  <a:pt x="2" y="30"/>
                  <a:pt x="2" y="23"/>
                </a:cubicBezTo>
                <a:cubicBezTo>
                  <a:pt x="4" y="18"/>
                  <a:pt x="4" y="13"/>
                  <a:pt x="4" y="9"/>
                </a:cubicBezTo>
                <a:cubicBezTo>
                  <a:pt x="4" y="6"/>
                  <a:pt x="4" y="3"/>
                  <a:pt x="4" y="0"/>
                </a:cubicBezTo>
                <a:close/>
              </a:path>
            </a:pathLst>
          </a:custGeom>
          <a:solidFill>
            <a:srgbClr val="E6676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7" name="Google Shape;967;p15"/>
          <p:cNvSpPr/>
          <p:nvPr/>
        </p:nvSpPr>
        <p:spPr>
          <a:xfrm>
            <a:off x="11023600" y="4729163"/>
            <a:ext cx="23812" cy="161925"/>
          </a:xfrm>
          <a:custGeom>
            <a:rect b="b" l="l" r="r" t="t"/>
            <a:pathLst>
              <a:path extrusionOk="0" h="14" w="2">
                <a:moveTo>
                  <a:pt x="2" y="0"/>
                </a:moveTo>
                <a:cubicBezTo>
                  <a:pt x="2" y="4"/>
                  <a:pt x="2" y="9"/>
                  <a:pt x="1" y="14"/>
                </a:cubicBezTo>
                <a:cubicBezTo>
                  <a:pt x="1" y="11"/>
                  <a:pt x="0" y="8"/>
                  <a:pt x="0" y="5"/>
                </a:cubicBezTo>
                <a:cubicBezTo>
                  <a:pt x="1" y="3"/>
                  <a:pt x="1" y="2"/>
                  <a:pt x="2" y="0"/>
                </a:cubicBezTo>
                <a:close/>
              </a:path>
            </a:pathLst>
          </a:custGeom>
          <a:solidFill>
            <a:srgbClr val="6840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8" name="Google Shape;968;p15"/>
          <p:cNvSpPr/>
          <p:nvPr/>
        </p:nvSpPr>
        <p:spPr>
          <a:xfrm>
            <a:off x="9023350" y="4694238"/>
            <a:ext cx="577850" cy="34925"/>
          </a:xfrm>
          <a:custGeom>
            <a:rect b="b" l="l" r="r" t="t"/>
            <a:pathLst>
              <a:path extrusionOk="0" h="3" w="50">
                <a:moveTo>
                  <a:pt x="50" y="3"/>
                </a:moveTo>
                <a:cubicBezTo>
                  <a:pt x="34" y="3"/>
                  <a:pt x="17" y="3"/>
                  <a:pt x="0" y="3"/>
                </a:cubicBezTo>
                <a:cubicBezTo>
                  <a:pt x="0" y="2"/>
                  <a:pt x="0" y="2"/>
                  <a:pt x="0" y="1"/>
                </a:cubicBezTo>
                <a:cubicBezTo>
                  <a:pt x="14" y="1"/>
                  <a:pt x="28" y="1"/>
                  <a:pt x="42" y="1"/>
                </a:cubicBezTo>
                <a:cubicBezTo>
                  <a:pt x="45" y="1"/>
                  <a:pt x="48" y="0"/>
                  <a:pt x="50" y="3"/>
                </a:cubicBezTo>
                <a:close/>
              </a:path>
            </a:pathLst>
          </a:custGeom>
          <a:solidFill>
            <a:srgbClr val="C75B5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9" name="Google Shape;969;p15"/>
          <p:cNvSpPr/>
          <p:nvPr/>
        </p:nvSpPr>
        <p:spPr>
          <a:xfrm>
            <a:off x="11139488" y="4160838"/>
            <a:ext cx="22225" cy="185738"/>
          </a:xfrm>
          <a:custGeom>
            <a:rect b="b" l="l" r="r" t="t"/>
            <a:pathLst>
              <a:path extrusionOk="0" h="16" w="2">
                <a:moveTo>
                  <a:pt x="2" y="16"/>
                </a:moveTo>
                <a:cubicBezTo>
                  <a:pt x="0" y="11"/>
                  <a:pt x="1" y="6"/>
                  <a:pt x="1" y="0"/>
                </a:cubicBezTo>
                <a:cubicBezTo>
                  <a:pt x="1" y="1"/>
                  <a:pt x="2" y="1"/>
                  <a:pt x="2" y="1"/>
                </a:cubicBezTo>
                <a:cubicBezTo>
                  <a:pt x="2" y="6"/>
                  <a:pt x="2" y="11"/>
                  <a:pt x="2" y="16"/>
                </a:cubicBezTo>
                <a:close/>
              </a:path>
            </a:pathLst>
          </a:custGeom>
          <a:solidFill>
            <a:srgbClr val="E0625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0" name="Google Shape;970;p15"/>
          <p:cNvSpPr/>
          <p:nvPr/>
        </p:nvSpPr>
        <p:spPr>
          <a:xfrm>
            <a:off x="9647238" y="5018088"/>
            <a:ext cx="69850" cy="428625"/>
          </a:xfrm>
          <a:custGeom>
            <a:rect b="b" l="l" r="r" t="t"/>
            <a:pathLst>
              <a:path extrusionOk="0" h="37" w="6">
                <a:moveTo>
                  <a:pt x="3" y="37"/>
                </a:moveTo>
                <a:cubicBezTo>
                  <a:pt x="0" y="27"/>
                  <a:pt x="1" y="17"/>
                  <a:pt x="1" y="7"/>
                </a:cubicBezTo>
                <a:cubicBezTo>
                  <a:pt x="3" y="5"/>
                  <a:pt x="1" y="2"/>
                  <a:pt x="3" y="0"/>
                </a:cubicBezTo>
                <a:cubicBezTo>
                  <a:pt x="6" y="6"/>
                  <a:pt x="4" y="13"/>
                  <a:pt x="4" y="19"/>
                </a:cubicBezTo>
                <a:cubicBezTo>
                  <a:pt x="3" y="23"/>
                  <a:pt x="5" y="26"/>
                  <a:pt x="3" y="30"/>
                </a:cubicBezTo>
                <a:cubicBezTo>
                  <a:pt x="3" y="32"/>
                  <a:pt x="3" y="34"/>
                  <a:pt x="3" y="37"/>
                </a:cubicBezTo>
                <a:close/>
              </a:path>
            </a:pathLst>
          </a:custGeom>
          <a:solidFill>
            <a:srgbClr val="443C3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1" name="Google Shape;971;p15"/>
          <p:cNvSpPr/>
          <p:nvPr/>
        </p:nvSpPr>
        <p:spPr>
          <a:xfrm>
            <a:off x="9669463" y="5238751"/>
            <a:ext cx="34925" cy="127000"/>
          </a:xfrm>
          <a:custGeom>
            <a:rect b="b" l="l" r="r" t="t"/>
            <a:pathLst>
              <a:path extrusionOk="0" h="11" w="3">
                <a:moveTo>
                  <a:pt x="1" y="11"/>
                </a:moveTo>
                <a:cubicBezTo>
                  <a:pt x="1" y="7"/>
                  <a:pt x="0" y="4"/>
                  <a:pt x="2" y="0"/>
                </a:cubicBezTo>
                <a:cubicBezTo>
                  <a:pt x="2" y="4"/>
                  <a:pt x="2" y="7"/>
                  <a:pt x="3" y="11"/>
                </a:cubicBezTo>
                <a:cubicBezTo>
                  <a:pt x="2" y="11"/>
                  <a:pt x="2" y="11"/>
                  <a:pt x="1" y="11"/>
                </a:cubicBezTo>
                <a:close/>
              </a:path>
            </a:pathLst>
          </a:custGeom>
          <a:solidFill>
            <a:srgbClr val="3834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2" name="Google Shape;972;p15"/>
          <p:cNvSpPr/>
          <p:nvPr/>
        </p:nvSpPr>
        <p:spPr>
          <a:xfrm>
            <a:off x="10433050" y="3419476"/>
            <a:ext cx="104775" cy="92075"/>
          </a:xfrm>
          <a:custGeom>
            <a:rect b="b" l="l" r="r" t="t"/>
            <a:pathLst>
              <a:path extrusionOk="0" h="8" w="9">
                <a:moveTo>
                  <a:pt x="9" y="3"/>
                </a:moveTo>
                <a:cubicBezTo>
                  <a:pt x="8" y="8"/>
                  <a:pt x="4" y="6"/>
                  <a:pt x="2" y="6"/>
                </a:cubicBezTo>
                <a:cubicBezTo>
                  <a:pt x="1" y="5"/>
                  <a:pt x="1" y="4"/>
                  <a:pt x="0" y="3"/>
                </a:cubicBezTo>
                <a:cubicBezTo>
                  <a:pt x="3" y="0"/>
                  <a:pt x="6" y="1"/>
                  <a:pt x="9" y="3"/>
                </a:cubicBezTo>
                <a:close/>
              </a:path>
            </a:pathLst>
          </a:custGeom>
          <a:solidFill>
            <a:srgbClr val="9E90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3" name="Google Shape;973;p15"/>
          <p:cNvSpPr/>
          <p:nvPr/>
        </p:nvSpPr>
        <p:spPr>
          <a:xfrm>
            <a:off x="10433050" y="3406776"/>
            <a:ext cx="104775" cy="47625"/>
          </a:xfrm>
          <a:custGeom>
            <a:rect b="b" l="l" r="r" t="t"/>
            <a:pathLst>
              <a:path extrusionOk="0" h="4" w="9">
                <a:moveTo>
                  <a:pt x="9" y="4"/>
                </a:moveTo>
                <a:cubicBezTo>
                  <a:pt x="6" y="4"/>
                  <a:pt x="3" y="4"/>
                  <a:pt x="0" y="4"/>
                </a:cubicBezTo>
                <a:cubicBezTo>
                  <a:pt x="0" y="3"/>
                  <a:pt x="0" y="3"/>
                  <a:pt x="0" y="2"/>
                </a:cubicBezTo>
                <a:cubicBezTo>
                  <a:pt x="0" y="3"/>
                  <a:pt x="0" y="3"/>
                  <a:pt x="0" y="3"/>
                </a:cubicBezTo>
                <a:cubicBezTo>
                  <a:pt x="3" y="0"/>
                  <a:pt x="6" y="0"/>
                  <a:pt x="9" y="2"/>
                </a:cubicBezTo>
                <a:cubicBezTo>
                  <a:pt x="9" y="3"/>
                  <a:pt x="9" y="4"/>
                  <a:pt x="9" y="4"/>
                </a:cubicBezTo>
                <a:close/>
              </a:path>
            </a:pathLst>
          </a:custGeom>
          <a:solidFill>
            <a:srgbClr val="FFEF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4" name="Google Shape;974;p15"/>
          <p:cNvSpPr/>
          <p:nvPr/>
        </p:nvSpPr>
        <p:spPr>
          <a:xfrm>
            <a:off x="9739313" y="3638551"/>
            <a:ext cx="161925" cy="104775"/>
          </a:xfrm>
          <a:custGeom>
            <a:rect b="b" l="l" r="r" t="t"/>
            <a:pathLst>
              <a:path extrusionOk="0" h="9" w="14">
                <a:moveTo>
                  <a:pt x="14" y="7"/>
                </a:moveTo>
                <a:cubicBezTo>
                  <a:pt x="11" y="7"/>
                  <a:pt x="8" y="9"/>
                  <a:pt x="6" y="7"/>
                </a:cubicBezTo>
                <a:cubicBezTo>
                  <a:pt x="4" y="6"/>
                  <a:pt x="2" y="6"/>
                  <a:pt x="0" y="6"/>
                </a:cubicBezTo>
                <a:cubicBezTo>
                  <a:pt x="0" y="4"/>
                  <a:pt x="0" y="2"/>
                  <a:pt x="0" y="0"/>
                </a:cubicBezTo>
                <a:cubicBezTo>
                  <a:pt x="6" y="0"/>
                  <a:pt x="9" y="4"/>
                  <a:pt x="14" y="7"/>
                </a:cubicBezTo>
                <a:close/>
              </a:path>
            </a:pathLst>
          </a:custGeom>
          <a:solidFill>
            <a:srgbClr val="A99B8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5" name="Google Shape;975;p15"/>
          <p:cNvSpPr/>
          <p:nvPr/>
        </p:nvSpPr>
        <p:spPr>
          <a:xfrm>
            <a:off x="10109200" y="3673476"/>
            <a:ext cx="47625" cy="47625"/>
          </a:xfrm>
          <a:custGeom>
            <a:rect b="b" l="l" r="r" t="t"/>
            <a:pathLst>
              <a:path extrusionOk="0" h="4" w="4">
                <a:moveTo>
                  <a:pt x="3" y="0"/>
                </a:moveTo>
                <a:cubicBezTo>
                  <a:pt x="3" y="0"/>
                  <a:pt x="4" y="0"/>
                  <a:pt x="4" y="0"/>
                </a:cubicBezTo>
                <a:cubicBezTo>
                  <a:pt x="4" y="1"/>
                  <a:pt x="4" y="3"/>
                  <a:pt x="3" y="3"/>
                </a:cubicBezTo>
                <a:cubicBezTo>
                  <a:pt x="2" y="4"/>
                  <a:pt x="1" y="4"/>
                  <a:pt x="0" y="4"/>
                </a:cubicBezTo>
                <a:cubicBezTo>
                  <a:pt x="0" y="3"/>
                  <a:pt x="0" y="2"/>
                  <a:pt x="1" y="2"/>
                </a:cubicBezTo>
                <a:cubicBezTo>
                  <a:pt x="1" y="2"/>
                  <a:pt x="1" y="2"/>
                  <a:pt x="1" y="2"/>
                </a:cubicBezTo>
                <a:cubicBezTo>
                  <a:pt x="1" y="1"/>
                  <a:pt x="2" y="1"/>
                  <a:pt x="3" y="0"/>
                </a:cubicBezTo>
                <a:close/>
              </a:path>
            </a:pathLst>
          </a:custGeom>
          <a:solidFill>
            <a:srgbClr val="F7DEB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6" name="Google Shape;976;p15"/>
          <p:cNvSpPr/>
          <p:nvPr/>
        </p:nvSpPr>
        <p:spPr>
          <a:xfrm>
            <a:off x="10086975" y="3708401"/>
            <a:ext cx="57150" cy="23813"/>
          </a:xfrm>
          <a:custGeom>
            <a:rect b="b" l="l" r="r" t="t"/>
            <a:pathLst>
              <a:path extrusionOk="0" h="2" w="5">
                <a:moveTo>
                  <a:pt x="3" y="0"/>
                </a:moveTo>
                <a:cubicBezTo>
                  <a:pt x="3" y="0"/>
                  <a:pt x="4" y="0"/>
                  <a:pt x="5" y="0"/>
                </a:cubicBezTo>
                <a:cubicBezTo>
                  <a:pt x="4" y="2"/>
                  <a:pt x="2" y="2"/>
                  <a:pt x="1" y="2"/>
                </a:cubicBezTo>
                <a:cubicBezTo>
                  <a:pt x="1" y="2"/>
                  <a:pt x="1" y="2"/>
                  <a:pt x="1" y="2"/>
                </a:cubicBezTo>
                <a:cubicBezTo>
                  <a:pt x="1" y="2"/>
                  <a:pt x="0" y="1"/>
                  <a:pt x="1" y="1"/>
                </a:cubicBezTo>
                <a:cubicBezTo>
                  <a:pt x="1" y="1"/>
                  <a:pt x="1" y="0"/>
                  <a:pt x="1" y="0"/>
                </a:cubicBezTo>
                <a:cubicBezTo>
                  <a:pt x="1" y="0"/>
                  <a:pt x="1" y="0"/>
                  <a:pt x="1" y="0"/>
                </a:cubicBezTo>
                <a:cubicBezTo>
                  <a:pt x="1" y="0"/>
                  <a:pt x="2" y="0"/>
                  <a:pt x="3" y="0"/>
                </a:cubicBezTo>
                <a:close/>
              </a:path>
            </a:pathLst>
          </a:custGeom>
          <a:solidFill>
            <a:srgbClr val="F1D9B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7" name="Google Shape;977;p15"/>
          <p:cNvSpPr/>
          <p:nvPr/>
        </p:nvSpPr>
        <p:spPr>
          <a:xfrm>
            <a:off x="10433050" y="3349626"/>
            <a:ext cx="104775" cy="92075"/>
          </a:xfrm>
          <a:custGeom>
            <a:rect b="b" l="l" r="r" t="t"/>
            <a:pathLst>
              <a:path extrusionOk="0" h="8" w="9">
                <a:moveTo>
                  <a:pt x="9" y="7"/>
                </a:moveTo>
                <a:cubicBezTo>
                  <a:pt x="6" y="7"/>
                  <a:pt x="3" y="8"/>
                  <a:pt x="0" y="8"/>
                </a:cubicBezTo>
                <a:cubicBezTo>
                  <a:pt x="0" y="6"/>
                  <a:pt x="0" y="5"/>
                  <a:pt x="0" y="4"/>
                </a:cubicBezTo>
                <a:cubicBezTo>
                  <a:pt x="3" y="6"/>
                  <a:pt x="8" y="0"/>
                  <a:pt x="9" y="7"/>
                </a:cubicBezTo>
                <a:close/>
              </a:path>
            </a:pathLst>
          </a:custGeom>
          <a:solidFill>
            <a:srgbClr val="625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8" name="Google Shape;978;p15"/>
          <p:cNvSpPr/>
          <p:nvPr/>
        </p:nvSpPr>
        <p:spPr>
          <a:xfrm>
            <a:off x="10075863" y="3708401"/>
            <a:ext cx="22225" cy="23813"/>
          </a:xfrm>
          <a:custGeom>
            <a:rect b="b" l="l" r="r" t="t"/>
            <a:pathLst>
              <a:path extrusionOk="0" h="2" w="2">
                <a:moveTo>
                  <a:pt x="2" y="0"/>
                </a:moveTo>
                <a:cubicBezTo>
                  <a:pt x="2" y="1"/>
                  <a:pt x="2" y="2"/>
                  <a:pt x="2" y="2"/>
                </a:cubicBezTo>
                <a:cubicBezTo>
                  <a:pt x="1" y="2"/>
                  <a:pt x="1" y="2"/>
                  <a:pt x="0" y="2"/>
                </a:cubicBezTo>
                <a:cubicBezTo>
                  <a:pt x="1" y="1"/>
                  <a:pt x="1" y="1"/>
                  <a:pt x="2" y="0"/>
                </a:cubicBezTo>
                <a:close/>
              </a:path>
            </a:pathLst>
          </a:custGeom>
          <a:solidFill>
            <a:srgbClr val="74665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9" name="Google Shape;979;p15"/>
          <p:cNvSpPr/>
          <p:nvPr/>
        </p:nvSpPr>
        <p:spPr>
          <a:xfrm>
            <a:off x="9555163" y="3929063"/>
            <a:ext cx="161925" cy="139700"/>
          </a:xfrm>
          <a:custGeom>
            <a:rect b="b" l="l" r="r" t="t"/>
            <a:pathLst>
              <a:path extrusionOk="0" h="12" w="14">
                <a:moveTo>
                  <a:pt x="1" y="4"/>
                </a:moveTo>
                <a:cubicBezTo>
                  <a:pt x="5" y="3"/>
                  <a:pt x="9" y="1"/>
                  <a:pt x="13" y="0"/>
                </a:cubicBezTo>
                <a:cubicBezTo>
                  <a:pt x="13" y="1"/>
                  <a:pt x="14" y="1"/>
                  <a:pt x="14" y="2"/>
                </a:cubicBezTo>
                <a:cubicBezTo>
                  <a:pt x="10" y="4"/>
                  <a:pt x="7" y="7"/>
                  <a:pt x="7" y="12"/>
                </a:cubicBezTo>
                <a:cubicBezTo>
                  <a:pt x="6" y="11"/>
                  <a:pt x="6" y="9"/>
                  <a:pt x="6" y="7"/>
                </a:cubicBezTo>
                <a:cubicBezTo>
                  <a:pt x="5" y="6"/>
                  <a:pt x="3" y="7"/>
                  <a:pt x="2" y="6"/>
                </a:cubicBezTo>
                <a:cubicBezTo>
                  <a:pt x="1" y="6"/>
                  <a:pt x="0" y="5"/>
                  <a:pt x="1" y="4"/>
                </a:cubicBezTo>
                <a:close/>
              </a:path>
            </a:pathLst>
          </a:custGeom>
          <a:solidFill>
            <a:srgbClr val="3434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80" name="Google Shape;980;p15"/>
          <p:cNvSpPr/>
          <p:nvPr/>
        </p:nvSpPr>
        <p:spPr>
          <a:xfrm>
            <a:off x="9912350" y="5133976"/>
            <a:ext cx="80962" cy="347663"/>
          </a:xfrm>
          <a:custGeom>
            <a:rect b="b" l="l" r="r" t="t"/>
            <a:pathLst>
              <a:path extrusionOk="0" h="30" w="7">
                <a:moveTo>
                  <a:pt x="2" y="30"/>
                </a:moveTo>
                <a:cubicBezTo>
                  <a:pt x="2" y="28"/>
                  <a:pt x="3" y="25"/>
                  <a:pt x="1" y="23"/>
                </a:cubicBezTo>
                <a:cubicBezTo>
                  <a:pt x="1" y="16"/>
                  <a:pt x="0" y="8"/>
                  <a:pt x="2" y="0"/>
                </a:cubicBezTo>
                <a:cubicBezTo>
                  <a:pt x="6" y="3"/>
                  <a:pt x="4" y="8"/>
                  <a:pt x="6" y="11"/>
                </a:cubicBezTo>
                <a:cubicBezTo>
                  <a:pt x="7" y="14"/>
                  <a:pt x="6" y="18"/>
                  <a:pt x="7" y="21"/>
                </a:cubicBezTo>
                <a:cubicBezTo>
                  <a:pt x="6" y="25"/>
                  <a:pt x="7" y="29"/>
                  <a:pt x="2" y="30"/>
                </a:cubicBezTo>
                <a:close/>
              </a:path>
            </a:pathLst>
          </a:custGeom>
          <a:solidFill>
            <a:srgbClr val="433B3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81" name="Google Shape;981;p15"/>
          <p:cNvSpPr/>
          <p:nvPr/>
        </p:nvSpPr>
        <p:spPr>
          <a:xfrm>
            <a:off x="9925050" y="5030788"/>
            <a:ext cx="68262" cy="231775"/>
          </a:xfrm>
          <a:custGeom>
            <a:rect b="b" l="l" r="r" t="t"/>
            <a:pathLst>
              <a:path extrusionOk="0" h="20" w="6">
                <a:moveTo>
                  <a:pt x="3" y="20"/>
                </a:moveTo>
                <a:cubicBezTo>
                  <a:pt x="0" y="17"/>
                  <a:pt x="2" y="13"/>
                  <a:pt x="1" y="9"/>
                </a:cubicBezTo>
                <a:cubicBezTo>
                  <a:pt x="1" y="8"/>
                  <a:pt x="1" y="6"/>
                  <a:pt x="1" y="4"/>
                </a:cubicBezTo>
                <a:cubicBezTo>
                  <a:pt x="1" y="2"/>
                  <a:pt x="1" y="0"/>
                  <a:pt x="3" y="0"/>
                </a:cubicBezTo>
                <a:cubicBezTo>
                  <a:pt x="5" y="1"/>
                  <a:pt x="4" y="3"/>
                  <a:pt x="5" y="5"/>
                </a:cubicBezTo>
                <a:cubicBezTo>
                  <a:pt x="6" y="9"/>
                  <a:pt x="6" y="13"/>
                  <a:pt x="5" y="18"/>
                </a:cubicBezTo>
                <a:cubicBezTo>
                  <a:pt x="5" y="19"/>
                  <a:pt x="4" y="20"/>
                  <a:pt x="3" y="20"/>
                </a:cubicBezTo>
                <a:close/>
              </a:path>
            </a:pathLst>
          </a:custGeom>
          <a:solidFill>
            <a:srgbClr val="2C2F2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82" name="Google Shape;982;p15"/>
          <p:cNvSpPr/>
          <p:nvPr/>
        </p:nvSpPr>
        <p:spPr>
          <a:xfrm>
            <a:off x="10225088" y="5041901"/>
            <a:ext cx="46037" cy="393700"/>
          </a:xfrm>
          <a:custGeom>
            <a:rect b="b" l="l" r="r" t="t"/>
            <a:pathLst>
              <a:path extrusionOk="0" h="34" w="4">
                <a:moveTo>
                  <a:pt x="3" y="34"/>
                </a:moveTo>
                <a:cubicBezTo>
                  <a:pt x="0" y="30"/>
                  <a:pt x="2" y="26"/>
                  <a:pt x="1" y="22"/>
                </a:cubicBezTo>
                <a:cubicBezTo>
                  <a:pt x="1" y="15"/>
                  <a:pt x="1" y="8"/>
                  <a:pt x="1" y="0"/>
                </a:cubicBezTo>
                <a:cubicBezTo>
                  <a:pt x="4" y="5"/>
                  <a:pt x="2" y="10"/>
                  <a:pt x="3" y="14"/>
                </a:cubicBezTo>
                <a:cubicBezTo>
                  <a:pt x="3" y="21"/>
                  <a:pt x="3" y="28"/>
                  <a:pt x="3" y="34"/>
                </a:cubicBezTo>
                <a:close/>
              </a:path>
            </a:pathLst>
          </a:custGeom>
          <a:solidFill>
            <a:srgbClr val="3534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83" name="Google Shape;983;p15"/>
          <p:cNvSpPr/>
          <p:nvPr/>
        </p:nvSpPr>
        <p:spPr>
          <a:xfrm>
            <a:off x="9959975" y="5087938"/>
            <a:ext cx="68262" cy="312738"/>
          </a:xfrm>
          <a:custGeom>
            <a:rect b="b" l="l" r="r" t="t"/>
            <a:pathLst>
              <a:path extrusionOk="0" h="27" w="6">
                <a:moveTo>
                  <a:pt x="2" y="13"/>
                </a:moveTo>
                <a:cubicBezTo>
                  <a:pt x="2" y="9"/>
                  <a:pt x="2" y="4"/>
                  <a:pt x="2" y="0"/>
                </a:cubicBezTo>
                <a:cubicBezTo>
                  <a:pt x="5" y="4"/>
                  <a:pt x="3" y="9"/>
                  <a:pt x="3" y="13"/>
                </a:cubicBezTo>
                <a:cubicBezTo>
                  <a:pt x="4" y="18"/>
                  <a:pt x="6" y="23"/>
                  <a:pt x="3" y="27"/>
                </a:cubicBezTo>
                <a:cubicBezTo>
                  <a:pt x="1" y="27"/>
                  <a:pt x="1" y="26"/>
                  <a:pt x="1" y="25"/>
                </a:cubicBezTo>
                <a:cubicBezTo>
                  <a:pt x="1" y="21"/>
                  <a:pt x="0" y="17"/>
                  <a:pt x="2" y="13"/>
                </a:cubicBezTo>
                <a:close/>
              </a:path>
            </a:pathLst>
          </a:custGeom>
          <a:solidFill>
            <a:srgbClr val="2D2F2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84" name="Google Shape;984;p15"/>
          <p:cNvSpPr/>
          <p:nvPr/>
        </p:nvSpPr>
        <p:spPr>
          <a:xfrm>
            <a:off x="9959975" y="5238751"/>
            <a:ext cx="68262" cy="255588"/>
          </a:xfrm>
          <a:custGeom>
            <a:rect b="b" l="l" r="r" t="t"/>
            <a:pathLst>
              <a:path extrusionOk="0" h="22" w="6">
                <a:moveTo>
                  <a:pt x="2" y="14"/>
                </a:moveTo>
                <a:cubicBezTo>
                  <a:pt x="5" y="10"/>
                  <a:pt x="3" y="5"/>
                  <a:pt x="3" y="0"/>
                </a:cubicBezTo>
                <a:cubicBezTo>
                  <a:pt x="6" y="6"/>
                  <a:pt x="5" y="12"/>
                  <a:pt x="5" y="18"/>
                </a:cubicBezTo>
                <a:cubicBezTo>
                  <a:pt x="4" y="19"/>
                  <a:pt x="3" y="21"/>
                  <a:pt x="2" y="22"/>
                </a:cubicBezTo>
                <a:cubicBezTo>
                  <a:pt x="1" y="20"/>
                  <a:pt x="0" y="17"/>
                  <a:pt x="2" y="14"/>
                </a:cubicBezTo>
                <a:close/>
              </a:path>
            </a:pathLst>
          </a:custGeom>
          <a:solidFill>
            <a:srgbClr val="4E454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85" name="Google Shape;985;p15"/>
          <p:cNvSpPr/>
          <p:nvPr/>
        </p:nvSpPr>
        <p:spPr>
          <a:xfrm>
            <a:off x="9658350" y="4902201"/>
            <a:ext cx="23812" cy="196850"/>
          </a:xfrm>
          <a:custGeom>
            <a:rect b="b" l="l" r="r" t="t"/>
            <a:pathLst>
              <a:path extrusionOk="0" h="17" w="2">
                <a:moveTo>
                  <a:pt x="2" y="10"/>
                </a:moveTo>
                <a:cubicBezTo>
                  <a:pt x="2" y="12"/>
                  <a:pt x="2" y="15"/>
                  <a:pt x="0" y="17"/>
                </a:cubicBezTo>
                <a:cubicBezTo>
                  <a:pt x="0" y="12"/>
                  <a:pt x="0" y="6"/>
                  <a:pt x="0" y="0"/>
                </a:cubicBezTo>
                <a:cubicBezTo>
                  <a:pt x="1" y="0"/>
                  <a:pt x="1" y="0"/>
                  <a:pt x="2" y="0"/>
                </a:cubicBezTo>
                <a:cubicBezTo>
                  <a:pt x="2" y="3"/>
                  <a:pt x="2" y="7"/>
                  <a:pt x="2" y="10"/>
                </a:cubicBezTo>
                <a:close/>
              </a:path>
            </a:pathLst>
          </a:custGeom>
          <a:solidFill>
            <a:srgbClr val="272C2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86" name="Google Shape;986;p15"/>
          <p:cNvSpPr/>
          <p:nvPr/>
        </p:nvSpPr>
        <p:spPr>
          <a:xfrm>
            <a:off x="10017125" y="5597526"/>
            <a:ext cx="23812" cy="163513"/>
          </a:xfrm>
          <a:custGeom>
            <a:rect b="b" l="l" r="r" t="t"/>
            <a:pathLst>
              <a:path extrusionOk="0" h="14" w="2">
                <a:moveTo>
                  <a:pt x="0" y="14"/>
                </a:moveTo>
                <a:cubicBezTo>
                  <a:pt x="0" y="13"/>
                  <a:pt x="0" y="11"/>
                  <a:pt x="0" y="10"/>
                </a:cubicBezTo>
                <a:cubicBezTo>
                  <a:pt x="0" y="7"/>
                  <a:pt x="0" y="3"/>
                  <a:pt x="0" y="0"/>
                </a:cubicBezTo>
                <a:cubicBezTo>
                  <a:pt x="2" y="4"/>
                  <a:pt x="2" y="9"/>
                  <a:pt x="2" y="14"/>
                </a:cubicBezTo>
                <a:cubicBezTo>
                  <a:pt x="2" y="14"/>
                  <a:pt x="1" y="14"/>
                  <a:pt x="1" y="14"/>
                </a:cubicBezTo>
                <a:lnTo>
                  <a:pt x="0" y="14"/>
                </a:lnTo>
                <a:close/>
              </a:path>
            </a:pathLst>
          </a:custGeom>
          <a:solidFill>
            <a:srgbClr val="53414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87" name="Google Shape;987;p15"/>
          <p:cNvSpPr/>
          <p:nvPr/>
        </p:nvSpPr>
        <p:spPr>
          <a:xfrm>
            <a:off x="9312275" y="4044951"/>
            <a:ext cx="323850" cy="452438"/>
          </a:xfrm>
          <a:custGeom>
            <a:rect b="b" l="l" r="r" t="t"/>
            <a:pathLst>
              <a:path extrusionOk="0" h="39" w="28">
                <a:moveTo>
                  <a:pt x="1" y="14"/>
                </a:moveTo>
                <a:cubicBezTo>
                  <a:pt x="1" y="13"/>
                  <a:pt x="1" y="11"/>
                  <a:pt x="1" y="10"/>
                </a:cubicBezTo>
                <a:cubicBezTo>
                  <a:pt x="3" y="5"/>
                  <a:pt x="7" y="6"/>
                  <a:pt x="10" y="4"/>
                </a:cubicBezTo>
                <a:cubicBezTo>
                  <a:pt x="12" y="3"/>
                  <a:pt x="14" y="3"/>
                  <a:pt x="17" y="2"/>
                </a:cubicBezTo>
                <a:cubicBezTo>
                  <a:pt x="19" y="1"/>
                  <a:pt x="21" y="0"/>
                  <a:pt x="22" y="4"/>
                </a:cubicBezTo>
                <a:cubicBezTo>
                  <a:pt x="22" y="6"/>
                  <a:pt x="26" y="8"/>
                  <a:pt x="25" y="11"/>
                </a:cubicBezTo>
                <a:cubicBezTo>
                  <a:pt x="25" y="12"/>
                  <a:pt x="24" y="13"/>
                  <a:pt x="24" y="14"/>
                </a:cubicBezTo>
                <a:cubicBezTo>
                  <a:pt x="23" y="15"/>
                  <a:pt x="23" y="16"/>
                  <a:pt x="22" y="16"/>
                </a:cubicBezTo>
                <a:cubicBezTo>
                  <a:pt x="22" y="19"/>
                  <a:pt x="24" y="20"/>
                  <a:pt x="25" y="23"/>
                </a:cubicBezTo>
                <a:cubicBezTo>
                  <a:pt x="26" y="24"/>
                  <a:pt x="26" y="26"/>
                  <a:pt x="26" y="28"/>
                </a:cubicBezTo>
                <a:cubicBezTo>
                  <a:pt x="25" y="31"/>
                  <a:pt x="28" y="35"/>
                  <a:pt x="24" y="39"/>
                </a:cubicBezTo>
                <a:cubicBezTo>
                  <a:pt x="20" y="39"/>
                  <a:pt x="18" y="35"/>
                  <a:pt x="15" y="32"/>
                </a:cubicBezTo>
                <a:cubicBezTo>
                  <a:pt x="14" y="26"/>
                  <a:pt x="5" y="26"/>
                  <a:pt x="4" y="19"/>
                </a:cubicBezTo>
                <a:cubicBezTo>
                  <a:pt x="3" y="18"/>
                  <a:pt x="0" y="17"/>
                  <a:pt x="1" y="14"/>
                </a:cubicBezTo>
                <a:close/>
              </a:path>
            </a:pathLst>
          </a:custGeom>
          <a:solidFill>
            <a:srgbClr val="F4DBB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88" name="Google Shape;988;p15"/>
          <p:cNvSpPr/>
          <p:nvPr/>
        </p:nvSpPr>
        <p:spPr>
          <a:xfrm>
            <a:off x="9485313" y="4416426"/>
            <a:ext cx="150812" cy="266700"/>
          </a:xfrm>
          <a:custGeom>
            <a:rect b="b" l="l" r="r" t="t"/>
            <a:pathLst>
              <a:path extrusionOk="0" h="23" w="13">
                <a:moveTo>
                  <a:pt x="0" y="0"/>
                </a:moveTo>
                <a:cubicBezTo>
                  <a:pt x="4" y="1"/>
                  <a:pt x="5" y="5"/>
                  <a:pt x="8" y="7"/>
                </a:cubicBezTo>
                <a:cubicBezTo>
                  <a:pt x="10" y="7"/>
                  <a:pt x="11" y="7"/>
                  <a:pt x="12" y="8"/>
                </a:cubicBezTo>
                <a:cubicBezTo>
                  <a:pt x="12" y="13"/>
                  <a:pt x="12" y="18"/>
                  <a:pt x="12" y="23"/>
                </a:cubicBezTo>
                <a:cubicBezTo>
                  <a:pt x="11" y="23"/>
                  <a:pt x="11" y="23"/>
                  <a:pt x="10" y="23"/>
                </a:cubicBezTo>
                <a:cubicBezTo>
                  <a:pt x="13" y="13"/>
                  <a:pt x="4" y="8"/>
                  <a:pt x="0" y="0"/>
                </a:cubicBezTo>
                <a:close/>
              </a:path>
            </a:pathLst>
          </a:custGeom>
          <a:solidFill>
            <a:srgbClr val="38353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89" name="Google Shape;989;p15"/>
          <p:cNvSpPr/>
          <p:nvPr/>
        </p:nvSpPr>
        <p:spPr>
          <a:xfrm>
            <a:off x="9496425" y="3975101"/>
            <a:ext cx="92075" cy="115888"/>
          </a:xfrm>
          <a:custGeom>
            <a:rect b="b" l="l" r="r" t="t"/>
            <a:pathLst>
              <a:path extrusionOk="0" h="10" w="8">
                <a:moveTo>
                  <a:pt x="6" y="10"/>
                </a:moveTo>
                <a:cubicBezTo>
                  <a:pt x="5" y="8"/>
                  <a:pt x="3" y="8"/>
                  <a:pt x="1" y="8"/>
                </a:cubicBezTo>
                <a:cubicBezTo>
                  <a:pt x="0" y="4"/>
                  <a:pt x="2" y="1"/>
                  <a:pt x="6" y="0"/>
                </a:cubicBezTo>
                <a:cubicBezTo>
                  <a:pt x="6" y="0"/>
                  <a:pt x="7" y="1"/>
                  <a:pt x="8" y="2"/>
                </a:cubicBezTo>
                <a:cubicBezTo>
                  <a:pt x="8" y="4"/>
                  <a:pt x="8" y="6"/>
                  <a:pt x="7" y="8"/>
                </a:cubicBezTo>
                <a:cubicBezTo>
                  <a:pt x="7" y="9"/>
                  <a:pt x="7" y="9"/>
                  <a:pt x="6" y="10"/>
                </a:cubicBezTo>
                <a:close/>
              </a:path>
            </a:pathLst>
          </a:custGeom>
          <a:solidFill>
            <a:srgbClr val="3E3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90" name="Google Shape;990;p15"/>
          <p:cNvSpPr/>
          <p:nvPr/>
        </p:nvSpPr>
        <p:spPr>
          <a:xfrm>
            <a:off x="9566275" y="4160838"/>
            <a:ext cx="80962" cy="196850"/>
          </a:xfrm>
          <a:custGeom>
            <a:rect b="b" l="l" r="r" t="t"/>
            <a:pathLst>
              <a:path extrusionOk="0" h="17" w="7">
                <a:moveTo>
                  <a:pt x="3" y="16"/>
                </a:moveTo>
                <a:cubicBezTo>
                  <a:pt x="2" y="15"/>
                  <a:pt x="2" y="14"/>
                  <a:pt x="1" y="13"/>
                </a:cubicBezTo>
                <a:cubicBezTo>
                  <a:pt x="1" y="13"/>
                  <a:pt x="1" y="12"/>
                  <a:pt x="1" y="12"/>
                </a:cubicBezTo>
                <a:cubicBezTo>
                  <a:pt x="1" y="10"/>
                  <a:pt x="0" y="8"/>
                  <a:pt x="1" y="7"/>
                </a:cubicBezTo>
                <a:cubicBezTo>
                  <a:pt x="1" y="5"/>
                  <a:pt x="1" y="4"/>
                  <a:pt x="0" y="3"/>
                </a:cubicBezTo>
                <a:cubicBezTo>
                  <a:pt x="0" y="0"/>
                  <a:pt x="2" y="1"/>
                  <a:pt x="3" y="1"/>
                </a:cubicBezTo>
                <a:cubicBezTo>
                  <a:pt x="7" y="6"/>
                  <a:pt x="4" y="11"/>
                  <a:pt x="5" y="16"/>
                </a:cubicBezTo>
                <a:cubicBezTo>
                  <a:pt x="4" y="17"/>
                  <a:pt x="4" y="17"/>
                  <a:pt x="3" y="16"/>
                </a:cubicBezTo>
                <a:close/>
              </a:path>
            </a:pathLst>
          </a:custGeom>
          <a:solidFill>
            <a:srgbClr val="30313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91" name="Google Shape;991;p15"/>
          <p:cNvSpPr/>
          <p:nvPr/>
        </p:nvSpPr>
        <p:spPr>
          <a:xfrm>
            <a:off x="9577388" y="4346576"/>
            <a:ext cx="46037" cy="161925"/>
          </a:xfrm>
          <a:custGeom>
            <a:rect b="b" l="l" r="r" t="t"/>
            <a:pathLst>
              <a:path extrusionOk="0" h="14" w="4">
                <a:moveTo>
                  <a:pt x="2" y="0"/>
                </a:moveTo>
                <a:cubicBezTo>
                  <a:pt x="3" y="0"/>
                  <a:pt x="3" y="0"/>
                  <a:pt x="4" y="0"/>
                </a:cubicBezTo>
                <a:cubicBezTo>
                  <a:pt x="4" y="5"/>
                  <a:pt x="4" y="9"/>
                  <a:pt x="4" y="14"/>
                </a:cubicBezTo>
                <a:cubicBezTo>
                  <a:pt x="3" y="14"/>
                  <a:pt x="1" y="14"/>
                  <a:pt x="0" y="13"/>
                </a:cubicBezTo>
                <a:cubicBezTo>
                  <a:pt x="4" y="9"/>
                  <a:pt x="1" y="4"/>
                  <a:pt x="2" y="0"/>
                </a:cubicBezTo>
                <a:close/>
              </a:path>
            </a:pathLst>
          </a:custGeom>
          <a:solidFill>
            <a:srgbClr val="55545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92" name="Google Shape;992;p15"/>
          <p:cNvSpPr/>
          <p:nvPr/>
        </p:nvSpPr>
        <p:spPr>
          <a:xfrm>
            <a:off x="9566275" y="3998913"/>
            <a:ext cx="57150" cy="69850"/>
          </a:xfrm>
          <a:custGeom>
            <a:rect b="b" l="l" r="r" t="t"/>
            <a:pathLst>
              <a:path extrusionOk="0" h="6" w="5">
                <a:moveTo>
                  <a:pt x="1" y="6"/>
                </a:moveTo>
                <a:cubicBezTo>
                  <a:pt x="0" y="4"/>
                  <a:pt x="0" y="2"/>
                  <a:pt x="2" y="0"/>
                </a:cubicBezTo>
                <a:cubicBezTo>
                  <a:pt x="3" y="0"/>
                  <a:pt x="4" y="1"/>
                  <a:pt x="5" y="1"/>
                </a:cubicBezTo>
                <a:cubicBezTo>
                  <a:pt x="4" y="3"/>
                  <a:pt x="3" y="5"/>
                  <a:pt x="1" y="6"/>
                </a:cubicBezTo>
                <a:close/>
              </a:path>
            </a:pathLst>
          </a:custGeom>
          <a:solidFill>
            <a:srgbClr val="55545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93" name="Google Shape;993;p15"/>
          <p:cNvSpPr/>
          <p:nvPr/>
        </p:nvSpPr>
        <p:spPr>
          <a:xfrm>
            <a:off x="8224838" y="4543426"/>
            <a:ext cx="127000" cy="104775"/>
          </a:xfrm>
          <a:custGeom>
            <a:rect b="b" l="l" r="r" t="t"/>
            <a:pathLst>
              <a:path extrusionOk="0" h="9" w="11">
                <a:moveTo>
                  <a:pt x="8" y="0"/>
                </a:moveTo>
                <a:cubicBezTo>
                  <a:pt x="8" y="0"/>
                  <a:pt x="9" y="0"/>
                  <a:pt x="9" y="0"/>
                </a:cubicBezTo>
                <a:cubicBezTo>
                  <a:pt x="11" y="3"/>
                  <a:pt x="11" y="6"/>
                  <a:pt x="9" y="9"/>
                </a:cubicBezTo>
                <a:cubicBezTo>
                  <a:pt x="0" y="7"/>
                  <a:pt x="7" y="3"/>
                  <a:pt x="8" y="0"/>
                </a:cubicBezTo>
                <a:close/>
              </a:path>
            </a:pathLst>
          </a:custGeom>
          <a:solidFill>
            <a:srgbClr val="36A48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94" name="Google Shape;994;p15"/>
          <p:cNvSpPr/>
          <p:nvPr/>
        </p:nvSpPr>
        <p:spPr>
          <a:xfrm>
            <a:off x="8328025" y="4543426"/>
            <a:ext cx="23812" cy="104775"/>
          </a:xfrm>
          <a:custGeom>
            <a:rect b="b" l="l" r="r" t="t"/>
            <a:pathLst>
              <a:path extrusionOk="0" h="9" w="2">
                <a:moveTo>
                  <a:pt x="0" y="9"/>
                </a:moveTo>
                <a:cubicBezTo>
                  <a:pt x="0" y="6"/>
                  <a:pt x="0" y="3"/>
                  <a:pt x="0" y="0"/>
                </a:cubicBezTo>
                <a:cubicBezTo>
                  <a:pt x="1" y="0"/>
                  <a:pt x="2" y="0"/>
                  <a:pt x="2" y="0"/>
                </a:cubicBezTo>
                <a:cubicBezTo>
                  <a:pt x="2" y="3"/>
                  <a:pt x="2" y="5"/>
                  <a:pt x="2" y="7"/>
                </a:cubicBezTo>
                <a:cubicBezTo>
                  <a:pt x="2" y="8"/>
                  <a:pt x="2" y="8"/>
                  <a:pt x="2" y="9"/>
                </a:cubicBezTo>
                <a:cubicBezTo>
                  <a:pt x="1" y="9"/>
                  <a:pt x="1" y="9"/>
                  <a:pt x="0" y="9"/>
                </a:cubicBezTo>
                <a:close/>
              </a:path>
            </a:pathLst>
          </a:custGeom>
          <a:solidFill>
            <a:srgbClr val="341D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95" name="Google Shape;995;p15"/>
          <p:cNvSpPr/>
          <p:nvPr/>
        </p:nvSpPr>
        <p:spPr>
          <a:xfrm>
            <a:off x="9936163" y="5365751"/>
            <a:ext cx="46037" cy="128588"/>
          </a:xfrm>
          <a:custGeom>
            <a:rect b="b" l="l" r="r" t="t"/>
            <a:pathLst>
              <a:path extrusionOk="0" h="11" w="4">
                <a:moveTo>
                  <a:pt x="4" y="3"/>
                </a:moveTo>
                <a:cubicBezTo>
                  <a:pt x="4" y="6"/>
                  <a:pt x="4" y="9"/>
                  <a:pt x="4" y="11"/>
                </a:cubicBezTo>
                <a:cubicBezTo>
                  <a:pt x="3" y="11"/>
                  <a:pt x="2" y="11"/>
                  <a:pt x="1" y="11"/>
                </a:cubicBezTo>
                <a:cubicBezTo>
                  <a:pt x="1" y="11"/>
                  <a:pt x="0" y="10"/>
                  <a:pt x="0" y="10"/>
                </a:cubicBezTo>
                <a:cubicBezTo>
                  <a:pt x="2" y="7"/>
                  <a:pt x="2" y="4"/>
                  <a:pt x="2" y="1"/>
                </a:cubicBezTo>
                <a:cubicBezTo>
                  <a:pt x="3" y="0"/>
                  <a:pt x="3" y="0"/>
                  <a:pt x="4" y="1"/>
                </a:cubicBezTo>
                <a:cubicBezTo>
                  <a:pt x="4" y="2"/>
                  <a:pt x="4" y="2"/>
                  <a:pt x="4" y="3"/>
                </a:cubicBezTo>
                <a:close/>
              </a:path>
            </a:pathLst>
          </a:custGeom>
          <a:solidFill>
            <a:srgbClr val="8668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96" name="Google Shape;996;p15"/>
          <p:cNvSpPr/>
          <p:nvPr/>
        </p:nvSpPr>
        <p:spPr>
          <a:xfrm>
            <a:off x="9866313" y="3557588"/>
            <a:ext cx="161925" cy="93663"/>
          </a:xfrm>
          <a:custGeom>
            <a:rect b="b" l="l" r="r" t="t"/>
            <a:pathLst>
              <a:path extrusionOk="0" h="8" w="14">
                <a:moveTo>
                  <a:pt x="5" y="8"/>
                </a:moveTo>
                <a:cubicBezTo>
                  <a:pt x="0" y="5"/>
                  <a:pt x="4" y="3"/>
                  <a:pt x="6" y="1"/>
                </a:cubicBezTo>
                <a:cubicBezTo>
                  <a:pt x="8" y="0"/>
                  <a:pt x="9" y="0"/>
                  <a:pt x="11" y="1"/>
                </a:cubicBezTo>
                <a:cubicBezTo>
                  <a:pt x="14" y="2"/>
                  <a:pt x="14" y="4"/>
                  <a:pt x="13" y="7"/>
                </a:cubicBezTo>
                <a:cubicBezTo>
                  <a:pt x="10" y="8"/>
                  <a:pt x="8" y="8"/>
                  <a:pt x="5" y="8"/>
                </a:cubicBezTo>
                <a:close/>
              </a:path>
            </a:pathLst>
          </a:custGeom>
          <a:solidFill>
            <a:srgbClr val="D8C39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97" name="Google Shape;997;p15"/>
          <p:cNvSpPr/>
          <p:nvPr/>
        </p:nvSpPr>
        <p:spPr>
          <a:xfrm>
            <a:off x="9901238" y="3476626"/>
            <a:ext cx="92075" cy="93663"/>
          </a:xfrm>
          <a:custGeom>
            <a:rect b="b" l="l" r="r" t="t"/>
            <a:pathLst>
              <a:path extrusionOk="0" h="8" w="8">
                <a:moveTo>
                  <a:pt x="8" y="8"/>
                </a:moveTo>
                <a:cubicBezTo>
                  <a:pt x="6" y="8"/>
                  <a:pt x="5" y="8"/>
                  <a:pt x="3" y="8"/>
                </a:cubicBezTo>
                <a:cubicBezTo>
                  <a:pt x="4" y="6"/>
                  <a:pt x="0" y="4"/>
                  <a:pt x="3" y="1"/>
                </a:cubicBezTo>
                <a:cubicBezTo>
                  <a:pt x="5" y="0"/>
                  <a:pt x="6" y="2"/>
                  <a:pt x="8" y="3"/>
                </a:cubicBezTo>
                <a:cubicBezTo>
                  <a:pt x="8" y="5"/>
                  <a:pt x="8" y="7"/>
                  <a:pt x="8" y="8"/>
                </a:cubicBezTo>
                <a:close/>
              </a:path>
            </a:pathLst>
          </a:custGeom>
          <a:solidFill>
            <a:srgbClr val="5D564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98" name="Google Shape;998;p15"/>
          <p:cNvSpPr/>
          <p:nvPr/>
        </p:nvSpPr>
        <p:spPr>
          <a:xfrm>
            <a:off x="9820275" y="3371851"/>
            <a:ext cx="58737" cy="69850"/>
          </a:xfrm>
          <a:custGeom>
            <a:rect b="b" l="l" r="r" t="t"/>
            <a:pathLst>
              <a:path extrusionOk="0" h="6" w="5">
                <a:moveTo>
                  <a:pt x="5" y="3"/>
                </a:moveTo>
                <a:cubicBezTo>
                  <a:pt x="5" y="5"/>
                  <a:pt x="4" y="6"/>
                  <a:pt x="3" y="6"/>
                </a:cubicBezTo>
                <a:cubicBezTo>
                  <a:pt x="1" y="6"/>
                  <a:pt x="0" y="5"/>
                  <a:pt x="0" y="3"/>
                </a:cubicBezTo>
                <a:cubicBezTo>
                  <a:pt x="0" y="1"/>
                  <a:pt x="1" y="0"/>
                  <a:pt x="3" y="0"/>
                </a:cubicBezTo>
                <a:cubicBezTo>
                  <a:pt x="4" y="0"/>
                  <a:pt x="5" y="2"/>
                  <a:pt x="5" y="3"/>
                </a:cubicBezTo>
                <a:close/>
              </a:path>
            </a:pathLst>
          </a:custGeom>
          <a:solidFill>
            <a:srgbClr val="8277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99" name="Google Shape;999;p15"/>
          <p:cNvSpPr/>
          <p:nvPr/>
        </p:nvSpPr>
        <p:spPr>
          <a:xfrm>
            <a:off x="10028238" y="3384551"/>
            <a:ext cx="80962" cy="57150"/>
          </a:xfrm>
          <a:custGeom>
            <a:rect b="b" l="l" r="r" t="t"/>
            <a:pathLst>
              <a:path extrusionOk="0" h="5" w="7">
                <a:moveTo>
                  <a:pt x="6" y="1"/>
                </a:moveTo>
                <a:cubicBezTo>
                  <a:pt x="7" y="4"/>
                  <a:pt x="6" y="5"/>
                  <a:pt x="3" y="5"/>
                </a:cubicBezTo>
                <a:cubicBezTo>
                  <a:pt x="2" y="5"/>
                  <a:pt x="0" y="4"/>
                  <a:pt x="0" y="3"/>
                </a:cubicBezTo>
                <a:cubicBezTo>
                  <a:pt x="0" y="0"/>
                  <a:pt x="2" y="1"/>
                  <a:pt x="4" y="1"/>
                </a:cubicBezTo>
                <a:cubicBezTo>
                  <a:pt x="4" y="0"/>
                  <a:pt x="5" y="0"/>
                  <a:pt x="5" y="0"/>
                </a:cubicBezTo>
                <a:cubicBezTo>
                  <a:pt x="6" y="1"/>
                  <a:pt x="6" y="1"/>
                  <a:pt x="6" y="1"/>
                </a:cubicBezTo>
                <a:close/>
              </a:path>
            </a:pathLst>
          </a:custGeom>
          <a:solidFill>
            <a:srgbClr val="887D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00" name="Google Shape;1000;p15"/>
          <p:cNvSpPr/>
          <p:nvPr/>
        </p:nvSpPr>
        <p:spPr>
          <a:xfrm>
            <a:off x="9717088" y="3198813"/>
            <a:ext cx="80962" cy="104775"/>
          </a:xfrm>
          <a:custGeom>
            <a:rect b="b" l="l" r="r" t="t"/>
            <a:pathLst>
              <a:path extrusionOk="0" h="9" w="7">
                <a:moveTo>
                  <a:pt x="4" y="9"/>
                </a:moveTo>
                <a:cubicBezTo>
                  <a:pt x="3" y="5"/>
                  <a:pt x="0" y="2"/>
                  <a:pt x="6" y="0"/>
                </a:cubicBezTo>
                <a:cubicBezTo>
                  <a:pt x="2" y="2"/>
                  <a:pt x="7" y="6"/>
                  <a:pt x="4" y="9"/>
                </a:cubicBezTo>
                <a:close/>
              </a:path>
            </a:pathLst>
          </a:custGeom>
          <a:solidFill>
            <a:srgbClr val="3934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01" name="Google Shape;1001;p15"/>
          <p:cNvSpPr/>
          <p:nvPr/>
        </p:nvSpPr>
        <p:spPr>
          <a:xfrm>
            <a:off x="9925050" y="3627438"/>
            <a:ext cx="92075" cy="69850"/>
          </a:xfrm>
          <a:custGeom>
            <a:rect b="b" l="l" r="r" t="t"/>
            <a:pathLst>
              <a:path extrusionOk="0" h="6" w="8">
                <a:moveTo>
                  <a:pt x="0" y="2"/>
                </a:moveTo>
                <a:cubicBezTo>
                  <a:pt x="3" y="1"/>
                  <a:pt x="5" y="0"/>
                  <a:pt x="8" y="1"/>
                </a:cubicBezTo>
                <a:cubicBezTo>
                  <a:pt x="6" y="3"/>
                  <a:pt x="3" y="6"/>
                  <a:pt x="0" y="2"/>
                </a:cubicBezTo>
                <a:close/>
              </a:path>
            </a:pathLst>
          </a:custGeom>
          <a:solidFill>
            <a:srgbClr val="1B202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02" name="Google Shape;1002;p15"/>
          <p:cNvSpPr/>
          <p:nvPr/>
        </p:nvSpPr>
        <p:spPr>
          <a:xfrm>
            <a:off x="9798050" y="3314701"/>
            <a:ext cx="103187" cy="46038"/>
          </a:xfrm>
          <a:custGeom>
            <a:rect b="b" l="l" r="r" t="t"/>
            <a:pathLst>
              <a:path extrusionOk="0" h="4" w="9">
                <a:moveTo>
                  <a:pt x="9" y="2"/>
                </a:moveTo>
                <a:cubicBezTo>
                  <a:pt x="5" y="4"/>
                  <a:pt x="3" y="4"/>
                  <a:pt x="0" y="3"/>
                </a:cubicBezTo>
                <a:cubicBezTo>
                  <a:pt x="2" y="0"/>
                  <a:pt x="4" y="0"/>
                  <a:pt x="9" y="2"/>
                </a:cubicBezTo>
                <a:close/>
              </a:path>
            </a:pathLst>
          </a:custGeom>
          <a:solidFill>
            <a:srgbClr val="655E5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03" name="Google Shape;1003;p15"/>
          <p:cNvSpPr/>
          <p:nvPr/>
        </p:nvSpPr>
        <p:spPr>
          <a:xfrm>
            <a:off x="9936163" y="3465513"/>
            <a:ext cx="57150" cy="69850"/>
          </a:xfrm>
          <a:custGeom>
            <a:rect b="b" l="l" r="r" t="t"/>
            <a:pathLst>
              <a:path extrusionOk="0" h="6" w="5">
                <a:moveTo>
                  <a:pt x="5" y="4"/>
                </a:moveTo>
                <a:cubicBezTo>
                  <a:pt x="2" y="6"/>
                  <a:pt x="1" y="3"/>
                  <a:pt x="0" y="2"/>
                </a:cubicBezTo>
                <a:cubicBezTo>
                  <a:pt x="2" y="1"/>
                  <a:pt x="5" y="0"/>
                  <a:pt x="5" y="4"/>
                </a:cubicBezTo>
                <a:close/>
              </a:path>
            </a:pathLst>
          </a:custGeom>
          <a:solidFill>
            <a:srgbClr val="6A625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04" name="Google Shape;1004;p15"/>
          <p:cNvSpPr/>
          <p:nvPr/>
        </p:nvSpPr>
        <p:spPr>
          <a:xfrm>
            <a:off x="10121900" y="3673476"/>
            <a:ext cx="22225" cy="23813"/>
          </a:xfrm>
          <a:custGeom>
            <a:rect b="b" l="l" r="r" t="t"/>
            <a:pathLst>
              <a:path extrusionOk="0" h="2" w="2">
                <a:moveTo>
                  <a:pt x="2" y="0"/>
                </a:moveTo>
                <a:cubicBezTo>
                  <a:pt x="1" y="1"/>
                  <a:pt x="0" y="1"/>
                  <a:pt x="0" y="2"/>
                </a:cubicBezTo>
                <a:cubicBezTo>
                  <a:pt x="0" y="1"/>
                  <a:pt x="0" y="0"/>
                  <a:pt x="2" y="0"/>
                </a:cubicBezTo>
                <a:close/>
              </a:path>
            </a:pathLst>
          </a:custGeom>
          <a:solidFill>
            <a:srgbClr val="887D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05" name="Google Shape;1005;p15"/>
          <p:cNvSpPr/>
          <p:nvPr/>
        </p:nvSpPr>
        <p:spPr>
          <a:xfrm>
            <a:off x="10098088" y="3697288"/>
            <a:ext cx="23812" cy="11113"/>
          </a:xfrm>
          <a:custGeom>
            <a:rect b="b" l="l" r="r" t="t"/>
            <a:pathLst>
              <a:path extrusionOk="0" h="1" w="2">
                <a:moveTo>
                  <a:pt x="2" y="1"/>
                </a:moveTo>
                <a:cubicBezTo>
                  <a:pt x="1" y="1"/>
                  <a:pt x="0" y="1"/>
                  <a:pt x="0" y="1"/>
                </a:cubicBezTo>
                <a:cubicBezTo>
                  <a:pt x="0" y="0"/>
                  <a:pt x="1" y="0"/>
                  <a:pt x="2" y="0"/>
                </a:cubicBezTo>
                <a:cubicBezTo>
                  <a:pt x="2" y="0"/>
                  <a:pt x="2" y="1"/>
                  <a:pt x="2" y="1"/>
                </a:cubicBezTo>
                <a:close/>
              </a:path>
            </a:pathLst>
          </a:custGeom>
          <a:solidFill>
            <a:srgbClr val="81766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06" name="Google Shape;1006;p15"/>
          <p:cNvSpPr/>
          <p:nvPr/>
        </p:nvSpPr>
        <p:spPr>
          <a:xfrm>
            <a:off x="10075863" y="3360738"/>
            <a:ext cx="22225" cy="23813"/>
          </a:xfrm>
          <a:custGeom>
            <a:rect b="b" l="l" r="r" t="t"/>
            <a:pathLst>
              <a:path extrusionOk="0" h="2" w="2">
                <a:moveTo>
                  <a:pt x="0" y="0"/>
                </a:moveTo>
                <a:cubicBezTo>
                  <a:pt x="1" y="1"/>
                  <a:pt x="1" y="1"/>
                  <a:pt x="2" y="1"/>
                </a:cubicBezTo>
                <a:cubicBezTo>
                  <a:pt x="2" y="2"/>
                  <a:pt x="2" y="2"/>
                  <a:pt x="2" y="2"/>
                </a:cubicBezTo>
                <a:cubicBezTo>
                  <a:pt x="1" y="2"/>
                  <a:pt x="1" y="2"/>
                  <a:pt x="0" y="1"/>
                </a:cubicBezTo>
                <a:cubicBezTo>
                  <a:pt x="0" y="1"/>
                  <a:pt x="0" y="1"/>
                  <a:pt x="0" y="1"/>
                </a:cubicBezTo>
                <a:cubicBezTo>
                  <a:pt x="0" y="1"/>
                  <a:pt x="0" y="0"/>
                  <a:pt x="0" y="0"/>
                </a:cubicBezTo>
                <a:close/>
              </a:path>
            </a:pathLst>
          </a:custGeom>
          <a:solidFill>
            <a:srgbClr val="E5CEA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07" name="Google Shape;1007;p15"/>
          <p:cNvSpPr/>
          <p:nvPr/>
        </p:nvSpPr>
        <p:spPr>
          <a:xfrm>
            <a:off x="10086975" y="3371851"/>
            <a:ext cx="11112" cy="23813"/>
          </a:xfrm>
          <a:custGeom>
            <a:rect b="b" l="l" r="r" t="t"/>
            <a:pathLst>
              <a:path extrusionOk="0" h="2" w="1">
                <a:moveTo>
                  <a:pt x="1" y="0"/>
                </a:moveTo>
                <a:cubicBezTo>
                  <a:pt x="1" y="1"/>
                  <a:pt x="1" y="2"/>
                  <a:pt x="1" y="2"/>
                </a:cubicBezTo>
                <a:cubicBezTo>
                  <a:pt x="1" y="2"/>
                  <a:pt x="1" y="2"/>
                  <a:pt x="1" y="2"/>
                </a:cubicBezTo>
                <a:cubicBezTo>
                  <a:pt x="0" y="1"/>
                  <a:pt x="0" y="1"/>
                  <a:pt x="1" y="0"/>
                </a:cubicBezTo>
                <a:close/>
              </a:path>
            </a:pathLst>
          </a:custGeom>
          <a:solidFill>
            <a:srgbClr val="F7DEB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08" name="Google Shape;1008;p15"/>
          <p:cNvSpPr/>
          <p:nvPr/>
        </p:nvSpPr>
        <p:spPr>
          <a:xfrm>
            <a:off x="10063163" y="3360738"/>
            <a:ext cx="12700" cy="11113"/>
          </a:xfrm>
          <a:custGeom>
            <a:rect b="b" l="l" r="r" t="t"/>
            <a:pathLst>
              <a:path extrusionOk="0" h="1" w="1">
                <a:moveTo>
                  <a:pt x="1" y="0"/>
                </a:moveTo>
                <a:cubicBezTo>
                  <a:pt x="1" y="0"/>
                  <a:pt x="1" y="1"/>
                  <a:pt x="1" y="1"/>
                </a:cubicBezTo>
                <a:cubicBezTo>
                  <a:pt x="1" y="1"/>
                  <a:pt x="0" y="1"/>
                  <a:pt x="0" y="1"/>
                </a:cubicBezTo>
                <a:lnTo>
                  <a:pt x="1" y="0"/>
                </a:lnTo>
                <a:close/>
              </a:path>
            </a:pathLst>
          </a:custGeom>
          <a:solidFill>
            <a:srgbClr val="F7DEB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09" name="Google Shape;1009;p15"/>
          <p:cNvSpPr/>
          <p:nvPr/>
        </p:nvSpPr>
        <p:spPr>
          <a:xfrm>
            <a:off x="10075863" y="3371851"/>
            <a:ext cx="22225" cy="23813"/>
          </a:xfrm>
          <a:custGeom>
            <a:rect b="b" l="l" r="r" t="t"/>
            <a:pathLst>
              <a:path extrusionOk="0" h="2" w="2">
                <a:moveTo>
                  <a:pt x="2" y="0"/>
                </a:moveTo>
                <a:cubicBezTo>
                  <a:pt x="2" y="1"/>
                  <a:pt x="2" y="2"/>
                  <a:pt x="2" y="2"/>
                </a:cubicBezTo>
                <a:cubicBezTo>
                  <a:pt x="1" y="2"/>
                  <a:pt x="0" y="2"/>
                  <a:pt x="0" y="2"/>
                </a:cubicBezTo>
                <a:cubicBezTo>
                  <a:pt x="0" y="1"/>
                  <a:pt x="0" y="1"/>
                  <a:pt x="0" y="0"/>
                </a:cubicBezTo>
                <a:cubicBezTo>
                  <a:pt x="1" y="0"/>
                  <a:pt x="1" y="0"/>
                  <a:pt x="2" y="0"/>
                </a:cubicBezTo>
                <a:close/>
              </a:path>
            </a:pathLst>
          </a:custGeom>
          <a:solidFill>
            <a:srgbClr val="B9A88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10" name="Google Shape;1010;p15"/>
          <p:cNvSpPr/>
          <p:nvPr/>
        </p:nvSpPr>
        <p:spPr>
          <a:xfrm>
            <a:off x="9323388" y="4090988"/>
            <a:ext cx="103187" cy="69850"/>
          </a:xfrm>
          <a:custGeom>
            <a:rect b="b" l="l" r="r" t="t"/>
            <a:pathLst>
              <a:path extrusionOk="0" h="6" w="9">
                <a:moveTo>
                  <a:pt x="9" y="0"/>
                </a:moveTo>
                <a:cubicBezTo>
                  <a:pt x="6" y="2"/>
                  <a:pt x="3" y="4"/>
                  <a:pt x="0" y="6"/>
                </a:cubicBezTo>
                <a:cubicBezTo>
                  <a:pt x="1" y="0"/>
                  <a:pt x="5" y="0"/>
                  <a:pt x="9" y="0"/>
                </a:cubicBezTo>
                <a:close/>
              </a:path>
            </a:pathLst>
          </a:custGeom>
          <a:solidFill>
            <a:srgbClr val="36373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11" name="Google Shape;1011;p15"/>
          <p:cNvSpPr/>
          <p:nvPr/>
        </p:nvSpPr>
        <p:spPr>
          <a:xfrm>
            <a:off x="9288463" y="4206876"/>
            <a:ext cx="69850" cy="58738"/>
          </a:xfrm>
          <a:custGeom>
            <a:rect b="b" l="l" r="r" t="t"/>
            <a:pathLst>
              <a:path extrusionOk="0" h="5" w="6">
                <a:moveTo>
                  <a:pt x="3" y="0"/>
                </a:moveTo>
                <a:cubicBezTo>
                  <a:pt x="4" y="2"/>
                  <a:pt x="5" y="4"/>
                  <a:pt x="6" y="5"/>
                </a:cubicBezTo>
                <a:cubicBezTo>
                  <a:pt x="4" y="5"/>
                  <a:pt x="0" y="4"/>
                  <a:pt x="3" y="0"/>
                </a:cubicBezTo>
                <a:close/>
              </a:path>
            </a:pathLst>
          </a:custGeom>
          <a:solidFill>
            <a:srgbClr val="35363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12" name="Google Shape;1012;p15"/>
          <p:cNvSpPr/>
          <p:nvPr/>
        </p:nvSpPr>
        <p:spPr>
          <a:xfrm>
            <a:off x="9959975" y="5238751"/>
            <a:ext cx="22225" cy="139700"/>
          </a:xfrm>
          <a:custGeom>
            <a:rect b="b" l="l" r="r" t="t"/>
            <a:pathLst>
              <a:path extrusionOk="0" h="12" w="2">
                <a:moveTo>
                  <a:pt x="2" y="12"/>
                </a:moveTo>
                <a:cubicBezTo>
                  <a:pt x="1" y="12"/>
                  <a:pt x="1" y="12"/>
                  <a:pt x="0" y="12"/>
                </a:cubicBezTo>
                <a:cubicBezTo>
                  <a:pt x="0" y="9"/>
                  <a:pt x="0" y="5"/>
                  <a:pt x="0" y="2"/>
                </a:cubicBezTo>
                <a:cubicBezTo>
                  <a:pt x="0" y="1"/>
                  <a:pt x="1" y="1"/>
                  <a:pt x="2" y="0"/>
                </a:cubicBezTo>
                <a:cubicBezTo>
                  <a:pt x="2" y="4"/>
                  <a:pt x="2" y="8"/>
                  <a:pt x="2" y="12"/>
                </a:cubicBezTo>
                <a:close/>
              </a:path>
            </a:pathLst>
          </a:custGeom>
          <a:solidFill>
            <a:srgbClr val="6D575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13" name="Google Shape;1013;p15"/>
          <p:cNvSpPr/>
          <p:nvPr/>
        </p:nvSpPr>
        <p:spPr>
          <a:xfrm>
            <a:off x="9485313" y="4195763"/>
            <a:ext cx="115887" cy="115888"/>
          </a:xfrm>
          <a:custGeom>
            <a:rect b="b" l="l" r="r" t="t"/>
            <a:pathLst>
              <a:path extrusionOk="0" h="10" w="10">
                <a:moveTo>
                  <a:pt x="8" y="10"/>
                </a:moveTo>
                <a:cubicBezTo>
                  <a:pt x="6" y="8"/>
                  <a:pt x="4" y="7"/>
                  <a:pt x="3" y="5"/>
                </a:cubicBezTo>
                <a:cubicBezTo>
                  <a:pt x="1" y="2"/>
                  <a:pt x="0" y="0"/>
                  <a:pt x="5" y="1"/>
                </a:cubicBezTo>
                <a:cubicBezTo>
                  <a:pt x="6" y="2"/>
                  <a:pt x="8" y="3"/>
                  <a:pt x="8" y="4"/>
                </a:cubicBezTo>
                <a:cubicBezTo>
                  <a:pt x="9" y="6"/>
                  <a:pt x="10" y="8"/>
                  <a:pt x="8" y="10"/>
                </a:cubicBezTo>
                <a:close/>
              </a:path>
            </a:pathLst>
          </a:custGeom>
          <a:solidFill>
            <a:srgbClr val="37363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14" name="Google Shape;1014;p15"/>
          <p:cNvSpPr/>
          <p:nvPr/>
        </p:nvSpPr>
        <p:spPr>
          <a:xfrm>
            <a:off x="9542463" y="4195763"/>
            <a:ext cx="58737" cy="57150"/>
          </a:xfrm>
          <a:custGeom>
            <a:rect b="b" l="l" r="r" t="t"/>
            <a:pathLst>
              <a:path extrusionOk="0" h="5" w="5">
                <a:moveTo>
                  <a:pt x="2" y="5"/>
                </a:moveTo>
                <a:cubicBezTo>
                  <a:pt x="1" y="3"/>
                  <a:pt x="1" y="2"/>
                  <a:pt x="0" y="1"/>
                </a:cubicBezTo>
                <a:cubicBezTo>
                  <a:pt x="1" y="0"/>
                  <a:pt x="1" y="0"/>
                  <a:pt x="2" y="0"/>
                </a:cubicBezTo>
                <a:cubicBezTo>
                  <a:pt x="4" y="0"/>
                  <a:pt x="5" y="1"/>
                  <a:pt x="5" y="3"/>
                </a:cubicBezTo>
                <a:cubicBezTo>
                  <a:pt x="4" y="4"/>
                  <a:pt x="3" y="5"/>
                  <a:pt x="2" y="5"/>
                </a:cubicBezTo>
                <a:close/>
              </a:path>
            </a:pathLst>
          </a:custGeom>
          <a:solidFill>
            <a:srgbClr val="46454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15" name="Google Shape;1015;p15"/>
          <p:cNvSpPr/>
          <p:nvPr/>
        </p:nvSpPr>
        <p:spPr>
          <a:xfrm>
            <a:off x="9566275" y="4230688"/>
            <a:ext cx="34925" cy="80963"/>
          </a:xfrm>
          <a:custGeom>
            <a:rect b="b" l="l" r="r" t="t"/>
            <a:pathLst>
              <a:path extrusionOk="0" h="7" w="3">
                <a:moveTo>
                  <a:pt x="0" y="2"/>
                </a:moveTo>
                <a:cubicBezTo>
                  <a:pt x="1" y="1"/>
                  <a:pt x="2" y="1"/>
                  <a:pt x="3" y="0"/>
                </a:cubicBezTo>
                <a:cubicBezTo>
                  <a:pt x="3" y="2"/>
                  <a:pt x="3" y="5"/>
                  <a:pt x="1" y="7"/>
                </a:cubicBezTo>
                <a:cubicBezTo>
                  <a:pt x="1" y="5"/>
                  <a:pt x="0" y="3"/>
                  <a:pt x="0" y="2"/>
                </a:cubicBezTo>
                <a:close/>
              </a:path>
            </a:pathLst>
          </a:custGeom>
          <a:solidFill>
            <a:srgbClr val="4B4A4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9" name="Shape 1019"/>
        <p:cNvGrpSpPr/>
        <p:nvPr/>
      </p:nvGrpSpPr>
      <p:grpSpPr>
        <a:xfrm>
          <a:off x="0" y="0"/>
          <a:ext cx="0" cy="0"/>
          <a:chOff x="0" y="0"/>
          <a:chExt cx="0" cy="0"/>
        </a:xfrm>
      </p:grpSpPr>
      <p:sp>
        <p:nvSpPr>
          <p:cNvPr id="1020" name="Google Shape;1020;p16"/>
          <p:cNvSpPr/>
          <p:nvPr/>
        </p:nvSpPr>
        <p:spPr>
          <a:xfrm flipH="1" rot="-5400000">
            <a:off x="5245532" y="3597130"/>
            <a:ext cx="731520" cy="731520"/>
          </a:xfrm>
          <a:prstGeom prst="ellipse">
            <a:avLst/>
          </a:prstGeom>
          <a:noFill/>
          <a:ln cap="flat" cmpd="sng" w="38100">
            <a:solidFill>
              <a:srgbClr val="1F1F1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chemeClr val="lt1"/>
              </a:solidFill>
              <a:latin typeface="Calibri"/>
              <a:ea typeface="Calibri"/>
              <a:cs typeface="Calibri"/>
              <a:sym typeface="Calibri"/>
            </a:endParaRPr>
          </a:p>
        </p:txBody>
      </p:sp>
      <p:sp>
        <p:nvSpPr>
          <p:cNvPr id="1021" name="Google Shape;1021;p16"/>
          <p:cNvSpPr/>
          <p:nvPr/>
        </p:nvSpPr>
        <p:spPr>
          <a:xfrm flipH="1" rot="-5400000">
            <a:off x="5700555" y="5015088"/>
            <a:ext cx="731520" cy="731520"/>
          </a:xfrm>
          <a:prstGeom prst="ellipse">
            <a:avLst/>
          </a:prstGeom>
          <a:noFill/>
          <a:ln cap="flat" cmpd="sng" w="38100">
            <a:solidFill>
              <a:srgbClr val="1F1F1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chemeClr val="lt1"/>
              </a:solidFill>
              <a:latin typeface="Calibri"/>
              <a:ea typeface="Calibri"/>
              <a:cs typeface="Calibri"/>
              <a:sym typeface="Calibri"/>
            </a:endParaRPr>
          </a:p>
        </p:txBody>
      </p:sp>
      <p:sp>
        <p:nvSpPr>
          <p:cNvPr id="1022" name="Google Shape;1022;p16"/>
          <p:cNvSpPr/>
          <p:nvPr/>
        </p:nvSpPr>
        <p:spPr>
          <a:xfrm flipH="1" rot="-5400000">
            <a:off x="5777133" y="2216493"/>
            <a:ext cx="731520" cy="731520"/>
          </a:xfrm>
          <a:prstGeom prst="ellipse">
            <a:avLst/>
          </a:prstGeom>
          <a:noFill/>
          <a:ln cap="flat" cmpd="sng" w="38100">
            <a:solidFill>
              <a:srgbClr val="1F1F1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chemeClr val="lt1"/>
              </a:solidFill>
              <a:latin typeface="Calibri"/>
              <a:ea typeface="Calibri"/>
              <a:cs typeface="Calibri"/>
              <a:sym typeface="Calibri"/>
            </a:endParaRPr>
          </a:p>
        </p:txBody>
      </p:sp>
      <p:sp>
        <p:nvSpPr>
          <p:cNvPr id="1023" name="Google Shape;1023;p16"/>
          <p:cNvSpPr/>
          <p:nvPr/>
        </p:nvSpPr>
        <p:spPr>
          <a:xfrm flipH="1" rot="-5400000">
            <a:off x="4336852" y="3229745"/>
            <a:ext cx="3989466" cy="1472007"/>
          </a:xfrm>
          <a:custGeom>
            <a:rect b="b" l="l" r="r" t="t"/>
            <a:pathLst>
              <a:path extrusionOk="0" h="1472007" w="3989466">
                <a:moveTo>
                  <a:pt x="3570137" y="773246"/>
                </a:moveTo>
                <a:lnTo>
                  <a:pt x="3571118" y="774328"/>
                </a:lnTo>
                <a:cubicBezTo>
                  <a:pt x="3694489" y="924197"/>
                  <a:pt x="3796710" y="1092121"/>
                  <a:pt x="3873226" y="1273532"/>
                </a:cubicBezTo>
                <a:lnTo>
                  <a:pt x="3922383" y="1408241"/>
                </a:lnTo>
                <a:lnTo>
                  <a:pt x="3924093" y="1407710"/>
                </a:lnTo>
                <a:cubicBezTo>
                  <a:pt x="3945973" y="1398456"/>
                  <a:pt x="3966764" y="1387133"/>
                  <a:pt x="3986223" y="1373987"/>
                </a:cubicBezTo>
                <a:lnTo>
                  <a:pt x="3989466" y="1371311"/>
                </a:lnTo>
                <a:lnTo>
                  <a:pt x="3943052" y="1244118"/>
                </a:lnTo>
                <a:cubicBezTo>
                  <a:pt x="3890131" y="1118648"/>
                  <a:pt x="3825358" y="999397"/>
                  <a:pt x="3750132" y="887768"/>
                </a:cubicBezTo>
                <a:lnTo>
                  <a:pt x="3636392" y="735283"/>
                </a:lnTo>
                <a:lnTo>
                  <a:pt x="3577223" y="767399"/>
                </a:lnTo>
                <a:close/>
                <a:moveTo>
                  <a:pt x="2389081" y="73420"/>
                </a:moveTo>
                <a:lnTo>
                  <a:pt x="2419983" y="78194"/>
                </a:lnTo>
                <a:cubicBezTo>
                  <a:pt x="2617237" y="118928"/>
                  <a:pt x="2803976" y="188378"/>
                  <a:pt x="2975642" y="281977"/>
                </a:cubicBezTo>
                <a:lnTo>
                  <a:pt x="3056558" y="331302"/>
                </a:lnTo>
                <a:lnTo>
                  <a:pt x="3085608" y="277782"/>
                </a:lnTo>
                <a:lnTo>
                  <a:pt x="3090149" y="263155"/>
                </a:lnTo>
                <a:lnTo>
                  <a:pt x="3011852" y="215427"/>
                </a:lnTo>
                <a:cubicBezTo>
                  <a:pt x="2833757" y="118323"/>
                  <a:pt x="2640024" y="46271"/>
                  <a:pt x="2435383" y="4012"/>
                </a:cubicBezTo>
                <a:lnTo>
                  <a:pt x="2409414" y="0"/>
                </a:lnTo>
                <a:lnTo>
                  <a:pt x="2390262" y="61698"/>
                </a:lnTo>
                <a:close/>
                <a:moveTo>
                  <a:pt x="899171" y="280290"/>
                </a:moveTo>
                <a:lnTo>
                  <a:pt x="931531" y="339910"/>
                </a:lnTo>
                <a:lnTo>
                  <a:pt x="936619" y="346076"/>
                </a:lnTo>
                <a:lnTo>
                  <a:pt x="1049007" y="278174"/>
                </a:lnTo>
                <a:cubicBezTo>
                  <a:pt x="1163697" y="216227"/>
                  <a:pt x="1285043" y="165039"/>
                  <a:pt x="1411690" y="125958"/>
                </a:cubicBezTo>
                <a:lnTo>
                  <a:pt x="1594926" y="79272"/>
                </a:lnTo>
                <a:lnTo>
                  <a:pt x="1593155" y="61697"/>
                </a:lnTo>
                <a:lnTo>
                  <a:pt x="1575876" y="6034"/>
                </a:lnTo>
                <a:lnTo>
                  <a:pt x="1389327" y="53564"/>
                </a:lnTo>
                <a:cubicBezTo>
                  <a:pt x="1257937" y="94109"/>
                  <a:pt x="1132047" y="147214"/>
                  <a:pt x="1013062" y="211480"/>
                </a:cubicBezTo>
                <a:close/>
                <a:moveTo>
                  <a:pt x="0" y="1454751"/>
                </a:moveTo>
                <a:lnTo>
                  <a:pt x="46879" y="1469303"/>
                </a:lnTo>
                <a:lnTo>
                  <a:pt x="73703" y="1472007"/>
                </a:lnTo>
                <a:lnTo>
                  <a:pt x="79006" y="1451645"/>
                </a:lnTo>
                <a:cubicBezTo>
                  <a:pt x="138626" y="1261986"/>
                  <a:pt x="225425" y="1084396"/>
                  <a:pt x="334827" y="923429"/>
                </a:cubicBezTo>
                <a:lnTo>
                  <a:pt x="383966" y="858090"/>
                </a:lnTo>
                <a:lnTo>
                  <a:pt x="379224" y="852342"/>
                </a:lnTo>
                <a:lnTo>
                  <a:pt x="326394" y="808753"/>
                </a:lnTo>
                <a:lnTo>
                  <a:pt x="272133" y="880901"/>
                </a:lnTo>
                <a:cubicBezTo>
                  <a:pt x="158634" y="1047898"/>
                  <a:pt x="68585" y="1232138"/>
                  <a:pt x="6731" y="1428900"/>
                </a:cubicBezTo>
                <a:close/>
              </a:path>
            </a:pathLst>
          </a:custGeom>
          <a:solidFill>
            <a:srgbClr val="1F1F1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chemeClr val="dk1"/>
              </a:solidFill>
              <a:latin typeface="Calibri"/>
              <a:ea typeface="Calibri"/>
              <a:cs typeface="Calibri"/>
              <a:sym typeface="Calibri"/>
            </a:endParaRPr>
          </a:p>
        </p:txBody>
      </p:sp>
      <p:sp>
        <p:nvSpPr>
          <p:cNvPr id="1024" name="Google Shape;1024;p16"/>
          <p:cNvSpPr/>
          <p:nvPr/>
        </p:nvSpPr>
        <p:spPr>
          <a:xfrm flipH="1" rot="1800000">
            <a:off x="5451719" y="3804051"/>
            <a:ext cx="317731" cy="317675"/>
          </a:xfrm>
          <a:custGeom>
            <a:rect b="b" l="l" r="r" t="t"/>
            <a:pathLst>
              <a:path extrusionOk="0" h="3947711" w="3948369">
                <a:moveTo>
                  <a:pt x="1024184" y="1327019"/>
                </a:moveTo>
                <a:cubicBezTo>
                  <a:pt x="953964" y="1286477"/>
                  <a:pt x="864174" y="1310536"/>
                  <a:pt x="823632" y="1380756"/>
                </a:cubicBezTo>
                <a:cubicBezTo>
                  <a:pt x="783091" y="1450976"/>
                  <a:pt x="807150" y="1540767"/>
                  <a:pt x="877370" y="1581308"/>
                </a:cubicBezTo>
                <a:cubicBezTo>
                  <a:pt x="947590" y="1621850"/>
                  <a:pt x="1037380" y="1597790"/>
                  <a:pt x="1077922" y="1527570"/>
                </a:cubicBezTo>
                <a:cubicBezTo>
                  <a:pt x="1118463" y="1457350"/>
                  <a:pt x="1094404" y="1367560"/>
                  <a:pt x="1024184" y="1327019"/>
                </a:cubicBezTo>
                <a:close/>
                <a:moveTo>
                  <a:pt x="3610643" y="2228121"/>
                </a:moveTo>
                <a:cubicBezTo>
                  <a:pt x="3600833" y="2220477"/>
                  <a:pt x="3589363" y="2214630"/>
                  <a:pt x="3576595" y="2211209"/>
                </a:cubicBezTo>
                <a:cubicBezTo>
                  <a:pt x="3525522" y="2197524"/>
                  <a:pt x="3473024" y="2227833"/>
                  <a:pt x="3459339" y="2278906"/>
                </a:cubicBezTo>
                <a:cubicBezTo>
                  <a:pt x="3445654" y="2329979"/>
                  <a:pt x="3475964" y="2382476"/>
                  <a:pt x="3527037" y="2396161"/>
                </a:cubicBezTo>
                <a:cubicBezTo>
                  <a:pt x="3578110" y="2409846"/>
                  <a:pt x="3630607" y="2379537"/>
                  <a:pt x="3644292" y="2328464"/>
                </a:cubicBezTo>
                <a:cubicBezTo>
                  <a:pt x="3654556" y="2290159"/>
                  <a:pt x="3640073" y="2251053"/>
                  <a:pt x="3610643" y="2228121"/>
                </a:cubicBezTo>
                <a:close/>
                <a:moveTo>
                  <a:pt x="3948369" y="2177025"/>
                </a:moveTo>
                <a:lnTo>
                  <a:pt x="3902391" y="2247588"/>
                </a:lnTo>
                <a:cubicBezTo>
                  <a:pt x="3840166" y="2207044"/>
                  <a:pt x="3769677" y="2184131"/>
                  <a:pt x="3697935" y="2180296"/>
                </a:cubicBezTo>
                <a:cubicBezTo>
                  <a:pt x="3737123" y="2226403"/>
                  <a:pt x="3753617" y="2290363"/>
                  <a:pt x="3736768" y="2353243"/>
                </a:cubicBezTo>
                <a:cubicBezTo>
                  <a:pt x="3709398" y="2455390"/>
                  <a:pt x="3604404" y="2516008"/>
                  <a:pt x="3502258" y="2488638"/>
                </a:cubicBezTo>
                <a:cubicBezTo>
                  <a:pt x="3400111" y="2461268"/>
                  <a:pt x="3339493" y="2356274"/>
                  <a:pt x="3366863" y="2254127"/>
                </a:cubicBezTo>
                <a:cubicBezTo>
                  <a:pt x="3381032" y="2201247"/>
                  <a:pt x="3416004" y="2159497"/>
                  <a:pt x="3460818" y="2135698"/>
                </a:cubicBezTo>
                <a:cubicBezTo>
                  <a:pt x="3436032" y="2129730"/>
                  <a:pt x="3409996" y="2129302"/>
                  <a:pt x="3383900" y="2133133"/>
                </a:cubicBezTo>
                <a:cubicBezTo>
                  <a:pt x="3331988" y="2140756"/>
                  <a:pt x="3285146" y="2164460"/>
                  <a:pt x="3249703" y="2200200"/>
                </a:cubicBezTo>
                <a:cubicBezTo>
                  <a:pt x="3299772" y="2410806"/>
                  <a:pt x="3262997" y="2663063"/>
                  <a:pt x="3111944" y="2983361"/>
                </a:cubicBezTo>
                <a:cubicBezTo>
                  <a:pt x="2900481" y="3337269"/>
                  <a:pt x="2604169" y="3479398"/>
                  <a:pt x="2264290" y="3473876"/>
                </a:cubicBezTo>
                <a:lnTo>
                  <a:pt x="1854414" y="3947711"/>
                </a:lnTo>
                <a:lnTo>
                  <a:pt x="1615515" y="3809782"/>
                </a:lnTo>
                <a:lnTo>
                  <a:pt x="1764774" y="3379707"/>
                </a:lnTo>
                <a:cubicBezTo>
                  <a:pt x="1587770" y="3319643"/>
                  <a:pt x="1405350" y="3232972"/>
                  <a:pt x="1221865" y="3127037"/>
                </a:cubicBezTo>
                <a:cubicBezTo>
                  <a:pt x="1120271" y="3068382"/>
                  <a:pt x="1025311" y="3004264"/>
                  <a:pt x="938291" y="2935309"/>
                </a:cubicBezTo>
                <a:lnTo>
                  <a:pt x="509476" y="3157353"/>
                </a:lnTo>
                <a:lnTo>
                  <a:pt x="247593" y="2999226"/>
                </a:lnTo>
                <a:lnTo>
                  <a:pt x="599626" y="2603610"/>
                </a:lnTo>
                <a:cubicBezTo>
                  <a:pt x="384783" y="2338553"/>
                  <a:pt x="289709" y="2193107"/>
                  <a:pt x="174176" y="1843897"/>
                </a:cubicBezTo>
                <a:lnTo>
                  <a:pt x="0" y="1381252"/>
                </a:lnTo>
                <a:lnTo>
                  <a:pt x="107522" y="1111013"/>
                </a:lnTo>
                <a:cubicBezTo>
                  <a:pt x="159316" y="1021302"/>
                  <a:pt x="259400" y="1099908"/>
                  <a:pt x="349113" y="1151702"/>
                </a:cubicBezTo>
                <a:lnTo>
                  <a:pt x="486246" y="1217020"/>
                </a:lnTo>
                <a:cubicBezTo>
                  <a:pt x="628225" y="1148493"/>
                  <a:pt x="768311" y="1094036"/>
                  <a:pt x="908721" y="1057007"/>
                </a:cubicBezTo>
                <a:cubicBezTo>
                  <a:pt x="1011476" y="947354"/>
                  <a:pt x="1021990" y="857768"/>
                  <a:pt x="976491" y="611195"/>
                </a:cubicBezTo>
                <a:cubicBezTo>
                  <a:pt x="1335325" y="817429"/>
                  <a:pt x="1326102" y="899150"/>
                  <a:pt x="1389221" y="1007976"/>
                </a:cubicBezTo>
                <a:cubicBezTo>
                  <a:pt x="1615807" y="1002289"/>
                  <a:pt x="1836555" y="1044211"/>
                  <a:pt x="2066828" y="1133629"/>
                </a:cubicBezTo>
                <a:cubicBezTo>
                  <a:pt x="2047082" y="1203277"/>
                  <a:pt x="2048342" y="1275855"/>
                  <a:pt x="2067080" y="1343672"/>
                </a:cubicBezTo>
                <a:cubicBezTo>
                  <a:pt x="2009772" y="1325329"/>
                  <a:pt x="1950048" y="1312156"/>
                  <a:pt x="1888409" y="1302802"/>
                </a:cubicBezTo>
                <a:lnTo>
                  <a:pt x="1831983" y="1466454"/>
                </a:lnTo>
                <a:cubicBezTo>
                  <a:pt x="2171713" y="1545279"/>
                  <a:pt x="2334158" y="1639067"/>
                  <a:pt x="2533793" y="1871644"/>
                </a:cubicBezTo>
                <a:lnTo>
                  <a:pt x="2655130" y="1752801"/>
                </a:lnTo>
                <a:cubicBezTo>
                  <a:pt x="2623271" y="1710443"/>
                  <a:pt x="2589631" y="1671169"/>
                  <a:pt x="2553401" y="1635762"/>
                </a:cubicBezTo>
                <a:cubicBezTo>
                  <a:pt x="2626342" y="1620812"/>
                  <a:pt x="2694472" y="1585039"/>
                  <a:pt x="2748239" y="1530606"/>
                </a:cubicBezTo>
                <a:cubicBezTo>
                  <a:pt x="2959801" y="1699876"/>
                  <a:pt x="3152007" y="1908367"/>
                  <a:pt x="3223775" y="2111154"/>
                </a:cubicBezTo>
                <a:cubicBezTo>
                  <a:pt x="3265103" y="2076949"/>
                  <a:pt x="3316077" y="2055387"/>
                  <a:pt x="3371292" y="2047279"/>
                </a:cubicBezTo>
                <a:cubicBezTo>
                  <a:pt x="3454199" y="2035105"/>
                  <a:pt x="3536665" y="2054733"/>
                  <a:pt x="3603728" y="2099347"/>
                </a:cubicBezTo>
                <a:cubicBezTo>
                  <a:pt x="3679156" y="2088543"/>
                  <a:pt x="3756158" y="2095770"/>
                  <a:pt x="3828792" y="2119628"/>
                </a:cubicBezTo>
                <a:cubicBezTo>
                  <a:pt x="3870454" y="2133311"/>
                  <a:pt x="3910678" y="2152466"/>
                  <a:pt x="3948369" y="2177025"/>
                </a:cubicBezTo>
                <a:close/>
                <a:moveTo>
                  <a:pt x="2661401" y="883270"/>
                </a:moveTo>
                <a:cubicBezTo>
                  <a:pt x="2838812" y="985699"/>
                  <a:pt x="2899598" y="1212554"/>
                  <a:pt x="2797170" y="1389966"/>
                </a:cubicBezTo>
                <a:cubicBezTo>
                  <a:pt x="2694741" y="1567377"/>
                  <a:pt x="2467885" y="1628163"/>
                  <a:pt x="2290474" y="1525735"/>
                </a:cubicBezTo>
                <a:cubicBezTo>
                  <a:pt x="2113063" y="1423306"/>
                  <a:pt x="2052277" y="1196450"/>
                  <a:pt x="2154705" y="1019039"/>
                </a:cubicBezTo>
                <a:cubicBezTo>
                  <a:pt x="2257134" y="841627"/>
                  <a:pt x="2483990" y="780842"/>
                  <a:pt x="2661401" y="883270"/>
                </a:cubicBezTo>
                <a:close/>
                <a:moveTo>
                  <a:pt x="2494139" y="49756"/>
                </a:moveTo>
                <a:cubicBezTo>
                  <a:pt x="2671551" y="152184"/>
                  <a:pt x="2732337" y="379040"/>
                  <a:pt x="2629908" y="556451"/>
                </a:cubicBezTo>
                <a:cubicBezTo>
                  <a:pt x="2527480" y="733863"/>
                  <a:pt x="2300624" y="794648"/>
                  <a:pt x="2123212" y="692220"/>
                </a:cubicBezTo>
                <a:cubicBezTo>
                  <a:pt x="1945801" y="589791"/>
                  <a:pt x="1885015" y="362936"/>
                  <a:pt x="1987444" y="185524"/>
                </a:cubicBezTo>
                <a:cubicBezTo>
                  <a:pt x="2089872" y="8113"/>
                  <a:pt x="2316728" y="-52673"/>
                  <a:pt x="2494139" y="49756"/>
                </a:cubicBezTo>
                <a:close/>
              </a:path>
            </a:pathLst>
          </a:custGeom>
          <a:solidFill>
            <a:srgbClr val="1F1F1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rgbClr val="1F1F1F"/>
              </a:solidFill>
              <a:latin typeface="Calibri"/>
              <a:ea typeface="Calibri"/>
              <a:cs typeface="Calibri"/>
              <a:sym typeface="Calibri"/>
            </a:endParaRPr>
          </a:p>
        </p:txBody>
      </p:sp>
      <p:sp>
        <p:nvSpPr>
          <p:cNvPr id="1025" name="Google Shape;1025;p16"/>
          <p:cNvSpPr/>
          <p:nvPr/>
        </p:nvSpPr>
        <p:spPr>
          <a:xfrm flipH="1">
            <a:off x="6006058" y="2414519"/>
            <a:ext cx="315588" cy="315588"/>
          </a:xfrm>
          <a:custGeom>
            <a:rect b="b" l="l" r="r" t="t"/>
            <a:pathLst>
              <a:path extrusionOk="0" h="3960000" w="3960440">
                <a:moveTo>
                  <a:pt x="1588743" y="1414211"/>
                </a:moveTo>
                <a:cubicBezTo>
                  <a:pt x="1540407" y="1411706"/>
                  <a:pt x="1506842" y="1440258"/>
                  <a:pt x="1506842" y="1478573"/>
                </a:cubicBezTo>
                <a:lnTo>
                  <a:pt x="1506842" y="2462752"/>
                </a:lnTo>
                <a:cubicBezTo>
                  <a:pt x="1506842" y="2484086"/>
                  <a:pt x="1516471" y="2503171"/>
                  <a:pt x="1532201" y="2515206"/>
                </a:cubicBezTo>
                <a:cubicBezTo>
                  <a:pt x="1552351" y="2541621"/>
                  <a:pt x="1589483" y="2548946"/>
                  <a:pt x="1619199" y="2531790"/>
                </a:cubicBezTo>
                <a:lnTo>
                  <a:pt x="2471524" y="2039700"/>
                </a:lnTo>
                <a:cubicBezTo>
                  <a:pt x="2509339" y="2017643"/>
                  <a:pt x="2509577" y="1945490"/>
                  <a:pt x="2464719" y="1913406"/>
                </a:cubicBezTo>
                <a:cubicBezTo>
                  <a:pt x="2315501" y="1808322"/>
                  <a:pt x="1748389" y="1486683"/>
                  <a:pt x="1588743" y="1414211"/>
                </a:cubicBezTo>
                <a:close/>
                <a:moveTo>
                  <a:pt x="1982320" y="904379"/>
                </a:moveTo>
                <a:cubicBezTo>
                  <a:pt x="2575020" y="904379"/>
                  <a:pt x="3055498" y="1384857"/>
                  <a:pt x="3055498" y="1977557"/>
                </a:cubicBezTo>
                <a:cubicBezTo>
                  <a:pt x="3055498" y="2570257"/>
                  <a:pt x="2575020" y="3050735"/>
                  <a:pt x="1982320" y="3050735"/>
                </a:cubicBezTo>
                <a:cubicBezTo>
                  <a:pt x="1389620" y="3050735"/>
                  <a:pt x="909142" y="2570257"/>
                  <a:pt x="909142" y="1977557"/>
                </a:cubicBezTo>
                <a:cubicBezTo>
                  <a:pt x="909142" y="1384857"/>
                  <a:pt x="1389620" y="904379"/>
                  <a:pt x="1982320" y="904379"/>
                </a:cubicBezTo>
                <a:close/>
                <a:moveTo>
                  <a:pt x="1982320" y="537397"/>
                </a:moveTo>
                <a:cubicBezTo>
                  <a:pt x="1186942" y="537397"/>
                  <a:pt x="542160" y="1182179"/>
                  <a:pt x="542160" y="1977557"/>
                </a:cubicBezTo>
                <a:cubicBezTo>
                  <a:pt x="542160" y="2772935"/>
                  <a:pt x="1186942" y="3417717"/>
                  <a:pt x="1982320" y="3417717"/>
                </a:cubicBezTo>
                <a:cubicBezTo>
                  <a:pt x="2777698" y="3417717"/>
                  <a:pt x="3422480" y="2772935"/>
                  <a:pt x="3422480" y="1977557"/>
                </a:cubicBezTo>
                <a:cubicBezTo>
                  <a:pt x="3422480" y="1182179"/>
                  <a:pt x="2777698" y="537397"/>
                  <a:pt x="1982320" y="537397"/>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rgbClr val="1F1F1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rgbClr val="1F1F1F"/>
              </a:solidFill>
              <a:latin typeface="Calibri"/>
              <a:ea typeface="Calibri"/>
              <a:cs typeface="Calibri"/>
              <a:sym typeface="Calibri"/>
            </a:endParaRPr>
          </a:p>
        </p:txBody>
      </p:sp>
      <p:sp>
        <p:nvSpPr>
          <p:cNvPr id="1026" name="Google Shape;1026;p16"/>
          <p:cNvSpPr/>
          <p:nvPr/>
        </p:nvSpPr>
        <p:spPr>
          <a:xfrm flipH="1" rot="-8580000">
            <a:off x="5908529" y="5238759"/>
            <a:ext cx="316429" cy="315588"/>
          </a:xfrm>
          <a:custGeom>
            <a:rect b="b" l="l" r="r" t="t"/>
            <a:pathLst>
              <a:path extrusionOk="0" h="3862045" w="3872365">
                <a:moveTo>
                  <a:pt x="1786489" y="808318"/>
                </a:moveTo>
                <a:cubicBezTo>
                  <a:pt x="1525809" y="610106"/>
                  <a:pt x="1257124" y="397966"/>
                  <a:pt x="1040385" y="230829"/>
                </a:cubicBezTo>
                <a:cubicBezTo>
                  <a:pt x="1905215" y="-194386"/>
                  <a:pt x="2650439" y="24572"/>
                  <a:pt x="3162062" y="429660"/>
                </a:cubicBezTo>
                <a:cubicBezTo>
                  <a:pt x="3007351" y="875340"/>
                  <a:pt x="2905932" y="1443216"/>
                  <a:pt x="2745609" y="1410478"/>
                </a:cubicBezTo>
                <a:cubicBezTo>
                  <a:pt x="2633182" y="1430335"/>
                  <a:pt x="2220955" y="1138671"/>
                  <a:pt x="1786489" y="808318"/>
                </a:cubicBezTo>
                <a:close/>
                <a:moveTo>
                  <a:pt x="2701004" y="2590217"/>
                </a:moveTo>
                <a:cubicBezTo>
                  <a:pt x="2682933" y="2576481"/>
                  <a:pt x="2672282" y="2559744"/>
                  <a:pt x="2670336" y="2539383"/>
                </a:cubicBezTo>
                <a:cubicBezTo>
                  <a:pt x="2587360" y="2376647"/>
                  <a:pt x="3042640" y="1246798"/>
                  <a:pt x="3299881" y="563773"/>
                </a:cubicBezTo>
                <a:cubicBezTo>
                  <a:pt x="3959368" y="1266493"/>
                  <a:pt x="3967860" y="2043171"/>
                  <a:pt x="3730056" y="2650875"/>
                </a:cubicBezTo>
                <a:cubicBezTo>
                  <a:pt x="3317547" y="2635434"/>
                  <a:pt x="2827499" y="2686366"/>
                  <a:pt x="2701004" y="2590217"/>
                </a:cubicBezTo>
                <a:close/>
                <a:moveTo>
                  <a:pt x="19691" y="2248546"/>
                </a:moveTo>
                <a:cubicBezTo>
                  <a:pt x="-100797" y="1292396"/>
                  <a:pt x="348853" y="659059"/>
                  <a:pt x="898439" y="307194"/>
                </a:cubicBezTo>
                <a:cubicBezTo>
                  <a:pt x="1269469" y="598575"/>
                  <a:pt x="1773388" y="879352"/>
                  <a:pt x="1690237" y="1020281"/>
                </a:cubicBezTo>
                <a:cubicBezTo>
                  <a:pt x="1661713" y="1200709"/>
                  <a:pt x="629275" y="1847170"/>
                  <a:pt x="19691" y="2248546"/>
                </a:cubicBezTo>
                <a:close/>
                <a:moveTo>
                  <a:pt x="1805382" y="3858278"/>
                </a:moveTo>
                <a:cubicBezTo>
                  <a:pt x="1676483" y="3404460"/>
                  <a:pt x="1433840" y="2881111"/>
                  <a:pt x="1583946" y="2815971"/>
                </a:cubicBezTo>
                <a:cubicBezTo>
                  <a:pt x="1713076" y="2686769"/>
                  <a:pt x="2928316" y="2770622"/>
                  <a:pt x="3657403" y="2804207"/>
                </a:cubicBezTo>
                <a:cubicBezTo>
                  <a:pt x="3192869" y="3648569"/>
                  <a:pt x="2456828" y="3896652"/>
                  <a:pt x="1805382" y="3858278"/>
                </a:cubicBezTo>
                <a:close/>
                <a:moveTo>
                  <a:pt x="762284" y="3480575"/>
                </a:moveTo>
                <a:cubicBezTo>
                  <a:pt x="380940" y="3198297"/>
                  <a:pt x="161300" y="2806810"/>
                  <a:pt x="58293" y="2412172"/>
                </a:cubicBezTo>
                <a:cubicBezTo>
                  <a:pt x="450067" y="2149344"/>
                  <a:pt x="872820" y="1756853"/>
                  <a:pt x="981158" y="1879484"/>
                </a:cubicBezTo>
                <a:cubicBezTo>
                  <a:pt x="1143940" y="1962367"/>
                  <a:pt x="1439720" y="3144041"/>
                  <a:pt x="1633080" y="3847823"/>
                </a:cubicBezTo>
                <a:cubicBezTo>
                  <a:pt x="1278110" y="3779994"/>
                  <a:pt x="991090" y="3649942"/>
                  <a:pt x="762284" y="3480575"/>
                </a:cubicBezTo>
                <a:close/>
              </a:path>
            </a:pathLst>
          </a:custGeom>
          <a:solidFill>
            <a:srgbClr val="1F1F1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rgbClr val="1F1F1F"/>
              </a:solidFill>
              <a:latin typeface="Calibri"/>
              <a:ea typeface="Calibri"/>
              <a:cs typeface="Calibri"/>
              <a:sym typeface="Calibri"/>
            </a:endParaRPr>
          </a:p>
        </p:txBody>
      </p:sp>
      <p:grpSp>
        <p:nvGrpSpPr>
          <p:cNvPr id="1027" name="Google Shape;1027;p16"/>
          <p:cNvGrpSpPr/>
          <p:nvPr/>
        </p:nvGrpSpPr>
        <p:grpSpPr>
          <a:xfrm flipH="1">
            <a:off x="1534920" y="2282542"/>
            <a:ext cx="4060661" cy="713214"/>
            <a:chOff x="6565695" y="2053509"/>
            <a:chExt cx="2037996" cy="713214"/>
          </a:xfrm>
        </p:grpSpPr>
        <p:sp>
          <p:nvSpPr>
            <p:cNvPr id="1028" name="Google Shape;1028;p16"/>
            <p:cNvSpPr txBox="1"/>
            <p:nvPr/>
          </p:nvSpPr>
          <p:spPr>
            <a:xfrm>
              <a:off x="6565695" y="2305058"/>
              <a:ext cx="2037996"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1F1F1F"/>
                  </a:solidFill>
                  <a:latin typeface="Calibri"/>
                  <a:ea typeface="Calibri"/>
                  <a:cs typeface="Calibri"/>
                  <a:sym typeface="Calibri"/>
                </a:rPr>
                <a:t>You can simply impress your audience and add a unique zing and appeal to your Presentations. </a:t>
              </a:r>
              <a:endParaRPr/>
            </a:p>
          </p:txBody>
        </p:sp>
        <p:sp>
          <p:nvSpPr>
            <p:cNvPr id="1029" name="Google Shape;1029;p16"/>
            <p:cNvSpPr txBox="1"/>
            <p:nvPr/>
          </p:nvSpPr>
          <p:spPr>
            <a:xfrm>
              <a:off x="6583306" y="2053509"/>
              <a:ext cx="2020385"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200">
                  <a:solidFill>
                    <a:srgbClr val="1F1F1F"/>
                  </a:solidFill>
                  <a:latin typeface="Calibri"/>
                  <a:ea typeface="Calibri"/>
                  <a:cs typeface="Calibri"/>
                  <a:sym typeface="Calibri"/>
                </a:rPr>
                <a:t>Your Text  Here</a:t>
              </a:r>
              <a:endParaRPr b="1" sz="1200">
                <a:solidFill>
                  <a:srgbClr val="1F1F1F"/>
                </a:solidFill>
                <a:latin typeface="Calibri"/>
                <a:ea typeface="Calibri"/>
                <a:cs typeface="Calibri"/>
                <a:sym typeface="Calibri"/>
              </a:endParaRPr>
            </a:p>
          </p:txBody>
        </p:sp>
      </p:grpSp>
      <p:grpSp>
        <p:nvGrpSpPr>
          <p:cNvPr id="1030" name="Google Shape;1030;p16"/>
          <p:cNvGrpSpPr/>
          <p:nvPr/>
        </p:nvGrpSpPr>
        <p:grpSpPr>
          <a:xfrm flipH="1">
            <a:off x="746283" y="3676881"/>
            <a:ext cx="4060661" cy="713214"/>
            <a:chOff x="6565695" y="2053509"/>
            <a:chExt cx="2037996" cy="713214"/>
          </a:xfrm>
        </p:grpSpPr>
        <p:sp>
          <p:nvSpPr>
            <p:cNvPr id="1031" name="Google Shape;1031;p16"/>
            <p:cNvSpPr txBox="1"/>
            <p:nvPr/>
          </p:nvSpPr>
          <p:spPr>
            <a:xfrm>
              <a:off x="6565695" y="2305058"/>
              <a:ext cx="2037996"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1F1F1F"/>
                  </a:solidFill>
                  <a:latin typeface="Calibri"/>
                  <a:ea typeface="Calibri"/>
                  <a:cs typeface="Calibri"/>
                  <a:sym typeface="Calibri"/>
                </a:rPr>
                <a:t>You can simply impress your audience and add a unique zing and appeal to your Presentations. </a:t>
              </a:r>
              <a:endParaRPr/>
            </a:p>
          </p:txBody>
        </p:sp>
        <p:sp>
          <p:nvSpPr>
            <p:cNvPr id="1032" name="Google Shape;1032;p16"/>
            <p:cNvSpPr txBox="1"/>
            <p:nvPr/>
          </p:nvSpPr>
          <p:spPr>
            <a:xfrm>
              <a:off x="6583306" y="2053509"/>
              <a:ext cx="2020385"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200">
                  <a:solidFill>
                    <a:srgbClr val="1F1F1F"/>
                  </a:solidFill>
                  <a:latin typeface="Calibri"/>
                  <a:ea typeface="Calibri"/>
                  <a:cs typeface="Calibri"/>
                  <a:sym typeface="Calibri"/>
                </a:rPr>
                <a:t>Your Text  Here</a:t>
              </a:r>
              <a:endParaRPr b="1" sz="1200">
                <a:solidFill>
                  <a:srgbClr val="1F1F1F"/>
                </a:solidFill>
                <a:latin typeface="Calibri"/>
                <a:ea typeface="Calibri"/>
                <a:cs typeface="Calibri"/>
                <a:sym typeface="Calibri"/>
              </a:endParaRPr>
            </a:p>
          </p:txBody>
        </p:sp>
      </p:grpSp>
      <p:grpSp>
        <p:nvGrpSpPr>
          <p:cNvPr id="1033" name="Google Shape;1033;p16"/>
          <p:cNvGrpSpPr/>
          <p:nvPr/>
        </p:nvGrpSpPr>
        <p:grpSpPr>
          <a:xfrm flipH="1">
            <a:off x="1534920" y="5071220"/>
            <a:ext cx="4060661" cy="713214"/>
            <a:chOff x="6565695" y="1427346"/>
            <a:chExt cx="2037996" cy="713214"/>
          </a:xfrm>
        </p:grpSpPr>
        <p:sp>
          <p:nvSpPr>
            <p:cNvPr id="1034" name="Google Shape;1034;p16"/>
            <p:cNvSpPr txBox="1"/>
            <p:nvPr/>
          </p:nvSpPr>
          <p:spPr>
            <a:xfrm>
              <a:off x="6565695" y="1678895"/>
              <a:ext cx="2037996"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1F1F1F"/>
                  </a:solidFill>
                  <a:latin typeface="Calibri"/>
                  <a:ea typeface="Calibri"/>
                  <a:cs typeface="Calibri"/>
                  <a:sym typeface="Calibri"/>
                </a:rPr>
                <a:t>You can simply impress your audience and add a unique zing and appeal to your Presentations. </a:t>
              </a:r>
              <a:endParaRPr/>
            </a:p>
          </p:txBody>
        </p:sp>
        <p:sp>
          <p:nvSpPr>
            <p:cNvPr id="1035" name="Google Shape;1035;p16"/>
            <p:cNvSpPr txBox="1"/>
            <p:nvPr/>
          </p:nvSpPr>
          <p:spPr>
            <a:xfrm>
              <a:off x="6583306" y="1427346"/>
              <a:ext cx="2020385"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200">
                  <a:solidFill>
                    <a:srgbClr val="1F1F1F"/>
                  </a:solidFill>
                  <a:latin typeface="Calibri"/>
                  <a:ea typeface="Calibri"/>
                  <a:cs typeface="Calibri"/>
                  <a:sym typeface="Calibri"/>
                </a:rPr>
                <a:t>Your Text  Here</a:t>
              </a:r>
              <a:endParaRPr b="1" sz="1200">
                <a:solidFill>
                  <a:srgbClr val="1F1F1F"/>
                </a:solidFill>
                <a:latin typeface="Calibri"/>
                <a:ea typeface="Calibri"/>
                <a:cs typeface="Calibri"/>
                <a:sym typeface="Calibri"/>
              </a:endParaRPr>
            </a:p>
          </p:txBody>
        </p:sp>
      </p:grpSp>
      <p:pic>
        <p:nvPicPr>
          <p:cNvPr id="1036" name="Google Shape;1036;p16"/>
          <p:cNvPicPr preferRelativeResize="0"/>
          <p:nvPr/>
        </p:nvPicPr>
        <p:blipFill rotWithShape="1">
          <a:blip r:embed="rId3">
            <a:alphaModFix/>
          </a:blip>
          <a:srcRect b="0" l="0" r="0" t="0"/>
          <a:stretch/>
        </p:blipFill>
        <p:spPr>
          <a:xfrm>
            <a:off x="7172563" y="1975090"/>
            <a:ext cx="4376250" cy="35887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0" name="Shape 1040"/>
        <p:cNvGrpSpPr/>
        <p:nvPr/>
      </p:nvGrpSpPr>
      <p:grpSpPr>
        <a:xfrm>
          <a:off x="0" y="0"/>
          <a:ext cx="0" cy="0"/>
          <a:chOff x="0" y="0"/>
          <a:chExt cx="0" cy="0"/>
        </a:xfrm>
      </p:grpSpPr>
      <p:sp>
        <p:nvSpPr>
          <p:cNvPr id="1041" name="Google Shape;1041;p17"/>
          <p:cNvSpPr txBox="1"/>
          <p:nvPr>
            <p:ph idx="4294967295" type="title"/>
          </p:nvPr>
        </p:nvSpPr>
        <p:spPr>
          <a:xfrm>
            <a:off x="865539" y="905114"/>
            <a:ext cx="10169525" cy="763588"/>
          </a:xfrm>
          <a:prstGeom prst="rect">
            <a:avLst/>
          </a:prstGeom>
          <a:noFill/>
          <a:ln>
            <a:noFill/>
          </a:ln>
        </p:spPr>
        <p:txBody>
          <a:bodyPr anchorCtr="0" anchor="ctr" bIns="121900" lIns="121900" spcFirstLastPara="1" rIns="121900" wrap="square" tIns="121900">
            <a:noAutofit/>
          </a:bodyPr>
          <a:lstStyle/>
          <a:p>
            <a:pPr indent="0" lvl="0" marL="0" rtl="0" algn="ctr">
              <a:lnSpc>
                <a:spcPct val="90000"/>
              </a:lnSpc>
              <a:spcBef>
                <a:spcPts val="0"/>
              </a:spcBef>
              <a:spcAft>
                <a:spcPts val="0"/>
              </a:spcAft>
              <a:buClr>
                <a:schemeClr val="dk1"/>
              </a:buClr>
              <a:buSzPts val="4400"/>
              <a:buFont typeface="Trebuchet MS"/>
              <a:buNone/>
            </a:pPr>
            <a:r>
              <a:rPr lang="en-US">
                <a:latin typeface="Trebuchet MS"/>
                <a:ea typeface="Trebuchet MS"/>
                <a:cs typeface="Trebuchet MS"/>
                <a:sym typeface="Trebuchet MS"/>
              </a:rPr>
              <a:t>Followers best awesome</a:t>
            </a:r>
            <a:endParaRPr>
              <a:latin typeface="Trebuchet MS"/>
              <a:ea typeface="Trebuchet MS"/>
              <a:cs typeface="Trebuchet MS"/>
              <a:sym typeface="Trebuchet MS"/>
            </a:endParaRPr>
          </a:p>
        </p:txBody>
      </p:sp>
      <p:sp>
        <p:nvSpPr>
          <p:cNvPr id="1042" name="Google Shape;1042;p17"/>
          <p:cNvSpPr txBox="1"/>
          <p:nvPr/>
        </p:nvSpPr>
        <p:spPr>
          <a:xfrm>
            <a:off x="8756425" y="2308415"/>
            <a:ext cx="2911600" cy="708800"/>
          </a:xfrm>
          <a:prstGeom prst="rect">
            <a:avLst/>
          </a:prstGeom>
          <a:noFill/>
          <a:ln>
            <a:noFill/>
          </a:ln>
        </p:spPr>
        <p:txBody>
          <a:bodyPr anchorCtr="0" anchor="b" bIns="121900" lIns="121900" spcFirstLastPara="1" rIns="121900" wrap="square" tIns="121900">
            <a:noAutofit/>
          </a:bodyPr>
          <a:lstStyle/>
          <a:p>
            <a:pPr indent="0" lvl="0" marL="0" marR="0" rtl="0" algn="l">
              <a:spcBef>
                <a:spcPts val="0"/>
              </a:spcBef>
              <a:spcAft>
                <a:spcPts val="0"/>
              </a:spcAft>
              <a:buNone/>
            </a:pPr>
            <a:r>
              <a:rPr b="1" lang="en-US" sz="3200">
                <a:solidFill>
                  <a:schemeClr val="dk1"/>
                </a:solidFill>
                <a:latin typeface="Milonga"/>
                <a:ea typeface="Milonga"/>
                <a:cs typeface="Milonga"/>
                <a:sym typeface="Milonga"/>
              </a:rPr>
              <a:t>Man</a:t>
            </a:r>
            <a:endParaRPr b="1" sz="3200">
              <a:solidFill>
                <a:schemeClr val="dk1"/>
              </a:solidFill>
              <a:latin typeface="Milonga"/>
              <a:ea typeface="Milonga"/>
              <a:cs typeface="Milonga"/>
              <a:sym typeface="Milonga"/>
            </a:endParaRPr>
          </a:p>
        </p:txBody>
      </p:sp>
      <p:sp>
        <p:nvSpPr>
          <p:cNvPr id="1043" name="Google Shape;1043;p17"/>
          <p:cNvSpPr txBox="1"/>
          <p:nvPr/>
        </p:nvSpPr>
        <p:spPr>
          <a:xfrm>
            <a:off x="8756368" y="2915617"/>
            <a:ext cx="2911600" cy="1004400"/>
          </a:xfrm>
          <a:prstGeom prst="rect">
            <a:avLst/>
          </a:prstGeom>
          <a:noFill/>
          <a:ln>
            <a:noFill/>
          </a:ln>
        </p:spPr>
        <p:txBody>
          <a:bodyPr anchorCtr="0" anchor="t" bIns="121900" lIns="121900" spcFirstLastPara="1" rIns="121900" wrap="square" tIns="121900">
            <a:noAutofit/>
          </a:bodyPr>
          <a:lstStyle/>
          <a:p>
            <a:pPr indent="0" lvl="0" marL="0" marR="0" rtl="0" algn="l">
              <a:spcBef>
                <a:spcPts val="0"/>
              </a:spcBef>
              <a:spcAft>
                <a:spcPts val="0"/>
              </a:spcAft>
              <a:buNone/>
            </a:pPr>
            <a:r>
              <a:rPr lang="en-US" sz="2000">
                <a:solidFill>
                  <a:schemeClr val="dk1"/>
                </a:solidFill>
                <a:latin typeface="Adamina"/>
                <a:ea typeface="Adamina"/>
                <a:cs typeface="Adamina"/>
                <a:sym typeface="Adamina"/>
              </a:rPr>
              <a:t>Venus is the second planet from the Sun</a:t>
            </a:r>
            <a:endParaRPr sz="2000">
              <a:solidFill>
                <a:schemeClr val="dk1"/>
              </a:solidFill>
              <a:latin typeface="Adamina"/>
              <a:ea typeface="Adamina"/>
              <a:cs typeface="Adamina"/>
              <a:sym typeface="Adamina"/>
            </a:endParaRPr>
          </a:p>
        </p:txBody>
      </p:sp>
      <p:sp>
        <p:nvSpPr>
          <p:cNvPr id="1044" name="Google Shape;1044;p17"/>
          <p:cNvSpPr txBox="1"/>
          <p:nvPr/>
        </p:nvSpPr>
        <p:spPr>
          <a:xfrm>
            <a:off x="159677" y="2300081"/>
            <a:ext cx="2911600" cy="708800"/>
          </a:xfrm>
          <a:prstGeom prst="rect">
            <a:avLst/>
          </a:prstGeom>
          <a:noFill/>
          <a:ln>
            <a:noFill/>
          </a:ln>
        </p:spPr>
        <p:txBody>
          <a:bodyPr anchorCtr="0" anchor="b" bIns="121900" lIns="121900" spcFirstLastPara="1" rIns="121900" wrap="square" tIns="121900">
            <a:noAutofit/>
          </a:bodyPr>
          <a:lstStyle/>
          <a:p>
            <a:pPr indent="0" lvl="0" marL="0" marR="0" rtl="0" algn="r">
              <a:spcBef>
                <a:spcPts val="0"/>
              </a:spcBef>
              <a:spcAft>
                <a:spcPts val="0"/>
              </a:spcAft>
              <a:buNone/>
            </a:pPr>
            <a:r>
              <a:rPr b="1" lang="en-US" sz="3200">
                <a:solidFill>
                  <a:schemeClr val="dk1"/>
                </a:solidFill>
                <a:latin typeface="Milonga"/>
                <a:ea typeface="Milonga"/>
                <a:cs typeface="Milonga"/>
                <a:sym typeface="Milonga"/>
              </a:rPr>
              <a:t>God</a:t>
            </a:r>
            <a:endParaRPr b="1" sz="3200">
              <a:solidFill>
                <a:schemeClr val="dk1"/>
              </a:solidFill>
              <a:latin typeface="Milonga"/>
              <a:ea typeface="Milonga"/>
              <a:cs typeface="Milonga"/>
              <a:sym typeface="Milonga"/>
            </a:endParaRPr>
          </a:p>
        </p:txBody>
      </p:sp>
      <p:sp>
        <p:nvSpPr>
          <p:cNvPr id="1045" name="Google Shape;1045;p17"/>
          <p:cNvSpPr txBox="1"/>
          <p:nvPr/>
        </p:nvSpPr>
        <p:spPr>
          <a:xfrm>
            <a:off x="159611" y="2907281"/>
            <a:ext cx="2911600" cy="1004400"/>
          </a:xfrm>
          <a:prstGeom prst="rect">
            <a:avLst/>
          </a:prstGeom>
          <a:noFill/>
          <a:ln>
            <a:noFill/>
          </a:ln>
        </p:spPr>
        <p:txBody>
          <a:bodyPr anchorCtr="0" anchor="t" bIns="121900" lIns="121900" spcFirstLastPara="1" rIns="121900" wrap="square" tIns="121900">
            <a:noAutofit/>
          </a:bodyPr>
          <a:lstStyle/>
          <a:p>
            <a:pPr indent="0" lvl="0" marL="0" marR="0" rtl="0" algn="r">
              <a:spcBef>
                <a:spcPts val="0"/>
              </a:spcBef>
              <a:spcAft>
                <a:spcPts val="0"/>
              </a:spcAft>
              <a:buNone/>
            </a:pPr>
            <a:r>
              <a:rPr lang="en-US" sz="2000">
                <a:solidFill>
                  <a:schemeClr val="dk1"/>
                </a:solidFill>
                <a:latin typeface="Adamina"/>
                <a:ea typeface="Adamina"/>
                <a:cs typeface="Adamina"/>
                <a:sym typeface="Adamina"/>
              </a:rPr>
              <a:t>Despite being red, Mars is a cold place</a:t>
            </a:r>
            <a:endParaRPr sz="2000">
              <a:solidFill>
                <a:schemeClr val="dk1"/>
              </a:solidFill>
              <a:latin typeface="Adamina"/>
              <a:ea typeface="Adamina"/>
              <a:cs typeface="Adamina"/>
              <a:sym typeface="Adamina"/>
            </a:endParaRPr>
          </a:p>
        </p:txBody>
      </p:sp>
      <p:sp>
        <p:nvSpPr>
          <p:cNvPr id="1046" name="Google Shape;1046;p17"/>
          <p:cNvSpPr txBox="1"/>
          <p:nvPr/>
        </p:nvSpPr>
        <p:spPr>
          <a:xfrm>
            <a:off x="8756425" y="4326424"/>
            <a:ext cx="2911600" cy="708800"/>
          </a:xfrm>
          <a:prstGeom prst="rect">
            <a:avLst/>
          </a:prstGeom>
          <a:noFill/>
          <a:ln>
            <a:noFill/>
          </a:ln>
        </p:spPr>
        <p:txBody>
          <a:bodyPr anchorCtr="0" anchor="b" bIns="121900" lIns="121900" spcFirstLastPara="1" rIns="121900" wrap="square" tIns="121900">
            <a:noAutofit/>
          </a:bodyPr>
          <a:lstStyle/>
          <a:p>
            <a:pPr indent="0" lvl="0" marL="0" marR="0" rtl="0" algn="l">
              <a:spcBef>
                <a:spcPts val="0"/>
              </a:spcBef>
              <a:spcAft>
                <a:spcPts val="0"/>
              </a:spcAft>
              <a:buNone/>
            </a:pPr>
            <a:r>
              <a:rPr b="1" lang="en-US" sz="3200">
                <a:solidFill>
                  <a:schemeClr val="dk1"/>
                </a:solidFill>
                <a:latin typeface="Milonga"/>
                <a:ea typeface="Milonga"/>
                <a:cs typeface="Milonga"/>
                <a:sym typeface="Milonga"/>
              </a:rPr>
              <a:t>Character</a:t>
            </a:r>
            <a:endParaRPr b="1" sz="3200">
              <a:solidFill>
                <a:schemeClr val="dk1"/>
              </a:solidFill>
              <a:latin typeface="Milonga"/>
              <a:ea typeface="Milonga"/>
              <a:cs typeface="Milonga"/>
              <a:sym typeface="Milonga"/>
            </a:endParaRPr>
          </a:p>
        </p:txBody>
      </p:sp>
      <p:sp>
        <p:nvSpPr>
          <p:cNvPr id="1047" name="Google Shape;1047;p17"/>
          <p:cNvSpPr txBox="1"/>
          <p:nvPr/>
        </p:nvSpPr>
        <p:spPr>
          <a:xfrm>
            <a:off x="8756368" y="4933627"/>
            <a:ext cx="2911600" cy="1004400"/>
          </a:xfrm>
          <a:prstGeom prst="rect">
            <a:avLst/>
          </a:prstGeom>
          <a:noFill/>
          <a:ln>
            <a:noFill/>
          </a:ln>
        </p:spPr>
        <p:txBody>
          <a:bodyPr anchorCtr="0" anchor="t" bIns="121900" lIns="121900" spcFirstLastPara="1" rIns="121900" wrap="square" tIns="121900">
            <a:noAutofit/>
          </a:bodyPr>
          <a:lstStyle/>
          <a:p>
            <a:pPr indent="0" lvl="0" marL="0" marR="0" rtl="0" algn="l">
              <a:spcBef>
                <a:spcPts val="0"/>
              </a:spcBef>
              <a:spcAft>
                <a:spcPts val="0"/>
              </a:spcAft>
              <a:buNone/>
            </a:pPr>
            <a:r>
              <a:rPr lang="en-US" sz="2000">
                <a:solidFill>
                  <a:schemeClr val="dk1"/>
                </a:solidFill>
                <a:latin typeface="Adamina"/>
                <a:ea typeface="Adamina"/>
                <a:cs typeface="Adamina"/>
                <a:sym typeface="Adamina"/>
              </a:rPr>
              <a:t>Mercury is the closest planet to the Sun</a:t>
            </a:r>
            <a:endParaRPr sz="2000">
              <a:solidFill>
                <a:schemeClr val="dk1"/>
              </a:solidFill>
              <a:latin typeface="Adamina"/>
              <a:ea typeface="Adamina"/>
              <a:cs typeface="Adamina"/>
              <a:sym typeface="Adamina"/>
            </a:endParaRPr>
          </a:p>
        </p:txBody>
      </p:sp>
      <p:sp>
        <p:nvSpPr>
          <p:cNvPr id="1048" name="Google Shape;1048;p17"/>
          <p:cNvSpPr txBox="1"/>
          <p:nvPr/>
        </p:nvSpPr>
        <p:spPr>
          <a:xfrm>
            <a:off x="159677" y="4318093"/>
            <a:ext cx="2911600" cy="708800"/>
          </a:xfrm>
          <a:prstGeom prst="rect">
            <a:avLst/>
          </a:prstGeom>
          <a:noFill/>
          <a:ln>
            <a:noFill/>
          </a:ln>
        </p:spPr>
        <p:txBody>
          <a:bodyPr anchorCtr="0" anchor="b" bIns="121900" lIns="121900" spcFirstLastPara="1" rIns="121900" wrap="square" tIns="121900">
            <a:noAutofit/>
          </a:bodyPr>
          <a:lstStyle/>
          <a:p>
            <a:pPr indent="0" lvl="0" marL="0" marR="0" rtl="0" algn="r">
              <a:spcBef>
                <a:spcPts val="0"/>
              </a:spcBef>
              <a:spcAft>
                <a:spcPts val="0"/>
              </a:spcAft>
              <a:buNone/>
            </a:pPr>
            <a:r>
              <a:rPr b="1" lang="en-US" sz="3200">
                <a:solidFill>
                  <a:schemeClr val="dk1"/>
                </a:solidFill>
                <a:latin typeface="Milonga"/>
                <a:ea typeface="Milonga"/>
                <a:cs typeface="Milonga"/>
                <a:sym typeface="Milonga"/>
              </a:rPr>
              <a:t>Salvation</a:t>
            </a:r>
            <a:endParaRPr b="1" sz="3200">
              <a:solidFill>
                <a:schemeClr val="dk1"/>
              </a:solidFill>
              <a:latin typeface="Milonga"/>
              <a:ea typeface="Milonga"/>
              <a:cs typeface="Milonga"/>
              <a:sym typeface="Milonga"/>
            </a:endParaRPr>
          </a:p>
        </p:txBody>
      </p:sp>
      <p:sp>
        <p:nvSpPr>
          <p:cNvPr id="1049" name="Google Shape;1049;p17"/>
          <p:cNvSpPr txBox="1"/>
          <p:nvPr/>
        </p:nvSpPr>
        <p:spPr>
          <a:xfrm>
            <a:off x="159611" y="4925292"/>
            <a:ext cx="2911600" cy="1004400"/>
          </a:xfrm>
          <a:prstGeom prst="rect">
            <a:avLst/>
          </a:prstGeom>
          <a:noFill/>
          <a:ln>
            <a:noFill/>
          </a:ln>
        </p:spPr>
        <p:txBody>
          <a:bodyPr anchorCtr="0" anchor="t" bIns="121900" lIns="121900" spcFirstLastPara="1" rIns="121900" wrap="square" tIns="121900">
            <a:noAutofit/>
          </a:bodyPr>
          <a:lstStyle/>
          <a:p>
            <a:pPr indent="0" lvl="0" marL="0" marR="0" rtl="0" algn="r">
              <a:spcBef>
                <a:spcPts val="0"/>
              </a:spcBef>
              <a:spcAft>
                <a:spcPts val="0"/>
              </a:spcAft>
              <a:buNone/>
            </a:pPr>
            <a:r>
              <a:rPr lang="en-US" sz="2000">
                <a:solidFill>
                  <a:schemeClr val="dk1"/>
                </a:solidFill>
                <a:latin typeface="Adamina"/>
                <a:ea typeface="Adamina"/>
                <a:cs typeface="Adamina"/>
                <a:sym typeface="Adamina"/>
              </a:rPr>
              <a:t>Neptune is far away from Earth</a:t>
            </a:r>
            <a:endParaRPr sz="2000">
              <a:solidFill>
                <a:schemeClr val="dk1"/>
              </a:solidFill>
              <a:latin typeface="Adamina"/>
              <a:ea typeface="Adamina"/>
              <a:cs typeface="Adamina"/>
              <a:sym typeface="Adamina"/>
            </a:endParaRPr>
          </a:p>
        </p:txBody>
      </p:sp>
      <p:sp>
        <p:nvSpPr>
          <p:cNvPr id="1050" name="Google Shape;1050;p17"/>
          <p:cNvSpPr/>
          <p:nvPr/>
        </p:nvSpPr>
        <p:spPr>
          <a:xfrm>
            <a:off x="3071293" y="2664758"/>
            <a:ext cx="1108723" cy="242533"/>
          </a:xfrm>
          <a:custGeom>
            <a:rect b="b" l="l" r="r" t="t"/>
            <a:pathLst>
              <a:path extrusionOk="0" h="7276" w="41960">
                <a:moveTo>
                  <a:pt x="0" y="0"/>
                </a:moveTo>
                <a:lnTo>
                  <a:pt x="41960" y="0"/>
                </a:lnTo>
                <a:lnTo>
                  <a:pt x="41960" y="7276"/>
                </a:lnTo>
              </a:path>
            </a:pathLst>
          </a:custGeom>
          <a:noFill/>
          <a:ln cap="flat" cmpd="sng" w="38100">
            <a:solidFill>
              <a:srgbClr val="E52521"/>
            </a:solidFill>
            <a:prstDash val="solid"/>
            <a:round/>
            <a:headEnd len="sm" w="sm" type="none"/>
            <a:tailEnd len="sm" w="sm" type="none"/>
          </a:ln>
        </p:spPr>
      </p:sp>
      <p:sp>
        <p:nvSpPr>
          <p:cNvPr id="1051" name="Google Shape;1051;p17"/>
          <p:cNvSpPr/>
          <p:nvPr/>
        </p:nvSpPr>
        <p:spPr>
          <a:xfrm flipH="1" rot="10800000">
            <a:off x="3071293" y="4542457"/>
            <a:ext cx="1003683" cy="156435"/>
          </a:xfrm>
          <a:custGeom>
            <a:rect b="b" l="l" r="r" t="t"/>
            <a:pathLst>
              <a:path extrusionOk="0" h="7276" w="41960">
                <a:moveTo>
                  <a:pt x="0" y="0"/>
                </a:moveTo>
                <a:lnTo>
                  <a:pt x="41960" y="0"/>
                </a:lnTo>
                <a:lnTo>
                  <a:pt x="41960" y="7276"/>
                </a:lnTo>
              </a:path>
            </a:pathLst>
          </a:custGeom>
          <a:noFill/>
          <a:ln cap="flat" cmpd="sng" w="38100">
            <a:solidFill>
              <a:srgbClr val="E52521"/>
            </a:solidFill>
            <a:prstDash val="solid"/>
            <a:round/>
            <a:headEnd len="sm" w="sm" type="none"/>
            <a:tailEnd len="sm" w="sm" type="none"/>
          </a:ln>
        </p:spPr>
      </p:sp>
      <p:sp>
        <p:nvSpPr>
          <p:cNvPr id="1052" name="Google Shape;1052;p17"/>
          <p:cNvSpPr/>
          <p:nvPr/>
        </p:nvSpPr>
        <p:spPr>
          <a:xfrm flipH="1">
            <a:off x="7647619" y="2664748"/>
            <a:ext cx="1108723" cy="242533"/>
          </a:xfrm>
          <a:custGeom>
            <a:rect b="b" l="l" r="r" t="t"/>
            <a:pathLst>
              <a:path extrusionOk="0" h="7276" w="41960">
                <a:moveTo>
                  <a:pt x="0" y="0"/>
                </a:moveTo>
                <a:lnTo>
                  <a:pt x="41960" y="0"/>
                </a:lnTo>
                <a:lnTo>
                  <a:pt x="41960" y="7276"/>
                </a:lnTo>
              </a:path>
            </a:pathLst>
          </a:custGeom>
          <a:noFill/>
          <a:ln cap="flat" cmpd="sng" w="38100">
            <a:solidFill>
              <a:srgbClr val="E52521"/>
            </a:solidFill>
            <a:prstDash val="solid"/>
            <a:round/>
            <a:headEnd len="sm" w="sm" type="none"/>
            <a:tailEnd len="sm" w="sm" type="none"/>
          </a:ln>
        </p:spPr>
      </p:sp>
      <p:sp>
        <p:nvSpPr>
          <p:cNvPr id="1053" name="Google Shape;1053;p17"/>
          <p:cNvSpPr/>
          <p:nvPr/>
        </p:nvSpPr>
        <p:spPr>
          <a:xfrm rot="10800000">
            <a:off x="7752659" y="4542444"/>
            <a:ext cx="1003683" cy="156435"/>
          </a:xfrm>
          <a:custGeom>
            <a:rect b="b" l="l" r="r" t="t"/>
            <a:pathLst>
              <a:path extrusionOk="0" h="7276" w="41960">
                <a:moveTo>
                  <a:pt x="0" y="0"/>
                </a:moveTo>
                <a:lnTo>
                  <a:pt x="41960" y="0"/>
                </a:lnTo>
                <a:lnTo>
                  <a:pt x="41960" y="7276"/>
                </a:lnTo>
              </a:path>
            </a:pathLst>
          </a:custGeom>
          <a:noFill/>
          <a:ln cap="flat" cmpd="sng" w="38100">
            <a:solidFill>
              <a:srgbClr val="E52521"/>
            </a:solidFill>
            <a:prstDash val="solid"/>
            <a:round/>
            <a:headEnd len="sm" w="sm" type="none"/>
            <a:tailEnd len="sm" w="sm" type="none"/>
          </a:ln>
        </p:spPr>
      </p:sp>
      <p:pic>
        <p:nvPicPr>
          <p:cNvPr id="1054" name="Google Shape;1054;p17"/>
          <p:cNvPicPr preferRelativeResize="0"/>
          <p:nvPr/>
        </p:nvPicPr>
        <p:blipFill rotWithShape="1">
          <a:blip r:embed="rId3">
            <a:alphaModFix/>
          </a:blip>
          <a:srcRect b="0" l="0" r="0" t="0"/>
          <a:stretch/>
        </p:blipFill>
        <p:spPr>
          <a:xfrm>
            <a:off x="3278807" y="2834255"/>
            <a:ext cx="5582658" cy="361230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2F2F2"/>
            </a:gs>
            <a:gs pos="100000">
              <a:srgbClr val="BFBFBF"/>
            </a:gs>
          </a:gsLst>
          <a:path path="circle">
            <a:fillToRect b="50%" l="50%" r="50%" t="50%"/>
          </a:path>
          <a:tileRect/>
        </a:gradFill>
      </p:bgPr>
    </p:bg>
    <p:spTree>
      <p:nvGrpSpPr>
        <p:cNvPr id="1058" name="Shape 1058"/>
        <p:cNvGrpSpPr/>
        <p:nvPr/>
      </p:nvGrpSpPr>
      <p:grpSpPr>
        <a:xfrm>
          <a:off x="0" y="0"/>
          <a:ext cx="0" cy="0"/>
          <a:chOff x="0" y="0"/>
          <a:chExt cx="0" cy="0"/>
        </a:xfrm>
      </p:grpSpPr>
      <p:sp>
        <p:nvSpPr>
          <p:cNvPr id="1059" name="Google Shape;1059;p18"/>
          <p:cNvSpPr txBox="1"/>
          <p:nvPr/>
        </p:nvSpPr>
        <p:spPr>
          <a:xfrm>
            <a:off x="3850023" y="3289242"/>
            <a:ext cx="4581689" cy="1862048"/>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11500">
                <a:solidFill>
                  <a:srgbClr val="FF0000"/>
                </a:solidFill>
                <a:latin typeface="Arial"/>
                <a:ea typeface="Arial"/>
                <a:cs typeface="Arial"/>
                <a:sym typeface="Arial"/>
              </a:rPr>
              <a:t>YOUTUBE</a:t>
            </a:r>
            <a:endParaRPr sz="11500">
              <a:solidFill>
                <a:srgbClr val="FF0000"/>
              </a:solidFill>
              <a:latin typeface="Arial"/>
              <a:ea typeface="Arial"/>
              <a:cs typeface="Arial"/>
              <a:sym typeface="Arial"/>
            </a:endParaRPr>
          </a:p>
        </p:txBody>
      </p:sp>
      <p:pic>
        <p:nvPicPr>
          <p:cNvPr id="1060" name="Google Shape;1060;p18"/>
          <p:cNvPicPr preferRelativeResize="0"/>
          <p:nvPr/>
        </p:nvPicPr>
        <p:blipFill rotWithShape="1">
          <a:blip r:embed="rId3">
            <a:alphaModFix/>
          </a:blip>
          <a:srcRect b="0" l="0" r="0" t="0"/>
          <a:stretch/>
        </p:blipFill>
        <p:spPr>
          <a:xfrm>
            <a:off x="5160808" y="1708149"/>
            <a:ext cx="1960117" cy="1960117"/>
          </a:xfrm>
          <a:prstGeom prst="rect">
            <a:avLst/>
          </a:prstGeom>
          <a:noFill/>
          <a:ln>
            <a:noFill/>
          </a:ln>
        </p:spPr>
      </p:pic>
      <p:pic>
        <p:nvPicPr>
          <p:cNvPr id="1061" name="Google Shape;1061;p18"/>
          <p:cNvPicPr preferRelativeResize="0"/>
          <p:nvPr/>
        </p:nvPicPr>
        <p:blipFill rotWithShape="1">
          <a:blip r:embed="rId4">
            <a:alphaModFix/>
          </a:blip>
          <a:srcRect b="0" l="0" r="0" t="0"/>
          <a:stretch/>
        </p:blipFill>
        <p:spPr>
          <a:xfrm>
            <a:off x="4524262" y="5151290"/>
            <a:ext cx="3233208" cy="832796"/>
          </a:xfrm>
          <a:prstGeom prst="rect">
            <a:avLst/>
          </a:prstGeom>
          <a:noFill/>
          <a:ln>
            <a:noFill/>
          </a:ln>
        </p:spPr>
      </p:pic>
      <p:grpSp>
        <p:nvGrpSpPr>
          <p:cNvPr id="1062" name="Google Shape;1062;p18"/>
          <p:cNvGrpSpPr/>
          <p:nvPr/>
        </p:nvGrpSpPr>
        <p:grpSpPr>
          <a:xfrm>
            <a:off x="448936" y="2036526"/>
            <a:ext cx="3401085" cy="1303361"/>
            <a:chOff x="920500" y="1603171"/>
            <a:chExt cx="3401085" cy="1303361"/>
          </a:xfrm>
        </p:grpSpPr>
        <p:sp>
          <p:nvSpPr>
            <p:cNvPr id="1063" name="Google Shape;1063;p18"/>
            <p:cNvSpPr txBox="1"/>
            <p:nvPr/>
          </p:nvSpPr>
          <p:spPr>
            <a:xfrm>
              <a:off x="920500" y="1603171"/>
              <a:ext cx="3401085"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400">
                  <a:solidFill>
                    <a:schemeClr val="dk1"/>
                  </a:solidFill>
                  <a:latin typeface="Calibri"/>
                  <a:ea typeface="Calibri"/>
                  <a:cs typeface="Calibri"/>
                  <a:sym typeface="Calibri"/>
                </a:rPr>
                <a:t>Your Text  Here</a:t>
              </a:r>
              <a:endParaRPr b="1" sz="1400">
                <a:solidFill>
                  <a:schemeClr val="dk1"/>
                </a:solidFill>
                <a:latin typeface="Calibri"/>
                <a:ea typeface="Calibri"/>
                <a:cs typeface="Calibri"/>
                <a:sym typeface="Calibri"/>
              </a:endParaRPr>
            </a:p>
          </p:txBody>
        </p:sp>
        <p:sp>
          <p:nvSpPr>
            <p:cNvPr id="1064" name="Google Shape;1064;p18"/>
            <p:cNvSpPr txBox="1"/>
            <p:nvPr/>
          </p:nvSpPr>
          <p:spPr>
            <a:xfrm>
              <a:off x="920500" y="1890869"/>
              <a:ext cx="3401085" cy="1015663"/>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chemeClr val="dk1"/>
                  </a:solidFill>
                  <a:latin typeface="Calibri"/>
                  <a:ea typeface="Calibri"/>
                  <a:cs typeface="Calibri"/>
                  <a:sym typeface="Calibri"/>
                </a:rPr>
                <a:t>Get a modern PowerPoint  Presentation that is beautifully designed. I hope and I believe that this Template will your Time, Money and Reputation. You can simply impress your audience and add a unique zing.</a:t>
              </a:r>
              <a:endParaRPr/>
            </a:p>
          </p:txBody>
        </p:sp>
      </p:grpSp>
      <p:grpSp>
        <p:nvGrpSpPr>
          <p:cNvPr id="1065" name="Google Shape;1065;p18"/>
          <p:cNvGrpSpPr/>
          <p:nvPr/>
        </p:nvGrpSpPr>
        <p:grpSpPr>
          <a:xfrm>
            <a:off x="448935" y="3830199"/>
            <a:ext cx="3401085" cy="1303361"/>
            <a:chOff x="920500" y="1603171"/>
            <a:chExt cx="3401085" cy="1303361"/>
          </a:xfrm>
        </p:grpSpPr>
        <p:sp>
          <p:nvSpPr>
            <p:cNvPr id="1066" name="Google Shape;1066;p18"/>
            <p:cNvSpPr txBox="1"/>
            <p:nvPr/>
          </p:nvSpPr>
          <p:spPr>
            <a:xfrm>
              <a:off x="920500" y="1603171"/>
              <a:ext cx="3401085"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400">
                  <a:solidFill>
                    <a:schemeClr val="dk1"/>
                  </a:solidFill>
                  <a:latin typeface="Calibri"/>
                  <a:ea typeface="Calibri"/>
                  <a:cs typeface="Calibri"/>
                  <a:sym typeface="Calibri"/>
                </a:rPr>
                <a:t>Your Text  Here</a:t>
              </a:r>
              <a:endParaRPr b="1" sz="1400">
                <a:solidFill>
                  <a:schemeClr val="dk1"/>
                </a:solidFill>
                <a:latin typeface="Calibri"/>
                <a:ea typeface="Calibri"/>
                <a:cs typeface="Calibri"/>
                <a:sym typeface="Calibri"/>
              </a:endParaRPr>
            </a:p>
          </p:txBody>
        </p:sp>
        <p:sp>
          <p:nvSpPr>
            <p:cNvPr id="1067" name="Google Shape;1067;p18"/>
            <p:cNvSpPr txBox="1"/>
            <p:nvPr/>
          </p:nvSpPr>
          <p:spPr>
            <a:xfrm>
              <a:off x="920500" y="1890869"/>
              <a:ext cx="3401085" cy="1015663"/>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chemeClr val="dk1"/>
                  </a:solidFill>
                  <a:latin typeface="Calibri"/>
                  <a:ea typeface="Calibri"/>
                  <a:cs typeface="Calibri"/>
                  <a:sym typeface="Calibri"/>
                </a:rPr>
                <a:t>Get a modern PowerPoint  Presentation that is beautifully designed. I hope and I believe that this Template will your Time, Money and Reputation. You can simply impress your audience and add a unique zing.</a:t>
              </a:r>
              <a:endParaRPr/>
            </a:p>
          </p:txBody>
        </p:sp>
      </p:grpSp>
      <p:grpSp>
        <p:nvGrpSpPr>
          <p:cNvPr id="1068" name="Google Shape;1068;p18"/>
          <p:cNvGrpSpPr/>
          <p:nvPr/>
        </p:nvGrpSpPr>
        <p:grpSpPr>
          <a:xfrm>
            <a:off x="8431710" y="1985881"/>
            <a:ext cx="3401085" cy="1303361"/>
            <a:chOff x="920500" y="1603171"/>
            <a:chExt cx="3401085" cy="1303361"/>
          </a:xfrm>
        </p:grpSpPr>
        <p:sp>
          <p:nvSpPr>
            <p:cNvPr id="1069" name="Google Shape;1069;p18"/>
            <p:cNvSpPr txBox="1"/>
            <p:nvPr/>
          </p:nvSpPr>
          <p:spPr>
            <a:xfrm>
              <a:off x="920500" y="1603171"/>
              <a:ext cx="340108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Calibri"/>
                  <a:ea typeface="Calibri"/>
                  <a:cs typeface="Calibri"/>
                  <a:sym typeface="Calibri"/>
                </a:rPr>
                <a:t>Your Text  Here</a:t>
              </a:r>
              <a:endParaRPr b="1" sz="1400">
                <a:solidFill>
                  <a:schemeClr val="dk1"/>
                </a:solidFill>
                <a:latin typeface="Calibri"/>
                <a:ea typeface="Calibri"/>
                <a:cs typeface="Calibri"/>
                <a:sym typeface="Calibri"/>
              </a:endParaRPr>
            </a:p>
          </p:txBody>
        </p:sp>
        <p:sp>
          <p:nvSpPr>
            <p:cNvPr id="1070" name="Google Shape;1070;p18"/>
            <p:cNvSpPr txBox="1"/>
            <p:nvPr/>
          </p:nvSpPr>
          <p:spPr>
            <a:xfrm>
              <a:off x="920500" y="1890869"/>
              <a:ext cx="3401085"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Get a modern PowerPoint  Presentation that is beautifully designed. I hope and I believe that this Template will your Time, Money and Reputation. You can simply impress your audience and add a unique zing.</a:t>
              </a:r>
              <a:endParaRPr/>
            </a:p>
          </p:txBody>
        </p:sp>
      </p:grpSp>
      <p:grpSp>
        <p:nvGrpSpPr>
          <p:cNvPr id="1071" name="Google Shape;1071;p18"/>
          <p:cNvGrpSpPr/>
          <p:nvPr/>
        </p:nvGrpSpPr>
        <p:grpSpPr>
          <a:xfrm>
            <a:off x="8431709" y="3779554"/>
            <a:ext cx="3401085" cy="1303361"/>
            <a:chOff x="920500" y="1603171"/>
            <a:chExt cx="3401085" cy="1303361"/>
          </a:xfrm>
        </p:grpSpPr>
        <p:sp>
          <p:nvSpPr>
            <p:cNvPr id="1072" name="Google Shape;1072;p18"/>
            <p:cNvSpPr txBox="1"/>
            <p:nvPr/>
          </p:nvSpPr>
          <p:spPr>
            <a:xfrm>
              <a:off x="920500" y="1603171"/>
              <a:ext cx="340108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Calibri"/>
                  <a:ea typeface="Calibri"/>
                  <a:cs typeface="Calibri"/>
                  <a:sym typeface="Calibri"/>
                </a:rPr>
                <a:t>Your Text  Here</a:t>
              </a:r>
              <a:endParaRPr b="1" sz="1400">
                <a:solidFill>
                  <a:schemeClr val="dk1"/>
                </a:solidFill>
                <a:latin typeface="Calibri"/>
                <a:ea typeface="Calibri"/>
                <a:cs typeface="Calibri"/>
                <a:sym typeface="Calibri"/>
              </a:endParaRPr>
            </a:p>
          </p:txBody>
        </p:sp>
        <p:sp>
          <p:nvSpPr>
            <p:cNvPr id="1073" name="Google Shape;1073;p18"/>
            <p:cNvSpPr txBox="1"/>
            <p:nvPr/>
          </p:nvSpPr>
          <p:spPr>
            <a:xfrm>
              <a:off x="920500" y="1890869"/>
              <a:ext cx="3401085"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Get a modern PowerPoint  Presentation that is beautifully designed. I hope and I believe that this Template will your Time, Money and Reputation. You can simply impress your audience and add a unique zing.</a:t>
              </a:r>
              <a:endParaRPr/>
            </a:p>
          </p:txBody>
        </p:sp>
      </p:grpSp>
    </p:spTree>
  </p:cSld>
  <p:clrMapOvr>
    <a:masterClrMapping/>
  </p:clrMapOvr>
  <mc:AlternateContent>
    <mc:Choice Requires="p14">
      <p:transition spd="slow" p14:dur="7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7" name="Shape 1077"/>
        <p:cNvGrpSpPr/>
        <p:nvPr/>
      </p:nvGrpSpPr>
      <p:grpSpPr>
        <a:xfrm>
          <a:off x="0" y="0"/>
          <a:ext cx="0" cy="0"/>
          <a:chOff x="0" y="0"/>
          <a:chExt cx="0" cy="0"/>
        </a:xfrm>
      </p:grpSpPr>
      <p:sp>
        <p:nvSpPr>
          <p:cNvPr id="1078" name="Google Shape;1078;p19"/>
          <p:cNvSpPr txBox="1"/>
          <p:nvPr>
            <p:ph idx="4294967295" type="body"/>
          </p:nvPr>
        </p:nvSpPr>
        <p:spPr>
          <a:xfrm>
            <a:off x="4069507" y="167870"/>
            <a:ext cx="11572875" cy="723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800"/>
              <a:buNone/>
            </a:pPr>
            <a:r>
              <a:rPr b="1" lang="en-US">
                <a:solidFill>
                  <a:schemeClr val="lt1"/>
                </a:solidFill>
              </a:rPr>
              <a:t>Infographic Style</a:t>
            </a:r>
            <a:endParaRPr/>
          </a:p>
        </p:txBody>
      </p:sp>
      <p:cxnSp>
        <p:nvCxnSpPr>
          <p:cNvPr id="1079" name="Google Shape;1079;p19"/>
          <p:cNvCxnSpPr/>
          <p:nvPr/>
        </p:nvCxnSpPr>
        <p:spPr>
          <a:xfrm rot="10800000">
            <a:off x="-1113" y="4082040"/>
            <a:ext cx="7205870" cy="0"/>
          </a:xfrm>
          <a:prstGeom prst="straightConnector1">
            <a:avLst/>
          </a:prstGeom>
          <a:noFill/>
          <a:ln cap="flat" cmpd="sng" w="44450">
            <a:solidFill>
              <a:srgbClr val="E52521"/>
            </a:solidFill>
            <a:prstDash val="solid"/>
            <a:miter lim="800000"/>
            <a:headEnd len="sm" w="sm" type="none"/>
            <a:tailEnd len="sm" w="sm" type="none"/>
          </a:ln>
        </p:spPr>
      </p:cxnSp>
      <p:sp>
        <p:nvSpPr>
          <p:cNvPr id="1080" name="Google Shape;1080;p19"/>
          <p:cNvSpPr/>
          <p:nvPr/>
        </p:nvSpPr>
        <p:spPr>
          <a:xfrm flipH="1">
            <a:off x="6599208" y="2011700"/>
            <a:ext cx="605549" cy="605549"/>
          </a:xfrm>
          <a:prstGeom prst="ellipse">
            <a:avLst/>
          </a:prstGeom>
          <a:solidFill>
            <a:schemeClr val="lt1"/>
          </a:solidFill>
          <a:ln cap="flat" cmpd="sng" w="38100">
            <a:solidFill>
              <a:srgbClr val="E5252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chemeClr val="lt1"/>
              </a:solidFill>
              <a:latin typeface="Calibri"/>
              <a:ea typeface="Calibri"/>
              <a:cs typeface="Calibri"/>
              <a:sym typeface="Calibri"/>
            </a:endParaRPr>
          </a:p>
        </p:txBody>
      </p:sp>
      <p:sp>
        <p:nvSpPr>
          <p:cNvPr id="1081" name="Google Shape;1081;p19"/>
          <p:cNvSpPr/>
          <p:nvPr/>
        </p:nvSpPr>
        <p:spPr>
          <a:xfrm rot="8580000">
            <a:off x="6739828" y="2152750"/>
            <a:ext cx="324311" cy="323447"/>
          </a:xfrm>
          <a:custGeom>
            <a:rect b="b" l="l" r="r" t="t"/>
            <a:pathLst>
              <a:path extrusionOk="0" h="3862045" w="3872365">
                <a:moveTo>
                  <a:pt x="1786489" y="808318"/>
                </a:moveTo>
                <a:cubicBezTo>
                  <a:pt x="1525809" y="610106"/>
                  <a:pt x="1257124" y="397966"/>
                  <a:pt x="1040385" y="230829"/>
                </a:cubicBezTo>
                <a:cubicBezTo>
                  <a:pt x="1905215" y="-194386"/>
                  <a:pt x="2650439" y="24572"/>
                  <a:pt x="3162062" y="429660"/>
                </a:cubicBezTo>
                <a:cubicBezTo>
                  <a:pt x="3007351" y="875340"/>
                  <a:pt x="2905932" y="1443216"/>
                  <a:pt x="2745609" y="1410478"/>
                </a:cubicBezTo>
                <a:cubicBezTo>
                  <a:pt x="2633182" y="1430335"/>
                  <a:pt x="2220955" y="1138671"/>
                  <a:pt x="1786489" y="808318"/>
                </a:cubicBezTo>
                <a:close/>
                <a:moveTo>
                  <a:pt x="2701004" y="2590217"/>
                </a:moveTo>
                <a:cubicBezTo>
                  <a:pt x="2682933" y="2576481"/>
                  <a:pt x="2672282" y="2559744"/>
                  <a:pt x="2670336" y="2539383"/>
                </a:cubicBezTo>
                <a:cubicBezTo>
                  <a:pt x="2587360" y="2376647"/>
                  <a:pt x="3042640" y="1246798"/>
                  <a:pt x="3299881" y="563773"/>
                </a:cubicBezTo>
                <a:cubicBezTo>
                  <a:pt x="3959368" y="1266493"/>
                  <a:pt x="3967860" y="2043171"/>
                  <a:pt x="3730056" y="2650875"/>
                </a:cubicBezTo>
                <a:cubicBezTo>
                  <a:pt x="3317547" y="2635434"/>
                  <a:pt x="2827499" y="2686366"/>
                  <a:pt x="2701004" y="2590217"/>
                </a:cubicBezTo>
                <a:close/>
                <a:moveTo>
                  <a:pt x="19691" y="2248546"/>
                </a:moveTo>
                <a:cubicBezTo>
                  <a:pt x="-100797" y="1292396"/>
                  <a:pt x="348853" y="659059"/>
                  <a:pt x="898439" y="307194"/>
                </a:cubicBezTo>
                <a:cubicBezTo>
                  <a:pt x="1269469" y="598575"/>
                  <a:pt x="1773388" y="879352"/>
                  <a:pt x="1690237" y="1020281"/>
                </a:cubicBezTo>
                <a:cubicBezTo>
                  <a:pt x="1661713" y="1200709"/>
                  <a:pt x="629275" y="1847170"/>
                  <a:pt x="19691" y="2248546"/>
                </a:cubicBezTo>
                <a:close/>
                <a:moveTo>
                  <a:pt x="1805382" y="3858278"/>
                </a:moveTo>
                <a:cubicBezTo>
                  <a:pt x="1676483" y="3404460"/>
                  <a:pt x="1433840" y="2881111"/>
                  <a:pt x="1583946" y="2815971"/>
                </a:cubicBezTo>
                <a:cubicBezTo>
                  <a:pt x="1713076" y="2686769"/>
                  <a:pt x="2928316" y="2770622"/>
                  <a:pt x="3657403" y="2804207"/>
                </a:cubicBezTo>
                <a:cubicBezTo>
                  <a:pt x="3192869" y="3648569"/>
                  <a:pt x="2456828" y="3896652"/>
                  <a:pt x="1805382" y="3858278"/>
                </a:cubicBezTo>
                <a:close/>
                <a:moveTo>
                  <a:pt x="762284" y="3480575"/>
                </a:moveTo>
                <a:cubicBezTo>
                  <a:pt x="380940" y="3198297"/>
                  <a:pt x="161300" y="2806810"/>
                  <a:pt x="58293" y="2412172"/>
                </a:cubicBezTo>
                <a:cubicBezTo>
                  <a:pt x="450067" y="2149344"/>
                  <a:pt x="872820" y="1756853"/>
                  <a:pt x="981158" y="1879484"/>
                </a:cubicBezTo>
                <a:cubicBezTo>
                  <a:pt x="1143940" y="1962367"/>
                  <a:pt x="1439720" y="3144041"/>
                  <a:pt x="1633080" y="3847823"/>
                </a:cubicBezTo>
                <a:cubicBezTo>
                  <a:pt x="1278110" y="3779994"/>
                  <a:pt x="991090" y="3649942"/>
                  <a:pt x="762284" y="3480575"/>
                </a:cubicBezTo>
                <a:close/>
              </a:path>
            </a:pathLst>
          </a:cu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rgbClr val="3F3F3F"/>
              </a:solidFill>
              <a:latin typeface="Calibri"/>
              <a:ea typeface="Calibri"/>
              <a:cs typeface="Calibri"/>
              <a:sym typeface="Calibri"/>
            </a:endParaRPr>
          </a:p>
        </p:txBody>
      </p:sp>
      <p:grpSp>
        <p:nvGrpSpPr>
          <p:cNvPr id="1082" name="Google Shape;1082;p19"/>
          <p:cNvGrpSpPr/>
          <p:nvPr/>
        </p:nvGrpSpPr>
        <p:grpSpPr>
          <a:xfrm flipH="1">
            <a:off x="1701614" y="1960531"/>
            <a:ext cx="4735786" cy="707886"/>
            <a:chOff x="592509" y="1556792"/>
            <a:chExt cx="2361076" cy="707886"/>
          </a:xfrm>
        </p:grpSpPr>
        <p:sp>
          <p:nvSpPr>
            <p:cNvPr id="1083" name="Google Shape;1083;p19"/>
            <p:cNvSpPr txBox="1"/>
            <p:nvPr/>
          </p:nvSpPr>
          <p:spPr>
            <a:xfrm>
              <a:off x="592509" y="1803013"/>
              <a:ext cx="2361076"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a:t>
              </a:r>
              <a:r>
                <a:rPr lang="en-US" sz="1200">
                  <a:solidFill>
                    <a:srgbClr val="3F3F3F"/>
                  </a:solidFill>
                  <a:latin typeface="Arial"/>
                  <a:ea typeface="Arial"/>
                  <a:cs typeface="Arial"/>
                  <a:sym typeface="Arial"/>
                </a:rPr>
                <a:t>Easy to change colors, photos and Text. </a:t>
              </a:r>
              <a:endParaRPr sz="1200">
                <a:solidFill>
                  <a:srgbClr val="3F3F3F"/>
                </a:solidFill>
                <a:latin typeface="Calibri"/>
                <a:ea typeface="Calibri"/>
                <a:cs typeface="Calibri"/>
                <a:sym typeface="Calibri"/>
              </a:endParaRPr>
            </a:p>
          </p:txBody>
        </p:sp>
        <p:sp>
          <p:nvSpPr>
            <p:cNvPr id="1084" name="Google Shape;1084;p19"/>
            <p:cNvSpPr txBox="1"/>
            <p:nvPr/>
          </p:nvSpPr>
          <p:spPr>
            <a:xfrm>
              <a:off x="592509" y="1556792"/>
              <a:ext cx="2361075" cy="276999"/>
            </a:xfrm>
            <a:prstGeom prst="rect">
              <a:avLst/>
            </a:prstGeom>
            <a:noFill/>
            <a:ln>
              <a:noFill/>
            </a:ln>
          </p:spPr>
          <p:txBody>
            <a:bodyPr anchorCtr="0" anchor="t" bIns="45700" lIns="108000" spcFirstLastPara="1" rIns="108000" wrap="square" tIns="45700">
              <a:spAutoFit/>
            </a:bodyPr>
            <a:lstStyle/>
            <a:p>
              <a:pPr indent="0" lvl="0" marL="0" marR="0" rtl="0" algn="r">
                <a:spcBef>
                  <a:spcPts val="0"/>
                </a:spcBef>
                <a:spcAft>
                  <a:spcPts val="0"/>
                </a:spcAft>
                <a:buNone/>
              </a:pPr>
              <a:r>
                <a:rPr b="1" lang="en-US" sz="1200">
                  <a:solidFill>
                    <a:srgbClr val="3F3F3F"/>
                  </a:solidFill>
                  <a:latin typeface="Calibri"/>
                  <a:ea typeface="Calibri"/>
                  <a:cs typeface="Calibri"/>
                  <a:sym typeface="Calibri"/>
                </a:rPr>
                <a:t>Contents Title</a:t>
              </a:r>
              <a:endParaRPr b="1" sz="1200">
                <a:solidFill>
                  <a:srgbClr val="3F3F3F"/>
                </a:solidFill>
                <a:latin typeface="Calibri"/>
                <a:ea typeface="Calibri"/>
                <a:cs typeface="Calibri"/>
                <a:sym typeface="Calibri"/>
              </a:endParaRPr>
            </a:p>
          </p:txBody>
        </p:sp>
      </p:grpSp>
      <p:sp>
        <p:nvSpPr>
          <p:cNvPr id="1085" name="Google Shape;1085;p19"/>
          <p:cNvSpPr/>
          <p:nvPr/>
        </p:nvSpPr>
        <p:spPr>
          <a:xfrm flipH="1">
            <a:off x="6599208" y="5480247"/>
            <a:ext cx="605549" cy="605549"/>
          </a:xfrm>
          <a:prstGeom prst="ellipse">
            <a:avLst/>
          </a:prstGeom>
          <a:solidFill>
            <a:schemeClr val="lt1"/>
          </a:solidFill>
          <a:ln cap="flat" cmpd="sng" w="38100">
            <a:solidFill>
              <a:srgbClr val="E5252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chemeClr val="lt1"/>
              </a:solidFill>
              <a:latin typeface="Calibri"/>
              <a:ea typeface="Calibri"/>
              <a:cs typeface="Calibri"/>
              <a:sym typeface="Calibri"/>
            </a:endParaRPr>
          </a:p>
        </p:txBody>
      </p:sp>
      <p:sp>
        <p:nvSpPr>
          <p:cNvPr id="1086" name="Google Shape;1086;p19"/>
          <p:cNvSpPr/>
          <p:nvPr/>
        </p:nvSpPr>
        <p:spPr>
          <a:xfrm>
            <a:off x="6755259" y="5636575"/>
            <a:ext cx="293456" cy="292893"/>
          </a:xfrm>
          <a:custGeom>
            <a:rect b="b" l="l" r="r" t="t"/>
            <a:pathLst>
              <a:path extrusionOk="0" h="4012920" w="4020621">
                <a:moveTo>
                  <a:pt x="780213" y="3724888"/>
                </a:moveTo>
                <a:lnTo>
                  <a:pt x="2868445" y="3724888"/>
                </a:lnTo>
                <a:lnTo>
                  <a:pt x="2868445" y="4012920"/>
                </a:lnTo>
                <a:lnTo>
                  <a:pt x="780213" y="4012920"/>
                </a:lnTo>
                <a:close/>
                <a:moveTo>
                  <a:pt x="4020621" y="2152587"/>
                </a:moveTo>
                <a:lnTo>
                  <a:pt x="4020621" y="3448731"/>
                </a:lnTo>
                <a:lnTo>
                  <a:pt x="3903908" y="3386593"/>
                </a:lnTo>
                <a:lnTo>
                  <a:pt x="3903908" y="2214725"/>
                </a:lnTo>
                <a:close/>
                <a:moveTo>
                  <a:pt x="1582587" y="1544569"/>
                </a:moveTo>
                <a:cubicBezTo>
                  <a:pt x="1525677" y="1652847"/>
                  <a:pt x="1434945" y="1739939"/>
                  <a:pt x="1324158" y="1792547"/>
                </a:cubicBezTo>
                <a:lnTo>
                  <a:pt x="1790243" y="1792547"/>
                </a:lnTo>
                <a:cubicBezTo>
                  <a:pt x="1708293" y="1721838"/>
                  <a:pt x="1638004" y="1638154"/>
                  <a:pt x="1582587" y="1544569"/>
                </a:cubicBezTo>
                <a:close/>
                <a:moveTo>
                  <a:pt x="1238323" y="1312673"/>
                </a:moveTo>
                <a:cubicBezTo>
                  <a:pt x="1173622" y="1312673"/>
                  <a:pt x="1121172" y="1365123"/>
                  <a:pt x="1121172" y="1429824"/>
                </a:cubicBezTo>
                <a:cubicBezTo>
                  <a:pt x="1121172" y="1494525"/>
                  <a:pt x="1173622" y="1546975"/>
                  <a:pt x="1238323" y="1546975"/>
                </a:cubicBezTo>
                <a:cubicBezTo>
                  <a:pt x="1303024" y="1546975"/>
                  <a:pt x="1355474" y="1494525"/>
                  <a:pt x="1355474" y="1429824"/>
                </a:cubicBezTo>
                <a:cubicBezTo>
                  <a:pt x="1355474" y="1365123"/>
                  <a:pt x="1303024" y="1312673"/>
                  <a:pt x="1238323" y="1312673"/>
                </a:cubicBezTo>
                <a:close/>
                <a:moveTo>
                  <a:pt x="870057" y="1312673"/>
                </a:moveTo>
                <a:cubicBezTo>
                  <a:pt x="805356" y="1312673"/>
                  <a:pt x="752906" y="1365123"/>
                  <a:pt x="752906" y="1429824"/>
                </a:cubicBezTo>
                <a:cubicBezTo>
                  <a:pt x="752906" y="1494525"/>
                  <a:pt x="805356" y="1546975"/>
                  <a:pt x="870057" y="1546975"/>
                </a:cubicBezTo>
                <a:cubicBezTo>
                  <a:pt x="934758" y="1546975"/>
                  <a:pt x="987208" y="1494525"/>
                  <a:pt x="987208" y="1429824"/>
                </a:cubicBezTo>
                <a:cubicBezTo>
                  <a:pt x="987208" y="1365123"/>
                  <a:pt x="934758" y="1312673"/>
                  <a:pt x="870057" y="1312673"/>
                </a:cubicBezTo>
                <a:close/>
                <a:moveTo>
                  <a:pt x="2775838" y="1127627"/>
                </a:moveTo>
                <a:cubicBezTo>
                  <a:pt x="2666578" y="1127627"/>
                  <a:pt x="2578006" y="1216199"/>
                  <a:pt x="2578006" y="1325459"/>
                </a:cubicBezTo>
                <a:cubicBezTo>
                  <a:pt x="2578006" y="1434719"/>
                  <a:pt x="2666578" y="1523291"/>
                  <a:pt x="2775838" y="1523291"/>
                </a:cubicBezTo>
                <a:cubicBezTo>
                  <a:pt x="2885098" y="1523291"/>
                  <a:pt x="2973670" y="1434719"/>
                  <a:pt x="2973670" y="1325459"/>
                </a:cubicBezTo>
                <a:cubicBezTo>
                  <a:pt x="2973670" y="1216199"/>
                  <a:pt x="2885098" y="1127627"/>
                  <a:pt x="2775838" y="1127627"/>
                </a:cubicBezTo>
                <a:close/>
                <a:moveTo>
                  <a:pt x="2153949" y="1127627"/>
                </a:moveTo>
                <a:cubicBezTo>
                  <a:pt x="2044689" y="1127627"/>
                  <a:pt x="1956117" y="1216199"/>
                  <a:pt x="1956117" y="1325459"/>
                </a:cubicBezTo>
                <a:cubicBezTo>
                  <a:pt x="1956117" y="1434719"/>
                  <a:pt x="2044689" y="1523291"/>
                  <a:pt x="2153949" y="1523291"/>
                </a:cubicBezTo>
                <a:cubicBezTo>
                  <a:pt x="2263209" y="1523291"/>
                  <a:pt x="2351781" y="1434719"/>
                  <a:pt x="2351781" y="1325459"/>
                </a:cubicBezTo>
                <a:cubicBezTo>
                  <a:pt x="2351781" y="1216199"/>
                  <a:pt x="2263209" y="1127627"/>
                  <a:pt x="2153949" y="1127627"/>
                </a:cubicBezTo>
                <a:close/>
                <a:moveTo>
                  <a:pt x="1238323" y="956510"/>
                </a:moveTo>
                <a:cubicBezTo>
                  <a:pt x="1173622" y="956510"/>
                  <a:pt x="1121172" y="1008960"/>
                  <a:pt x="1121172" y="1073661"/>
                </a:cubicBezTo>
                <a:cubicBezTo>
                  <a:pt x="1121172" y="1138362"/>
                  <a:pt x="1173622" y="1190812"/>
                  <a:pt x="1238323" y="1190812"/>
                </a:cubicBezTo>
                <a:cubicBezTo>
                  <a:pt x="1303024" y="1190812"/>
                  <a:pt x="1355474" y="1138362"/>
                  <a:pt x="1355474" y="1073661"/>
                </a:cubicBezTo>
                <a:cubicBezTo>
                  <a:pt x="1355474" y="1008960"/>
                  <a:pt x="1303024" y="956510"/>
                  <a:pt x="1238323" y="956510"/>
                </a:cubicBezTo>
                <a:close/>
                <a:moveTo>
                  <a:pt x="870057" y="956510"/>
                </a:moveTo>
                <a:cubicBezTo>
                  <a:pt x="805356" y="956510"/>
                  <a:pt x="752906" y="1008960"/>
                  <a:pt x="752906" y="1073661"/>
                </a:cubicBezTo>
                <a:cubicBezTo>
                  <a:pt x="752906" y="1138362"/>
                  <a:pt x="805356" y="1190812"/>
                  <a:pt x="870057" y="1190812"/>
                </a:cubicBezTo>
                <a:cubicBezTo>
                  <a:pt x="934758" y="1190812"/>
                  <a:pt x="987208" y="1138362"/>
                  <a:pt x="987208" y="1073661"/>
                </a:cubicBezTo>
                <a:cubicBezTo>
                  <a:pt x="987208" y="1008960"/>
                  <a:pt x="934758" y="956510"/>
                  <a:pt x="870057" y="956510"/>
                </a:cubicBezTo>
                <a:close/>
                <a:moveTo>
                  <a:pt x="2775838" y="526176"/>
                </a:moveTo>
                <a:cubicBezTo>
                  <a:pt x="2666578" y="526176"/>
                  <a:pt x="2578006" y="614748"/>
                  <a:pt x="2578006" y="724008"/>
                </a:cubicBezTo>
                <a:cubicBezTo>
                  <a:pt x="2578006" y="833268"/>
                  <a:pt x="2666578" y="921840"/>
                  <a:pt x="2775838" y="921840"/>
                </a:cubicBezTo>
                <a:cubicBezTo>
                  <a:pt x="2885098" y="921840"/>
                  <a:pt x="2973670" y="833268"/>
                  <a:pt x="2973670" y="724008"/>
                </a:cubicBezTo>
                <a:cubicBezTo>
                  <a:pt x="2973670" y="614748"/>
                  <a:pt x="2885098" y="526176"/>
                  <a:pt x="2775838" y="526176"/>
                </a:cubicBezTo>
                <a:close/>
                <a:moveTo>
                  <a:pt x="2153949" y="526176"/>
                </a:moveTo>
                <a:cubicBezTo>
                  <a:pt x="2044689" y="526176"/>
                  <a:pt x="1956117" y="614748"/>
                  <a:pt x="1956117" y="724008"/>
                </a:cubicBezTo>
                <a:cubicBezTo>
                  <a:pt x="1956117" y="833268"/>
                  <a:pt x="2044689" y="921840"/>
                  <a:pt x="2153949" y="921840"/>
                </a:cubicBezTo>
                <a:cubicBezTo>
                  <a:pt x="2263209" y="921840"/>
                  <a:pt x="2351781" y="833268"/>
                  <a:pt x="2351781" y="724008"/>
                </a:cubicBezTo>
                <a:cubicBezTo>
                  <a:pt x="2351781" y="614748"/>
                  <a:pt x="2263209" y="526176"/>
                  <a:pt x="2153949" y="526176"/>
                </a:cubicBezTo>
                <a:close/>
                <a:moveTo>
                  <a:pt x="2464893" y="0"/>
                </a:moveTo>
                <a:cubicBezTo>
                  <a:pt x="3030837" y="0"/>
                  <a:pt x="3489626" y="458789"/>
                  <a:pt x="3489626" y="1024733"/>
                </a:cubicBezTo>
                <a:cubicBezTo>
                  <a:pt x="3489626" y="1442455"/>
                  <a:pt x="3239684" y="1801800"/>
                  <a:pt x="2880320" y="1959209"/>
                </a:cubicBezTo>
                <a:lnTo>
                  <a:pt x="2880320" y="2008571"/>
                </a:lnTo>
                <a:lnTo>
                  <a:pt x="3250857" y="2008571"/>
                </a:lnTo>
                <a:lnTo>
                  <a:pt x="3250857" y="2359970"/>
                </a:lnTo>
                <a:lnTo>
                  <a:pt x="3437294" y="2359970"/>
                </a:lnTo>
                <a:lnTo>
                  <a:pt x="3437294" y="2360694"/>
                </a:lnTo>
                <a:lnTo>
                  <a:pt x="3852060" y="2233461"/>
                </a:lnTo>
                <a:lnTo>
                  <a:pt x="3852060" y="3367858"/>
                </a:lnTo>
                <a:lnTo>
                  <a:pt x="3437294" y="3240624"/>
                </a:lnTo>
                <a:lnTo>
                  <a:pt x="3437294" y="3241349"/>
                </a:lnTo>
                <a:lnTo>
                  <a:pt x="3250857" y="3241349"/>
                </a:lnTo>
                <a:lnTo>
                  <a:pt x="3250857" y="3633063"/>
                </a:lnTo>
                <a:lnTo>
                  <a:pt x="298529" y="3633063"/>
                </a:lnTo>
                <a:lnTo>
                  <a:pt x="298529" y="2431730"/>
                </a:lnTo>
                <a:lnTo>
                  <a:pt x="0" y="2008571"/>
                </a:lnTo>
                <a:lnTo>
                  <a:pt x="298529" y="2008571"/>
                </a:lnTo>
                <a:lnTo>
                  <a:pt x="792088" y="2008571"/>
                </a:lnTo>
                <a:lnTo>
                  <a:pt x="792088" y="1796817"/>
                </a:lnTo>
                <a:cubicBezTo>
                  <a:pt x="587745" y="1700755"/>
                  <a:pt x="447370" y="1492642"/>
                  <a:pt x="447370" y="1251742"/>
                </a:cubicBezTo>
                <a:cubicBezTo>
                  <a:pt x="447370" y="916605"/>
                  <a:pt x="719053" y="644923"/>
                  <a:pt x="1054190" y="644923"/>
                </a:cubicBezTo>
                <a:cubicBezTo>
                  <a:pt x="1212753" y="644923"/>
                  <a:pt x="1357112" y="705740"/>
                  <a:pt x="1463939" y="806702"/>
                </a:cubicBezTo>
                <a:cubicBezTo>
                  <a:pt x="1563407" y="345444"/>
                  <a:pt x="1973809" y="0"/>
                  <a:pt x="2464893" y="0"/>
                </a:cubicBezTo>
                <a:close/>
              </a:path>
            </a:pathLst>
          </a:cu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rgbClr val="3F3F3F"/>
              </a:solidFill>
              <a:latin typeface="Calibri"/>
              <a:ea typeface="Calibri"/>
              <a:cs typeface="Calibri"/>
              <a:sym typeface="Calibri"/>
            </a:endParaRPr>
          </a:p>
        </p:txBody>
      </p:sp>
      <p:grpSp>
        <p:nvGrpSpPr>
          <p:cNvPr id="1087" name="Google Shape;1087;p19"/>
          <p:cNvGrpSpPr/>
          <p:nvPr/>
        </p:nvGrpSpPr>
        <p:grpSpPr>
          <a:xfrm flipH="1">
            <a:off x="1701615" y="5429078"/>
            <a:ext cx="4735786" cy="707886"/>
            <a:chOff x="592509" y="1556792"/>
            <a:chExt cx="2361076" cy="707886"/>
          </a:xfrm>
        </p:grpSpPr>
        <p:sp>
          <p:nvSpPr>
            <p:cNvPr id="1088" name="Google Shape;1088;p19"/>
            <p:cNvSpPr txBox="1"/>
            <p:nvPr/>
          </p:nvSpPr>
          <p:spPr>
            <a:xfrm>
              <a:off x="592509" y="1803013"/>
              <a:ext cx="2361076"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a:t>
              </a:r>
              <a:r>
                <a:rPr lang="en-US" sz="1200">
                  <a:solidFill>
                    <a:srgbClr val="3F3F3F"/>
                  </a:solidFill>
                  <a:latin typeface="Arial"/>
                  <a:ea typeface="Arial"/>
                  <a:cs typeface="Arial"/>
                  <a:sym typeface="Arial"/>
                </a:rPr>
                <a:t> Easy to change colors, photos and Text.</a:t>
              </a:r>
              <a:r>
                <a:rPr lang="en-US" sz="1200">
                  <a:solidFill>
                    <a:srgbClr val="3F3F3F"/>
                  </a:solidFill>
                  <a:latin typeface="Calibri"/>
                  <a:ea typeface="Calibri"/>
                  <a:cs typeface="Calibri"/>
                  <a:sym typeface="Calibri"/>
                </a:rPr>
                <a:t> </a:t>
              </a:r>
              <a:endParaRPr/>
            </a:p>
          </p:txBody>
        </p:sp>
        <p:sp>
          <p:nvSpPr>
            <p:cNvPr id="1089" name="Google Shape;1089;p19"/>
            <p:cNvSpPr txBox="1"/>
            <p:nvPr/>
          </p:nvSpPr>
          <p:spPr>
            <a:xfrm>
              <a:off x="592509" y="1556792"/>
              <a:ext cx="2361075" cy="276999"/>
            </a:xfrm>
            <a:prstGeom prst="rect">
              <a:avLst/>
            </a:prstGeom>
            <a:noFill/>
            <a:ln>
              <a:noFill/>
            </a:ln>
          </p:spPr>
          <p:txBody>
            <a:bodyPr anchorCtr="0" anchor="t" bIns="45700" lIns="108000" spcFirstLastPara="1" rIns="108000" wrap="square" tIns="45700">
              <a:spAutoFit/>
            </a:bodyPr>
            <a:lstStyle/>
            <a:p>
              <a:pPr indent="0" lvl="0" marL="0" marR="0" rtl="0" algn="r">
                <a:spcBef>
                  <a:spcPts val="0"/>
                </a:spcBef>
                <a:spcAft>
                  <a:spcPts val="0"/>
                </a:spcAft>
                <a:buNone/>
              </a:pPr>
              <a:r>
                <a:rPr b="1" lang="en-US" sz="1200">
                  <a:solidFill>
                    <a:srgbClr val="3F3F3F"/>
                  </a:solidFill>
                  <a:latin typeface="Calibri"/>
                  <a:ea typeface="Calibri"/>
                  <a:cs typeface="Calibri"/>
                  <a:sym typeface="Calibri"/>
                </a:rPr>
                <a:t>Contents Title</a:t>
              </a:r>
              <a:endParaRPr b="1" sz="1200">
                <a:solidFill>
                  <a:srgbClr val="3F3F3F"/>
                </a:solidFill>
                <a:latin typeface="Calibri"/>
                <a:ea typeface="Calibri"/>
                <a:cs typeface="Calibri"/>
                <a:sym typeface="Calibri"/>
              </a:endParaRPr>
            </a:p>
          </p:txBody>
        </p:sp>
      </p:grpSp>
      <p:sp>
        <p:nvSpPr>
          <p:cNvPr id="1090" name="Google Shape;1090;p19"/>
          <p:cNvSpPr/>
          <p:nvPr/>
        </p:nvSpPr>
        <p:spPr>
          <a:xfrm flipH="1">
            <a:off x="5363442" y="4370446"/>
            <a:ext cx="605549" cy="605549"/>
          </a:xfrm>
          <a:prstGeom prst="ellipse">
            <a:avLst/>
          </a:prstGeom>
          <a:solidFill>
            <a:schemeClr val="lt1"/>
          </a:solidFill>
          <a:ln cap="flat" cmpd="sng" w="38100">
            <a:solidFill>
              <a:srgbClr val="E5252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chemeClr val="lt1"/>
              </a:solidFill>
              <a:latin typeface="Calibri"/>
              <a:ea typeface="Calibri"/>
              <a:cs typeface="Calibri"/>
              <a:sym typeface="Calibri"/>
            </a:endParaRPr>
          </a:p>
        </p:txBody>
      </p:sp>
      <p:sp>
        <p:nvSpPr>
          <p:cNvPr id="1091" name="Google Shape;1091;p19"/>
          <p:cNvSpPr/>
          <p:nvPr/>
        </p:nvSpPr>
        <p:spPr>
          <a:xfrm>
            <a:off x="5525333" y="4532336"/>
            <a:ext cx="281770" cy="281770"/>
          </a:xfrm>
          <a:custGeom>
            <a:rect b="b" l="l" r="r" t="t"/>
            <a:pathLst>
              <a:path extrusionOk="0" h="3960000" w="3960440">
                <a:moveTo>
                  <a:pt x="1588743" y="1414211"/>
                </a:moveTo>
                <a:cubicBezTo>
                  <a:pt x="1540407" y="1411706"/>
                  <a:pt x="1506842" y="1440258"/>
                  <a:pt x="1506842" y="1478573"/>
                </a:cubicBezTo>
                <a:lnTo>
                  <a:pt x="1506842" y="2462752"/>
                </a:lnTo>
                <a:cubicBezTo>
                  <a:pt x="1506842" y="2484086"/>
                  <a:pt x="1516471" y="2503171"/>
                  <a:pt x="1532201" y="2515206"/>
                </a:cubicBezTo>
                <a:cubicBezTo>
                  <a:pt x="1552351" y="2541621"/>
                  <a:pt x="1589483" y="2548946"/>
                  <a:pt x="1619199" y="2531790"/>
                </a:cubicBezTo>
                <a:lnTo>
                  <a:pt x="2471524" y="2039700"/>
                </a:lnTo>
                <a:cubicBezTo>
                  <a:pt x="2509339" y="2017643"/>
                  <a:pt x="2509577" y="1945490"/>
                  <a:pt x="2464719" y="1913406"/>
                </a:cubicBezTo>
                <a:cubicBezTo>
                  <a:pt x="2315501" y="1808322"/>
                  <a:pt x="1748389" y="1486683"/>
                  <a:pt x="1588743" y="1414211"/>
                </a:cubicBezTo>
                <a:close/>
                <a:moveTo>
                  <a:pt x="1982320" y="904379"/>
                </a:moveTo>
                <a:cubicBezTo>
                  <a:pt x="2575020" y="904379"/>
                  <a:pt x="3055498" y="1384857"/>
                  <a:pt x="3055498" y="1977557"/>
                </a:cubicBezTo>
                <a:cubicBezTo>
                  <a:pt x="3055498" y="2570257"/>
                  <a:pt x="2575020" y="3050735"/>
                  <a:pt x="1982320" y="3050735"/>
                </a:cubicBezTo>
                <a:cubicBezTo>
                  <a:pt x="1389620" y="3050735"/>
                  <a:pt x="909142" y="2570257"/>
                  <a:pt x="909142" y="1977557"/>
                </a:cubicBezTo>
                <a:cubicBezTo>
                  <a:pt x="909142" y="1384857"/>
                  <a:pt x="1389620" y="904379"/>
                  <a:pt x="1982320" y="904379"/>
                </a:cubicBezTo>
                <a:close/>
                <a:moveTo>
                  <a:pt x="1982320" y="537397"/>
                </a:moveTo>
                <a:cubicBezTo>
                  <a:pt x="1186942" y="537397"/>
                  <a:pt x="542160" y="1182179"/>
                  <a:pt x="542160" y="1977557"/>
                </a:cubicBezTo>
                <a:cubicBezTo>
                  <a:pt x="542160" y="2772935"/>
                  <a:pt x="1186942" y="3417717"/>
                  <a:pt x="1982320" y="3417717"/>
                </a:cubicBezTo>
                <a:cubicBezTo>
                  <a:pt x="2777698" y="3417717"/>
                  <a:pt x="3422480" y="2772935"/>
                  <a:pt x="3422480" y="1977557"/>
                </a:cubicBezTo>
                <a:cubicBezTo>
                  <a:pt x="3422480" y="1182179"/>
                  <a:pt x="2777698" y="537397"/>
                  <a:pt x="1982320" y="537397"/>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rgbClr val="3F3F3F"/>
              </a:solidFill>
              <a:latin typeface="Calibri"/>
              <a:ea typeface="Calibri"/>
              <a:cs typeface="Calibri"/>
              <a:sym typeface="Calibri"/>
            </a:endParaRPr>
          </a:p>
        </p:txBody>
      </p:sp>
      <p:grpSp>
        <p:nvGrpSpPr>
          <p:cNvPr id="1092" name="Google Shape;1092;p19"/>
          <p:cNvGrpSpPr/>
          <p:nvPr/>
        </p:nvGrpSpPr>
        <p:grpSpPr>
          <a:xfrm flipH="1">
            <a:off x="465847" y="4319277"/>
            <a:ext cx="4735786" cy="707886"/>
            <a:chOff x="592509" y="1556792"/>
            <a:chExt cx="2361076" cy="707886"/>
          </a:xfrm>
        </p:grpSpPr>
        <p:sp>
          <p:nvSpPr>
            <p:cNvPr id="1093" name="Google Shape;1093;p19"/>
            <p:cNvSpPr txBox="1"/>
            <p:nvPr/>
          </p:nvSpPr>
          <p:spPr>
            <a:xfrm>
              <a:off x="592509" y="1803013"/>
              <a:ext cx="2361076"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a:t>
              </a:r>
              <a:r>
                <a:rPr lang="en-US" sz="1200">
                  <a:solidFill>
                    <a:srgbClr val="3F3F3F"/>
                  </a:solidFill>
                  <a:latin typeface="Arial"/>
                  <a:ea typeface="Arial"/>
                  <a:cs typeface="Arial"/>
                  <a:sym typeface="Arial"/>
                </a:rPr>
                <a:t> Easy to change colors, photos and Text.</a:t>
              </a:r>
              <a:r>
                <a:rPr lang="en-US" sz="1200">
                  <a:solidFill>
                    <a:srgbClr val="3F3F3F"/>
                  </a:solidFill>
                  <a:latin typeface="Calibri"/>
                  <a:ea typeface="Calibri"/>
                  <a:cs typeface="Calibri"/>
                  <a:sym typeface="Calibri"/>
                </a:rPr>
                <a:t> </a:t>
              </a:r>
              <a:endParaRPr/>
            </a:p>
          </p:txBody>
        </p:sp>
        <p:sp>
          <p:nvSpPr>
            <p:cNvPr id="1094" name="Google Shape;1094;p19"/>
            <p:cNvSpPr txBox="1"/>
            <p:nvPr/>
          </p:nvSpPr>
          <p:spPr>
            <a:xfrm>
              <a:off x="592509" y="1556792"/>
              <a:ext cx="2361075" cy="276999"/>
            </a:xfrm>
            <a:prstGeom prst="rect">
              <a:avLst/>
            </a:prstGeom>
            <a:noFill/>
            <a:ln>
              <a:noFill/>
            </a:ln>
          </p:spPr>
          <p:txBody>
            <a:bodyPr anchorCtr="0" anchor="t" bIns="45700" lIns="108000" spcFirstLastPara="1" rIns="108000" wrap="square" tIns="45700">
              <a:spAutoFit/>
            </a:bodyPr>
            <a:lstStyle/>
            <a:p>
              <a:pPr indent="0" lvl="0" marL="0" marR="0" rtl="0" algn="r">
                <a:spcBef>
                  <a:spcPts val="0"/>
                </a:spcBef>
                <a:spcAft>
                  <a:spcPts val="0"/>
                </a:spcAft>
                <a:buNone/>
              </a:pPr>
              <a:r>
                <a:rPr b="1" lang="en-US" sz="1200">
                  <a:solidFill>
                    <a:srgbClr val="3F3F3F"/>
                  </a:solidFill>
                  <a:latin typeface="Calibri"/>
                  <a:ea typeface="Calibri"/>
                  <a:cs typeface="Calibri"/>
                  <a:sym typeface="Calibri"/>
                </a:rPr>
                <a:t>Contents Title</a:t>
              </a:r>
              <a:endParaRPr b="1" sz="1200">
                <a:solidFill>
                  <a:srgbClr val="3F3F3F"/>
                </a:solidFill>
                <a:latin typeface="Calibri"/>
                <a:ea typeface="Calibri"/>
                <a:cs typeface="Calibri"/>
                <a:sym typeface="Calibri"/>
              </a:endParaRPr>
            </a:p>
          </p:txBody>
        </p:sp>
      </p:grpSp>
      <p:sp>
        <p:nvSpPr>
          <p:cNvPr id="1095" name="Google Shape;1095;p19"/>
          <p:cNvSpPr/>
          <p:nvPr/>
        </p:nvSpPr>
        <p:spPr>
          <a:xfrm flipH="1">
            <a:off x="5363442" y="3121500"/>
            <a:ext cx="605549" cy="605549"/>
          </a:xfrm>
          <a:prstGeom prst="ellipse">
            <a:avLst/>
          </a:prstGeom>
          <a:solidFill>
            <a:schemeClr val="lt1"/>
          </a:solidFill>
          <a:ln cap="flat" cmpd="sng" w="38100">
            <a:solidFill>
              <a:srgbClr val="E5252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chemeClr val="lt1"/>
              </a:solidFill>
              <a:latin typeface="Calibri"/>
              <a:ea typeface="Calibri"/>
              <a:cs typeface="Calibri"/>
              <a:sym typeface="Calibri"/>
            </a:endParaRPr>
          </a:p>
        </p:txBody>
      </p:sp>
      <p:sp>
        <p:nvSpPr>
          <p:cNvPr id="1096" name="Google Shape;1096;p19"/>
          <p:cNvSpPr/>
          <p:nvPr/>
        </p:nvSpPr>
        <p:spPr>
          <a:xfrm>
            <a:off x="5493176" y="3251236"/>
            <a:ext cx="346079" cy="346079"/>
          </a:xfrm>
          <a:custGeom>
            <a:rect b="b" l="l" r="r" t="t"/>
            <a:pathLst>
              <a:path extrusionOk="0" h="3960000" w="3960000">
                <a:moveTo>
                  <a:pt x="1980000" y="1260000"/>
                </a:moveTo>
                <a:cubicBezTo>
                  <a:pt x="2377645" y="1260000"/>
                  <a:pt x="2700000" y="1582355"/>
                  <a:pt x="2700000" y="1980000"/>
                </a:cubicBezTo>
                <a:cubicBezTo>
                  <a:pt x="2700000" y="2377645"/>
                  <a:pt x="2377645" y="2700000"/>
                  <a:pt x="1980000" y="2700000"/>
                </a:cubicBezTo>
                <a:cubicBezTo>
                  <a:pt x="1582355" y="2700000"/>
                  <a:pt x="1260000" y="2377645"/>
                  <a:pt x="1260000" y="1980000"/>
                </a:cubicBezTo>
                <a:cubicBezTo>
                  <a:pt x="1260000" y="1582355"/>
                  <a:pt x="1582355" y="1260000"/>
                  <a:pt x="1980000" y="1260000"/>
                </a:cubicBezTo>
                <a:close/>
                <a:moveTo>
                  <a:pt x="2490424" y="1258488"/>
                </a:moveTo>
                <a:lnTo>
                  <a:pt x="3822407" y="1258488"/>
                </a:lnTo>
                <a:cubicBezTo>
                  <a:pt x="3911854" y="1481555"/>
                  <a:pt x="3960000" y="1725155"/>
                  <a:pt x="3960000" y="1980000"/>
                </a:cubicBezTo>
                <a:cubicBezTo>
                  <a:pt x="3960000" y="3073524"/>
                  <a:pt x="3073524" y="3960000"/>
                  <a:pt x="1980000" y="3960000"/>
                </a:cubicBezTo>
                <a:lnTo>
                  <a:pt x="1852759" y="3953575"/>
                </a:lnTo>
                <a:lnTo>
                  <a:pt x="2729076" y="2455486"/>
                </a:lnTo>
                <a:lnTo>
                  <a:pt x="2726868" y="2454194"/>
                </a:lnTo>
                <a:cubicBezTo>
                  <a:pt x="2814857" y="2317465"/>
                  <a:pt x="2865416" y="2154637"/>
                  <a:pt x="2865416" y="1980000"/>
                </a:cubicBezTo>
                <a:cubicBezTo>
                  <a:pt x="2865416" y="1681504"/>
                  <a:pt x="2717708" y="1417508"/>
                  <a:pt x="2490424" y="1258488"/>
                </a:cubicBezTo>
                <a:close/>
                <a:moveTo>
                  <a:pt x="334727" y="878603"/>
                </a:moveTo>
                <a:lnTo>
                  <a:pt x="1154753" y="2298930"/>
                </a:lnTo>
                <a:cubicBezTo>
                  <a:pt x="1281989" y="2630497"/>
                  <a:pt x="1603560" y="2865416"/>
                  <a:pt x="1980000" y="2865416"/>
                </a:cubicBezTo>
                <a:cubicBezTo>
                  <a:pt x="2123408" y="2865416"/>
                  <a:pt x="2258854" y="2831322"/>
                  <a:pt x="2378271" y="2770003"/>
                </a:cubicBezTo>
                <a:lnTo>
                  <a:pt x="1695481" y="3937251"/>
                </a:lnTo>
                <a:cubicBezTo>
                  <a:pt x="736579" y="3801546"/>
                  <a:pt x="0" y="2976792"/>
                  <a:pt x="0" y="1980000"/>
                </a:cubicBezTo>
                <a:cubicBezTo>
                  <a:pt x="0" y="1572291"/>
                  <a:pt x="123228" y="1193364"/>
                  <a:pt x="334727" y="878603"/>
                </a:cubicBezTo>
                <a:close/>
                <a:moveTo>
                  <a:pt x="1980000" y="0"/>
                </a:moveTo>
                <a:cubicBezTo>
                  <a:pt x="2762762" y="0"/>
                  <a:pt x="3439434" y="454224"/>
                  <a:pt x="3758731" y="1114488"/>
                </a:cubicBezTo>
                <a:lnTo>
                  <a:pt x="2165892" y="1114488"/>
                </a:lnTo>
                <a:cubicBezTo>
                  <a:pt x="2106002" y="1101330"/>
                  <a:pt x="2043789" y="1094584"/>
                  <a:pt x="1980000" y="1094584"/>
                </a:cubicBezTo>
                <a:cubicBezTo>
                  <a:pt x="1916211" y="1094584"/>
                  <a:pt x="1853998" y="1101330"/>
                  <a:pt x="1794108" y="1114488"/>
                </a:cubicBezTo>
                <a:lnTo>
                  <a:pt x="1774506" y="1114488"/>
                </a:lnTo>
                <a:lnTo>
                  <a:pt x="1774506" y="1119528"/>
                </a:lnTo>
                <a:cubicBezTo>
                  <a:pt x="1405645" y="1206316"/>
                  <a:pt x="1126346" y="1524537"/>
                  <a:pt x="1097987" y="1912608"/>
                </a:cubicBezTo>
                <a:lnTo>
                  <a:pt x="428214" y="752526"/>
                </a:lnTo>
                <a:cubicBezTo>
                  <a:pt x="789694" y="293724"/>
                  <a:pt x="1350545" y="0"/>
                  <a:pt x="1980000" y="0"/>
                </a:cubicBezTo>
                <a:close/>
              </a:path>
            </a:pathLst>
          </a:cu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rgbClr val="3F3F3F"/>
              </a:solidFill>
              <a:latin typeface="Calibri"/>
              <a:ea typeface="Calibri"/>
              <a:cs typeface="Calibri"/>
              <a:sym typeface="Calibri"/>
            </a:endParaRPr>
          </a:p>
        </p:txBody>
      </p:sp>
      <p:grpSp>
        <p:nvGrpSpPr>
          <p:cNvPr id="1097" name="Google Shape;1097;p19"/>
          <p:cNvGrpSpPr/>
          <p:nvPr/>
        </p:nvGrpSpPr>
        <p:grpSpPr>
          <a:xfrm flipH="1">
            <a:off x="465848" y="3070331"/>
            <a:ext cx="4735786" cy="707886"/>
            <a:chOff x="592509" y="1556792"/>
            <a:chExt cx="2361076" cy="707886"/>
          </a:xfrm>
        </p:grpSpPr>
        <p:sp>
          <p:nvSpPr>
            <p:cNvPr id="1098" name="Google Shape;1098;p19"/>
            <p:cNvSpPr txBox="1"/>
            <p:nvPr/>
          </p:nvSpPr>
          <p:spPr>
            <a:xfrm>
              <a:off x="592509" y="1803013"/>
              <a:ext cx="2361076"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a:t>
              </a:r>
              <a:r>
                <a:rPr lang="en-US" sz="1200">
                  <a:solidFill>
                    <a:srgbClr val="3F3F3F"/>
                  </a:solidFill>
                  <a:latin typeface="Arial"/>
                  <a:ea typeface="Arial"/>
                  <a:cs typeface="Arial"/>
                  <a:sym typeface="Arial"/>
                </a:rPr>
                <a:t>Easy to change colors, photos and Text. </a:t>
              </a:r>
              <a:endParaRPr sz="1200">
                <a:solidFill>
                  <a:srgbClr val="3F3F3F"/>
                </a:solidFill>
                <a:latin typeface="Calibri"/>
                <a:ea typeface="Calibri"/>
                <a:cs typeface="Calibri"/>
                <a:sym typeface="Calibri"/>
              </a:endParaRPr>
            </a:p>
          </p:txBody>
        </p:sp>
        <p:sp>
          <p:nvSpPr>
            <p:cNvPr id="1099" name="Google Shape;1099;p19"/>
            <p:cNvSpPr txBox="1"/>
            <p:nvPr/>
          </p:nvSpPr>
          <p:spPr>
            <a:xfrm>
              <a:off x="592509" y="1556792"/>
              <a:ext cx="2361075" cy="276999"/>
            </a:xfrm>
            <a:prstGeom prst="rect">
              <a:avLst/>
            </a:prstGeom>
            <a:noFill/>
            <a:ln>
              <a:noFill/>
            </a:ln>
          </p:spPr>
          <p:txBody>
            <a:bodyPr anchorCtr="0" anchor="t" bIns="45700" lIns="108000" spcFirstLastPara="1" rIns="108000" wrap="square" tIns="45700">
              <a:spAutoFit/>
            </a:bodyPr>
            <a:lstStyle/>
            <a:p>
              <a:pPr indent="0" lvl="0" marL="0" marR="0" rtl="0" algn="r">
                <a:spcBef>
                  <a:spcPts val="0"/>
                </a:spcBef>
                <a:spcAft>
                  <a:spcPts val="0"/>
                </a:spcAft>
                <a:buNone/>
              </a:pPr>
              <a:r>
                <a:rPr b="1" lang="en-US" sz="1200">
                  <a:solidFill>
                    <a:srgbClr val="3F3F3F"/>
                  </a:solidFill>
                  <a:latin typeface="Calibri"/>
                  <a:ea typeface="Calibri"/>
                  <a:cs typeface="Calibri"/>
                  <a:sym typeface="Calibri"/>
                </a:rPr>
                <a:t>Contents Title</a:t>
              </a:r>
              <a:endParaRPr b="1" sz="1200">
                <a:solidFill>
                  <a:srgbClr val="3F3F3F"/>
                </a:solidFill>
                <a:latin typeface="Calibri"/>
                <a:ea typeface="Calibri"/>
                <a:cs typeface="Calibri"/>
                <a:sym typeface="Calibri"/>
              </a:endParaRPr>
            </a:p>
          </p:txBody>
        </p:sp>
      </p:grpSp>
      <p:sp>
        <p:nvSpPr>
          <p:cNvPr id="1100" name="Google Shape;1100;p19"/>
          <p:cNvSpPr/>
          <p:nvPr/>
        </p:nvSpPr>
        <p:spPr>
          <a:xfrm>
            <a:off x="7128815" y="1224152"/>
            <a:ext cx="4663135" cy="4481925"/>
          </a:xfrm>
          <a:prstGeom prst="ellipse">
            <a:avLst/>
          </a:prstGeom>
          <a:noFill/>
          <a:ln cap="flat" cmpd="sng" w="762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101" name="Google Shape;1101;p19"/>
          <p:cNvPicPr preferRelativeResize="0"/>
          <p:nvPr/>
        </p:nvPicPr>
        <p:blipFill rotWithShape="1">
          <a:blip r:embed="rId3">
            <a:alphaModFix/>
          </a:blip>
          <a:srcRect b="0" l="0" r="0" t="0"/>
          <a:stretch/>
        </p:blipFill>
        <p:spPr>
          <a:xfrm>
            <a:off x="8288639" y="1731011"/>
            <a:ext cx="2297194" cy="39920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grpSp>
        <p:nvGrpSpPr>
          <p:cNvPr id="394" name="Google Shape;394;p2"/>
          <p:cNvGrpSpPr/>
          <p:nvPr/>
        </p:nvGrpSpPr>
        <p:grpSpPr>
          <a:xfrm>
            <a:off x="6878423" y="3217848"/>
            <a:ext cx="4797245" cy="1142740"/>
            <a:chOff x="6665542" y="2749602"/>
            <a:chExt cx="4797245" cy="1142740"/>
          </a:xfrm>
        </p:grpSpPr>
        <p:sp>
          <p:nvSpPr>
            <p:cNvPr id="395" name="Google Shape;395;p2"/>
            <p:cNvSpPr txBox="1"/>
            <p:nvPr/>
          </p:nvSpPr>
          <p:spPr>
            <a:xfrm>
              <a:off x="6665542" y="2749602"/>
              <a:ext cx="4777152" cy="83099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4800">
                  <a:solidFill>
                    <a:srgbClr val="FF0000"/>
                  </a:solidFill>
                  <a:latin typeface="Arial"/>
                  <a:ea typeface="Arial"/>
                  <a:cs typeface="Arial"/>
                  <a:sym typeface="Arial"/>
                </a:rPr>
                <a:t>Section</a:t>
              </a:r>
              <a:r>
                <a:rPr lang="en-US" sz="4800">
                  <a:solidFill>
                    <a:srgbClr val="FF0000"/>
                  </a:solidFill>
                  <a:latin typeface="Arial"/>
                  <a:ea typeface="Arial"/>
                  <a:cs typeface="Arial"/>
                  <a:sym typeface="Arial"/>
                </a:rPr>
                <a:t> </a:t>
              </a:r>
              <a:r>
                <a:rPr b="1" lang="en-US" sz="4800">
                  <a:solidFill>
                    <a:srgbClr val="FF0000"/>
                  </a:solidFill>
                  <a:latin typeface="Arial"/>
                  <a:ea typeface="Arial"/>
                  <a:cs typeface="Arial"/>
                  <a:sym typeface="Arial"/>
                </a:rPr>
                <a:t>Break</a:t>
              </a:r>
              <a:endParaRPr b="1" sz="4800">
                <a:solidFill>
                  <a:srgbClr val="FF0000"/>
                </a:solidFill>
                <a:latin typeface="Arial"/>
                <a:ea typeface="Arial"/>
                <a:cs typeface="Arial"/>
                <a:sym typeface="Arial"/>
              </a:endParaRPr>
            </a:p>
          </p:txBody>
        </p:sp>
        <p:sp>
          <p:nvSpPr>
            <p:cNvPr id="396" name="Google Shape;396;p2"/>
            <p:cNvSpPr txBox="1"/>
            <p:nvPr/>
          </p:nvSpPr>
          <p:spPr>
            <a:xfrm>
              <a:off x="6685691" y="3512686"/>
              <a:ext cx="4777096" cy="379656"/>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US" sz="1867">
                  <a:solidFill>
                    <a:srgbClr val="FF0000"/>
                  </a:solidFill>
                  <a:latin typeface="Arial"/>
                  <a:ea typeface="Arial"/>
                  <a:cs typeface="Arial"/>
                  <a:sym typeface="Arial"/>
                </a:rPr>
                <a:t>Insert the Subtitle of Your Presentation</a:t>
              </a:r>
              <a:endParaRPr sz="1867">
                <a:solidFill>
                  <a:srgbClr val="FF0000"/>
                </a:solidFill>
                <a:latin typeface="Arial"/>
                <a:ea typeface="Arial"/>
                <a:cs typeface="Arial"/>
                <a:sym typeface="Arial"/>
              </a:endParaRPr>
            </a:p>
          </p:txBody>
        </p:sp>
      </p:grpSp>
      <p:sp>
        <p:nvSpPr>
          <p:cNvPr id="397" name="Google Shape;397;p2"/>
          <p:cNvSpPr/>
          <p:nvPr/>
        </p:nvSpPr>
        <p:spPr>
          <a:xfrm>
            <a:off x="253218" y="6035040"/>
            <a:ext cx="11732456" cy="689317"/>
          </a:xfrm>
          <a:prstGeom prst="rect">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8" name="Google Shape;398;p2"/>
          <p:cNvSpPr txBox="1"/>
          <p:nvPr/>
        </p:nvSpPr>
        <p:spPr>
          <a:xfrm>
            <a:off x="7306246" y="4366816"/>
            <a:ext cx="293515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chemeClr val="dk1"/>
                </a:solidFill>
                <a:latin typeface="Arial"/>
                <a:ea typeface="Arial"/>
                <a:cs typeface="Arial"/>
                <a:sym typeface="Arial"/>
              </a:rPr>
              <a:t>Get a modern PowerPoint  Presentation that is beautifully designed.  </a:t>
            </a:r>
            <a:endParaRPr/>
          </a:p>
        </p:txBody>
      </p:sp>
      <p:sp>
        <p:nvSpPr>
          <p:cNvPr id="399" name="Google Shape;399;p2"/>
          <p:cNvSpPr/>
          <p:nvPr/>
        </p:nvSpPr>
        <p:spPr>
          <a:xfrm>
            <a:off x="8402638" y="1709738"/>
            <a:ext cx="1192212" cy="119221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400" name="Google Shape;400;p2"/>
          <p:cNvPicPr preferRelativeResize="0"/>
          <p:nvPr/>
        </p:nvPicPr>
        <p:blipFill rotWithShape="1">
          <a:blip r:embed="rId3">
            <a:alphaModFix/>
          </a:blip>
          <a:srcRect b="0" l="0" r="0" t="0"/>
          <a:stretch/>
        </p:blipFill>
        <p:spPr>
          <a:xfrm>
            <a:off x="8142156" y="1946957"/>
            <a:ext cx="1144964" cy="1040877"/>
          </a:xfrm>
          <a:prstGeom prst="rect">
            <a:avLst/>
          </a:prstGeom>
          <a:noFill/>
          <a:ln>
            <a:noFill/>
          </a:ln>
        </p:spPr>
      </p:pic>
      <p:pic>
        <p:nvPicPr>
          <p:cNvPr id="401" name="Google Shape;401;p2"/>
          <p:cNvPicPr preferRelativeResize="0"/>
          <p:nvPr/>
        </p:nvPicPr>
        <p:blipFill rotWithShape="1">
          <a:blip r:embed="rId4">
            <a:alphaModFix/>
          </a:blip>
          <a:srcRect b="0" l="0" r="0" t="0"/>
          <a:stretch/>
        </p:blipFill>
        <p:spPr>
          <a:xfrm>
            <a:off x="2750013" y="683397"/>
            <a:ext cx="2553507" cy="506890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5" name="Shape 1105"/>
        <p:cNvGrpSpPr/>
        <p:nvPr/>
      </p:nvGrpSpPr>
      <p:grpSpPr>
        <a:xfrm>
          <a:off x="0" y="0"/>
          <a:ext cx="0" cy="0"/>
          <a:chOff x="0" y="0"/>
          <a:chExt cx="0" cy="0"/>
        </a:xfrm>
      </p:grpSpPr>
      <p:sp>
        <p:nvSpPr>
          <p:cNvPr id="1106" name="Google Shape;1106;p20"/>
          <p:cNvSpPr txBox="1"/>
          <p:nvPr>
            <p:ph idx="4294967295" type="body"/>
          </p:nvPr>
        </p:nvSpPr>
        <p:spPr>
          <a:xfrm>
            <a:off x="467882" y="258735"/>
            <a:ext cx="11572875" cy="723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lang="en-US" sz="2400">
                <a:latin typeface="Arial"/>
                <a:ea typeface="Arial"/>
                <a:cs typeface="Arial"/>
                <a:sym typeface="Arial"/>
              </a:rPr>
              <a:t>Infographic Style</a:t>
            </a:r>
            <a:endParaRPr/>
          </a:p>
        </p:txBody>
      </p:sp>
      <p:sp>
        <p:nvSpPr>
          <p:cNvPr id="1107" name="Google Shape;1107;p20"/>
          <p:cNvSpPr txBox="1"/>
          <p:nvPr/>
        </p:nvSpPr>
        <p:spPr>
          <a:xfrm>
            <a:off x="514969" y="2121214"/>
            <a:ext cx="2632965" cy="224676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2800">
                <a:solidFill>
                  <a:srgbClr val="000000"/>
                </a:solidFill>
                <a:latin typeface="Calibri"/>
                <a:ea typeface="Calibri"/>
                <a:cs typeface="Calibri"/>
                <a:sym typeface="Calibri"/>
              </a:rPr>
              <a:t>ALLPPT </a:t>
            </a:r>
            <a:endParaRPr/>
          </a:p>
          <a:p>
            <a:pPr indent="0" lvl="0" marL="0" marR="0" rtl="0" algn="l">
              <a:spcBef>
                <a:spcPts val="0"/>
              </a:spcBef>
              <a:spcAft>
                <a:spcPts val="0"/>
              </a:spcAft>
              <a:buNone/>
            </a:pPr>
            <a:r>
              <a:rPr b="1" lang="en-US" sz="2800">
                <a:solidFill>
                  <a:srgbClr val="000000"/>
                </a:solidFill>
                <a:latin typeface="Calibri"/>
                <a:ea typeface="Calibri"/>
                <a:cs typeface="Calibri"/>
                <a:sym typeface="Calibri"/>
              </a:rPr>
              <a:t>Layout</a:t>
            </a:r>
            <a:endParaRPr/>
          </a:p>
          <a:p>
            <a:pPr indent="0" lvl="0" marL="0" marR="0" rtl="0" algn="l">
              <a:spcBef>
                <a:spcPts val="0"/>
              </a:spcBef>
              <a:spcAft>
                <a:spcPts val="0"/>
              </a:spcAft>
              <a:buNone/>
            </a:pPr>
            <a:r>
              <a:rPr b="1" lang="en-US" sz="2800">
                <a:solidFill>
                  <a:srgbClr val="000000"/>
                </a:solidFill>
                <a:latin typeface="Calibri"/>
                <a:ea typeface="Calibri"/>
                <a:cs typeface="Calibri"/>
                <a:sym typeface="Calibri"/>
              </a:rPr>
              <a:t>Clean Text Slide </a:t>
            </a:r>
            <a:endParaRPr/>
          </a:p>
          <a:p>
            <a:pPr indent="0" lvl="0" marL="0" marR="0" rtl="0" algn="l">
              <a:spcBef>
                <a:spcPts val="0"/>
              </a:spcBef>
              <a:spcAft>
                <a:spcPts val="0"/>
              </a:spcAft>
              <a:buNone/>
            </a:pPr>
            <a:r>
              <a:rPr b="1" lang="en-US" sz="2800">
                <a:solidFill>
                  <a:srgbClr val="000000"/>
                </a:solidFill>
                <a:latin typeface="Calibri"/>
                <a:ea typeface="Calibri"/>
                <a:cs typeface="Calibri"/>
                <a:sym typeface="Calibri"/>
              </a:rPr>
              <a:t>for your </a:t>
            </a:r>
            <a:endParaRPr/>
          </a:p>
          <a:p>
            <a:pPr indent="0" lvl="0" marL="0" marR="0" rtl="0" algn="l">
              <a:spcBef>
                <a:spcPts val="0"/>
              </a:spcBef>
              <a:spcAft>
                <a:spcPts val="0"/>
              </a:spcAft>
              <a:buNone/>
            </a:pPr>
            <a:r>
              <a:rPr b="1" lang="en-US" sz="2800">
                <a:solidFill>
                  <a:srgbClr val="000000"/>
                </a:solidFill>
                <a:latin typeface="Calibri"/>
                <a:ea typeface="Calibri"/>
                <a:cs typeface="Calibri"/>
                <a:sym typeface="Calibri"/>
              </a:rPr>
              <a:t>Presentation</a:t>
            </a:r>
            <a:endParaRPr b="1" sz="2800">
              <a:solidFill>
                <a:srgbClr val="000000"/>
              </a:solidFill>
              <a:latin typeface="Calibri"/>
              <a:ea typeface="Calibri"/>
              <a:cs typeface="Calibri"/>
              <a:sym typeface="Calibri"/>
            </a:endParaRPr>
          </a:p>
        </p:txBody>
      </p:sp>
      <p:grpSp>
        <p:nvGrpSpPr>
          <p:cNvPr id="1108" name="Google Shape;1108;p20"/>
          <p:cNvGrpSpPr/>
          <p:nvPr/>
        </p:nvGrpSpPr>
        <p:grpSpPr>
          <a:xfrm>
            <a:off x="818360" y="5357555"/>
            <a:ext cx="2715078" cy="1107996"/>
            <a:chOff x="5889060" y="3872747"/>
            <a:chExt cx="2527679" cy="1107996"/>
          </a:xfrm>
        </p:grpSpPr>
        <p:sp>
          <p:nvSpPr>
            <p:cNvPr id="1109" name="Google Shape;1109;p20"/>
            <p:cNvSpPr txBox="1"/>
            <p:nvPr/>
          </p:nvSpPr>
          <p:spPr>
            <a:xfrm>
              <a:off x="5889060" y="4149746"/>
              <a:ext cx="2527679"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000000"/>
                  </a:solidFill>
                  <a:latin typeface="Calibri"/>
                  <a:ea typeface="Calibri"/>
                  <a:cs typeface="Calibri"/>
                  <a:sym typeface="Calibri"/>
                </a:rPr>
                <a:t>You can simply impress your audience and add a unique zing and appeal to  your Presentations. Easy to change colors, photos and Text. </a:t>
              </a:r>
              <a:endParaRPr b="1" sz="1200">
                <a:solidFill>
                  <a:srgbClr val="000000"/>
                </a:solidFill>
                <a:latin typeface="Calibri"/>
                <a:ea typeface="Calibri"/>
                <a:cs typeface="Calibri"/>
                <a:sym typeface="Calibri"/>
              </a:endParaRPr>
            </a:p>
          </p:txBody>
        </p:sp>
        <p:sp>
          <p:nvSpPr>
            <p:cNvPr id="1110" name="Google Shape;1110;p20"/>
            <p:cNvSpPr txBox="1"/>
            <p:nvPr/>
          </p:nvSpPr>
          <p:spPr>
            <a:xfrm>
              <a:off x="5889060" y="3872747"/>
              <a:ext cx="252767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rgbClr val="000000"/>
                  </a:solidFill>
                  <a:latin typeface="Calibri"/>
                  <a:ea typeface="Calibri"/>
                  <a:cs typeface="Calibri"/>
                  <a:sym typeface="Calibri"/>
                </a:rPr>
                <a:t>Your Text  Here</a:t>
              </a:r>
              <a:endParaRPr b="1" sz="1400">
                <a:solidFill>
                  <a:srgbClr val="000000"/>
                </a:solidFill>
                <a:latin typeface="Calibri"/>
                <a:ea typeface="Calibri"/>
                <a:cs typeface="Calibri"/>
                <a:sym typeface="Calibri"/>
              </a:endParaRPr>
            </a:p>
          </p:txBody>
        </p:sp>
      </p:grpSp>
      <p:grpSp>
        <p:nvGrpSpPr>
          <p:cNvPr id="1111" name="Google Shape;1111;p20"/>
          <p:cNvGrpSpPr/>
          <p:nvPr/>
        </p:nvGrpSpPr>
        <p:grpSpPr>
          <a:xfrm>
            <a:off x="4255058" y="5357555"/>
            <a:ext cx="2715078" cy="1107996"/>
            <a:chOff x="5889060" y="3872747"/>
            <a:chExt cx="2527679" cy="1107996"/>
          </a:xfrm>
        </p:grpSpPr>
        <p:sp>
          <p:nvSpPr>
            <p:cNvPr id="1112" name="Google Shape;1112;p20"/>
            <p:cNvSpPr txBox="1"/>
            <p:nvPr/>
          </p:nvSpPr>
          <p:spPr>
            <a:xfrm>
              <a:off x="5889060" y="4149746"/>
              <a:ext cx="2527679"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000000"/>
                  </a:solidFill>
                  <a:latin typeface="Calibri"/>
                  <a:ea typeface="Calibri"/>
                  <a:cs typeface="Calibri"/>
                  <a:sym typeface="Calibri"/>
                </a:rPr>
                <a:t>You can simply impress your audience and add a unique zing and appeal to  your Presentations. Easy to change colors, photos and Text. </a:t>
              </a:r>
              <a:endParaRPr b="1" sz="1200">
                <a:solidFill>
                  <a:srgbClr val="000000"/>
                </a:solidFill>
                <a:latin typeface="Calibri"/>
                <a:ea typeface="Calibri"/>
                <a:cs typeface="Calibri"/>
                <a:sym typeface="Calibri"/>
              </a:endParaRPr>
            </a:p>
          </p:txBody>
        </p:sp>
        <p:sp>
          <p:nvSpPr>
            <p:cNvPr id="1113" name="Google Shape;1113;p20"/>
            <p:cNvSpPr txBox="1"/>
            <p:nvPr/>
          </p:nvSpPr>
          <p:spPr>
            <a:xfrm>
              <a:off x="5889060" y="3872747"/>
              <a:ext cx="252767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rgbClr val="000000"/>
                  </a:solidFill>
                  <a:latin typeface="Calibri"/>
                  <a:ea typeface="Calibri"/>
                  <a:cs typeface="Calibri"/>
                  <a:sym typeface="Calibri"/>
                </a:rPr>
                <a:t>Your Text  Here</a:t>
              </a:r>
              <a:endParaRPr b="1" sz="1400">
                <a:solidFill>
                  <a:srgbClr val="000000"/>
                </a:solidFill>
                <a:latin typeface="Calibri"/>
                <a:ea typeface="Calibri"/>
                <a:cs typeface="Calibri"/>
                <a:sym typeface="Calibri"/>
              </a:endParaRPr>
            </a:p>
          </p:txBody>
        </p:sp>
      </p:grpSp>
      <p:sp>
        <p:nvSpPr>
          <p:cNvPr id="1114" name="Google Shape;1114;p20"/>
          <p:cNvSpPr txBox="1"/>
          <p:nvPr/>
        </p:nvSpPr>
        <p:spPr>
          <a:xfrm>
            <a:off x="968262" y="5763915"/>
            <a:ext cx="10103012"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lt1"/>
                </a:solidFill>
                <a:latin typeface="Calibri"/>
                <a:ea typeface="Calibri"/>
                <a:cs typeface="Calibri"/>
                <a:sym typeface="Calibri"/>
              </a:rPr>
              <a:t>You can simply impress your audience and add a unique zing and appeal to  your Presentations. Easy to change colors, photos and Text. You can simply impress your audience and add a unique zing and appeal to  your Presentations. Easy to change colors, photos and Text You can simply impress your audience and add a unique zing and appeal to  your Presentations. Easy to change colors, photos and Text. You can simply impress your audience and add a unique zing and appeal to  your Presentations. Easy to change colors, photos and Text.  </a:t>
            </a:r>
            <a:endParaRPr sz="1200">
              <a:solidFill>
                <a:schemeClr val="lt1"/>
              </a:solidFill>
              <a:latin typeface="Calibri"/>
              <a:ea typeface="Calibri"/>
              <a:cs typeface="Calibri"/>
              <a:sym typeface="Calibri"/>
            </a:endParaRPr>
          </a:p>
        </p:txBody>
      </p:sp>
      <p:sp>
        <p:nvSpPr>
          <p:cNvPr id="1115" name="Google Shape;1115;p20"/>
          <p:cNvSpPr txBox="1"/>
          <p:nvPr/>
        </p:nvSpPr>
        <p:spPr>
          <a:xfrm>
            <a:off x="3359620" y="1887256"/>
            <a:ext cx="3946993"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rgbClr val="000000"/>
                </a:solidFill>
                <a:latin typeface="Calibri"/>
                <a:ea typeface="Calibri"/>
                <a:cs typeface="Calibri"/>
                <a:sym typeface="Calibri"/>
              </a:rPr>
              <a:t>You can simply impress your audience and add a unique zing and appeal to your Presentations. I hope and I believe that this Template will your Time, Money and Reputation. Easy to change colors, photos and Text. </a:t>
            </a:r>
            <a:endParaRPr b="1" sz="1400">
              <a:solidFill>
                <a:srgbClr val="000000"/>
              </a:solidFill>
              <a:latin typeface="Calibri"/>
              <a:ea typeface="Calibri"/>
              <a:cs typeface="Calibri"/>
              <a:sym typeface="Calibri"/>
            </a:endParaRPr>
          </a:p>
          <a:p>
            <a:pPr indent="0" lvl="0" marL="0" marR="0" rtl="0" algn="l">
              <a:spcBef>
                <a:spcPts val="0"/>
              </a:spcBef>
              <a:spcAft>
                <a:spcPts val="0"/>
              </a:spcAft>
              <a:buNone/>
            </a:pPr>
            <a:r>
              <a:t/>
            </a:r>
            <a:endParaRPr b="1" sz="1400">
              <a:solidFill>
                <a:srgbClr val="000000"/>
              </a:solidFill>
              <a:latin typeface="Calibri"/>
              <a:ea typeface="Calibri"/>
              <a:cs typeface="Calibri"/>
              <a:sym typeface="Calibri"/>
            </a:endParaRPr>
          </a:p>
          <a:p>
            <a:pPr indent="0" lvl="0" marL="0" marR="0" rtl="0" algn="l">
              <a:spcBef>
                <a:spcPts val="0"/>
              </a:spcBef>
              <a:spcAft>
                <a:spcPts val="0"/>
              </a:spcAft>
              <a:buNone/>
            </a:pPr>
            <a:r>
              <a:rPr b="1" lang="en-US" sz="1400">
                <a:solidFill>
                  <a:srgbClr val="000000"/>
                </a:solidFill>
                <a:latin typeface="Calibri"/>
                <a:ea typeface="Calibri"/>
                <a:cs typeface="Calibri"/>
                <a:sym typeface="Calibri"/>
              </a:rPr>
              <a:t>unique zing and appeal to your Presentations. I hope and I believe that unique zing and appeal to your Presentations. I hope and I believe that </a:t>
            </a:r>
            <a:endParaRPr/>
          </a:p>
          <a:p>
            <a:pPr indent="0" lvl="0" marL="0" marR="0" rtl="0" algn="l">
              <a:spcBef>
                <a:spcPts val="0"/>
              </a:spcBef>
              <a:spcAft>
                <a:spcPts val="0"/>
              </a:spcAft>
              <a:buNone/>
            </a:pPr>
            <a:r>
              <a:t/>
            </a:r>
            <a:endParaRPr b="1" sz="1400">
              <a:solidFill>
                <a:srgbClr val="000000"/>
              </a:solidFill>
              <a:latin typeface="Calibri"/>
              <a:ea typeface="Calibri"/>
              <a:cs typeface="Calibri"/>
              <a:sym typeface="Calibri"/>
            </a:endParaRPr>
          </a:p>
          <a:p>
            <a:pPr indent="0" lvl="0" marL="0" marR="0" rtl="0" algn="l">
              <a:spcBef>
                <a:spcPts val="0"/>
              </a:spcBef>
              <a:spcAft>
                <a:spcPts val="0"/>
              </a:spcAft>
              <a:buNone/>
            </a:pPr>
            <a:r>
              <a:rPr b="1" lang="en-US" sz="1400">
                <a:solidFill>
                  <a:srgbClr val="000000"/>
                </a:solidFill>
                <a:latin typeface="Calibri"/>
                <a:ea typeface="Calibri"/>
                <a:cs typeface="Calibri"/>
                <a:sym typeface="Calibri"/>
              </a:rPr>
              <a:t>Get a modern PowerPoint  Presentation that is beautifully designed.</a:t>
            </a:r>
            <a:endParaRPr/>
          </a:p>
        </p:txBody>
      </p:sp>
      <p:grpSp>
        <p:nvGrpSpPr>
          <p:cNvPr id="1116" name="Google Shape;1116;p20"/>
          <p:cNvGrpSpPr/>
          <p:nvPr/>
        </p:nvGrpSpPr>
        <p:grpSpPr>
          <a:xfrm>
            <a:off x="8027654" y="5143988"/>
            <a:ext cx="3492826" cy="981131"/>
            <a:chOff x="8974138" y="4214813"/>
            <a:chExt cx="1695450" cy="476250"/>
          </a:xfrm>
        </p:grpSpPr>
        <p:sp>
          <p:nvSpPr>
            <p:cNvPr id="1117" name="Google Shape;1117;p20"/>
            <p:cNvSpPr/>
            <p:nvPr/>
          </p:nvSpPr>
          <p:spPr>
            <a:xfrm>
              <a:off x="8974138" y="4214813"/>
              <a:ext cx="1687512" cy="4730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18" name="Google Shape;1118;p20"/>
            <p:cNvSpPr/>
            <p:nvPr/>
          </p:nvSpPr>
          <p:spPr>
            <a:xfrm>
              <a:off x="8974138" y="4214813"/>
              <a:ext cx="1282700" cy="476250"/>
            </a:xfrm>
            <a:custGeom>
              <a:rect b="b" l="l" r="r" t="t"/>
              <a:pathLst>
                <a:path extrusionOk="0" h="124" w="340">
                  <a:moveTo>
                    <a:pt x="170" y="123"/>
                  </a:moveTo>
                  <a:cubicBezTo>
                    <a:pt x="118" y="123"/>
                    <a:pt x="66" y="123"/>
                    <a:pt x="14" y="123"/>
                  </a:cubicBezTo>
                  <a:cubicBezTo>
                    <a:pt x="3" y="124"/>
                    <a:pt x="0" y="120"/>
                    <a:pt x="0" y="109"/>
                  </a:cubicBezTo>
                  <a:cubicBezTo>
                    <a:pt x="0" y="78"/>
                    <a:pt x="0" y="46"/>
                    <a:pt x="0" y="15"/>
                  </a:cubicBezTo>
                  <a:cubicBezTo>
                    <a:pt x="0" y="4"/>
                    <a:pt x="2" y="0"/>
                    <a:pt x="13" y="0"/>
                  </a:cubicBezTo>
                  <a:cubicBezTo>
                    <a:pt x="118" y="1"/>
                    <a:pt x="222" y="1"/>
                    <a:pt x="326" y="0"/>
                  </a:cubicBezTo>
                  <a:cubicBezTo>
                    <a:pt x="337" y="0"/>
                    <a:pt x="340" y="4"/>
                    <a:pt x="340" y="14"/>
                  </a:cubicBezTo>
                  <a:cubicBezTo>
                    <a:pt x="339" y="46"/>
                    <a:pt x="340" y="78"/>
                    <a:pt x="340" y="109"/>
                  </a:cubicBezTo>
                  <a:cubicBezTo>
                    <a:pt x="340" y="123"/>
                    <a:pt x="339" y="123"/>
                    <a:pt x="325" y="123"/>
                  </a:cubicBezTo>
                  <a:cubicBezTo>
                    <a:pt x="273" y="123"/>
                    <a:pt x="222" y="123"/>
                    <a:pt x="170" y="123"/>
                  </a:cubicBezTo>
                  <a:close/>
                </a:path>
              </a:pathLst>
            </a:custGeom>
            <a:solidFill>
              <a:srgbClr val="31313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19" name="Google Shape;1119;p20"/>
            <p:cNvSpPr/>
            <p:nvPr/>
          </p:nvSpPr>
          <p:spPr>
            <a:xfrm>
              <a:off x="10533063" y="4552951"/>
              <a:ext cx="49212" cy="34925"/>
            </a:xfrm>
            <a:custGeom>
              <a:rect b="b" l="l" r="r" t="t"/>
              <a:pathLst>
                <a:path extrusionOk="0" h="9" w="13">
                  <a:moveTo>
                    <a:pt x="0" y="0"/>
                  </a:moveTo>
                  <a:cubicBezTo>
                    <a:pt x="5" y="0"/>
                    <a:pt x="9" y="0"/>
                    <a:pt x="13" y="0"/>
                  </a:cubicBezTo>
                  <a:cubicBezTo>
                    <a:pt x="8" y="8"/>
                    <a:pt x="7" y="9"/>
                    <a:pt x="0" y="0"/>
                  </a:cubicBezTo>
                  <a:close/>
                </a:path>
              </a:pathLst>
            </a:custGeom>
            <a:solidFill>
              <a:srgbClr val="75707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20" name="Google Shape;1120;p20"/>
            <p:cNvSpPr/>
            <p:nvPr/>
          </p:nvSpPr>
          <p:spPr>
            <a:xfrm>
              <a:off x="10450513" y="4314826"/>
              <a:ext cx="219075" cy="223838"/>
            </a:xfrm>
            <a:custGeom>
              <a:rect b="b" l="l" r="r" t="t"/>
              <a:pathLst>
                <a:path extrusionOk="0" h="58" w="58">
                  <a:moveTo>
                    <a:pt x="55" y="52"/>
                  </a:moveTo>
                  <a:cubicBezTo>
                    <a:pt x="48" y="47"/>
                    <a:pt x="49" y="39"/>
                    <a:pt x="49" y="32"/>
                  </a:cubicBezTo>
                  <a:cubicBezTo>
                    <a:pt x="51" y="18"/>
                    <a:pt x="39" y="12"/>
                    <a:pt x="32" y="2"/>
                  </a:cubicBezTo>
                  <a:cubicBezTo>
                    <a:pt x="31" y="0"/>
                    <a:pt x="27" y="0"/>
                    <a:pt x="26" y="2"/>
                  </a:cubicBezTo>
                  <a:cubicBezTo>
                    <a:pt x="20" y="11"/>
                    <a:pt x="8" y="17"/>
                    <a:pt x="9" y="31"/>
                  </a:cubicBezTo>
                  <a:cubicBezTo>
                    <a:pt x="9" y="38"/>
                    <a:pt x="11" y="46"/>
                    <a:pt x="3" y="52"/>
                  </a:cubicBezTo>
                  <a:cubicBezTo>
                    <a:pt x="0" y="55"/>
                    <a:pt x="1" y="58"/>
                    <a:pt x="7" y="58"/>
                  </a:cubicBezTo>
                  <a:cubicBezTo>
                    <a:pt x="14" y="58"/>
                    <a:pt x="21" y="58"/>
                    <a:pt x="29" y="58"/>
                  </a:cubicBezTo>
                  <a:cubicBezTo>
                    <a:pt x="36" y="58"/>
                    <a:pt x="44" y="58"/>
                    <a:pt x="51" y="58"/>
                  </a:cubicBezTo>
                  <a:cubicBezTo>
                    <a:pt x="56" y="58"/>
                    <a:pt x="58" y="55"/>
                    <a:pt x="55" y="52"/>
                  </a:cubicBezTo>
                  <a:close/>
                  <a:moveTo>
                    <a:pt x="7" y="55"/>
                  </a:moveTo>
                  <a:cubicBezTo>
                    <a:pt x="14" y="48"/>
                    <a:pt x="12" y="39"/>
                    <a:pt x="13" y="31"/>
                  </a:cubicBezTo>
                  <a:cubicBezTo>
                    <a:pt x="13" y="18"/>
                    <a:pt x="19" y="12"/>
                    <a:pt x="29" y="12"/>
                  </a:cubicBezTo>
                  <a:cubicBezTo>
                    <a:pt x="39" y="11"/>
                    <a:pt x="45" y="18"/>
                    <a:pt x="46" y="31"/>
                  </a:cubicBezTo>
                  <a:cubicBezTo>
                    <a:pt x="46" y="38"/>
                    <a:pt x="43" y="47"/>
                    <a:pt x="53" y="55"/>
                  </a:cubicBezTo>
                  <a:cubicBezTo>
                    <a:pt x="36" y="55"/>
                    <a:pt x="22" y="55"/>
                    <a:pt x="7" y="55"/>
                  </a:cubicBezTo>
                  <a:close/>
                </a:path>
              </a:pathLst>
            </a:custGeom>
            <a:solidFill>
              <a:srgbClr val="75707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121" name="Google Shape;1121;p20"/>
          <p:cNvSpPr txBox="1"/>
          <p:nvPr/>
        </p:nvSpPr>
        <p:spPr>
          <a:xfrm>
            <a:off x="8415539" y="5327767"/>
            <a:ext cx="1866742"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lt1"/>
                </a:solidFill>
                <a:latin typeface="Calibri"/>
                <a:ea typeface="Calibri"/>
                <a:cs typeface="Calibri"/>
                <a:sym typeface="Calibri"/>
              </a:rPr>
              <a:t>SUSCRITO</a:t>
            </a:r>
            <a:endParaRPr b="1" sz="3200">
              <a:solidFill>
                <a:schemeClr val="lt1"/>
              </a:solidFill>
              <a:latin typeface="Calibri"/>
              <a:ea typeface="Calibri"/>
              <a:cs typeface="Calibri"/>
              <a:sym typeface="Calibri"/>
            </a:endParaRPr>
          </a:p>
        </p:txBody>
      </p:sp>
      <p:pic>
        <p:nvPicPr>
          <p:cNvPr id="1122" name="Google Shape;1122;p20"/>
          <p:cNvPicPr preferRelativeResize="0"/>
          <p:nvPr/>
        </p:nvPicPr>
        <p:blipFill rotWithShape="1">
          <a:blip r:embed="rId3">
            <a:alphaModFix/>
          </a:blip>
          <a:srcRect b="0" l="0" r="0" t="0"/>
          <a:stretch/>
        </p:blipFill>
        <p:spPr>
          <a:xfrm>
            <a:off x="7593061" y="2144414"/>
            <a:ext cx="4207500" cy="27112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6" name="Shape 1126"/>
        <p:cNvGrpSpPr/>
        <p:nvPr/>
      </p:nvGrpSpPr>
      <p:grpSpPr>
        <a:xfrm>
          <a:off x="0" y="0"/>
          <a:ext cx="0" cy="0"/>
          <a:chOff x="0" y="0"/>
          <a:chExt cx="0" cy="0"/>
        </a:xfrm>
      </p:grpSpPr>
      <p:sp>
        <p:nvSpPr>
          <p:cNvPr id="1127" name="Google Shape;1127;p21"/>
          <p:cNvSpPr/>
          <p:nvPr/>
        </p:nvSpPr>
        <p:spPr>
          <a:xfrm>
            <a:off x="7691756" y="1497151"/>
            <a:ext cx="4242197" cy="4798385"/>
          </a:xfrm>
          <a:prstGeom prst="roundRect">
            <a:avLst>
              <a:gd fmla="val 16667"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28" name="Google Shape;1128;p21"/>
          <p:cNvSpPr txBox="1"/>
          <p:nvPr>
            <p:ph idx="4294967295" type="body"/>
          </p:nvPr>
        </p:nvSpPr>
        <p:spPr>
          <a:xfrm>
            <a:off x="516383" y="218207"/>
            <a:ext cx="11572875" cy="723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sz="3600">
                <a:solidFill>
                  <a:schemeClr val="lt1"/>
                </a:solidFill>
                <a:latin typeface="Arial"/>
                <a:ea typeface="Arial"/>
                <a:cs typeface="Arial"/>
                <a:sym typeface="Arial"/>
              </a:rPr>
              <a:t>Infographic Style</a:t>
            </a:r>
            <a:endParaRPr/>
          </a:p>
        </p:txBody>
      </p:sp>
      <p:sp>
        <p:nvSpPr>
          <p:cNvPr id="1129" name="Google Shape;1129;p21"/>
          <p:cNvSpPr txBox="1"/>
          <p:nvPr/>
        </p:nvSpPr>
        <p:spPr>
          <a:xfrm>
            <a:off x="818360" y="2125901"/>
            <a:ext cx="2632965" cy="224676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2800">
                <a:solidFill>
                  <a:srgbClr val="C00000"/>
                </a:solidFill>
                <a:latin typeface="Calibri"/>
                <a:ea typeface="Calibri"/>
                <a:cs typeface="Calibri"/>
                <a:sym typeface="Calibri"/>
              </a:rPr>
              <a:t>ALLPPT </a:t>
            </a:r>
            <a:endParaRPr/>
          </a:p>
          <a:p>
            <a:pPr indent="0" lvl="0" marL="0" marR="0" rtl="0" algn="l">
              <a:spcBef>
                <a:spcPts val="0"/>
              </a:spcBef>
              <a:spcAft>
                <a:spcPts val="0"/>
              </a:spcAft>
              <a:buNone/>
            </a:pPr>
            <a:r>
              <a:rPr b="1" lang="en-US" sz="2800">
                <a:solidFill>
                  <a:srgbClr val="C00000"/>
                </a:solidFill>
                <a:latin typeface="Calibri"/>
                <a:ea typeface="Calibri"/>
                <a:cs typeface="Calibri"/>
                <a:sym typeface="Calibri"/>
              </a:rPr>
              <a:t>Layout</a:t>
            </a:r>
            <a:endParaRPr/>
          </a:p>
          <a:p>
            <a:pPr indent="0" lvl="0" marL="0" marR="0" rtl="0" algn="l">
              <a:spcBef>
                <a:spcPts val="0"/>
              </a:spcBef>
              <a:spcAft>
                <a:spcPts val="0"/>
              </a:spcAft>
              <a:buNone/>
            </a:pPr>
            <a:r>
              <a:rPr b="1" lang="en-US" sz="2800">
                <a:solidFill>
                  <a:srgbClr val="C00000"/>
                </a:solidFill>
                <a:latin typeface="Calibri"/>
                <a:ea typeface="Calibri"/>
                <a:cs typeface="Calibri"/>
                <a:sym typeface="Calibri"/>
              </a:rPr>
              <a:t>Clean Text Slide </a:t>
            </a:r>
            <a:endParaRPr/>
          </a:p>
          <a:p>
            <a:pPr indent="0" lvl="0" marL="0" marR="0" rtl="0" algn="l">
              <a:spcBef>
                <a:spcPts val="0"/>
              </a:spcBef>
              <a:spcAft>
                <a:spcPts val="0"/>
              </a:spcAft>
              <a:buNone/>
            </a:pPr>
            <a:r>
              <a:rPr b="1" lang="en-US" sz="2800">
                <a:solidFill>
                  <a:srgbClr val="C00000"/>
                </a:solidFill>
                <a:latin typeface="Calibri"/>
                <a:ea typeface="Calibri"/>
                <a:cs typeface="Calibri"/>
                <a:sym typeface="Calibri"/>
              </a:rPr>
              <a:t>for your </a:t>
            </a:r>
            <a:endParaRPr/>
          </a:p>
          <a:p>
            <a:pPr indent="0" lvl="0" marL="0" marR="0" rtl="0" algn="l">
              <a:spcBef>
                <a:spcPts val="0"/>
              </a:spcBef>
              <a:spcAft>
                <a:spcPts val="0"/>
              </a:spcAft>
              <a:buNone/>
            </a:pPr>
            <a:r>
              <a:rPr b="1" lang="en-US" sz="2800">
                <a:solidFill>
                  <a:srgbClr val="C00000"/>
                </a:solidFill>
                <a:latin typeface="Calibri"/>
                <a:ea typeface="Calibri"/>
                <a:cs typeface="Calibri"/>
                <a:sym typeface="Calibri"/>
              </a:rPr>
              <a:t>Presentation</a:t>
            </a:r>
            <a:endParaRPr b="1" sz="2800">
              <a:solidFill>
                <a:srgbClr val="C00000"/>
              </a:solidFill>
              <a:latin typeface="Calibri"/>
              <a:ea typeface="Calibri"/>
              <a:cs typeface="Calibri"/>
              <a:sym typeface="Calibri"/>
            </a:endParaRPr>
          </a:p>
        </p:txBody>
      </p:sp>
      <p:grpSp>
        <p:nvGrpSpPr>
          <p:cNvPr id="1130" name="Google Shape;1130;p21"/>
          <p:cNvGrpSpPr/>
          <p:nvPr/>
        </p:nvGrpSpPr>
        <p:grpSpPr>
          <a:xfrm>
            <a:off x="818360" y="5357555"/>
            <a:ext cx="2715078" cy="1107996"/>
            <a:chOff x="5889060" y="3872747"/>
            <a:chExt cx="2527679" cy="1107996"/>
          </a:xfrm>
        </p:grpSpPr>
        <p:sp>
          <p:nvSpPr>
            <p:cNvPr id="1131" name="Google Shape;1131;p21"/>
            <p:cNvSpPr txBox="1"/>
            <p:nvPr/>
          </p:nvSpPr>
          <p:spPr>
            <a:xfrm>
              <a:off x="5889060" y="4149746"/>
              <a:ext cx="2527679"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000000"/>
                  </a:solidFill>
                  <a:latin typeface="Calibri"/>
                  <a:ea typeface="Calibri"/>
                  <a:cs typeface="Calibri"/>
                  <a:sym typeface="Calibri"/>
                </a:rPr>
                <a:t>You can simply impress your audience and add a unique zing and appeal to  your Presentations. Easy to change colors, photos and Text. </a:t>
              </a:r>
              <a:endParaRPr b="1" sz="1200">
                <a:solidFill>
                  <a:srgbClr val="000000"/>
                </a:solidFill>
                <a:latin typeface="Calibri"/>
                <a:ea typeface="Calibri"/>
                <a:cs typeface="Calibri"/>
                <a:sym typeface="Calibri"/>
              </a:endParaRPr>
            </a:p>
          </p:txBody>
        </p:sp>
        <p:sp>
          <p:nvSpPr>
            <p:cNvPr id="1132" name="Google Shape;1132;p21"/>
            <p:cNvSpPr txBox="1"/>
            <p:nvPr/>
          </p:nvSpPr>
          <p:spPr>
            <a:xfrm>
              <a:off x="5889060" y="3872747"/>
              <a:ext cx="252767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rgbClr val="000000"/>
                  </a:solidFill>
                  <a:latin typeface="Calibri"/>
                  <a:ea typeface="Calibri"/>
                  <a:cs typeface="Calibri"/>
                  <a:sym typeface="Calibri"/>
                </a:rPr>
                <a:t>Your Text  Here</a:t>
              </a:r>
              <a:endParaRPr b="1" sz="1400">
                <a:solidFill>
                  <a:srgbClr val="000000"/>
                </a:solidFill>
                <a:latin typeface="Calibri"/>
                <a:ea typeface="Calibri"/>
                <a:cs typeface="Calibri"/>
                <a:sym typeface="Calibri"/>
              </a:endParaRPr>
            </a:p>
          </p:txBody>
        </p:sp>
      </p:grpSp>
      <p:grpSp>
        <p:nvGrpSpPr>
          <p:cNvPr id="1133" name="Google Shape;1133;p21"/>
          <p:cNvGrpSpPr/>
          <p:nvPr/>
        </p:nvGrpSpPr>
        <p:grpSpPr>
          <a:xfrm>
            <a:off x="4255058" y="5357555"/>
            <a:ext cx="2715078" cy="1107996"/>
            <a:chOff x="5889060" y="3872747"/>
            <a:chExt cx="2527679" cy="1107996"/>
          </a:xfrm>
        </p:grpSpPr>
        <p:sp>
          <p:nvSpPr>
            <p:cNvPr id="1134" name="Google Shape;1134;p21"/>
            <p:cNvSpPr txBox="1"/>
            <p:nvPr/>
          </p:nvSpPr>
          <p:spPr>
            <a:xfrm>
              <a:off x="5889060" y="4149746"/>
              <a:ext cx="2527679"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000000"/>
                  </a:solidFill>
                  <a:latin typeface="Calibri"/>
                  <a:ea typeface="Calibri"/>
                  <a:cs typeface="Calibri"/>
                  <a:sym typeface="Calibri"/>
                </a:rPr>
                <a:t>You can simply impress your audience and add a unique zing and appeal to  your Presentations. Easy to change colors, photos and Text. </a:t>
              </a:r>
              <a:endParaRPr b="1" sz="1200">
                <a:solidFill>
                  <a:srgbClr val="000000"/>
                </a:solidFill>
                <a:latin typeface="Calibri"/>
                <a:ea typeface="Calibri"/>
                <a:cs typeface="Calibri"/>
                <a:sym typeface="Calibri"/>
              </a:endParaRPr>
            </a:p>
          </p:txBody>
        </p:sp>
        <p:sp>
          <p:nvSpPr>
            <p:cNvPr id="1135" name="Google Shape;1135;p21"/>
            <p:cNvSpPr txBox="1"/>
            <p:nvPr/>
          </p:nvSpPr>
          <p:spPr>
            <a:xfrm>
              <a:off x="5889060" y="3872747"/>
              <a:ext cx="252767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rgbClr val="000000"/>
                  </a:solidFill>
                  <a:latin typeface="Calibri"/>
                  <a:ea typeface="Calibri"/>
                  <a:cs typeface="Calibri"/>
                  <a:sym typeface="Calibri"/>
                </a:rPr>
                <a:t>Your Text  Here</a:t>
              </a:r>
              <a:endParaRPr b="1" sz="1400">
                <a:solidFill>
                  <a:srgbClr val="000000"/>
                </a:solidFill>
                <a:latin typeface="Calibri"/>
                <a:ea typeface="Calibri"/>
                <a:cs typeface="Calibri"/>
                <a:sym typeface="Calibri"/>
              </a:endParaRPr>
            </a:p>
          </p:txBody>
        </p:sp>
      </p:grpSp>
      <p:sp>
        <p:nvSpPr>
          <p:cNvPr id="1136" name="Google Shape;1136;p21"/>
          <p:cNvSpPr txBox="1"/>
          <p:nvPr/>
        </p:nvSpPr>
        <p:spPr>
          <a:xfrm>
            <a:off x="8107119" y="3913488"/>
            <a:ext cx="3411470" cy="212365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lt1"/>
                </a:solidFill>
                <a:latin typeface="Calibri"/>
                <a:ea typeface="Calibri"/>
                <a:cs typeface="Calibri"/>
                <a:sym typeface="Calibri"/>
              </a:rPr>
              <a:t>You can simply impress your audience and add a unique zing and appeal to  your Presentations. Easy to change colors, photos and Text. You can simply impress your audience and add a unique zing and appeal to  your Presentations. Easy to change colors, photos and Text You can simply impress your audience and add a unique zing and appeal to  your Presentations. Easy to change colors, photos and Text. You can simply impress your audience and add a unique zing and appeal to  your Presentations. Easy to change colors, photos and Text.  </a:t>
            </a:r>
            <a:endParaRPr sz="1200">
              <a:solidFill>
                <a:schemeClr val="lt1"/>
              </a:solidFill>
              <a:latin typeface="Calibri"/>
              <a:ea typeface="Calibri"/>
              <a:cs typeface="Calibri"/>
              <a:sym typeface="Calibri"/>
            </a:endParaRPr>
          </a:p>
        </p:txBody>
      </p:sp>
      <p:sp>
        <p:nvSpPr>
          <p:cNvPr id="1137" name="Google Shape;1137;p21"/>
          <p:cNvSpPr txBox="1"/>
          <p:nvPr/>
        </p:nvSpPr>
        <p:spPr>
          <a:xfrm>
            <a:off x="3359620" y="1887256"/>
            <a:ext cx="3946993"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rgbClr val="000000"/>
                </a:solidFill>
                <a:latin typeface="Calibri"/>
                <a:ea typeface="Calibri"/>
                <a:cs typeface="Calibri"/>
                <a:sym typeface="Calibri"/>
              </a:rPr>
              <a:t>You can simply impress your audience and add a unique zing and appeal to your Presentations. I hope and I believe that this Template will your Time, Money and Reputation. Easy to change colors, photos and Text. </a:t>
            </a:r>
            <a:endParaRPr b="1" sz="1400">
              <a:solidFill>
                <a:srgbClr val="000000"/>
              </a:solidFill>
              <a:latin typeface="Calibri"/>
              <a:ea typeface="Calibri"/>
              <a:cs typeface="Calibri"/>
              <a:sym typeface="Calibri"/>
            </a:endParaRPr>
          </a:p>
          <a:p>
            <a:pPr indent="0" lvl="0" marL="0" marR="0" rtl="0" algn="l">
              <a:spcBef>
                <a:spcPts val="0"/>
              </a:spcBef>
              <a:spcAft>
                <a:spcPts val="0"/>
              </a:spcAft>
              <a:buNone/>
            </a:pPr>
            <a:r>
              <a:t/>
            </a:r>
            <a:endParaRPr b="1" sz="1400">
              <a:solidFill>
                <a:srgbClr val="000000"/>
              </a:solidFill>
              <a:latin typeface="Calibri"/>
              <a:ea typeface="Calibri"/>
              <a:cs typeface="Calibri"/>
              <a:sym typeface="Calibri"/>
            </a:endParaRPr>
          </a:p>
          <a:p>
            <a:pPr indent="0" lvl="0" marL="0" marR="0" rtl="0" algn="l">
              <a:spcBef>
                <a:spcPts val="0"/>
              </a:spcBef>
              <a:spcAft>
                <a:spcPts val="0"/>
              </a:spcAft>
              <a:buNone/>
            </a:pPr>
            <a:r>
              <a:rPr b="1" lang="en-US" sz="1400">
                <a:solidFill>
                  <a:srgbClr val="000000"/>
                </a:solidFill>
                <a:latin typeface="Calibri"/>
                <a:ea typeface="Calibri"/>
                <a:cs typeface="Calibri"/>
                <a:sym typeface="Calibri"/>
              </a:rPr>
              <a:t>unique zing and appeal to your Presentations. I hope and I believe that unique zing and appeal to your Presentations. I hope and I believe that </a:t>
            </a:r>
            <a:endParaRPr/>
          </a:p>
          <a:p>
            <a:pPr indent="0" lvl="0" marL="0" marR="0" rtl="0" algn="l">
              <a:spcBef>
                <a:spcPts val="0"/>
              </a:spcBef>
              <a:spcAft>
                <a:spcPts val="0"/>
              </a:spcAft>
              <a:buNone/>
            </a:pPr>
            <a:r>
              <a:t/>
            </a:r>
            <a:endParaRPr b="1" sz="1400">
              <a:solidFill>
                <a:srgbClr val="000000"/>
              </a:solidFill>
              <a:latin typeface="Calibri"/>
              <a:ea typeface="Calibri"/>
              <a:cs typeface="Calibri"/>
              <a:sym typeface="Calibri"/>
            </a:endParaRPr>
          </a:p>
          <a:p>
            <a:pPr indent="0" lvl="0" marL="0" marR="0" rtl="0" algn="l">
              <a:spcBef>
                <a:spcPts val="0"/>
              </a:spcBef>
              <a:spcAft>
                <a:spcPts val="0"/>
              </a:spcAft>
              <a:buNone/>
            </a:pPr>
            <a:r>
              <a:rPr b="1" lang="en-US" sz="1400">
                <a:solidFill>
                  <a:srgbClr val="000000"/>
                </a:solidFill>
                <a:latin typeface="Calibri"/>
                <a:ea typeface="Calibri"/>
                <a:cs typeface="Calibri"/>
                <a:sym typeface="Calibri"/>
              </a:rPr>
              <a:t>Get a modern PowerPoint  Presentation that is beautifully designed.</a:t>
            </a:r>
            <a:endParaRPr/>
          </a:p>
        </p:txBody>
      </p:sp>
      <p:pic>
        <p:nvPicPr>
          <p:cNvPr id="1138" name="Google Shape;1138;p21"/>
          <p:cNvPicPr preferRelativeResize="0"/>
          <p:nvPr/>
        </p:nvPicPr>
        <p:blipFill rotWithShape="1">
          <a:blip r:embed="rId3">
            <a:alphaModFix/>
          </a:blip>
          <a:srcRect b="0" l="0" r="0" t="0"/>
          <a:stretch/>
        </p:blipFill>
        <p:spPr>
          <a:xfrm>
            <a:off x="8175979" y="1999316"/>
            <a:ext cx="3273750" cy="16087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2" name="Shape 1142"/>
        <p:cNvGrpSpPr/>
        <p:nvPr/>
      </p:nvGrpSpPr>
      <p:grpSpPr>
        <a:xfrm>
          <a:off x="0" y="0"/>
          <a:ext cx="0" cy="0"/>
          <a:chOff x="0" y="0"/>
          <a:chExt cx="0" cy="0"/>
        </a:xfrm>
      </p:grpSpPr>
      <p:sp>
        <p:nvSpPr>
          <p:cNvPr id="1143" name="Google Shape;1143;p22"/>
          <p:cNvSpPr txBox="1"/>
          <p:nvPr>
            <p:ph idx="4294967295" type="body"/>
          </p:nvPr>
        </p:nvSpPr>
        <p:spPr>
          <a:xfrm>
            <a:off x="282529" y="924629"/>
            <a:ext cx="11572875" cy="7239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Infographic Style</a:t>
            </a:r>
            <a:endParaRPr/>
          </a:p>
        </p:txBody>
      </p:sp>
      <p:grpSp>
        <p:nvGrpSpPr>
          <p:cNvPr id="1144" name="Google Shape;1144;p22"/>
          <p:cNvGrpSpPr/>
          <p:nvPr/>
        </p:nvGrpSpPr>
        <p:grpSpPr>
          <a:xfrm>
            <a:off x="6068967" y="3398402"/>
            <a:ext cx="2411654" cy="926727"/>
            <a:chOff x="575693" y="4067337"/>
            <a:chExt cx="1625933" cy="1083940"/>
          </a:xfrm>
        </p:grpSpPr>
        <p:sp>
          <p:nvSpPr>
            <p:cNvPr id="1145" name="Google Shape;1145;p22"/>
            <p:cNvSpPr txBox="1"/>
            <p:nvPr/>
          </p:nvSpPr>
          <p:spPr>
            <a:xfrm>
              <a:off x="578400" y="4395300"/>
              <a:ext cx="1623226" cy="7559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a:t>
              </a:r>
              <a:endParaRPr sz="1200">
                <a:solidFill>
                  <a:srgbClr val="3F3F3F"/>
                </a:solidFill>
                <a:latin typeface="Calibri"/>
                <a:ea typeface="Calibri"/>
                <a:cs typeface="Calibri"/>
                <a:sym typeface="Calibri"/>
              </a:endParaRPr>
            </a:p>
          </p:txBody>
        </p:sp>
        <p:sp>
          <p:nvSpPr>
            <p:cNvPr id="1146" name="Google Shape;1146;p22"/>
            <p:cNvSpPr txBox="1"/>
            <p:nvPr/>
          </p:nvSpPr>
          <p:spPr>
            <a:xfrm>
              <a:off x="575693" y="4067337"/>
              <a:ext cx="1625933" cy="323990"/>
            </a:xfrm>
            <a:prstGeom prst="rect">
              <a:avLst/>
            </a:prstGeom>
            <a:noFill/>
            <a:ln>
              <a:noFill/>
            </a:ln>
          </p:spPr>
          <p:txBody>
            <a:bodyPr anchorCtr="0" anchor="t" bIns="45700" lIns="90000" spcFirstLastPara="1" rIns="108000" wrap="square" tIns="45700">
              <a:spAutoFit/>
            </a:bodyPr>
            <a:lstStyle/>
            <a:p>
              <a:pPr indent="0" lvl="0" marL="0" marR="0" rtl="0" algn="l">
                <a:spcBef>
                  <a:spcPts val="0"/>
                </a:spcBef>
                <a:spcAft>
                  <a:spcPts val="0"/>
                </a:spcAft>
                <a:buNone/>
              </a:pPr>
              <a:r>
                <a:rPr b="1" lang="en-US" sz="1200">
                  <a:solidFill>
                    <a:srgbClr val="3F3F3F"/>
                  </a:solidFill>
                  <a:latin typeface="Calibri"/>
                  <a:ea typeface="Calibri"/>
                  <a:cs typeface="Calibri"/>
                  <a:sym typeface="Calibri"/>
                </a:rPr>
                <a:t>Contents Here</a:t>
              </a:r>
              <a:endParaRPr b="1" sz="1200">
                <a:solidFill>
                  <a:srgbClr val="3F3F3F"/>
                </a:solidFill>
                <a:latin typeface="Calibri"/>
                <a:ea typeface="Calibri"/>
                <a:cs typeface="Calibri"/>
                <a:sym typeface="Calibri"/>
              </a:endParaRPr>
            </a:p>
          </p:txBody>
        </p:sp>
      </p:grpSp>
      <p:grpSp>
        <p:nvGrpSpPr>
          <p:cNvPr id="1147" name="Google Shape;1147;p22"/>
          <p:cNvGrpSpPr/>
          <p:nvPr/>
        </p:nvGrpSpPr>
        <p:grpSpPr>
          <a:xfrm>
            <a:off x="6068967" y="4469050"/>
            <a:ext cx="2411654" cy="926727"/>
            <a:chOff x="575693" y="4067337"/>
            <a:chExt cx="1625933" cy="1083940"/>
          </a:xfrm>
        </p:grpSpPr>
        <p:sp>
          <p:nvSpPr>
            <p:cNvPr id="1148" name="Google Shape;1148;p22"/>
            <p:cNvSpPr txBox="1"/>
            <p:nvPr/>
          </p:nvSpPr>
          <p:spPr>
            <a:xfrm>
              <a:off x="578400" y="4395300"/>
              <a:ext cx="1623226" cy="7559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a:t>
              </a:r>
              <a:endParaRPr sz="1200">
                <a:solidFill>
                  <a:srgbClr val="3F3F3F"/>
                </a:solidFill>
                <a:latin typeface="Calibri"/>
                <a:ea typeface="Calibri"/>
                <a:cs typeface="Calibri"/>
                <a:sym typeface="Calibri"/>
              </a:endParaRPr>
            </a:p>
          </p:txBody>
        </p:sp>
        <p:sp>
          <p:nvSpPr>
            <p:cNvPr id="1149" name="Google Shape;1149;p22"/>
            <p:cNvSpPr txBox="1"/>
            <p:nvPr/>
          </p:nvSpPr>
          <p:spPr>
            <a:xfrm>
              <a:off x="575693" y="4067337"/>
              <a:ext cx="1625933" cy="323990"/>
            </a:xfrm>
            <a:prstGeom prst="rect">
              <a:avLst/>
            </a:prstGeom>
            <a:noFill/>
            <a:ln>
              <a:noFill/>
            </a:ln>
          </p:spPr>
          <p:txBody>
            <a:bodyPr anchorCtr="0" anchor="t" bIns="45700" lIns="90000" spcFirstLastPara="1" rIns="108000" wrap="square" tIns="45700">
              <a:spAutoFit/>
            </a:bodyPr>
            <a:lstStyle/>
            <a:p>
              <a:pPr indent="0" lvl="0" marL="0" marR="0" rtl="0" algn="l">
                <a:spcBef>
                  <a:spcPts val="0"/>
                </a:spcBef>
                <a:spcAft>
                  <a:spcPts val="0"/>
                </a:spcAft>
                <a:buNone/>
              </a:pPr>
              <a:r>
                <a:rPr b="1" lang="en-US" sz="1200">
                  <a:solidFill>
                    <a:srgbClr val="3F3F3F"/>
                  </a:solidFill>
                  <a:latin typeface="Calibri"/>
                  <a:ea typeface="Calibri"/>
                  <a:cs typeface="Calibri"/>
                  <a:sym typeface="Calibri"/>
                </a:rPr>
                <a:t>Contents Here</a:t>
              </a:r>
              <a:endParaRPr b="1" sz="1200">
                <a:solidFill>
                  <a:srgbClr val="3F3F3F"/>
                </a:solidFill>
                <a:latin typeface="Calibri"/>
                <a:ea typeface="Calibri"/>
                <a:cs typeface="Calibri"/>
                <a:sym typeface="Calibri"/>
              </a:endParaRPr>
            </a:p>
          </p:txBody>
        </p:sp>
      </p:grpSp>
      <p:grpSp>
        <p:nvGrpSpPr>
          <p:cNvPr id="1150" name="Google Shape;1150;p22"/>
          <p:cNvGrpSpPr/>
          <p:nvPr/>
        </p:nvGrpSpPr>
        <p:grpSpPr>
          <a:xfrm>
            <a:off x="6068967" y="5539697"/>
            <a:ext cx="2411654" cy="926727"/>
            <a:chOff x="575693" y="4067337"/>
            <a:chExt cx="1625933" cy="1083940"/>
          </a:xfrm>
        </p:grpSpPr>
        <p:sp>
          <p:nvSpPr>
            <p:cNvPr id="1151" name="Google Shape;1151;p22"/>
            <p:cNvSpPr txBox="1"/>
            <p:nvPr/>
          </p:nvSpPr>
          <p:spPr>
            <a:xfrm>
              <a:off x="578400" y="4395300"/>
              <a:ext cx="1623226" cy="7559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a:t>
              </a:r>
              <a:endParaRPr sz="1200">
                <a:solidFill>
                  <a:srgbClr val="3F3F3F"/>
                </a:solidFill>
                <a:latin typeface="Calibri"/>
                <a:ea typeface="Calibri"/>
                <a:cs typeface="Calibri"/>
                <a:sym typeface="Calibri"/>
              </a:endParaRPr>
            </a:p>
          </p:txBody>
        </p:sp>
        <p:sp>
          <p:nvSpPr>
            <p:cNvPr id="1152" name="Google Shape;1152;p22"/>
            <p:cNvSpPr txBox="1"/>
            <p:nvPr/>
          </p:nvSpPr>
          <p:spPr>
            <a:xfrm>
              <a:off x="575693" y="4067337"/>
              <a:ext cx="1625933" cy="323990"/>
            </a:xfrm>
            <a:prstGeom prst="rect">
              <a:avLst/>
            </a:prstGeom>
            <a:noFill/>
            <a:ln>
              <a:noFill/>
            </a:ln>
          </p:spPr>
          <p:txBody>
            <a:bodyPr anchorCtr="0" anchor="t" bIns="45700" lIns="90000" spcFirstLastPara="1" rIns="108000" wrap="square" tIns="45700">
              <a:spAutoFit/>
            </a:bodyPr>
            <a:lstStyle/>
            <a:p>
              <a:pPr indent="0" lvl="0" marL="0" marR="0" rtl="0" algn="l">
                <a:spcBef>
                  <a:spcPts val="0"/>
                </a:spcBef>
                <a:spcAft>
                  <a:spcPts val="0"/>
                </a:spcAft>
                <a:buNone/>
              </a:pPr>
              <a:r>
                <a:rPr b="1" lang="en-US" sz="1200">
                  <a:solidFill>
                    <a:srgbClr val="3F3F3F"/>
                  </a:solidFill>
                  <a:latin typeface="Calibri"/>
                  <a:ea typeface="Calibri"/>
                  <a:cs typeface="Calibri"/>
                  <a:sym typeface="Calibri"/>
                </a:rPr>
                <a:t>Contents Here</a:t>
              </a:r>
              <a:endParaRPr b="1" sz="1200">
                <a:solidFill>
                  <a:srgbClr val="3F3F3F"/>
                </a:solidFill>
                <a:latin typeface="Calibri"/>
                <a:ea typeface="Calibri"/>
                <a:cs typeface="Calibri"/>
                <a:sym typeface="Calibri"/>
              </a:endParaRPr>
            </a:p>
          </p:txBody>
        </p:sp>
      </p:grpSp>
      <p:grpSp>
        <p:nvGrpSpPr>
          <p:cNvPr id="1153" name="Google Shape;1153;p22"/>
          <p:cNvGrpSpPr/>
          <p:nvPr/>
        </p:nvGrpSpPr>
        <p:grpSpPr>
          <a:xfrm>
            <a:off x="9046657" y="3407954"/>
            <a:ext cx="2411654" cy="926727"/>
            <a:chOff x="575693" y="4067337"/>
            <a:chExt cx="1625933" cy="1083940"/>
          </a:xfrm>
        </p:grpSpPr>
        <p:sp>
          <p:nvSpPr>
            <p:cNvPr id="1154" name="Google Shape;1154;p22"/>
            <p:cNvSpPr txBox="1"/>
            <p:nvPr/>
          </p:nvSpPr>
          <p:spPr>
            <a:xfrm>
              <a:off x="578400" y="4395300"/>
              <a:ext cx="1623226" cy="7559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a:t>
              </a:r>
              <a:endParaRPr sz="1200">
                <a:solidFill>
                  <a:srgbClr val="3F3F3F"/>
                </a:solidFill>
                <a:latin typeface="Calibri"/>
                <a:ea typeface="Calibri"/>
                <a:cs typeface="Calibri"/>
                <a:sym typeface="Calibri"/>
              </a:endParaRPr>
            </a:p>
          </p:txBody>
        </p:sp>
        <p:sp>
          <p:nvSpPr>
            <p:cNvPr id="1155" name="Google Shape;1155;p22"/>
            <p:cNvSpPr txBox="1"/>
            <p:nvPr/>
          </p:nvSpPr>
          <p:spPr>
            <a:xfrm>
              <a:off x="575693" y="4067337"/>
              <a:ext cx="1625933" cy="323990"/>
            </a:xfrm>
            <a:prstGeom prst="rect">
              <a:avLst/>
            </a:prstGeom>
            <a:noFill/>
            <a:ln>
              <a:noFill/>
            </a:ln>
          </p:spPr>
          <p:txBody>
            <a:bodyPr anchorCtr="0" anchor="t" bIns="45700" lIns="90000" spcFirstLastPara="1" rIns="108000" wrap="square" tIns="45700">
              <a:spAutoFit/>
            </a:bodyPr>
            <a:lstStyle/>
            <a:p>
              <a:pPr indent="0" lvl="0" marL="0" marR="0" rtl="0" algn="l">
                <a:spcBef>
                  <a:spcPts val="0"/>
                </a:spcBef>
                <a:spcAft>
                  <a:spcPts val="0"/>
                </a:spcAft>
                <a:buNone/>
              </a:pPr>
              <a:r>
                <a:rPr b="1" lang="en-US" sz="1200">
                  <a:solidFill>
                    <a:srgbClr val="3F3F3F"/>
                  </a:solidFill>
                  <a:latin typeface="Calibri"/>
                  <a:ea typeface="Calibri"/>
                  <a:cs typeface="Calibri"/>
                  <a:sym typeface="Calibri"/>
                </a:rPr>
                <a:t>Contents Here</a:t>
              </a:r>
              <a:endParaRPr b="1" sz="1200">
                <a:solidFill>
                  <a:srgbClr val="3F3F3F"/>
                </a:solidFill>
                <a:latin typeface="Calibri"/>
                <a:ea typeface="Calibri"/>
                <a:cs typeface="Calibri"/>
                <a:sym typeface="Calibri"/>
              </a:endParaRPr>
            </a:p>
          </p:txBody>
        </p:sp>
      </p:grpSp>
      <p:grpSp>
        <p:nvGrpSpPr>
          <p:cNvPr id="1156" name="Google Shape;1156;p22"/>
          <p:cNvGrpSpPr/>
          <p:nvPr/>
        </p:nvGrpSpPr>
        <p:grpSpPr>
          <a:xfrm>
            <a:off x="9046657" y="4478602"/>
            <a:ext cx="2411654" cy="926727"/>
            <a:chOff x="575693" y="4067337"/>
            <a:chExt cx="1625933" cy="1083940"/>
          </a:xfrm>
        </p:grpSpPr>
        <p:sp>
          <p:nvSpPr>
            <p:cNvPr id="1157" name="Google Shape;1157;p22"/>
            <p:cNvSpPr txBox="1"/>
            <p:nvPr/>
          </p:nvSpPr>
          <p:spPr>
            <a:xfrm>
              <a:off x="578400" y="4395300"/>
              <a:ext cx="1623226" cy="7559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a:t>
              </a:r>
              <a:endParaRPr sz="1200">
                <a:solidFill>
                  <a:srgbClr val="3F3F3F"/>
                </a:solidFill>
                <a:latin typeface="Calibri"/>
                <a:ea typeface="Calibri"/>
                <a:cs typeface="Calibri"/>
                <a:sym typeface="Calibri"/>
              </a:endParaRPr>
            </a:p>
          </p:txBody>
        </p:sp>
        <p:sp>
          <p:nvSpPr>
            <p:cNvPr id="1158" name="Google Shape;1158;p22"/>
            <p:cNvSpPr txBox="1"/>
            <p:nvPr/>
          </p:nvSpPr>
          <p:spPr>
            <a:xfrm>
              <a:off x="575693" y="4067337"/>
              <a:ext cx="1625933" cy="323990"/>
            </a:xfrm>
            <a:prstGeom prst="rect">
              <a:avLst/>
            </a:prstGeom>
            <a:noFill/>
            <a:ln>
              <a:noFill/>
            </a:ln>
          </p:spPr>
          <p:txBody>
            <a:bodyPr anchorCtr="0" anchor="t" bIns="45700" lIns="90000" spcFirstLastPara="1" rIns="108000" wrap="square" tIns="45700">
              <a:spAutoFit/>
            </a:bodyPr>
            <a:lstStyle/>
            <a:p>
              <a:pPr indent="0" lvl="0" marL="0" marR="0" rtl="0" algn="l">
                <a:spcBef>
                  <a:spcPts val="0"/>
                </a:spcBef>
                <a:spcAft>
                  <a:spcPts val="0"/>
                </a:spcAft>
                <a:buNone/>
              </a:pPr>
              <a:r>
                <a:rPr b="1" lang="en-US" sz="1200">
                  <a:solidFill>
                    <a:srgbClr val="3F3F3F"/>
                  </a:solidFill>
                  <a:latin typeface="Calibri"/>
                  <a:ea typeface="Calibri"/>
                  <a:cs typeface="Calibri"/>
                  <a:sym typeface="Calibri"/>
                </a:rPr>
                <a:t>Contents Here</a:t>
              </a:r>
              <a:endParaRPr b="1" sz="1200">
                <a:solidFill>
                  <a:srgbClr val="3F3F3F"/>
                </a:solidFill>
                <a:latin typeface="Calibri"/>
                <a:ea typeface="Calibri"/>
                <a:cs typeface="Calibri"/>
                <a:sym typeface="Calibri"/>
              </a:endParaRPr>
            </a:p>
          </p:txBody>
        </p:sp>
      </p:grpSp>
      <p:grpSp>
        <p:nvGrpSpPr>
          <p:cNvPr id="1159" name="Google Shape;1159;p22"/>
          <p:cNvGrpSpPr/>
          <p:nvPr/>
        </p:nvGrpSpPr>
        <p:grpSpPr>
          <a:xfrm>
            <a:off x="9046657" y="5549249"/>
            <a:ext cx="2411654" cy="926727"/>
            <a:chOff x="575693" y="4067337"/>
            <a:chExt cx="1625933" cy="1083940"/>
          </a:xfrm>
        </p:grpSpPr>
        <p:sp>
          <p:nvSpPr>
            <p:cNvPr id="1160" name="Google Shape;1160;p22"/>
            <p:cNvSpPr txBox="1"/>
            <p:nvPr/>
          </p:nvSpPr>
          <p:spPr>
            <a:xfrm>
              <a:off x="578400" y="4395300"/>
              <a:ext cx="1623226" cy="7559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a:t>
              </a:r>
              <a:endParaRPr sz="1200">
                <a:solidFill>
                  <a:srgbClr val="3F3F3F"/>
                </a:solidFill>
                <a:latin typeface="Calibri"/>
                <a:ea typeface="Calibri"/>
                <a:cs typeface="Calibri"/>
                <a:sym typeface="Calibri"/>
              </a:endParaRPr>
            </a:p>
          </p:txBody>
        </p:sp>
        <p:sp>
          <p:nvSpPr>
            <p:cNvPr id="1161" name="Google Shape;1161;p22"/>
            <p:cNvSpPr txBox="1"/>
            <p:nvPr/>
          </p:nvSpPr>
          <p:spPr>
            <a:xfrm>
              <a:off x="575693" y="4067337"/>
              <a:ext cx="1625933" cy="323990"/>
            </a:xfrm>
            <a:prstGeom prst="rect">
              <a:avLst/>
            </a:prstGeom>
            <a:noFill/>
            <a:ln>
              <a:noFill/>
            </a:ln>
          </p:spPr>
          <p:txBody>
            <a:bodyPr anchorCtr="0" anchor="t" bIns="45700" lIns="90000" spcFirstLastPara="1" rIns="108000" wrap="square" tIns="45700">
              <a:spAutoFit/>
            </a:bodyPr>
            <a:lstStyle/>
            <a:p>
              <a:pPr indent="0" lvl="0" marL="0" marR="0" rtl="0" algn="l">
                <a:spcBef>
                  <a:spcPts val="0"/>
                </a:spcBef>
                <a:spcAft>
                  <a:spcPts val="0"/>
                </a:spcAft>
                <a:buNone/>
              </a:pPr>
              <a:r>
                <a:rPr b="1" lang="en-US" sz="1200">
                  <a:solidFill>
                    <a:srgbClr val="3F3F3F"/>
                  </a:solidFill>
                  <a:latin typeface="Calibri"/>
                  <a:ea typeface="Calibri"/>
                  <a:cs typeface="Calibri"/>
                  <a:sym typeface="Calibri"/>
                </a:rPr>
                <a:t>Contents Here</a:t>
              </a:r>
              <a:endParaRPr b="1" sz="1200">
                <a:solidFill>
                  <a:srgbClr val="3F3F3F"/>
                </a:solidFill>
                <a:latin typeface="Calibri"/>
                <a:ea typeface="Calibri"/>
                <a:cs typeface="Calibri"/>
                <a:sym typeface="Calibri"/>
              </a:endParaRPr>
            </a:p>
          </p:txBody>
        </p:sp>
      </p:grpSp>
      <p:grpSp>
        <p:nvGrpSpPr>
          <p:cNvPr id="1162" name="Google Shape;1162;p22"/>
          <p:cNvGrpSpPr/>
          <p:nvPr/>
        </p:nvGrpSpPr>
        <p:grpSpPr>
          <a:xfrm>
            <a:off x="4990558" y="1538111"/>
            <a:ext cx="6725191" cy="1454668"/>
            <a:chOff x="919818" y="1776479"/>
            <a:chExt cx="4568470" cy="1454668"/>
          </a:xfrm>
        </p:grpSpPr>
        <p:sp>
          <p:nvSpPr>
            <p:cNvPr id="1163" name="Google Shape;1163;p22"/>
            <p:cNvSpPr txBox="1"/>
            <p:nvPr/>
          </p:nvSpPr>
          <p:spPr>
            <a:xfrm>
              <a:off x="919818" y="2030818"/>
              <a:ext cx="4568470"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I hope and I believe that this Template will your Time, Money and Reputation. Easy to change colors, photos and Text. You can simply impress your audience. You can simply impress your audience and add a unique zing and appeal to your Presentations. </a:t>
              </a:r>
              <a:endParaRPr/>
            </a:p>
            <a:p>
              <a:pPr indent="0" lvl="0" marL="0" marR="0" rtl="0" algn="l">
                <a:spcBef>
                  <a:spcPts val="0"/>
                </a:spcBef>
                <a:spcAft>
                  <a:spcPts val="0"/>
                </a:spcAft>
                <a:buNone/>
              </a:pPr>
              <a:r>
                <a:t/>
              </a:r>
              <a:endParaRPr sz="1200">
                <a:solidFill>
                  <a:srgbClr val="3F3F3F"/>
                </a:solidFill>
                <a:latin typeface="Calibri"/>
                <a:ea typeface="Calibri"/>
                <a:cs typeface="Calibri"/>
                <a:sym typeface="Calibri"/>
              </a:endParaRPr>
            </a:p>
            <a:p>
              <a:pPr indent="0" lvl="0" marL="0" marR="0" rtl="0" algn="l">
                <a:spcBef>
                  <a:spcPts val="0"/>
                </a:spcBef>
                <a:spcAft>
                  <a:spcPts val="0"/>
                </a:spcAft>
                <a:buNone/>
              </a:pPr>
              <a:r>
                <a:rPr lang="en-US" sz="1200">
                  <a:solidFill>
                    <a:srgbClr val="3F3F3F"/>
                  </a:solidFill>
                  <a:latin typeface="Calibri"/>
                  <a:ea typeface="Calibri"/>
                  <a:cs typeface="Calibri"/>
                  <a:sym typeface="Calibri"/>
                </a:rPr>
                <a:t>You can simply impress your audience and add a unique zing and appeal to your Presentations.</a:t>
              </a:r>
              <a:endParaRPr/>
            </a:p>
          </p:txBody>
        </p:sp>
        <p:sp>
          <p:nvSpPr>
            <p:cNvPr id="1164" name="Google Shape;1164;p22"/>
            <p:cNvSpPr txBox="1"/>
            <p:nvPr/>
          </p:nvSpPr>
          <p:spPr>
            <a:xfrm>
              <a:off x="919818" y="1776479"/>
              <a:ext cx="456847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rgbClr val="3F3F3F"/>
                  </a:solidFill>
                  <a:latin typeface="Calibri"/>
                  <a:ea typeface="Calibri"/>
                  <a:cs typeface="Calibri"/>
                  <a:sym typeface="Calibri"/>
                </a:rPr>
                <a:t>Add Contents Title</a:t>
              </a:r>
              <a:endParaRPr b="1" sz="1400">
                <a:solidFill>
                  <a:srgbClr val="3F3F3F"/>
                </a:solidFill>
                <a:latin typeface="Calibri"/>
                <a:ea typeface="Calibri"/>
                <a:cs typeface="Calibri"/>
                <a:sym typeface="Calibri"/>
              </a:endParaRPr>
            </a:p>
          </p:txBody>
        </p:sp>
      </p:grpSp>
      <p:pic>
        <p:nvPicPr>
          <p:cNvPr id="1165" name="Google Shape;1165;p22"/>
          <p:cNvPicPr preferRelativeResize="0"/>
          <p:nvPr/>
        </p:nvPicPr>
        <p:blipFill rotWithShape="1">
          <a:blip r:embed="rId3">
            <a:alphaModFix/>
          </a:blip>
          <a:srcRect b="0" l="0" r="0" t="0"/>
          <a:stretch/>
        </p:blipFill>
        <p:spPr>
          <a:xfrm>
            <a:off x="1833771" y="5687748"/>
            <a:ext cx="2109792" cy="351632"/>
          </a:xfrm>
          <a:prstGeom prst="rect">
            <a:avLst/>
          </a:prstGeom>
          <a:noFill/>
          <a:ln>
            <a:noFill/>
          </a:ln>
        </p:spPr>
      </p:pic>
      <p:pic>
        <p:nvPicPr>
          <p:cNvPr id="1166" name="Google Shape;1166;p22"/>
          <p:cNvPicPr preferRelativeResize="0"/>
          <p:nvPr/>
        </p:nvPicPr>
        <p:blipFill rotWithShape="1">
          <a:blip r:embed="rId4">
            <a:alphaModFix/>
          </a:blip>
          <a:srcRect b="0" l="0" r="0" t="0"/>
          <a:stretch/>
        </p:blipFill>
        <p:spPr>
          <a:xfrm>
            <a:off x="1230632" y="3078439"/>
            <a:ext cx="2862463" cy="200372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0" name="Shape 1170"/>
        <p:cNvGrpSpPr/>
        <p:nvPr/>
      </p:nvGrpSpPr>
      <p:grpSpPr>
        <a:xfrm>
          <a:off x="0" y="0"/>
          <a:ext cx="0" cy="0"/>
          <a:chOff x="0" y="0"/>
          <a:chExt cx="0" cy="0"/>
        </a:xfrm>
      </p:grpSpPr>
      <p:sp>
        <p:nvSpPr>
          <p:cNvPr id="1171" name="Google Shape;1171;p23"/>
          <p:cNvSpPr txBox="1"/>
          <p:nvPr>
            <p:ph idx="4294967295" type="body"/>
          </p:nvPr>
        </p:nvSpPr>
        <p:spPr>
          <a:xfrm>
            <a:off x="619125" y="228600"/>
            <a:ext cx="11572875" cy="7239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A5A5A5"/>
              </a:buClr>
              <a:buSzPts val="3200"/>
              <a:buChar char="•"/>
            </a:pPr>
            <a:r>
              <a:rPr lang="en-US" sz="3200">
                <a:solidFill>
                  <a:srgbClr val="A5A5A5"/>
                </a:solidFill>
              </a:rPr>
              <a:t>Infographic Style</a:t>
            </a:r>
            <a:endParaRPr/>
          </a:p>
        </p:txBody>
      </p:sp>
      <p:sp>
        <p:nvSpPr>
          <p:cNvPr id="1172" name="Google Shape;1172;p23"/>
          <p:cNvSpPr/>
          <p:nvPr/>
        </p:nvSpPr>
        <p:spPr>
          <a:xfrm flipH="1" rot="10800000">
            <a:off x="1697305" y="2044925"/>
            <a:ext cx="2812211" cy="940280"/>
          </a:xfrm>
          <a:custGeom>
            <a:rect b="b" l="l" r="r" t="t"/>
            <a:pathLst>
              <a:path extrusionOk="0" h="940280" w="2812211">
                <a:moveTo>
                  <a:pt x="2812211" y="0"/>
                </a:moveTo>
                <a:lnTo>
                  <a:pt x="1949570" y="940280"/>
                </a:lnTo>
                <a:lnTo>
                  <a:pt x="0" y="940280"/>
                </a:lnTo>
              </a:path>
            </a:pathLst>
          </a:custGeom>
          <a:noFill/>
          <a:ln cap="flat" cmpd="sng" w="508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chemeClr val="dk1"/>
              </a:solidFill>
              <a:latin typeface="Calibri"/>
              <a:ea typeface="Calibri"/>
              <a:cs typeface="Calibri"/>
              <a:sym typeface="Calibri"/>
            </a:endParaRPr>
          </a:p>
        </p:txBody>
      </p:sp>
      <p:sp>
        <p:nvSpPr>
          <p:cNvPr id="1173" name="Google Shape;1173;p23"/>
          <p:cNvSpPr/>
          <p:nvPr/>
        </p:nvSpPr>
        <p:spPr>
          <a:xfrm flipH="1" rot="10800000">
            <a:off x="7826612" y="5082010"/>
            <a:ext cx="2631058" cy="936000"/>
          </a:xfrm>
          <a:custGeom>
            <a:rect b="b" l="l" r="r" t="t"/>
            <a:pathLst>
              <a:path extrusionOk="0" h="793631" w="2631057">
                <a:moveTo>
                  <a:pt x="0" y="793631"/>
                </a:moveTo>
                <a:lnTo>
                  <a:pt x="603849" y="0"/>
                </a:lnTo>
                <a:lnTo>
                  <a:pt x="2631057" y="0"/>
                </a:lnTo>
              </a:path>
            </a:pathLst>
          </a:custGeom>
          <a:noFill/>
          <a:ln cap="flat" cmpd="sng" w="4762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chemeClr val="dk1"/>
              </a:solidFill>
              <a:latin typeface="Calibri"/>
              <a:ea typeface="Calibri"/>
              <a:cs typeface="Calibri"/>
              <a:sym typeface="Calibri"/>
            </a:endParaRPr>
          </a:p>
        </p:txBody>
      </p:sp>
      <p:grpSp>
        <p:nvGrpSpPr>
          <p:cNvPr id="1174" name="Google Shape;1174;p23"/>
          <p:cNvGrpSpPr/>
          <p:nvPr/>
        </p:nvGrpSpPr>
        <p:grpSpPr>
          <a:xfrm>
            <a:off x="8526212" y="4966278"/>
            <a:ext cx="2808000" cy="969028"/>
            <a:chOff x="5652121" y="1872653"/>
            <a:chExt cx="2448361" cy="969028"/>
          </a:xfrm>
        </p:grpSpPr>
        <p:sp>
          <p:nvSpPr>
            <p:cNvPr id="1175" name="Google Shape;1175;p23"/>
            <p:cNvSpPr/>
            <p:nvPr/>
          </p:nvSpPr>
          <p:spPr>
            <a:xfrm>
              <a:off x="5652121" y="2195350"/>
              <a:ext cx="244836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You can simply impress your audience and add a unique zing and appeal to your Presentations. </a:t>
              </a:r>
              <a:endParaRPr/>
            </a:p>
          </p:txBody>
        </p:sp>
        <p:sp>
          <p:nvSpPr>
            <p:cNvPr id="1176" name="Google Shape;1176;p23"/>
            <p:cNvSpPr txBox="1"/>
            <p:nvPr/>
          </p:nvSpPr>
          <p:spPr>
            <a:xfrm>
              <a:off x="5652121" y="1872653"/>
              <a:ext cx="2448361" cy="3077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1400">
                  <a:solidFill>
                    <a:srgbClr val="3F3F3F"/>
                  </a:solidFill>
                  <a:latin typeface="Calibri"/>
                  <a:ea typeface="Calibri"/>
                  <a:cs typeface="Calibri"/>
                  <a:sym typeface="Calibri"/>
                </a:rPr>
                <a:t>Content  Here</a:t>
              </a:r>
              <a:endParaRPr b="1" sz="1400">
                <a:solidFill>
                  <a:srgbClr val="3F3F3F"/>
                </a:solidFill>
                <a:latin typeface="Calibri"/>
                <a:ea typeface="Calibri"/>
                <a:cs typeface="Calibri"/>
                <a:sym typeface="Calibri"/>
              </a:endParaRPr>
            </a:p>
          </p:txBody>
        </p:sp>
      </p:grpSp>
      <p:grpSp>
        <p:nvGrpSpPr>
          <p:cNvPr id="1177" name="Google Shape;1177;p23"/>
          <p:cNvGrpSpPr/>
          <p:nvPr/>
        </p:nvGrpSpPr>
        <p:grpSpPr>
          <a:xfrm>
            <a:off x="777559" y="2126666"/>
            <a:ext cx="2812211" cy="969028"/>
            <a:chOff x="5652121" y="1872653"/>
            <a:chExt cx="2448361" cy="969028"/>
          </a:xfrm>
        </p:grpSpPr>
        <p:sp>
          <p:nvSpPr>
            <p:cNvPr id="1178" name="Google Shape;1178;p23"/>
            <p:cNvSpPr/>
            <p:nvPr/>
          </p:nvSpPr>
          <p:spPr>
            <a:xfrm>
              <a:off x="5652121" y="2195350"/>
              <a:ext cx="2448360" cy="64633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3F3F3F"/>
                  </a:solidFill>
                  <a:latin typeface="Calibri"/>
                  <a:ea typeface="Calibri"/>
                  <a:cs typeface="Calibri"/>
                  <a:sym typeface="Calibri"/>
                </a:rPr>
                <a:t>You can simply impress your audience and add a unique zing and appeal to your Presentations. </a:t>
              </a:r>
              <a:endParaRPr/>
            </a:p>
          </p:txBody>
        </p:sp>
        <p:sp>
          <p:nvSpPr>
            <p:cNvPr id="1179" name="Google Shape;1179;p23"/>
            <p:cNvSpPr txBox="1"/>
            <p:nvPr/>
          </p:nvSpPr>
          <p:spPr>
            <a:xfrm>
              <a:off x="5652121" y="1872653"/>
              <a:ext cx="2448361" cy="307777"/>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b="1" lang="en-US" sz="1400">
                  <a:solidFill>
                    <a:srgbClr val="3F3F3F"/>
                  </a:solidFill>
                  <a:latin typeface="Calibri"/>
                  <a:ea typeface="Calibri"/>
                  <a:cs typeface="Calibri"/>
                  <a:sym typeface="Calibri"/>
                </a:rPr>
                <a:t>Content  Here</a:t>
              </a:r>
              <a:endParaRPr b="1" sz="1400">
                <a:solidFill>
                  <a:srgbClr val="3F3F3F"/>
                </a:solidFill>
                <a:latin typeface="Calibri"/>
                <a:ea typeface="Calibri"/>
                <a:cs typeface="Calibri"/>
                <a:sym typeface="Calibri"/>
              </a:endParaRPr>
            </a:p>
          </p:txBody>
        </p:sp>
      </p:grpSp>
      <p:sp>
        <p:nvSpPr>
          <p:cNvPr id="1180" name="Google Shape;1180;p23"/>
          <p:cNvSpPr txBox="1"/>
          <p:nvPr/>
        </p:nvSpPr>
        <p:spPr>
          <a:xfrm>
            <a:off x="9283660" y="2044925"/>
            <a:ext cx="2348020" cy="2554545"/>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b="1" lang="en-US" sz="3200">
                <a:solidFill>
                  <a:srgbClr val="000000"/>
                </a:solidFill>
                <a:latin typeface="Calibri"/>
                <a:ea typeface="Calibri"/>
                <a:cs typeface="Calibri"/>
                <a:sym typeface="Calibri"/>
              </a:rPr>
              <a:t>ALLPPT Layout Clean Text Slide for your Presentation</a:t>
            </a:r>
            <a:endParaRPr b="1" sz="3200">
              <a:solidFill>
                <a:srgbClr val="000000"/>
              </a:solidFill>
              <a:latin typeface="Calibri"/>
              <a:ea typeface="Calibri"/>
              <a:cs typeface="Calibri"/>
              <a:sym typeface="Calibri"/>
            </a:endParaRPr>
          </a:p>
        </p:txBody>
      </p:sp>
      <p:sp>
        <p:nvSpPr>
          <p:cNvPr id="1181" name="Google Shape;1181;p23"/>
          <p:cNvSpPr txBox="1"/>
          <p:nvPr/>
        </p:nvSpPr>
        <p:spPr>
          <a:xfrm>
            <a:off x="1040578" y="4550771"/>
            <a:ext cx="2505288"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You can simply impress your audience and add a unique zing and appeal to  your Presentations. Easy to change colors, photos and Text. </a:t>
            </a:r>
            <a:endParaRPr b="1" sz="1600">
              <a:solidFill>
                <a:schemeClr val="dk1"/>
              </a:solidFill>
              <a:latin typeface="Calibri"/>
              <a:ea typeface="Calibri"/>
              <a:cs typeface="Calibri"/>
              <a:sym typeface="Calibri"/>
            </a:endParaRPr>
          </a:p>
        </p:txBody>
      </p:sp>
      <p:pic>
        <p:nvPicPr>
          <p:cNvPr id="1182" name="Google Shape;1182;p23"/>
          <p:cNvPicPr preferRelativeResize="0"/>
          <p:nvPr/>
        </p:nvPicPr>
        <p:blipFill rotWithShape="1">
          <a:blip r:embed="rId3">
            <a:alphaModFix/>
          </a:blip>
          <a:srcRect b="0" l="0" r="0" t="0"/>
          <a:stretch/>
        </p:blipFill>
        <p:spPr>
          <a:xfrm>
            <a:off x="4394385" y="2280554"/>
            <a:ext cx="3489511" cy="380522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6" name="Shape 1186"/>
        <p:cNvGrpSpPr/>
        <p:nvPr/>
      </p:nvGrpSpPr>
      <p:grpSpPr>
        <a:xfrm>
          <a:off x="0" y="0"/>
          <a:ext cx="0" cy="0"/>
          <a:chOff x="0" y="0"/>
          <a:chExt cx="0" cy="0"/>
        </a:xfrm>
      </p:grpSpPr>
      <p:sp>
        <p:nvSpPr>
          <p:cNvPr id="1187" name="Google Shape;1187;p24"/>
          <p:cNvSpPr txBox="1"/>
          <p:nvPr>
            <p:ph idx="4294967295" type="body"/>
          </p:nvPr>
        </p:nvSpPr>
        <p:spPr>
          <a:xfrm>
            <a:off x="490033" y="239796"/>
            <a:ext cx="11572875" cy="7239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Infographic Style</a:t>
            </a:r>
            <a:endParaRPr/>
          </a:p>
        </p:txBody>
      </p:sp>
      <p:sp>
        <p:nvSpPr>
          <p:cNvPr id="1188" name="Google Shape;1188;p24"/>
          <p:cNvSpPr txBox="1"/>
          <p:nvPr/>
        </p:nvSpPr>
        <p:spPr>
          <a:xfrm>
            <a:off x="6898982" y="3827055"/>
            <a:ext cx="4364994"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accent3"/>
                </a:solidFill>
                <a:latin typeface="Calibri"/>
                <a:ea typeface="Calibri"/>
                <a:cs typeface="Calibri"/>
                <a:sym typeface="Calibri"/>
              </a:rPr>
              <a:t>Get a modern PowerPoint  Presentation that is beautifully designed. Easy to change colors, photos and Text.</a:t>
            </a:r>
            <a:endParaRPr b="1" sz="1400">
              <a:solidFill>
                <a:schemeClr val="accent3"/>
              </a:solidFill>
              <a:latin typeface="Calibri"/>
              <a:ea typeface="Calibri"/>
              <a:cs typeface="Calibri"/>
              <a:sym typeface="Calibri"/>
            </a:endParaRPr>
          </a:p>
        </p:txBody>
      </p:sp>
      <p:sp>
        <p:nvSpPr>
          <p:cNvPr id="1189" name="Google Shape;1189;p24"/>
          <p:cNvSpPr txBox="1"/>
          <p:nvPr/>
        </p:nvSpPr>
        <p:spPr>
          <a:xfrm>
            <a:off x="6970368" y="2793597"/>
            <a:ext cx="3568439" cy="43088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US" sz="1100">
                <a:solidFill>
                  <a:schemeClr val="dk1"/>
                </a:solidFill>
                <a:latin typeface="Calibri"/>
                <a:ea typeface="Calibri"/>
                <a:cs typeface="Calibri"/>
                <a:sym typeface="Calibri"/>
              </a:rPr>
              <a:t>LOREM IPSUM DOLOR SIT AMET,</a:t>
            </a:r>
            <a:endParaRPr/>
          </a:p>
          <a:p>
            <a:pPr indent="0" lvl="0" marL="0" marR="0" rtl="0" algn="l">
              <a:spcBef>
                <a:spcPts val="0"/>
              </a:spcBef>
              <a:spcAft>
                <a:spcPts val="0"/>
              </a:spcAft>
              <a:buNone/>
            </a:pPr>
            <a:r>
              <a:rPr lang="en-US" sz="1100">
                <a:solidFill>
                  <a:schemeClr val="dk1"/>
                </a:solidFill>
                <a:latin typeface="Calibri"/>
                <a:ea typeface="Calibri"/>
                <a:cs typeface="Calibri"/>
                <a:sym typeface="Calibri"/>
              </a:rPr>
              <a:t>CU USU AGAM INTEGRE IMPEDIT.</a:t>
            </a:r>
            <a:endParaRPr sz="1100">
              <a:solidFill>
                <a:schemeClr val="dk1"/>
              </a:solidFill>
              <a:latin typeface="Calibri"/>
              <a:ea typeface="Calibri"/>
              <a:cs typeface="Calibri"/>
              <a:sym typeface="Calibri"/>
            </a:endParaRPr>
          </a:p>
        </p:txBody>
      </p:sp>
      <p:sp>
        <p:nvSpPr>
          <p:cNvPr id="1190" name="Google Shape;1190;p24"/>
          <p:cNvSpPr txBox="1"/>
          <p:nvPr/>
        </p:nvSpPr>
        <p:spPr>
          <a:xfrm>
            <a:off x="6898982" y="1882450"/>
            <a:ext cx="3568440" cy="83099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i="1" lang="en-US" sz="2400">
                <a:solidFill>
                  <a:schemeClr val="dk1"/>
                </a:solidFill>
                <a:latin typeface="Calibri"/>
                <a:ea typeface="Calibri"/>
                <a:cs typeface="Calibri"/>
                <a:sym typeface="Calibri"/>
              </a:rPr>
              <a:t>LOREM IPSUM</a:t>
            </a:r>
            <a:endParaRPr/>
          </a:p>
          <a:p>
            <a:pPr indent="0" lvl="0" marL="0" marR="0" rtl="0" algn="l">
              <a:spcBef>
                <a:spcPts val="0"/>
              </a:spcBef>
              <a:spcAft>
                <a:spcPts val="0"/>
              </a:spcAft>
              <a:buNone/>
            </a:pPr>
            <a:r>
              <a:rPr b="1" i="1" lang="en-US" sz="2400">
                <a:solidFill>
                  <a:schemeClr val="dk1"/>
                </a:solidFill>
                <a:latin typeface="Calibri"/>
                <a:ea typeface="Calibri"/>
                <a:cs typeface="Calibri"/>
                <a:sym typeface="Calibri"/>
              </a:rPr>
              <a:t>DOLOR SIT AMET, </a:t>
            </a:r>
            <a:endParaRPr b="1" i="1" sz="2400">
              <a:solidFill>
                <a:schemeClr val="dk1"/>
              </a:solidFill>
              <a:latin typeface="Calibri"/>
              <a:ea typeface="Calibri"/>
              <a:cs typeface="Calibri"/>
              <a:sym typeface="Calibri"/>
            </a:endParaRPr>
          </a:p>
        </p:txBody>
      </p:sp>
      <p:sp>
        <p:nvSpPr>
          <p:cNvPr id="1191" name="Google Shape;1191;p24"/>
          <p:cNvSpPr/>
          <p:nvPr/>
        </p:nvSpPr>
        <p:spPr>
          <a:xfrm>
            <a:off x="9128235" y="5254437"/>
            <a:ext cx="566911" cy="720000"/>
          </a:xfrm>
          <a:custGeom>
            <a:rect b="b" l="l" r="r" t="t"/>
            <a:pathLst>
              <a:path extrusionOk="0" h="3888432" w="3061657">
                <a:moveTo>
                  <a:pt x="414828" y="3226712"/>
                </a:moveTo>
                <a:lnTo>
                  <a:pt x="2646828" y="3226712"/>
                </a:lnTo>
                <a:lnTo>
                  <a:pt x="2646828" y="3406712"/>
                </a:lnTo>
                <a:lnTo>
                  <a:pt x="414828" y="3406712"/>
                </a:lnTo>
                <a:close/>
                <a:moveTo>
                  <a:pt x="2247150" y="1785874"/>
                </a:moveTo>
                <a:lnTo>
                  <a:pt x="2535180" y="1785874"/>
                </a:lnTo>
                <a:cubicBezTo>
                  <a:pt x="2574949" y="1785874"/>
                  <a:pt x="2607189" y="1818114"/>
                  <a:pt x="2607189" y="1857883"/>
                </a:cubicBezTo>
                <a:lnTo>
                  <a:pt x="2607189" y="2145913"/>
                </a:lnTo>
                <a:cubicBezTo>
                  <a:pt x="2607189" y="2185682"/>
                  <a:pt x="2574949" y="2217922"/>
                  <a:pt x="2535180" y="2217922"/>
                </a:cubicBezTo>
                <a:lnTo>
                  <a:pt x="2247150" y="2217922"/>
                </a:lnTo>
                <a:cubicBezTo>
                  <a:pt x="2207381" y="2217922"/>
                  <a:pt x="2175141" y="2185682"/>
                  <a:pt x="2175141" y="2145913"/>
                </a:cubicBezTo>
                <a:lnTo>
                  <a:pt x="2175141" y="1857883"/>
                </a:lnTo>
                <a:cubicBezTo>
                  <a:pt x="2175141" y="1818114"/>
                  <a:pt x="2207381" y="1785874"/>
                  <a:pt x="2247150" y="1785874"/>
                </a:cubicBezTo>
                <a:close/>
                <a:moveTo>
                  <a:pt x="1693748" y="1785874"/>
                </a:moveTo>
                <a:lnTo>
                  <a:pt x="1981778" y="1785874"/>
                </a:lnTo>
                <a:cubicBezTo>
                  <a:pt x="2021547" y="1785874"/>
                  <a:pt x="2053787" y="1818114"/>
                  <a:pt x="2053787" y="1857883"/>
                </a:cubicBezTo>
                <a:lnTo>
                  <a:pt x="2053787" y="2145913"/>
                </a:lnTo>
                <a:cubicBezTo>
                  <a:pt x="2053787" y="2185682"/>
                  <a:pt x="2021547" y="2217922"/>
                  <a:pt x="1981778" y="2217922"/>
                </a:cubicBezTo>
                <a:lnTo>
                  <a:pt x="1693748" y="2217922"/>
                </a:lnTo>
                <a:cubicBezTo>
                  <a:pt x="1653979" y="2217922"/>
                  <a:pt x="1621739" y="2185682"/>
                  <a:pt x="1621739" y="2145913"/>
                </a:cubicBezTo>
                <a:lnTo>
                  <a:pt x="1621739" y="1857883"/>
                </a:lnTo>
                <a:cubicBezTo>
                  <a:pt x="1621739" y="1818114"/>
                  <a:pt x="1653979" y="1785874"/>
                  <a:pt x="1693748" y="1785874"/>
                </a:cubicBezTo>
                <a:close/>
                <a:moveTo>
                  <a:pt x="1140346" y="1785874"/>
                </a:moveTo>
                <a:lnTo>
                  <a:pt x="1428376" y="1785874"/>
                </a:lnTo>
                <a:cubicBezTo>
                  <a:pt x="1468145" y="1785874"/>
                  <a:pt x="1500385" y="1818114"/>
                  <a:pt x="1500385" y="1857883"/>
                </a:cubicBezTo>
                <a:lnTo>
                  <a:pt x="1500385" y="2145913"/>
                </a:lnTo>
                <a:cubicBezTo>
                  <a:pt x="1500385" y="2185682"/>
                  <a:pt x="1468145" y="2217922"/>
                  <a:pt x="1428376" y="2217922"/>
                </a:cubicBezTo>
                <a:lnTo>
                  <a:pt x="1140346" y="2217922"/>
                </a:lnTo>
                <a:cubicBezTo>
                  <a:pt x="1100577" y="2217922"/>
                  <a:pt x="1068337" y="2185682"/>
                  <a:pt x="1068337" y="2145913"/>
                </a:cubicBezTo>
                <a:lnTo>
                  <a:pt x="1068337" y="1857883"/>
                </a:lnTo>
                <a:cubicBezTo>
                  <a:pt x="1068337" y="1818114"/>
                  <a:pt x="1100577" y="1785874"/>
                  <a:pt x="1140346" y="1785874"/>
                </a:cubicBezTo>
                <a:close/>
                <a:moveTo>
                  <a:pt x="586944" y="1785874"/>
                </a:moveTo>
                <a:lnTo>
                  <a:pt x="874974" y="1785874"/>
                </a:lnTo>
                <a:cubicBezTo>
                  <a:pt x="914743" y="1785874"/>
                  <a:pt x="946983" y="1818114"/>
                  <a:pt x="946983" y="1857883"/>
                </a:cubicBezTo>
                <a:lnTo>
                  <a:pt x="946983" y="2145913"/>
                </a:lnTo>
                <a:cubicBezTo>
                  <a:pt x="946983" y="2185682"/>
                  <a:pt x="914743" y="2217922"/>
                  <a:pt x="874974" y="2217922"/>
                </a:cubicBezTo>
                <a:lnTo>
                  <a:pt x="586944" y="2217922"/>
                </a:lnTo>
                <a:cubicBezTo>
                  <a:pt x="547175" y="2217922"/>
                  <a:pt x="514935" y="2185682"/>
                  <a:pt x="514935" y="2145913"/>
                </a:cubicBezTo>
                <a:lnTo>
                  <a:pt x="514935" y="1857883"/>
                </a:lnTo>
                <a:cubicBezTo>
                  <a:pt x="514935" y="1818114"/>
                  <a:pt x="547175" y="1785874"/>
                  <a:pt x="586944" y="1785874"/>
                </a:cubicBezTo>
                <a:close/>
                <a:moveTo>
                  <a:pt x="2243400" y="1201426"/>
                </a:moveTo>
                <a:lnTo>
                  <a:pt x="2531430" y="1201426"/>
                </a:lnTo>
                <a:cubicBezTo>
                  <a:pt x="2571199" y="1201426"/>
                  <a:pt x="2603439" y="1233666"/>
                  <a:pt x="2603439" y="1273435"/>
                </a:cubicBezTo>
                <a:lnTo>
                  <a:pt x="2603439" y="1561465"/>
                </a:lnTo>
                <a:cubicBezTo>
                  <a:pt x="2603439" y="1601234"/>
                  <a:pt x="2571199" y="1633474"/>
                  <a:pt x="2531430" y="1633474"/>
                </a:cubicBezTo>
                <a:lnTo>
                  <a:pt x="2243400" y="1633474"/>
                </a:lnTo>
                <a:cubicBezTo>
                  <a:pt x="2203631" y="1633474"/>
                  <a:pt x="2171391" y="1601234"/>
                  <a:pt x="2171391" y="1561465"/>
                </a:cubicBezTo>
                <a:lnTo>
                  <a:pt x="2171391" y="1273435"/>
                </a:lnTo>
                <a:cubicBezTo>
                  <a:pt x="2171391" y="1233666"/>
                  <a:pt x="2203631" y="1201426"/>
                  <a:pt x="2243400" y="1201426"/>
                </a:cubicBezTo>
                <a:close/>
                <a:moveTo>
                  <a:pt x="1689998" y="1201426"/>
                </a:moveTo>
                <a:lnTo>
                  <a:pt x="1978028" y="1201426"/>
                </a:lnTo>
                <a:cubicBezTo>
                  <a:pt x="2017797" y="1201426"/>
                  <a:pt x="2050037" y="1233666"/>
                  <a:pt x="2050037" y="1273435"/>
                </a:cubicBezTo>
                <a:lnTo>
                  <a:pt x="2050037" y="1561465"/>
                </a:lnTo>
                <a:cubicBezTo>
                  <a:pt x="2050037" y="1601234"/>
                  <a:pt x="2017797" y="1633474"/>
                  <a:pt x="1978028" y="1633474"/>
                </a:cubicBezTo>
                <a:lnTo>
                  <a:pt x="1689998" y="1633474"/>
                </a:lnTo>
                <a:cubicBezTo>
                  <a:pt x="1650229" y="1633474"/>
                  <a:pt x="1617989" y="1601234"/>
                  <a:pt x="1617989" y="1561465"/>
                </a:cubicBezTo>
                <a:lnTo>
                  <a:pt x="1617989" y="1273435"/>
                </a:lnTo>
                <a:cubicBezTo>
                  <a:pt x="1617989" y="1233666"/>
                  <a:pt x="1650229" y="1201426"/>
                  <a:pt x="1689998" y="1201426"/>
                </a:cubicBezTo>
                <a:close/>
                <a:moveTo>
                  <a:pt x="1136596" y="1201426"/>
                </a:moveTo>
                <a:lnTo>
                  <a:pt x="1424626" y="1201426"/>
                </a:lnTo>
                <a:cubicBezTo>
                  <a:pt x="1464395" y="1201426"/>
                  <a:pt x="1496635" y="1233666"/>
                  <a:pt x="1496635" y="1273435"/>
                </a:cubicBezTo>
                <a:lnTo>
                  <a:pt x="1496635" y="1561465"/>
                </a:lnTo>
                <a:cubicBezTo>
                  <a:pt x="1496635" y="1601234"/>
                  <a:pt x="1464395" y="1633474"/>
                  <a:pt x="1424626" y="1633474"/>
                </a:cubicBezTo>
                <a:lnTo>
                  <a:pt x="1136596" y="1633474"/>
                </a:lnTo>
                <a:cubicBezTo>
                  <a:pt x="1096827" y="1633474"/>
                  <a:pt x="1064587" y="1601234"/>
                  <a:pt x="1064587" y="1561465"/>
                </a:cubicBezTo>
                <a:lnTo>
                  <a:pt x="1064587" y="1273435"/>
                </a:lnTo>
                <a:cubicBezTo>
                  <a:pt x="1064587" y="1233666"/>
                  <a:pt x="1096827" y="1201426"/>
                  <a:pt x="1136596" y="1201426"/>
                </a:cubicBezTo>
                <a:close/>
                <a:moveTo>
                  <a:pt x="583194" y="1201426"/>
                </a:moveTo>
                <a:lnTo>
                  <a:pt x="871224" y="1201426"/>
                </a:lnTo>
                <a:cubicBezTo>
                  <a:pt x="910993" y="1201426"/>
                  <a:pt x="943233" y="1233666"/>
                  <a:pt x="943233" y="1273435"/>
                </a:cubicBezTo>
                <a:lnTo>
                  <a:pt x="943233" y="1561465"/>
                </a:lnTo>
                <a:cubicBezTo>
                  <a:pt x="943233" y="1601234"/>
                  <a:pt x="910993" y="1633474"/>
                  <a:pt x="871224" y="1633474"/>
                </a:cubicBezTo>
                <a:lnTo>
                  <a:pt x="583194" y="1633474"/>
                </a:lnTo>
                <a:cubicBezTo>
                  <a:pt x="543425" y="1633474"/>
                  <a:pt x="511185" y="1601234"/>
                  <a:pt x="511185" y="1561465"/>
                </a:cubicBezTo>
                <a:lnTo>
                  <a:pt x="511185" y="1273435"/>
                </a:lnTo>
                <a:cubicBezTo>
                  <a:pt x="511185" y="1233666"/>
                  <a:pt x="543425" y="1201426"/>
                  <a:pt x="583194" y="1201426"/>
                </a:cubicBezTo>
                <a:close/>
                <a:moveTo>
                  <a:pt x="2226002" y="616978"/>
                </a:moveTo>
                <a:lnTo>
                  <a:pt x="2514032" y="616978"/>
                </a:lnTo>
                <a:cubicBezTo>
                  <a:pt x="2553801" y="616978"/>
                  <a:pt x="2586041" y="649218"/>
                  <a:pt x="2586041" y="688987"/>
                </a:cubicBezTo>
                <a:lnTo>
                  <a:pt x="2586041" y="977017"/>
                </a:lnTo>
                <a:cubicBezTo>
                  <a:pt x="2586041" y="1016786"/>
                  <a:pt x="2553801" y="1049026"/>
                  <a:pt x="2514032" y="1049026"/>
                </a:cubicBezTo>
                <a:lnTo>
                  <a:pt x="2226002" y="1049026"/>
                </a:lnTo>
                <a:cubicBezTo>
                  <a:pt x="2186233" y="1049026"/>
                  <a:pt x="2153993" y="1016786"/>
                  <a:pt x="2153993" y="977017"/>
                </a:cubicBezTo>
                <a:lnTo>
                  <a:pt x="2153993" y="688987"/>
                </a:lnTo>
                <a:cubicBezTo>
                  <a:pt x="2153993" y="649218"/>
                  <a:pt x="2186233" y="616978"/>
                  <a:pt x="2226002" y="616978"/>
                </a:cubicBezTo>
                <a:close/>
                <a:moveTo>
                  <a:pt x="1672600" y="616978"/>
                </a:moveTo>
                <a:lnTo>
                  <a:pt x="1960630" y="616978"/>
                </a:lnTo>
                <a:cubicBezTo>
                  <a:pt x="2000399" y="616978"/>
                  <a:pt x="2032639" y="649218"/>
                  <a:pt x="2032639" y="688987"/>
                </a:cubicBezTo>
                <a:lnTo>
                  <a:pt x="2032639" y="977017"/>
                </a:lnTo>
                <a:cubicBezTo>
                  <a:pt x="2032639" y="1016786"/>
                  <a:pt x="2000399" y="1049026"/>
                  <a:pt x="1960630" y="1049026"/>
                </a:cubicBezTo>
                <a:lnTo>
                  <a:pt x="1672600" y="1049026"/>
                </a:lnTo>
                <a:cubicBezTo>
                  <a:pt x="1632831" y="1049026"/>
                  <a:pt x="1600591" y="1016786"/>
                  <a:pt x="1600591" y="977017"/>
                </a:cubicBezTo>
                <a:lnTo>
                  <a:pt x="1600591" y="688987"/>
                </a:lnTo>
                <a:cubicBezTo>
                  <a:pt x="1600591" y="649218"/>
                  <a:pt x="1632831" y="616978"/>
                  <a:pt x="1672600" y="616978"/>
                </a:cubicBezTo>
                <a:close/>
                <a:moveTo>
                  <a:pt x="1119198" y="616978"/>
                </a:moveTo>
                <a:lnTo>
                  <a:pt x="1407228" y="616978"/>
                </a:lnTo>
                <a:cubicBezTo>
                  <a:pt x="1446997" y="616978"/>
                  <a:pt x="1479237" y="649218"/>
                  <a:pt x="1479237" y="688987"/>
                </a:cubicBezTo>
                <a:lnTo>
                  <a:pt x="1479237" y="977017"/>
                </a:lnTo>
                <a:cubicBezTo>
                  <a:pt x="1479237" y="1016786"/>
                  <a:pt x="1446997" y="1049026"/>
                  <a:pt x="1407228" y="1049026"/>
                </a:cubicBezTo>
                <a:lnTo>
                  <a:pt x="1119198" y="1049026"/>
                </a:lnTo>
                <a:cubicBezTo>
                  <a:pt x="1079429" y="1049026"/>
                  <a:pt x="1047189" y="1016786"/>
                  <a:pt x="1047189" y="977017"/>
                </a:cubicBezTo>
                <a:lnTo>
                  <a:pt x="1047189" y="688987"/>
                </a:lnTo>
                <a:cubicBezTo>
                  <a:pt x="1047189" y="649218"/>
                  <a:pt x="1079429" y="616978"/>
                  <a:pt x="1119198" y="616978"/>
                </a:cubicBezTo>
                <a:close/>
                <a:moveTo>
                  <a:pt x="565796" y="616978"/>
                </a:moveTo>
                <a:lnTo>
                  <a:pt x="853826" y="616978"/>
                </a:lnTo>
                <a:cubicBezTo>
                  <a:pt x="893595" y="616978"/>
                  <a:pt x="925835" y="649218"/>
                  <a:pt x="925835" y="688987"/>
                </a:cubicBezTo>
                <a:lnTo>
                  <a:pt x="925835" y="977017"/>
                </a:lnTo>
                <a:cubicBezTo>
                  <a:pt x="925835" y="1016786"/>
                  <a:pt x="893595" y="1049026"/>
                  <a:pt x="853826" y="1049026"/>
                </a:cubicBezTo>
                <a:lnTo>
                  <a:pt x="565796" y="1049026"/>
                </a:lnTo>
                <a:cubicBezTo>
                  <a:pt x="526027" y="1049026"/>
                  <a:pt x="493787" y="1016786"/>
                  <a:pt x="493787" y="977017"/>
                </a:cubicBezTo>
                <a:lnTo>
                  <a:pt x="493787" y="688987"/>
                </a:lnTo>
                <a:cubicBezTo>
                  <a:pt x="493787" y="649218"/>
                  <a:pt x="526027" y="616978"/>
                  <a:pt x="565796" y="616978"/>
                </a:cubicBezTo>
                <a:close/>
                <a:moveTo>
                  <a:pt x="306692" y="360040"/>
                </a:moveTo>
                <a:lnTo>
                  <a:pt x="306692" y="3528392"/>
                </a:lnTo>
                <a:lnTo>
                  <a:pt x="2754964" y="3528392"/>
                </a:lnTo>
                <a:lnTo>
                  <a:pt x="2754964" y="360040"/>
                </a:lnTo>
                <a:close/>
                <a:moveTo>
                  <a:pt x="223685" y="0"/>
                </a:moveTo>
                <a:lnTo>
                  <a:pt x="2837972" y="0"/>
                </a:lnTo>
                <a:cubicBezTo>
                  <a:pt x="2961510" y="0"/>
                  <a:pt x="3061657" y="100147"/>
                  <a:pt x="3061657" y="223685"/>
                </a:cubicBezTo>
                <a:lnTo>
                  <a:pt x="3061657" y="3664747"/>
                </a:lnTo>
                <a:cubicBezTo>
                  <a:pt x="3061657" y="3788285"/>
                  <a:pt x="2961510" y="3888432"/>
                  <a:pt x="2837972" y="3888432"/>
                </a:cubicBezTo>
                <a:lnTo>
                  <a:pt x="223685" y="3888432"/>
                </a:lnTo>
                <a:cubicBezTo>
                  <a:pt x="100147" y="3888432"/>
                  <a:pt x="0" y="3788285"/>
                  <a:pt x="0" y="3664747"/>
                </a:cubicBezTo>
                <a:lnTo>
                  <a:pt x="0" y="223685"/>
                </a:lnTo>
                <a:cubicBezTo>
                  <a:pt x="0" y="100147"/>
                  <a:pt x="100147" y="0"/>
                  <a:pt x="223685" y="0"/>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192" name="Google Shape;1192;p24"/>
          <p:cNvSpPr/>
          <p:nvPr/>
        </p:nvSpPr>
        <p:spPr>
          <a:xfrm>
            <a:off x="7015935" y="5254437"/>
            <a:ext cx="400799" cy="720000"/>
          </a:xfrm>
          <a:custGeom>
            <a:rect b="b" l="l" r="r" t="t"/>
            <a:pathLst>
              <a:path extrusionOk="0" h="3880673" w="2160240">
                <a:moveTo>
                  <a:pt x="816120" y="3545649"/>
                </a:moveTo>
                <a:cubicBezTo>
                  <a:pt x="802865" y="3545649"/>
                  <a:pt x="792120" y="3556394"/>
                  <a:pt x="792120" y="3569649"/>
                </a:cubicBezTo>
                <a:lnTo>
                  <a:pt x="792120" y="3665649"/>
                </a:lnTo>
                <a:cubicBezTo>
                  <a:pt x="792120" y="3678904"/>
                  <a:pt x="802865" y="3689649"/>
                  <a:pt x="816120" y="3689649"/>
                </a:cubicBezTo>
                <a:lnTo>
                  <a:pt x="1344120" y="3689649"/>
                </a:lnTo>
                <a:cubicBezTo>
                  <a:pt x="1357375" y="3689649"/>
                  <a:pt x="1368120" y="3678904"/>
                  <a:pt x="1368120" y="3665649"/>
                </a:cubicBezTo>
                <a:lnTo>
                  <a:pt x="1368120" y="3569649"/>
                </a:lnTo>
                <a:cubicBezTo>
                  <a:pt x="1368120" y="3556394"/>
                  <a:pt x="1357375" y="3545649"/>
                  <a:pt x="1344120" y="3545649"/>
                </a:cubicBezTo>
                <a:close/>
                <a:moveTo>
                  <a:pt x="1458489" y="1982610"/>
                </a:moveTo>
                <a:lnTo>
                  <a:pt x="1698487" y="1982610"/>
                </a:lnTo>
                <a:cubicBezTo>
                  <a:pt x="1731625" y="1982610"/>
                  <a:pt x="1758488" y="2009473"/>
                  <a:pt x="1758488" y="2042611"/>
                </a:cubicBezTo>
                <a:lnTo>
                  <a:pt x="1758488" y="2282649"/>
                </a:lnTo>
                <a:cubicBezTo>
                  <a:pt x="1758488" y="2315787"/>
                  <a:pt x="1731625" y="2342650"/>
                  <a:pt x="1698487" y="2342650"/>
                </a:cubicBezTo>
                <a:lnTo>
                  <a:pt x="1458489" y="2342650"/>
                </a:lnTo>
                <a:cubicBezTo>
                  <a:pt x="1425351" y="2342650"/>
                  <a:pt x="1398488" y="2315787"/>
                  <a:pt x="1398488" y="2282649"/>
                </a:cubicBezTo>
                <a:lnTo>
                  <a:pt x="1398488" y="2042611"/>
                </a:lnTo>
                <a:cubicBezTo>
                  <a:pt x="1398488" y="2009473"/>
                  <a:pt x="1425351" y="1982610"/>
                  <a:pt x="1458489" y="1982610"/>
                </a:cubicBezTo>
                <a:close/>
                <a:moveTo>
                  <a:pt x="946089" y="1982610"/>
                </a:moveTo>
                <a:lnTo>
                  <a:pt x="1186087" y="1982610"/>
                </a:lnTo>
                <a:cubicBezTo>
                  <a:pt x="1219225" y="1982610"/>
                  <a:pt x="1246088" y="2009473"/>
                  <a:pt x="1246088" y="2042611"/>
                </a:cubicBezTo>
                <a:lnTo>
                  <a:pt x="1246088" y="2282649"/>
                </a:lnTo>
                <a:cubicBezTo>
                  <a:pt x="1246088" y="2315787"/>
                  <a:pt x="1219225" y="2342650"/>
                  <a:pt x="1186087" y="2342650"/>
                </a:cubicBezTo>
                <a:lnTo>
                  <a:pt x="946089" y="2342650"/>
                </a:lnTo>
                <a:cubicBezTo>
                  <a:pt x="912951" y="2342650"/>
                  <a:pt x="886088" y="2315787"/>
                  <a:pt x="886088" y="2282649"/>
                </a:cubicBezTo>
                <a:lnTo>
                  <a:pt x="886088" y="2042611"/>
                </a:lnTo>
                <a:cubicBezTo>
                  <a:pt x="886088" y="2009473"/>
                  <a:pt x="912951" y="1982610"/>
                  <a:pt x="946089" y="1982610"/>
                </a:cubicBezTo>
                <a:close/>
                <a:moveTo>
                  <a:pt x="434129" y="1982610"/>
                </a:moveTo>
                <a:lnTo>
                  <a:pt x="674127" y="1982610"/>
                </a:lnTo>
                <a:cubicBezTo>
                  <a:pt x="707265" y="1982610"/>
                  <a:pt x="734128" y="2009473"/>
                  <a:pt x="734128" y="2042611"/>
                </a:cubicBezTo>
                <a:lnTo>
                  <a:pt x="734128" y="2282649"/>
                </a:lnTo>
                <a:cubicBezTo>
                  <a:pt x="734128" y="2315787"/>
                  <a:pt x="707265" y="2342650"/>
                  <a:pt x="674127" y="2342650"/>
                </a:cubicBezTo>
                <a:lnTo>
                  <a:pt x="434129" y="2342650"/>
                </a:lnTo>
                <a:cubicBezTo>
                  <a:pt x="400991" y="2342650"/>
                  <a:pt x="374128" y="2315787"/>
                  <a:pt x="374128" y="2282649"/>
                </a:cubicBezTo>
                <a:lnTo>
                  <a:pt x="374128" y="2042611"/>
                </a:lnTo>
                <a:cubicBezTo>
                  <a:pt x="374128" y="2009473"/>
                  <a:pt x="400991" y="1982610"/>
                  <a:pt x="434129" y="1982610"/>
                </a:cubicBezTo>
                <a:close/>
                <a:moveTo>
                  <a:pt x="1458489" y="1434014"/>
                </a:moveTo>
                <a:lnTo>
                  <a:pt x="1698487" y="1434014"/>
                </a:lnTo>
                <a:cubicBezTo>
                  <a:pt x="1731625" y="1434014"/>
                  <a:pt x="1758488" y="1460877"/>
                  <a:pt x="1758488" y="1494015"/>
                </a:cubicBezTo>
                <a:lnTo>
                  <a:pt x="1758488" y="1734053"/>
                </a:lnTo>
                <a:cubicBezTo>
                  <a:pt x="1758488" y="1767191"/>
                  <a:pt x="1731625" y="1794054"/>
                  <a:pt x="1698487" y="1794054"/>
                </a:cubicBezTo>
                <a:lnTo>
                  <a:pt x="1458489" y="1794054"/>
                </a:lnTo>
                <a:cubicBezTo>
                  <a:pt x="1425351" y="1794054"/>
                  <a:pt x="1398488" y="1767191"/>
                  <a:pt x="1398488" y="1734053"/>
                </a:cubicBezTo>
                <a:lnTo>
                  <a:pt x="1398488" y="1494015"/>
                </a:lnTo>
                <a:cubicBezTo>
                  <a:pt x="1398488" y="1460877"/>
                  <a:pt x="1425351" y="1434014"/>
                  <a:pt x="1458489" y="1434014"/>
                </a:cubicBezTo>
                <a:close/>
                <a:moveTo>
                  <a:pt x="946089" y="1434014"/>
                </a:moveTo>
                <a:lnTo>
                  <a:pt x="1186087" y="1434014"/>
                </a:lnTo>
                <a:cubicBezTo>
                  <a:pt x="1219225" y="1434014"/>
                  <a:pt x="1246088" y="1460877"/>
                  <a:pt x="1246088" y="1494015"/>
                </a:cubicBezTo>
                <a:lnTo>
                  <a:pt x="1246088" y="1734053"/>
                </a:lnTo>
                <a:cubicBezTo>
                  <a:pt x="1246088" y="1767191"/>
                  <a:pt x="1219225" y="1794054"/>
                  <a:pt x="1186087" y="1794054"/>
                </a:cubicBezTo>
                <a:lnTo>
                  <a:pt x="946089" y="1794054"/>
                </a:lnTo>
                <a:cubicBezTo>
                  <a:pt x="912951" y="1794054"/>
                  <a:pt x="886088" y="1767191"/>
                  <a:pt x="886088" y="1734053"/>
                </a:cubicBezTo>
                <a:lnTo>
                  <a:pt x="886088" y="1494015"/>
                </a:lnTo>
                <a:cubicBezTo>
                  <a:pt x="886088" y="1460877"/>
                  <a:pt x="912951" y="1434014"/>
                  <a:pt x="946089" y="1434014"/>
                </a:cubicBezTo>
                <a:close/>
                <a:moveTo>
                  <a:pt x="434129" y="1434014"/>
                </a:moveTo>
                <a:lnTo>
                  <a:pt x="674127" y="1434014"/>
                </a:lnTo>
                <a:cubicBezTo>
                  <a:pt x="707265" y="1434014"/>
                  <a:pt x="734128" y="1460877"/>
                  <a:pt x="734128" y="1494015"/>
                </a:cubicBezTo>
                <a:lnTo>
                  <a:pt x="734128" y="1734053"/>
                </a:lnTo>
                <a:cubicBezTo>
                  <a:pt x="734128" y="1767191"/>
                  <a:pt x="707265" y="1794054"/>
                  <a:pt x="674127" y="1794054"/>
                </a:cubicBezTo>
                <a:lnTo>
                  <a:pt x="434129" y="1794054"/>
                </a:lnTo>
                <a:cubicBezTo>
                  <a:pt x="400991" y="1794054"/>
                  <a:pt x="374128" y="1767191"/>
                  <a:pt x="374128" y="1734053"/>
                </a:cubicBezTo>
                <a:lnTo>
                  <a:pt x="374128" y="1494015"/>
                </a:lnTo>
                <a:cubicBezTo>
                  <a:pt x="374128" y="1460877"/>
                  <a:pt x="400991" y="1434014"/>
                  <a:pt x="434129" y="1434014"/>
                </a:cubicBezTo>
                <a:close/>
                <a:moveTo>
                  <a:pt x="1458489" y="885417"/>
                </a:moveTo>
                <a:lnTo>
                  <a:pt x="1698487" y="885417"/>
                </a:lnTo>
                <a:cubicBezTo>
                  <a:pt x="1731625" y="885417"/>
                  <a:pt x="1758488" y="912280"/>
                  <a:pt x="1758488" y="945418"/>
                </a:cubicBezTo>
                <a:lnTo>
                  <a:pt x="1758488" y="1185456"/>
                </a:lnTo>
                <a:cubicBezTo>
                  <a:pt x="1758488" y="1218594"/>
                  <a:pt x="1731625" y="1245457"/>
                  <a:pt x="1698487" y="1245457"/>
                </a:cubicBezTo>
                <a:lnTo>
                  <a:pt x="1458489" y="1245457"/>
                </a:lnTo>
                <a:cubicBezTo>
                  <a:pt x="1425351" y="1245457"/>
                  <a:pt x="1398488" y="1218594"/>
                  <a:pt x="1398488" y="1185456"/>
                </a:cubicBezTo>
                <a:lnTo>
                  <a:pt x="1398488" y="945418"/>
                </a:lnTo>
                <a:cubicBezTo>
                  <a:pt x="1398488" y="912280"/>
                  <a:pt x="1425351" y="885417"/>
                  <a:pt x="1458489" y="885417"/>
                </a:cubicBezTo>
                <a:close/>
                <a:moveTo>
                  <a:pt x="946089" y="885417"/>
                </a:moveTo>
                <a:lnTo>
                  <a:pt x="1186087" y="885417"/>
                </a:lnTo>
                <a:cubicBezTo>
                  <a:pt x="1219225" y="885417"/>
                  <a:pt x="1246088" y="912280"/>
                  <a:pt x="1246088" y="945418"/>
                </a:cubicBezTo>
                <a:lnTo>
                  <a:pt x="1246088" y="1185456"/>
                </a:lnTo>
                <a:cubicBezTo>
                  <a:pt x="1246088" y="1218594"/>
                  <a:pt x="1219225" y="1245457"/>
                  <a:pt x="1186087" y="1245457"/>
                </a:cubicBezTo>
                <a:lnTo>
                  <a:pt x="946089" y="1245457"/>
                </a:lnTo>
                <a:cubicBezTo>
                  <a:pt x="912951" y="1245457"/>
                  <a:pt x="886088" y="1218594"/>
                  <a:pt x="886088" y="1185456"/>
                </a:cubicBezTo>
                <a:lnTo>
                  <a:pt x="886088" y="945418"/>
                </a:lnTo>
                <a:cubicBezTo>
                  <a:pt x="886088" y="912280"/>
                  <a:pt x="912951" y="885417"/>
                  <a:pt x="946089" y="885417"/>
                </a:cubicBezTo>
                <a:close/>
                <a:moveTo>
                  <a:pt x="434129" y="885417"/>
                </a:moveTo>
                <a:lnTo>
                  <a:pt x="674127" y="885417"/>
                </a:lnTo>
                <a:cubicBezTo>
                  <a:pt x="707265" y="885417"/>
                  <a:pt x="734128" y="912280"/>
                  <a:pt x="734128" y="945418"/>
                </a:cubicBezTo>
                <a:lnTo>
                  <a:pt x="734128" y="1185456"/>
                </a:lnTo>
                <a:cubicBezTo>
                  <a:pt x="734128" y="1218594"/>
                  <a:pt x="707265" y="1245457"/>
                  <a:pt x="674127" y="1245457"/>
                </a:cubicBezTo>
                <a:lnTo>
                  <a:pt x="434129" y="1245457"/>
                </a:lnTo>
                <a:cubicBezTo>
                  <a:pt x="400991" y="1245457"/>
                  <a:pt x="374128" y="1218594"/>
                  <a:pt x="374128" y="1185456"/>
                </a:cubicBezTo>
                <a:lnTo>
                  <a:pt x="374128" y="945418"/>
                </a:lnTo>
                <a:cubicBezTo>
                  <a:pt x="374128" y="912280"/>
                  <a:pt x="400991" y="885417"/>
                  <a:pt x="434129" y="885417"/>
                </a:cubicBezTo>
                <a:close/>
                <a:moveTo>
                  <a:pt x="216024" y="608188"/>
                </a:moveTo>
                <a:lnTo>
                  <a:pt x="216024" y="3272484"/>
                </a:lnTo>
                <a:lnTo>
                  <a:pt x="1944216" y="3272484"/>
                </a:lnTo>
                <a:lnTo>
                  <a:pt x="1944216" y="608188"/>
                </a:lnTo>
                <a:close/>
                <a:moveTo>
                  <a:pt x="912102" y="305289"/>
                </a:moveTo>
                <a:cubicBezTo>
                  <a:pt x="905473" y="305289"/>
                  <a:pt x="900100" y="310662"/>
                  <a:pt x="900100" y="317291"/>
                </a:cubicBezTo>
                <a:lnTo>
                  <a:pt x="900100" y="365295"/>
                </a:lnTo>
                <a:cubicBezTo>
                  <a:pt x="900100" y="371924"/>
                  <a:pt x="905473" y="377297"/>
                  <a:pt x="912102" y="377297"/>
                </a:cubicBezTo>
                <a:lnTo>
                  <a:pt x="1248138" y="377297"/>
                </a:lnTo>
                <a:cubicBezTo>
                  <a:pt x="1254767" y="377297"/>
                  <a:pt x="1260140" y="371924"/>
                  <a:pt x="1260140" y="365295"/>
                </a:cubicBezTo>
                <a:lnTo>
                  <a:pt x="1260140" y="317291"/>
                </a:lnTo>
                <a:cubicBezTo>
                  <a:pt x="1260140" y="310662"/>
                  <a:pt x="1254767" y="305289"/>
                  <a:pt x="1248138" y="305289"/>
                </a:cubicBezTo>
                <a:close/>
                <a:moveTo>
                  <a:pt x="278153" y="0"/>
                </a:moveTo>
                <a:lnTo>
                  <a:pt x="1882087" y="0"/>
                </a:lnTo>
                <a:cubicBezTo>
                  <a:pt x="2035707" y="0"/>
                  <a:pt x="2160240" y="124533"/>
                  <a:pt x="2160240" y="278153"/>
                </a:cubicBezTo>
                <a:lnTo>
                  <a:pt x="2160240" y="3602520"/>
                </a:lnTo>
                <a:cubicBezTo>
                  <a:pt x="2160240" y="3756140"/>
                  <a:pt x="2035707" y="3880673"/>
                  <a:pt x="1882087" y="3880673"/>
                </a:cubicBezTo>
                <a:lnTo>
                  <a:pt x="278153" y="3880673"/>
                </a:lnTo>
                <a:cubicBezTo>
                  <a:pt x="124533" y="3880673"/>
                  <a:pt x="0" y="3756140"/>
                  <a:pt x="0" y="3602520"/>
                </a:cubicBezTo>
                <a:lnTo>
                  <a:pt x="0" y="278153"/>
                </a:lnTo>
                <a:cubicBezTo>
                  <a:pt x="0" y="124533"/>
                  <a:pt x="124533" y="0"/>
                  <a:pt x="278153" y="0"/>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193" name="Google Shape;1193;p24"/>
          <p:cNvSpPr txBox="1"/>
          <p:nvPr/>
        </p:nvSpPr>
        <p:spPr>
          <a:xfrm>
            <a:off x="7535226" y="5014272"/>
            <a:ext cx="1450337"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You can simply impress your audience and add a unique zing and appeal to your Presentations. </a:t>
            </a:r>
            <a:endParaRPr sz="1200">
              <a:solidFill>
                <a:schemeClr val="dk1"/>
              </a:solidFill>
              <a:latin typeface="Calibri"/>
              <a:ea typeface="Calibri"/>
              <a:cs typeface="Calibri"/>
              <a:sym typeface="Calibri"/>
            </a:endParaRPr>
          </a:p>
        </p:txBody>
      </p:sp>
      <p:sp>
        <p:nvSpPr>
          <p:cNvPr id="1194" name="Google Shape;1194;p24"/>
          <p:cNvSpPr txBox="1"/>
          <p:nvPr/>
        </p:nvSpPr>
        <p:spPr>
          <a:xfrm>
            <a:off x="9813639" y="5033688"/>
            <a:ext cx="1450337"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You can simply impress your audience and add a unique zing and appeal to your Presentations. </a:t>
            </a:r>
            <a:endParaRPr sz="1200">
              <a:solidFill>
                <a:schemeClr val="dk1"/>
              </a:solidFill>
              <a:latin typeface="Calibri"/>
              <a:ea typeface="Calibri"/>
              <a:cs typeface="Calibri"/>
              <a:sym typeface="Calibri"/>
            </a:endParaRPr>
          </a:p>
        </p:txBody>
      </p:sp>
      <p:pic>
        <p:nvPicPr>
          <p:cNvPr id="1195" name="Google Shape;1195;p24"/>
          <p:cNvPicPr preferRelativeResize="0"/>
          <p:nvPr/>
        </p:nvPicPr>
        <p:blipFill rotWithShape="1">
          <a:blip r:embed="rId3">
            <a:alphaModFix/>
          </a:blip>
          <a:srcRect b="0" l="0" r="0" t="0"/>
          <a:stretch/>
        </p:blipFill>
        <p:spPr>
          <a:xfrm>
            <a:off x="1075960" y="1882450"/>
            <a:ext cx="5298433" cy="421321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9" name="Shape 1199"/>
        <p:cNvGrpSpPr/>
        <p:nvPr/>
      </p:nvGrpSpPr>
      <p:grpSpPr>
        <a:xfrm>
          <a:off x="0" y="0"/>
          <a:ext cx="0" cy="0"/>
          <a:chOff x="0" y="0"/>
          <a:chExt cx="0" cy="0"/>
        </a:xfrm>
      </p:grpSpPr>
      <p:sp>
        <p:nvSpPr>
          <p:cNvPr id="1200" name="Google Shape;1200;p25"/>
          <p:cNvSpPr/>
          <p:nvPr/>
        </p:nvSpPr>
        <p:spPr>
          <a:xfrm>
            <a:off x="1" y="0"/>
            <a:ext cx="5085806" cy="68580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01" name="Google Shape;1201;p25"/>
          <p:cNvSpPr txBox="1"/>
          <p:nvPr/>
        </p:nvSpPr>
        <p:spPr>
          <a:xfrm>
            <a:off x="622664" y="3267714"/>
            <a:ext cx="3840480" cy="707886"/>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4000">
                <a:solidFill>
                  <a:schemeClr val="lt1"/>
                </a:solidFill>
                <a:latin typeface="Calibri"/>
                <a:ea typeface="Calibri"/>
                <a:cs typeface="Calibri"/>
                <a:sym typeface="Calibri"/>
              </a:rPr>
              <a:t>Industry</a:t>
            </a:r>
            <a:endParaRPr/>
          </a:p>
        </p:txBody>
      </p:sp>
      <p:sp>
        <p:nvSpPr>
          <p:cNvPr id="1202" name="Google Shape;1202;p25"/>
          <p:cNvSpPr txBox="1"/>
          <p:nvPr/>
        </p:nvSpPr>
        <p:spPr>
          <a:xfrm>
            <a:off x="622664" y="3983662"/>
            <a:ext cx="3840480" cy="430887"/>
          </a:xfrm>
          <a:prstGeom prst="rect">
            <a:avLst/>
          </a:prstGeom>
          <a:noFill/>
          <a:ln>
            <a:noFill/>
          </a:ln>
        </p:spPr>
        <p:txBody>
          <a:bodyPr anchorCtr="0" anchor="ctr" bIns="0" lIns="36000" spcFirstLastPara="1" rIns="36000" wrap="square" tIns="0">
            <a:spAutoFit/>
          </a:bodyPr>
          <a:lstStyle/>
          <a:p>
            <a:pPr indent="0" lvl="0" marL="0" marR="0" rtl="0" algn="ctr">
              <a:spcBef>
                <a:spcPts val="0"/>
              </a:spcBef>
              <a:spcAft>
                <a:spcPts val="0"/>
              </a:spcAft>
              <a:buNone/>
            </a:pPr>
            <a:r>
              <a:rPr lang="en-US" sz="2800">
                <a:solidFill>
                  <a:schemeClr val="lt1"/>
                </a:solidFill>
                <a:latin typeface="Calibri"/>
                <a:ea typeface="Calibri"/>
                <a:cs typeface="Calibri"/>
                <a:sym typeface="Calibri"/>
              </a:rPr>
              <a:t>WE CREATE</a:t>
            </a:r>
            <a:endParaRPr/>
          </a:p>
        </p:txBody>
      </p:sp>
      <p:sp>
        <p:nvSpPr>
          <p:cNvPr id="1203" name="Google Shape;1203;p25"/>
          <p:cNvSpPr txBox="1"/>
          <p:nvPr/>
        </p:nvSpPr>
        <p:spPr>
          <a:xfrm>
            <a:off x="622664" y="5535871"/>
            <a:ext cx="3840480" cy="430887"/>
          </a:xfrm>
          <a:prstGeom prst="rect">
            <a:avLst/>
          </a:prstGeom>
          <a:noFill/>
          <a:ln>
            <a:noFill/>
          </a:ln>
        </p:spPr>
        <p:txBody>
          <a:bodyPr anchorCtr="0" anchor="ctr" bIns="0" lIns="36000" spcFirstLastPara="1" rIns="36000" wrap="square" tIns="0">
            <a:spAutoFit/>
          </a:bodyPr>
          <a:lstStyle/>
          <a:p>
            <a:pPr indent="0" lvl="0" marL="0" marR="0" rtl="0" algn="ctr">
              <a:spcBef>
                <a:spcPts val="0"/>
              </a:spcBef>
              <a:spcAft>
                <a:spcPts val="0"/>
              </a:spcAft>
              <a:buNone/>
            </a:pPr>
            <a:r>
              <a:rPr b="1" lang="en-US" sz="2800">
                <a:solidFill>
                  <a:schemeClr val="lt1"/>
                </a:solidFill>
                <a:latin typeface="Calibri"/>
                <a:ea typeface="Calibri"/>
                <a:cs typeface="Calibri"/>
                <a:sym typeface="Calibri"/>
              </a:rPr>
              <a:t>PRESENTATION</a:t>
            </a:r>
            <a:endParaRPr b="1" sz="2800">
              <a:solidFill>
                <a:schemeClr val="lt1"/>
              </a:solidFill>
              <a:latin typeface="Calibri"/>
              <a:ea typeface="Calibri"/>
              <a:cs typeface="Calibri"/>
              <a:sym typeface="Calibri"/>
            </a:endParaRPr>
          </a:p>
        </p:txBody>
      </p:sp>
      <p:sp>
        <p:nvSpPr>
          <p:cNvPr id="1204" name="Google Shape;1204;p25"/>
          <p:cNvSpPr txBox="1"/>
          <p:nvPr/>
        </p:nvSpPr>
        <p:spPr>
          <a:xfrm>
            <a:off x="622664" y="2352085"/>
            <a:ext cx="3840480" cy="1015663"/>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6000">
                <a:solidFill>
                  <a:schemeClr val="lt1"/>
                </a:solidFill>
                <a:latin typeface="Calibri"/>
                <a:ea typeface="Calibri"/>
                <a:cs typeface="Calibri"/>
                <a:sym typeface="Calibri"/>
              </a:rPr>
              <a:t>Robot</a:t>
            </a:r>
            <a:endParaRPr/>
          </a:p>
        </p:txBody>
      </p:sp>
      <p:sp>
        <p:nvSpPr>
          <p:cNvPr id="1205" name="Google Shape;1205;p25"/>
          <p:cNvSpPr txBox="1"/>
          <p:nvPr/>
        </p:nvSpPr>
        <p:spPr>
          <a:xfrm>
            <a:off x="622664" y="5018468"/>
            <a:ext cx="3840480" cy="430887"/>
          </a:xfrm>
          <a:prstGeom prst="rect">
            <a:avLst/>
          </a:prstGeom>
          <a:noFill/>
          <a:ln>
            <a:noFill/>
          </a:ln>
        </p:spPr>
        <p:txBody>
          <a:bodyPr anchorCtr="0" anchor="ctr" bIns="0" lIns="36000" spcFirstLastPara="1" rIns="36000" wrap="square" tIns="0">
            <a:spAutoFit/>
          </a:bodyPr>
          <a:lstStyle/>
          <a:p>
            <a:pPr indent="0" lvl="0" marL="0" marR="0" rtl="0" algn="ctr">
              <a:spcBef>
                <a:spcPts val="0"/>
              </a:spcBef>
              <a:spcAft>
                <a:spcPts val="0"/>
              </a:spcAft>
              <a:buNone/>
            </a:pPr>
            <a:r>
              <a:rPr lang="en-US" sz="2800">
                <a:solidFill>
                  <a:schemeClr val="lt1"/>
                </a:solidFill>
                <a:latin typeface="Calibri"/>
                <a:ea typeface="Calibri"/>
                <a:cs typeface="Calibri"/>
                <a:sym typeface="Calibri"/>
              </a:rPr>
              <a:t>PPT</a:t>
            </a:r>
            <a:endParaRPr sz="2800">
              <a:solidFill>
                <a:schemeClr val="lt1"/>
              </a:solidFill>
              <a:latin typeface="Calibri"/>
              <a:ea typeface="Calibri"/>
              <a:cs typeface="Calibri"/>
              <a:sym typeface="Calibri"/>
            </a:endParaRPr>
          </a:p>
        </p:txBody>
      </p:sp>
      <p:sp>
        <p:nvSpPr>
          <p:cNvPr id="1206" name="Google Shape;1206;p25"/>
          <p:cNvSpPr txBox="1"/>
          <p:nvPr/>
        </p:nvSpPr>
        <p:spPr>
          <a:xfrm>
            <a:off x="622664" y="4501065"/>
            <a:ext cx="3840480" cy="430887"/>
          </a:xfrm>
          <a:prstGeom prst="rect">
            <a:avLst/>
          </a:prstGeom>
          <a:noFill/>
          <a:ln>
            <a:noFill/>
          </a:ln>
        </p:spPr>
        <p:txBody>
          <a:bodyPr anchorCtr="0" anchor="ctr" bIns="0" lIns="36000" spcFirstLastPara="1" rIns="36000" wrap="square" tIns="0">
            <a:spAutoFit/>
          </a:bodyPr>
          <a:lstStyle/>
          <a:p>
            <a:pPr indent="0" lvl="0" marL="0" marR="0" rtl="0" algn="ctr">
              <a:spcBef>
                <a:spcPts val="0"/>
              </a:spcBef>
              <a:spcAft>
                <a:spcPts val="0"/>
              </a:spcAft>
              <a:buNone/>
            </a:pPr>
            <a:r>
              <a:rPr lang="en-US" sz="2800">
                <a:solidFill>
                  <a:schemeClr val="lt1"/>
                </a:solidFill>
                <a:latin typeface="Calibri"/>
                <a:ea typeface="Calibri"/>
                <a:cs typeface="Calibri"/>
                <a:sym typeface="Calibri"/>
              </a:rPr>
              <a:t>QUALITY </a:t>
            </a:r>
            <a:endParaRPr/>
          </a:p>
        </p:txBody>
      </p:sp>
      <p:sp>
        <p:nvSpPr>
          <p:cNvPr id="1207" name="Google Shape;1207;p25"/>
          <p:cNvSpPr txBox="1"/>
          <p:nvPr/>
        </p:nvSpPr>
        <p:spPr>
          <a:xfrm>
            <a:off x="507426" y="805144"/>
            <a:ext cx="4070957" cy="1446550"/>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4400">
                <a:solidFill>
                  <a:schemeClr val="lt1"/>
                </a:solidFill>
                <a:latin typeface="Calibri"/>
                <a:ea typeface="Calibri"/>
                <a:cs typeface="Calibri"/>
                <a:sym typeface="Calibri"/>
              </a:rPr>
              <a:t>Awesome</a:t>
            </a:r>
            <a:endParaRPr/>
          </a:p>
          <a:p>
            <a:pPr indent="0" lvl="0" marL="0" marR="0" rtl="0" algn="ctr">
              <a:spcBef>
                <a:spcPts val="0"/>
              </a:spcBef>
              <a:spcAft>
                <a:spcPts val="0"/>
              </a:spcAft>
              <a:buNone/>
            </a:pPr>
            <a:r>
              <a:rPr b="1" lang="en-US" sz="4400">
                <a:solidFill>
                  <a:schemeClr val="lt1"/>
                </a:solidFill>
                <a:latin typeface="Calibri"/>
                <a:ea typeface="Calibri"/>
                <a:cs typeface="Calibri"/>
                <a:sym typeface="Calibri"/>
              </a:rPr>
              <a:t>Presentation</a:t>
            </a:r>
            <a:endParaRPr/>
          </a:p>
        </p:txBody>
      </p:sp>
      <p:pic>
        <p:nvPicPr>
          <p:cNvPr id="1208" name="Google Shape;1208;p25"/>
          <p:cNvPicPr preferRelativeResize="0"/>
          <p:nvPr/>
        </p:nvPicPr>
        <p:blipFill rotWithShape="1">
          <a:blip r:embed="rId3">
            <a:alphaModFix/>
          </a:blip>
          <a:srcRect b="0" l="0" r="0" t="0"/>
          <a:stretch/>
        </p:blipFill>
        <p:spPr>
          <a:xfrm>
            <a:off x="7137223" y="1770379"/>
            <a:ext cx="3453476" cy="2548994"/>
          </a:xfrm>
          <a:prstGeom prst="rect">
            <a:avLst/>
          </a:prstGeom>
          <a:noFill/>
          <a:ln>
            <a:noFill/>
          </a:ln>
        </p:spPr>
      </p:pic>
      <p:sp>
        <p:nvSpPr>
          <p:cNvPr id="1209" name="Google Shape;1209;p25"/>
          <p:cNvSpPr txBox="1"/>
          <p:nvPr/>
        </p:nvSpPr>
        <p:spPr>
          <a:xfrm>
            <a:off x="7611317" y="4319373"/>
            <a:ext cx="2505288" cy="156966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You can simply impress your audience and add a unique zing and appeal to  your Presentations. Easy to change colors, photos and Text. </a:t>
            </a:r>
            <a:endParaRPr sz="1600">
              <a:solidFill>
                <a:schemeClr val="dk1"/>
              </a:solidFill>
              <a:latin typeface="Calibri"/>
              <a:ea typeface="Calibri"/>
              <a:cs typeface="Calibri"/>
              <a:sym typeface="Calibri"/>
            </a:endParaRPr>
          </a:p>
        </p:txBody>
      </p:sp>
      <p:sp>
        <p:nvSpPr>
          <p:cNvPr id="1210" name="Google Shape;1210;p25"/>
          <p:cNvSpPr txBox="1"/>
          <p:nvPr/>
        </p:nvSpPr>
        <p:spPr>
          <a:xfrm>
            <a:off x="7022259" y="892084"/>
            <a:ext cx="3568440" cy="830997"/>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Calibri"/>
                <a:ea typeface="Calibri"/>
                <a:cs typeface="Calibri"/>
                <a:sym typeface="Calibri"/>
              </a:rPr>
              <a:t>LOREM IPSUM</a:t>
            </a:r>
            <a:endParaRPr/>
          </a:p>
          <a:p>
            <a:pPr indent="0" lvl="0" marL="0" marR="0" rtl="0" algn="ctr">
              <a:spcBef>
                <a:spcPts val="0"/>
              </a:spcBef>
              <a:spcAft>
                <a:spcPts val="0"/>
              </a:spcAft>
              <a:buNone/>
            </a:pPr>
            <a:r>
              <a:rPr b="1" lang="en-US" sz="2400">
                <a:solidFill>
                  <a:schemeClr val="dk1"/>
                </a:solidFill>
                <a:latin typeface="Calibri"/>
                <a:ea typeface="Calibri"/>
                <a:cs typeface="Calibri"/>
                <a:sym typeface="Calibri"/>
              </a:rPr>
              <a:t>DOLOR SIT AMET, </a:t>
            </a:r>
            <a:endParaRPr b="1" sz="240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4" name="Shape 1214"/>
        <p:cNvGrpSpPr/>
        <p:nvPr/>
      </p:nvGrpSpPr>
      <p:grpSpPr>
        <a:xfrm>
          <a:off x="0" y="0"/>
          <a:ext cx="0" cy="0"/>
          <a:chOff x="0" y="0"/>
          <a:chExt cx="0" cy="0"/>
        </a:xfrm>
      </p:grpSpPr>
      <p:grpSp>
        <p:nvGrpSpPr>
          <p:cNvPr id="1215" name="Google Shape;1215;p26"/>
          <p:cNvGrpSpPr/>
          <p:nvPr/>
        </p:nvGrpSpPr>
        <p:grpSpPr>
          <a:xfrm>
            <a:off x="479338" y="2275171"/>
            <a:ext cx="4291445" cy="2291185"/>
            <a:chOff x="499216" y="2015006"/>
            <a:chExt cx="4291445" cy="2291185"/>
          </a:xfrm>
        </p:grpSpPr>
        <p:sp>
          <p:nvSpPr>
            <p:cNvPr id="1216" name="Google Shape;1216;p26"/>
            <p:cNvSpPr txBox="1"/>
            <p:nvPr/>
          </p:nvSpPr>
          <p:spPr>
            <a:xfrm>
              <a:off x="499216" y="2921196"/>
              <a:ext cx="4291445" cy="138499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E30613"/>
                  </a:solidFill>
                  <a:latin typeface="Calibri"/>
                  <a:ea typeface="Calibri"/>
                  <a:cs typeface="Calibri"/>
                  <a:sym typeface="Calibri"/>
                </a:rPr>
                <a:t>You can simply impress your audience and add a unique zing and appeal to your Presentations. Easy to change colors, photos and Text.</a:t>
              </a:r>
              <a:endParaRPr/>
            </a:p>
            <a:p>
              <a:pPr indent="0" lvl="0" marL="0" marR="0" rtl="0" algn="r">
                <a:spcBef>
                  <a:spcPts val="0"/>
                </a:spcBef>
                <a:spcAft>
                  <a:spcPts val="0"/>
                </a:spcAft>
                <a:buNone/>
              </a:pPr>
              <a:r>
                <a:t/>
              </a:r>
              <a:endParaRPr sz="1200">
                <a:solidFill>
                  <a:srgbClr val="E30613"/>
                </a:solidFill>
                <a:latin typeface="Calibri"/>
                <a:ea typeface="Calibri"/>
                <a:cs typeface="Calibri"/>
                <a:sym typeface="Calibri"/>
              </a:endParaRPr>
            </a:p>
            <a:p>
              <a:pPr indent="0" lvl="0" marL="0" marR="0" rtl="0" algn="r">
                <a:spcBef>
                  <a:spcPts val="0"/>
                </a:spcBef>
                <a:spcAft>
                  <a:spcPts val="0"/>
                </a:spcAft>
                <a:buNone/>
              </a:pPr>
              <a:r>
                <a:rPr lang="en-US" sz="1200">
                  <a:solidFill>
                    <a:srgbClr val="E30613"/>
                  </a:solidFill>
                  <a:latin typeface="Calibri"/>
                  <a:ea typeface="Calibri"/>
                  <a:cs typeface="Calibri"/>
                  <a:sym typeface="Calibri"/>
                </a:rPr>
                <a:t>Get a modern PowerPoint  Presentation that is beautifully designed. I hope and I believe that this Template will your Time, Money and Reputation.</a:t>
              </a:r>
              <a:endParaRPr sz="1200">
                <a:solidFill>
                  <a:srgbClr val="E30613"/>
                </a:solidFill>
                <a:latin typeface="Calibri"/>
                <a:ea typeface="Calibri"/>
                <a:cs typeface="Calibri"/>
                <a:sym typeface="Calibri"/>
              </a:endParaRPr>
            </a:p>
          </p:txBody>
        </p:sp>
        <p:sp>
          <p:nvSpPr>
            <p:cNvPr id="1217" name="Google Shape;1217;p26"/>
            <p:cNvSpPr txBox="1"/>
            <p:nvPr/>
          </p:nvSpPr>
          <p:spPr>
            <a:xfrm>
              <a:off x="499217" y="2015006"/>
              <a:ext cx="4291444" cy="76944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4400">
                  <a:solidFill>
                    <a:srgbClr val="7F7F7F"/>
                  </a:solidFill>
                  <a:latin typeface="Calibri"/>
                  <a:ea typeface="Calibri"/>
                  <a:cs typeface="Calibri"/>
                  <a:sym typeface="Calibri"/>
                </a:rPr>
                <a:t>Contents Here</a:t>
              </a:r>
              <a:endParaRPr b="1" sz="4400">
                <a:solidFill>
                  <a:srgbClr val="7F7F7F"/>
                </a:solidFill>
                <a:latin typeface="Calibri"/>
                <a:ea typeface="Calibri"/>
                <a:cs typeface="Calibri"/>
                <a:sym typeface="Calibri"/>
              </a:endParaRPr>
            </a:p>
          </p:txBody>
        </p:sp>
      </p:grpSp>
      <p:grpSp>
        <p:nvGrpSpPr>
          <p:cNvPr id="1218" name="Google Shape;1218;p26"/>
          <p:cNvGrpSpPr/>
          <p:nvPr/>
        </p:nvGrpSpPr>
        <p:grpSpPr>
          <a:xfrm>
            <a:off x="7417745" y="2275171"/>
            <a:ext cx="4291445" cy="2291185"/>
            <a:chOff x="499216" y="2015006"/>
            <a:chExt cx="4291445" cy="2291185"/>
          </a:xfrm>
        </p:grpSpPr>
        <p:sp>
          <p:nvSpPr>
            <p:cNvPr id="1219" name="Google Shape;1219;p26"/>
            <p:cNvSpPr txBox="1"/>
            <p:nvPr/>
          </p:nvSpPr>
          <p:spPr>
            <a:xfrm>
              <a:off x="499216" y="2921196"/>
              <a:ext cx="4291445" cy="138499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E30613"/>
                  </a:solidFill>
                  <a:latin typeface="Calibri"/>
                  <a:ea typeface="Calibri"/>
                  <a:cs typeface="Calibri"/>
                  <a:sym typeface="Calibri"/>
                </a:rPr>
                <a:t>You can simply impress your audience and add a unique zing and appeal to your Presentations. Easy to change colors, photos and Text.</a:t>
              </a:r>
              <a:endParaRPr/>
            </a:p>
            <a:p>
              <a:pPr indent="0" lvl="0" marL="0" marR="0" rtl="0" algn="l">
                <a:spcBef>
                  <a:spcPts val="0"/>
                </a:spcBef>
                <a:spcAft>
                  <a:spcPts val="0"/>
                </a:spcAft>
                <a:buNone/>
              </a:pPr>
              <a:r>
                <a:t/>
              </a:r>
              <a:endParaRPr sz="1200">
                <a:solidFill>
                  <a:srgbClr val="E30613"/>
                </a:solidFill>
                <a:latin typeface="Calibri"/>
                <a:ea typeface="Calibri"/>
                <a:cs typeface="Calibri"/>
                <a:sym typeface="Calibri"/>
              </a:endParaRPr>
            </a:p>
            <a:p>
              <a:pPr indent="0" lvl="0" marL="0" marR="0" rtl="0" algn="l">
                <a:spcBef>
                  <a:spcPts val="0"/>
                </a:spcBef>
                <a:spcAft>
                  <a:spcPts val="0"/>
                </a:spcAft>
                <a:buNone/>
              </a:pPr>
              <a:r>
                <a:rPr lang="en-US" sz="1200">
                  <a:solidFill>
                    <a:srgbClr val="E30613"/>
                  </a:solidFill>
                  <a:latin typeface="Calibri"/>
                  <a:ea typeface="Calibri"/>
                  <a:cs typeface="Calibri"/>
                  <a:sym typeface="Calibri"/>
                </a:rPr>
                <a:t>Get a modern PowerPoint  Presentation that is beautifully designed. I hope and I believe that this Template will your Time, Money and Reputation.</a:t>
              </a:r>
              <a:endParaRPr sz="1200">
                <a:solidFill>
                  <a:srgbClr val="E30613"/>
                </a:solidFill>
                <a:latin typeface="Calibri"/>
                <a:ea typeface="Calibri"/>
                <a:cs typeface="Calibri"/>
                <a:sym typeface="Calibri"/>
              </a:endParaRPr>
            </a:p>
          </p:txBody>
        </p:sp>
        <p:sp>
          <p:nvSpPr>
            <p:cNvPr id="1220" name="Google Shape;1220;p26"/>
            <p:cNvSpPr txBox="1"/>
            <p:nvPr/>
          </p:nvSpPr>
          <p:spPr>
            <a:xfrm>
              <a:off x="499217" y="2015006"/>
              <a:ext cx="4291444"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400">
                  <a:solidFill>
                    <a:srgbClr val="7F7F7F"/>
                  </a:solidFill>
                  <a:latin typeface="Calibri"/>
                  <a:ea typeface="Calibri"/>
                  <a:cs typeface="Calibri"/>
                  <a:sym typeface="Calibri"/>
                </a:rPr>
                <a:t>Contents Here</a:t>
              </a:r>
              <a:endParaRPr b="1" sz="4400">
                <a:solidFill>
                  <a:srgbClr val="7F7F7F"/>
                </a:solidFill>
                <a:latin typeface="Calibri"/>
                <a:ea typeface="Calibri"/>
                <a:cs typeface="Calibri"/>
                <a:sym typeface="Calibri"/>
              </a:endParaRPr>
            </a:p>
          </p:txBody>
        </p:sp>
      </p:grpSp>
      <p:sp>
        <p:nvSpPr>
          <p:cNvPr id="1221" name="Google Shape;1221;p26"/>
          <p:cNvSpPr txBox="1"/>
          <p:nvPr/>
        </p:nvSpPr>
        <p:spPr>
          <a:xfrm>
            <a:off x="2243059" y="828620"/>
            <a:ext cx="7487386" cy="1015663"/>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6000">
                <a:solidFill>
                  <a:srgbClr val="7F7F7F"/>
                </a:solidFill>
                <a:latin typeface="Calibri"/>
                <a:ea typeface="Calibri"/>
                <a:cs typeface="Calibri"/>
                <a:sym typeface="Calibri"/>
              </a:rPr>
              <a:t>BLOOD DONATION</a:t>
            </a:r>
            <a:endParaRPr b="1" sz="6000">
              <a:solidFill>
                <a:srgbClr val="7F7F7F"/>
              </a:solidFill>
              <a:latin typeface="Calibri"/>
              <a:ea typeface="Calibri"/>
              <a:cs typeface="Calibri"/>
              <a:sym typeface="Calibri"/>
            </a:endParaRPr>
          </a:p>
        </p:txBody>
      </p:sp>
      <p:sp>
        <p:nvSpPr>
          <p:cNvPr id="1222" name="Google Shape;1222;p26"/>
          <p:cNvSpPr txBox="1"/>
          <p:nvPr/>
        </p:nvSpPr>
        <p:spPr>
          <a:xfrm>
            <a:off x="2935439" y="5497228"/>
            <a:ext cx="6102626" cy="276999"/>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1200">
                <a:solidFill>
                  <a:srgbClr val="E30613"/>
                </a:solidFill>
                <a:latin typeface="Calibri"/>
                <a:ea typeface="Calibri"/>
                <a:cs typeface="Calibri"/>
                <a:sym typeface="Calibri"/>
              </a:rPr>
              <a:t>LOREM IPSUM DOLOR SIT AMET, CU USU AGAM INTEGRE IMPEDIT.</a:t>
            </a:r>
            <a:endParaRPr sz="1200">
              <a:solidFill>
                <a:srgbClr val="E30613"/>
              </a:solidFill>
              <a:latin typeface="Calibri"/>
              <a:ea typeface="Calibri"/>
              <a:cs typeface="Calibri"/>
              <a:sym typeface="Calibri"/>
            </a:endParaRPr>
          </a:p>
        </p:txBody>
      </p:sp>
      <p:sp>
        <p:nvSpPr>
          <p:cNvPr id="1223" name="Google Shape;1223;p26"/>
          <p:cNvSpPr txBox="1"/>
          <p:nvPr/>
        </p:nvSpPr>
        <p:spPr>
          <a:xfrm>
            <a:off x="4555759" y="4631696"/>
            <a:ext cx="2861985" cy="830997"/>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2400">
                <a:solidFill>
                  <a:srgbClr val="7F7F7F"/>
                </a:solidFill>
                <a:latin typeface="Calibri"/>
                <a:ea typeface="Calibri"/>
                <a:cs typeface="Calibri"/>
                <a:sym typeface="Calibri"/>
              </a:rPr>
              <a:t>LOREM IPSUM</a:t>
            </a:r>
            <a:endParaRPr/>
          </a:p>
          <a:p>
            <a:pPr indent="0" lvl="0" marL="0" marR="0" rtl="0" algn="ctr">
              <a:spcBef>
                <a:spcPts val="0"/>
              </a:spcBef>
              <a:spcAft>
                <a:spcPts val="0"/>
              </a:spcAft>
              <a:buNone/>
            </a:pPr>
            <a:r>
              <a:rPr lang="en-US" sz="2400">
                <a:solidFill>
                  <a:srgbClr val="7F7F7F"/>
                </a:solidFill>
                <a:latin typeface="Calibri"/>
                <a:ea typeface="Calibri"/>
                <a:cs typeface="Calibri"/>
                <a:sym typeface="Calibri"/>
              </a:rPr>
              <a:t>DOLOR SIT AMET</a:t>
            </a:r>
            <a:endParaRPr sz="2400">
              <a:solidFill>
                <a:srgbClr val="7F7F7F"/>
              </a:solidFill>
              <a:latin typeface="Calibri"/>
              <a:ea typeface="Calibri"/>
              <a:cs typeface="Calibri"/>
              <a:sym typeface="Calibri"/>
            </a:endParaRPr>
          </a:p>
        </p:txBody>
      </p:sp>
      <p:pic>
        <p:nvPicPr>
          <p:cNvPr id="1224" name="Google Shape;1224;p26"/>
          <p:cNvPicPr preferRelativeResize="0"/>
          <p:nvPr/>
        </p:nvPicPr>
        <p:blipFill rotWithShape="1">
          <a:blip r:embed="rId3">
            <a:alphaModFix/>
          </a:blip>
          <a:srcRect b="0" l="0" r="0" t="0"/>
          <a:stretch/>
        </p:blipFill>
        <p:spPr>
          <a:xfrm>
            <a:off x="5221751" y="3030010"/>
            <a:ext cx="1530000" cy="11362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8" name="Shape 1228"/>
        <p:cNvGrpSpPr/>
        <p:nvPr/>
      </p:nvGrpSpPr>
      <p:grpSpPr>
        <a:xfrm>
          <a:off x="0" y="0"/>
          <a:ext cx="0" cy="0"/>
          <a:chOff x="0" y="0"/>
          <a:chExt cx="0" cy="0"/>
        </a:xfrm>
      </p:grpSpPr>
      <p:cxnSp>
        <p:nvCxnSpPr>
          <p:cNvPr id="1229" name="Google Shape;1229;p27"/>
          <p:cNvCxnSpPr/>
          <p:nvPr/>
        </p:nvCxnSpPr>
        <p:spPr>
          <a:xfrm>
            <a:off x="2231126" y="2226400"/>
            <a:ext cx="2385551" cy="990871"/>
          </a:xfrm>
          <a:prstGeom prst="straightConnector1">
            <a:avLst/>
          </a:prstGeom>
          <a:noFill/>
          <a:ln cap="flat" cmpd="sng" w="12700">
            <a:solidFill>
              <a:srgbClr val="FF0000"/>
            </a:solidFill>
            <a:prstDash val="solid"/>
            <a:miter lim="800000"/>
            <a:headEnd len="med" w="med" type="oval"/>
            <a:tailEnd len="med" w="med" type="oval"/>
          </a:ln>
        </p:spPr>
      </p:cxnSp>
      <p:sp>
        <p:nvSpPr>
          <p:cNvPr id="1230" name="Google Shape;1230;p27"/>
          <p:cNvSpPr/>
          <p:nvPr/>
        </p:nvSpPr>
        <p:spPr>
          <a:xfrm rot="10800000">
            <a:off x="1389146" y="1818503"/>
            <a:ext cx="702482" cy="7020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1231" name="Google Shape;1231;p27"/>
          <p:cNvCxnSpPr/>
          <p:nvPr/>
        </p:nvCxnSpPr>
        <p:spPr>
          <a:xfrm flipH="1" rot="10800000">
            <a:off x="2231126" y="5061259"/>
            <a:ext cx="2385552" cy="443092"/>
          </a:xfrm>
          <a:prstGeom prst="straightConnector1">
            <a:avLst/>
          </a:prstGeom>
          <a:noFill/>
          <a:ln cap="flat" cmpd="sng" w="12700">
            <a:solidFill>
              <a:srgbClr val="FF0000"/>
            </a:solidFill>
            <a:prstDash val="solid"/>
            <a:miter lim="800000"/>
            <a:headEnd len="med" w="med" type="oval"/>
            <a:tailEnd len="med" w="med" type="oval"/>
          </a:ln>
        </p:spPr>
      </p:cxnSp>
      <p:sp>
        <p:nvSpPr>
          <p:cNvPr id="1232" name="Google Shape;1232;p27"/>
          <p:cNvSpPr/>
          <p:nvPr/>
        </p:nvSpPr>
        <p:spPr>
          <a:xfrm>
            <a:off x="1375536" y="5184385"/>
            <a:ext cx="702000" cy="702000"/>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1233" name="Google Shape;1233;p27"/>
          <p:cNvCxnSpPr/>
          <p:nvPr/>
        </p:nvCxnSpPr>
        <p:spPr>
          <a:xfrm rot="10800000">
            <a:off x="8433177" y="5124675"/>
            <a:ext cx="1609534" cy="359300"/>
          </a:xfrm>
          <a:prstGeom prst="straightConnector1">
            <a:avLst/>
          </a:prstGeom>
          <a:noFill/>
          <a:ln cap="flat" cmpd="sng" w="12700">
            <a:solidFill>
              <a:srgbClr val="FF0000"/>
            </a:solidFill>
            <a:prstDash val="solid"/>
            <a:miter lim="800000"/>
            <a:headEnd len="med" w="med" type="oval"/>
            <a:tailEnd len="med" w="med" type="oval"/>
          </a:ln>
        </p:spPr>
      </p:cxnSp>
      <p:sp>
        <p:nvSpPr>
          <p:cNvPr id="1234" name="Google Shape;1234;p27"/>
          <p:cNvSpPr/>
          <p:nvPr/>
        </p:nvSpPr>
        <p:spPr>
          <a:xfrm>
            <a:off x="10119825" y="5247801"/>
            <a:ext cx="702000" cy="702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1235" name="Google Shape;1235;p27"/>
          <p:cNvCxnSpPr/>
          <p:nvPr/>
        </p:nvCxnSpPr>
        <p:spPr>
          <a:xfrm flipH="1" rot="10800000">
            <a:off x="8433177" y="2196636"/>
            <a:ext cx="1609534" cy="1084050"/>
          </a:xfrm>
          <a:prstGeom prst="straightConnector1">
            <a:avLst/>
          </a:prstGeom>
          <a:noFill/>
          <a:ln cap="flat" cmpd="sng" w="12700">
            <a:solidFill>
              <a:srgbClr val="FF0000"/>
            </a:solidFill>
            <a:prstDash val="solid"/>
            <a:miter lim="800000"/>
            <a:headEnd len="med" w="med" type="oval"/>
            <a:tailEnd len="med" w="med" type="oval"/>
          </a:ln>
        </p:spPr>
      </p:cxnSp>
      <p:sp>
        <p:nvSpPr>
          <p:cNvPr id="1236" name="Google Shape;1236;p27"/>
          <p:cNvSpPr/>
          <p:nvPr/>
        </p:nvSpPr>
        <p:spPr>
          <a:xfrm rot="10800000">
            <a:off x="10119825" y="1880206"/>
            <a:ext cx="702000" cy="702000"/>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grpSp>
        <p:nvGrpSpPr>
          <p:cNvPr id="1237" name="Google Shape;1237;p27"/>
          <p:cNvGrpSpPr/>
          <p:nvPr/>
        </p:nvGrpSpPr>
        <p:grpSpPr>
          <a:xfrm>
            <a:off x="453855" y="4024635"/>
            <a:ext cx="2753761" cy="1088104"/>
            <a:chOff x="575693" y="4138194"/>
            <a:chExt cx="2155442" cy="1088104"/>
          </a:xfrm>
        </p:grpSpPr>
        <p:sp>
          <p:nvSpPr>
            <p:cNvPr id="1238" name="Google Shape;1238;p27"/>
            <p:cNvSpPr txBox="1"/>
            <p:nvPr/>
          </p:nvSpPr>
          <p:spPr>
            <a:xfrm>
              <a:off x="578399" y="4395301"/>
              <a:ext cx="2144043" cy="830997"/>
            </a:xfrm>
            <a:prstGeom prst="rect">
              <a:avLst/>
            </a:prstGeom>
            <a:noFill/>
            <a:ln>
              <a:noFill/>
            </a:ln>
          </p:spPr>
          <p:txBody>
            <a:bodyPr anchorCtr="0" anchor="t" bIns="45700" lIns="108000" spcFirstLastPara="1" rIns="108000" wrap="square" tIns="45700">
              <a:spAutoFit/>
            </a:bodyPr>
            <a:lstStyle/>
            <a:p>
              <a:pPr indent="0" lvl="0" marL="0" marR="0" rtl="0" algn="ctr">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I hope and I believe that this Template will your Time.</a:t>
              </a:r>
              <a:endParaRPr/>
            </a:p>
          </p:txBody>
        </p:sp>
        <p:sp>
          <p:nvSpPr>
            <p:cNvPr id="1239" name="Google Shape;1239;p27"/>
            <p:cNvSpPr txBox="1"/>
            <p:nvPr/>
          </p:nvSpPr>
          <p:spPr>
            <a:xfrm>
              <a:off x="575693" y="4138194"/>
              <a:ext cx="2155442" cy="338554"/>
            </a:xfrm>
            <a:prstGeom prst="rect">
              <a:avLst/>
            </a:prstGeom>
            <a:noFill/>
            <a:ln>
              <a:noFill/>
            </a:ln>
          </p:spPr>
          <p:txBody>
            <a:bodyPr anchorCtr="0" anchor="t" bIns="45700" lIns="108000" spcFirstLastPara="1" rIns="108000" wrap="square" tIns="45700">
              <a:spAutoFit/>
            </a:bodyPr>
            <a:lstStyle/>
            <a:p>
              <a:pPr indent="0" lvl="0" marL="0" marR="0" rtl="0" algn="ctr">
                <a:spcBef>
                  <a:spcPts val="0"/>
                </a:spcBef>
                <a:spcAft>
                  <a:spcPts val="0"/>
                </a:spcAft>
                <a:buNone/>
              </a:pPr>
              <a:r>
                <a:rPr b="1" lang="en-US" sz="1600">
                  <a:solidFill>
                    <a:srgbClr val="3F3F3F"/>
                  </a:solidFill>
                  <a:latin typeface="Arial"/>
                  <a:ea typeface="Arial"/>
                  <a:cs typeface="Arial"/>
                  <a:sym typeface="Arial"/>
                </a:rPr>
                <a:t>Contents Here</a:t>
              </a:r>
              <a:endParaRPr b="1" sz="1600">
                <a:solidFill>
                  <a:srgbClr val="3F3F3F"/>
                </a:solidFill>
                <a:latin typeface="Arial"/>
                <a:ea typeface="Arial"/>
                <a:cs typeface="Arial"/>
                <a:sym typeface="Arial"/>
              </a:endParaRPr>
            </a:p>
          </p:txBody>
        </p:sp>
      </p:grpSp>
      <p:pic>
        <p:nvPicPr>
          <p:cNvPr id="1240" name="Google Shape;1240;p27"/>
          <p:cNvPicPr preferRelativeResize="0"/>
          <p:nvPr/>
        </p:nvPicPr>
        <p:blipFill rotWithShape="1">
          <a:blip r:embed="rId3">
            <a:alphaModFix/>
          </a:blip>
          <a:srcRect b="0" l="0" r="0" t="0"/>
          <a:stretch/>
        </p:blipFill>
        <p:spPr>
          <a:xfrm>
            <a:off x="5958480" y="3333443"/>
            <a:ext cx="945000" cy="1732500"/>
          </a:xfrm>
          <a:prstGeom prst="rect">
            <a:avLst/>
          </a:prstGeom>
          <a:noFill/>
          <a:ln>
            <a:noFill/>
          </a:ln>
        </p:spPr>
      </p:pic>
      <p:sp>
        <p:nvSpPr>
          <p:cNvPr id="1241" name="Google Shape;1241;p27"/>
          <p:cNvSpPr txBox="1"/>
          <p:nvPr/>
        </p:nvSpPr>
        <p:spPr>
          <a:xfrm>
            <a:off x="1528643" y="1854037"/>
            <a:ext cx="1019175" cy="7239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lt1"/>
              </a:buClr>
              <a:buSzPts val="4400"/>
              <a:buFont typeface="Arial"/>
              <a:buNone/>
            </a:pPr>
            <a:r>
              <a:rPr lang="en-US" sz="4400">
                <a:solidFill>
                  <a:schemeClr val="lt1"/>
                </a:solidFill>
                <a:latin typeface="Calibri"/>
                <a:ea typeface="Calibri"/>
                <a:cs typeface="Calibri"/>
                <a:sym typeface="Calibri"/>
              </a:rPr>
              <a:t>1</a:t>
            </a:r>
            <a:endParaRPr sz="4400">
              <a:solidFill>
                <a:schemeClr val="lt1"/>
              </a:solidFill>
              <a:latin typeface="Calibri"/>
              <a:ea typeface="Calibri"/>
              <a:cs typeface="Calibri"/>
              <a:sym typeface="Calibri"/>
            </a:endParaRPr>
          </a:p>
        </p:txBody>
      </p:sp>
      <p:sp>
        <p:nvSpPr>
          <p:cNvPr id="1242" name="Google Shape;1242;p27"/>
          <p:cNvSpPr txBox="1"/>
          <p:nvPr/>
        </p:nvSpPr>
        <p:spPr>
          <a:xfrm>
            <a:off x="1501841" y="5199399"/>
            <a:ext cx="1019175" cy="7239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lt1"/>
              </a:buClr>
              <a:buSzPts val="4400"/>
              <a:buFont typeface="Arial"/>
              <a:buNone/>
            </a:pPr>
            <a:r>
              <a:rPr lang="en-US" sz="4400">
                <a:solidFill>
                  <a:schemeClr val="lt1"/>
                </a:solidFill>
                <a:latin typeface="Calibri"/>
                <a:ea typeface="Calibri"/>
                <a:cs typeface="Calibri"/>
                <a:sym typeface="Calibri"/>
              </a:rPr>
              <a:t>2</a:t>
            </a:r>
            <a:endParaRPr/>
          </a:p>
        </p:txBody>
      </p:sp>
      <p:sp>
        <p:nvSpPr>
          <p:cNvPr id="1243" name="Google Shape;1243;p27"/>
          <p:cNvSpPr txBox="1"/>
          <p:nvPr/>
        </p:nvSpPr>
        <p:spPr>
          <a:xfrm>
            <a:off x="10226683" y="5247801"/>
            <a:ext cx="1019175" cy="7239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lt1"/>
              </a:buClr>
              <a:buSzPts val="4400"/>
              <a:buFont typeface="Arial"/>
              <a:buNone/>
            </a:pPr>
            <a:r>
              <a:rPr lang="en-US" sz="4400">
                <a:solidFill>
                  <a:schemeClr val="lt1"/>
                </a:solidFill>
                <a:latin typeface="Calibri"/>
                <a:ea typeface="Calibri"/>
                <a:cs typeface="Calibri"/>
                <a:sym typeface="Calibri"/>
              </a:rPr>
              <a:t>4</a:t>
            </a:r>
            <a:endParaRPr sz="4400">
              <a:solidFill>
                <a:schemeClr val="lt1"/>
              </a:solidFill>
              <a:latin typeface="Calibri"/>
              <a:ea typeface="Calibri"/>
              <a:cs typeface="Calibri"/>
              <a:sym typeface="Calibri"/>
            </a:endParaRPr>
          </a:p>
        </p:txBody>
      </p:sp>
      <p:sp>
        <p:nvSpPr>
          <p:cNvPr id="1244" name="Google Shape;1244;p27"/>
          <p:cNvSpPr txBox="1"/>
          <p:nvPr/>
        </p:nvSpPr>
        <p:spPr>
          <a:xfrm>
            <a:off x="10226683" y="1891307"/>
            <a:ext cx="1019175" cy="7239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lt1"/>
              </a:buClr>
              <a:buSzPts val="4400"/>
              <a:buFont typeface="Arial"/>
              <a:buNone/>
            </a:pPr>
            <a:r>
              <a:rPr lang="en-US" sz="4400">
                <a:solidFill>
                  <a:schemeClr val="lt1"/>
                </a:solidFill>
                <a:latin typeface="Calibri"/>
                <a:ea typeface="Calibri"/>
                <a:cs typeface="Calibri"/>
                <a:sym typeface="Calibri"/>
              </a:rPr>
              <a:t>3</a:t>
            </a:r>
            <a:endParaRPr sz="4400">
              <a:solidFill>
                <a:schemeClr val="lt1"/>
              </a:solidFill>
              <a:latin typeface="Calibri"/>
              <a:ea typeface="Calibri"/>
              <a:cs typeface="Calibri"/>
              <a:sym typeface="Calibri"/>
            </a:endParaRPr>
          </a:p>
        </p:txBody>
      </p:sp>
      <p:grpSp>
        <p:nvGrpSpPr>
          <p:cNvPr id="1245" name="Google Shape;1245;p27"/>
          <p:cNvGrpSpPr/>
          <p:nvPr/>
        </p:nvGrpSpPr>
        <p:grpSpPr>
          <a:xfrm>
            <a:off x="9093944" y="4088051"/>
            <a:ext cx="2753761" cy="1088104"/>
            <a:chOff x="575693" y="4138194"/>
            <a:chExt cx="2155442" cy="1088104"/>
          </a:xfrm>
        </p:grpSpPr>
        <p:sp>
          <p:nvSpPr>
            <p:cNvPr id="1246" name="Google Shape;1246;p27"/>
            <p:cNvSpPr txBox="1"/>
            <p:nvPr/>
          </p:nvSpPr>
          <p:spPr>
            <a:xfrm>
              <a:off x="578399" y="4395301"/>
              <a:ext cx="2144043" cy="830997"/>
            </a:xfrm>
            <a:prstGeom prst="rect">
              <a:avLst/>
            </a:prstGeom>
            <a:noFill/>
            <a:ln>
              <a:noFill/>
            </a:ln>
          </p:spPr>
          <p:txBody>
            <a:bodyPr anchorCtr="0" anchor="t" bIns="45700" lIns="108000" spcFirstLastPara="1" rIns="108000" wrap="square" tIns="45700">
              <a:spAutoFit/>
            </a:bodyPr>
            <a:lstStyle/>
            <a:p>
              <a:pPr indent="0" lvl="0" marL="0" marR="0" rtl="0" algn="ctr">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I hope and I believe that this Template will your Time.</a:t>
              </a:r>
              <a:endParaRPr/>
            </a:p>
          </p:txBody>
        </p:sp>
        <p:sp>
          <p:nvSpPr>
            <p:cNvPr id="1247" name="Google Shape;1247;p27"/>
            <p:cNvSpPr txBox="1"/>
            <p:nvPr/>
          </p:nvSpPr>
          <p:spPr>
            <a:xfrm>
              <a:off x="575693" y="4138194"/>
              <a:ext cx="2155442" cy="338554"/>
            </a:xfrm>
            <a:prstGeom prst="rect">
              <a:avLst/>
            </a:prstGeom>
            <a:noFill/>
            <a:ln>
              <a:noFill/>
            </a:ln>
          </p:spPr>
          <p:txBody>
            <a:bodyPr anchorCtr="0" anchor="t" bIns="45700" lIns="108000" spcFirstLastPara="1" rIns="108000" wrap="square" tIns="45700">
              <a:spAutoFit/>
            </a:bodyPr>
            <a:lstStyle/>
            <a:p>
              <a:pPr indent="0" lvl="0" marL="0" marR="0" rtl="0" algn="ctr">
                <a:spcBef>
                  <a:spcPts val="0"/>
                </a:spcBef>
                <a:spcAft>
                  <a:spcPts val="0"/>
                </a:spcAft>
                <a:buNone/>
              </a:pPr>
              <a:r>
                <a:rPr b="1" lang="en-US" sz="1600">
                  <a:solidFill>
                    <a:srgbClr val="3F3F3F"/>
                  </a:solidFill>
                  <a:latin typeface="Arial"/>
                  <a:ea typeface="Arial"/>
                  <a:cs typeface="Arial"/>
                  <a:sym typeface="Arial"/>
                </a:rPr>
                <a:t>Contents Here</a:t>
              </a:r>
              <a:endParaRPr b="1" sz="1600">
                <a:solidFill>
                  <a:srgbClr val="3F3F3F"/>
                </a:solidFill>
                <a:latin typeface="Arial"/>
                <a:ea typeface="Arial"/>
                <a:cs typeface="Arial"/>
                <a:sym typeface="Arial"/>
              </a:endParaRPr>
            </a:p>
          </p:txBody>
        </p:sp>
      </p:grpSp>
      <p:grpSp>
        <p:nvGrpSpPr>
          <p:cNvPr id="1248" name="Google Shape;1248;p27"/>
          <p:cNvGrpSpPr/>
          <p:nvPr/>
        </p:nvGrpSpPr>
        <p:grpSpPr>
          <a:xfrm>
            <a:off x="618354" y="2766163"/>
            <a:ext cx="2753761" cy="1088104"/>
            <a:chOff x="575693" y="4138194"/>
            <a:chExt cx="2155442" cy="1088104"/>
          </a:xfrm>
        </p:grpSpPr>
        <p:sp>
          <p:nvSpPr>
            <p:cNvPr id="1249" name="Google Shape;1249;p27"/>
            <p:cNvSpPr txBox="1"/>
            <p:nvPr/>
          </p:nvSpPr>
          <p:spPr>
            <a:xfrm>
              <a:off x="578399" y="4395301"/>
              <a:ext cx="2144043" cy="830997"/>
            </a:xfrm>
            <a:prstGeom prst="rect">
              <a:avLst/>
            </a:prstGeom>
            <a:noFill/>
            <a:ln>
              <a:noFill/>
            </a:ln>
          </p:spPr>
          <p:txBody>
            <a:bodyPr anchorCtr="0" anchor="t" bIns="45700" lIns="108000" spcFirstLastPara="1" rIns="108000" wrap="square" tIns="45700">
              <a:spAutoFit/>
            </a:bodyPr>
            <a:lstStyle/>
            <a:p>
              <a:pPr indent="0" lvl="0" marL="0" marR="0" rtl="0" algn="ctr">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I hope and I believe that this Template will your Time.</a:t>
              </a:r>
              <a:endParaRPr/>
            </a:p>
          </p:txBody>
        </p:sp>
        <p:sp>
          <p:nvSpPr>
            <p:cNvPr id="1250" name="Google Shape;1250;p27"/>
            <p:cNvSpPr txBox="1"/>
            <p:nvPr/>
          </p:nvSpPr>
          <p:spPr>
            <a:xfrm>
              <a:off x="575693" y="4138194"/>
              <a:ext cx="2155442" cy="338554"/>
            </a:xfrm>
            <a:prstGeom prst="rect">
              <a:avLst/>
            </a:prstGeom>
            <a:noFill/>
            <a:ln>
              <a:noFill/>
            </a:ln>
          </p:spPr>
          <p:txBody>
            <a:bodyPr anchorCtr="0" anchor="t" bIns="45700" lIns="108000" spcFirstLastPara="1" rIns="108000" wrap="square" tIns="45700">
              <a:spAutoFit/>
            </a:bodyPr>
            <a:lstStyle/>
            <a:p>
              <a:pPr indent="0" lvl="0" marL="0" marR="0" rtl="0" algn="ctr">
                <a:spcBef>
                  <a:spcPts val="0"/>
                </a:spcBef>
                <a:spcAft>
                  <a:spcPts val="0"/>
                </a:spcAft>
                <a:buNone/>
              </a:pPr>
              <a:r>
                <a:rPr b="1" lang="en-US" sz="1600">
                  <a:solidFill>
                    <a:srgbClr val="3F3F3F"/>
                  </a:solidFill>
                  <a:latin typeface="Arial"/>
                  <a:ea typeface="Arial"/>
                  <a:cs typeface="Arial"/>
                  <a:sym typeface="Arial"/>
                </a:rPr>
                <a:t>Contents Here</a:t>
              </a:r>
              <a:endParaRPr b="1" sz="1600">
                <a:solidFill>
                  <a:srgbClr val="3F3F3F"/>
                </a:solidFill>
                <a:latin typeface="Arial"/>
                <a:ea typeface="Arial"/>
                <a:cs typeface="Arial"/>
                <a:sym typeface="Arial"/>
              </a:endParaRPr>
            </a:p>
          </p:txBody>
        </p:sp>
      </p:grpSp>
      <p:grpSp>
        <p:nvGrpSpPr>
          <p:cNvPr id="1251" name="Google Shape;1251;p27"/>
          <p:cNvGrpSpPr/>
          <p:nvPr/>
        </p:nvGrpSpPr>
        <p:grpSpPr>
          <a:xfrm>
            <a:off x="9093944" y="2663696"/>
            <a:ext cx="2753761" cy="1088104"/>
            <a:chOff x="575693" y="4138194"/>
            <a:chExt cx="2155442" cy="1088104"/>
          </a:xfrm>
        </p:grpSpPr>
        <p:sp>
          <p:nvSpPr>
            <p:cNvPr id="1252" name="Google Shape;1252;p27"/>
            <p:cNvSpPr txBox="1"/>
            <p:nvPr/>
          </p:nvSpPr>
          <p:spPr>
            <a:xfrm>
              <a:off x="578399" y="4395301"/>
              <a:ext cx="2144043" cy="830997"/>
            </a:xfrm>
            <a:prstGeom prst="rect">
              <a:avLst/>
            </a:prstGeom>
            <a:noFill/>
            <a:ln>
              <a:noFill/>
            </a:ln>
          </p:spPr>
          <p:txBody>
            <a:bodyPr anchorCtr="0" anchor="t" bIns="45700" lIns="108000" spcFirstLastPara="1" rIns="108000" wrap="square" tIns="45700">
              <a:spAutoFit/>
            </a:bodyPr>
            <a:lstStyle/>
            <a:p>
              <a:pPr indent="0" lvl="0" marL="0" marR="0" rtl="0" algn="ctr">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I hope and I believe that this Template will your Time.</a:t>
              </a:r>
              <a:endParaRPr/>
            </a:p>
          </p:txBody>
        </p:sp>
        <p:sp>
          <p:nvSpPr>
            <p:cNvPr id="1253" name="Google Shape;1253;p27"/>
            <p:cNvSpPr txBox="1"/>
            <p:nvPr/>
          </p:nvSpPr>
          <p:spPr>
            <a:xfrm>
              <a:off x="575693" y="4138194"/>
              <a:ext cx="2155442" cy="338554"/>
            </a:xfrm>
            <a:prstGeom prst="rect">
              <a:avLst/>
            </a:prstGeom>
            <a:noFill/>
            <a:ln>
              <a:noFill/>
            </a:ln>
          </p:spPr>
          <p:txBody>
            <a:bodyPr anchorCtr="0" anchor="t" bIns="45700" lIns="108000" spcFirstLastPara="1" rIns="108000" wrap="square" tIns="45700">
              <a:spAutoFit/>
            </a:bodyPr>
            <a:lstStyle/>
            <a:p>
              <a:pPr indent="0" lvl="0" marL="0" marR="0" rtl="0" algn="ctr">
                <a:spcBef>
                  <a:spcPts val="0"/>
                </a:spcBef>
                <a:spcAft>
                  <a:spcPts val="0"/>
                </a:spcAft>
                <a:buNone/>
              </a:pPr>
              <a:r>
                <a:rPr b="1" lang="en-US" sz="1600">
                  <a:solidFill>
                    <a:srgbClr val="3F3F3F"/>
                  </a:solidFill>
                  <a:latin typeface="Arial"/>
                  <a:ea typeface="Arial"/>
                  <a:cs typeface="Arial"/>
                  <a:sym typeface="Arial"/>
                </a:rPr>
                <a:t>Contents Here</a:t>
              </a:r>
              <a:endParaRPr b="1" sz="1600">
                <a:solidFill>
                  <a:srgbClr val="3F3F3F"/>
                </a:solidFill>
                <a:latin typeface="Arial"/>
                <a:ea typeface="Arial"/>
                <a:cs typeface="Arial"/>
                <a:sym typeface="Arial"/>
              </a:endParaRPr>
            </a:p>
          </p:txBody>
        </p:sp>
      </p:grpSp>
      <p:sp>
        <p:nvSpPr>
          <p:cNvPr id="1254" name="Google Shape;1254;p27"/>
          <p:cNvSpPr txBox="1"/>
          <p:nvPr/>
        </p:nvSpPr>
        <p:spPr>
          <a:xfrm>
            <a:off x="3099935" y="6028039"/>
            <a:ext cx="6611254" cy="584775"/>
          </a:xfrm>
          <a:prstGeom prst="rect">
            <a:avLst/>
          </a:prstGeom>
          <a:noFill/>
          <a:ln>
            <a:noFill/>
          </a:ln>
        </p:spPr>
        <p:txBody>
          <a:bodyPr anchorCtr="0" anchor="t" bIns="45700" lIns="108000" spcFirstLastPara="1" rIns="108000" wrap="square" tIns="45700">
            <a:spAutoFit/>
          </a:bodyPr>
          <a:lstStyle/>
          <a:p>
            <a:pPr indent="0" lvl="0" marL="0" marR="0" rtl="0" algn="ctr">
              <a:spcBef>
                <a:spcPts val="0"/>
              </a:spcBef>
              <a:spcAft>
                <a:spcPts val="0"/>
              </a:spcAft>
              <a:buNone/>
            </a:pPr>
            <a:r>
              <a:rPr lang="en-US" sz="1600">
                <a:solidFill>
                  <a:srgbClr val="000000"/>
                </a:solidFill>
                <a:latin typeface="Arial"/>
                <a:ea typeface="Arial"/>
                <a:cs typeface="Arial"/>
                <a:sym typeface="Arial"/>
              </a:rPr>
              <a:t>Get a modern PowerPoint  Presentation that is beautifully designed. I hope and I believe that this Template will your Time.</a:t>
            </a:r>
            <a:endParaRPr/>
          </a:p>
        </p:txBody>
      </p:sp>
      <p:pic>
        <p:nvPicPr>
          <p:cNvPr id="1255" name="Google Shape;1255;p27"/>
          <p:cNvPicPr preferRelativeResize="0"/>
          <p:nvPr/>
        </p:nvPicPr>
        <p:blipFill rotWithShape="1">
          <a:blip r:embed="rId4">
            <a:alphaModFix/>
          </a:blip>
          <a:srcRect b="0" l="0" r="0" t="0"/>
          <a:stretch/>
        </p:blipFill>
        <p:spPr>
          <a:xfrm>
            <a:off x="4720718" y="2215987"/>
            <a:ext cx="3522901" cy="356721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9" name="Shape 1259"/>
        <p:cNvGrpSpPr/>
        <p:nvPr/>
      </p:nvGrpSpPr>
      <p:grpSpPr>
        <a:xfrm>
          <a:off x="0" y="0"/>
          <a:ext cx="0" cy="0"/>
          <a:chOff x="0" y="0"/>
          <a:chExt cx="0" cy="0"/>
        </a:xfrm>
      </p:grpSpPr>
      <p:sp>
        <p:nvSpPr>
          <p:cNvPr id="1260" name="Google Shape;1260;p28"/>
          <p:cNvSpPr txBox="1"/>
          <p:nvPr>
            <p:ph idx="4294967295" type="body"/>
          </p:nvPr>
        </p:nvSpPr>
        <p:spPr>
          <a:xfrm>
            <a:off x="458809" y="835781"/>
            <a:ext cx="11572875" cy="7239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A5A5A5"/>
              </a:buClr>
              <a:buSzPts val="4800"/>
              <a:buNone/>
            </a:pPr>
            <a:r>
              <a:rPr lang="en-US" sz="4800">
                <a:solidFill>
                  <a:srgbClr val="A5A5A5"/>
                </a:solidFill>
              </a:rPr>
              <a:t>Infographic Style</a:t>
            </a:r>
            <a:endParaRPr/>
          </a:p>
        </p:txBody>
      </p:sp>
      <p:graphicFrame>
        <p:nvGraphicFramePr>
          <p:cNvPr id="1261" name="Google Shape;1261;p28"/>
          <p:cNvGraphicFramePr/>
          <p:nvPr/>
        </p:nvGraphicFramePr>
        <p:xfrm>
          <a:off x="1421725" y="3746246"/>
          <a:ext cx="2096285" cy="2016224"/>
        </p:xfrm>
        <a:graphic>
          <a:graphicData uri="http://schemas.openxmlformats.org/drawingml/2006/chart">
            <c:chart r:id="rId3"/>
          </a:graphicData>
        </a:graphic>
      </p:graphicFrame>
      <p:sp>
        <p:nvSpPr>
          <p:cNvPr id="1262" name="Google Shape;1262;p28"/>
          <p:cNvSpPr/>
          <p:nvPr/>
        </p:nvSpPr>
        <p:spPr>
          <a:xfrm>
            <a:off x="2013792" y="4355951"/>
            <a:ext cx="912149" cy="825480"/>
          </a:xfrm>
          <a:custGeom>
            <a:rect b="b" l="l" r="r" t="t"/>
            <a:pathLst>
              <a:path extrusionOk="0" h="3594045" w="3971393">
                <a:moveTo>
                  <a:pt x="2284446" y="942229"/>
                </a:moveTo>
                <a:cubicBezTo>
                  <a:pt x="2231718" y="946666"/>
                  <a:pt x="2184212" y="981897"/>
                  <a:pt x="2166723" y="1035351"/>
                </a:cubicBezTo>
                <a:lnTo>
                  <a:pt x="1818705" y="2099054"/>
                </a:lnTo>
                <a:lnTo>
                  <a:pt x="1630896" y="1461099"/>
                </a:lnTo>
                <a:cubicBezTo>
                  <a:pt x="1625536" y="1442893"/>
                  <a:pt x="1616698" y="1426659"/>
                  <a:pt x="1605222" y="1412988"/>
                </a:cubicBezTo>
                <a:cubicBezTo>
                  <a:pt x="1592838" y="1372092"/>
                  <a:pt x="1559535" y="1339590"/>
                  <a:pt x="1515200" y="1327710"/>
                </a:cubicBezTo>
                <a:cubicBezTo>
                  <a:pt x="1442764" y="1308302"/>
                  <a:pt x="1368310" y="1351289"/>
                  <a:pt x="1348901" y="1423723"/>
                </a:cubicBezTo>
                <a:lnTo>
                  <a:pt x="1175574" y="2070589"/>
                </a:lnTo>
                <a:lnTo>
                  <a:pt x="887391" y="2070589"/>
                </a:lnTo>
                <a:cubicBezTo>
                  <a:pt x="812401" y="2070589"/>
                  <a:pt x="751610" y="2131382"/>
                  <a:pt x="751610" y="2206372"/>
                </a:cubicBezTo>
                <a:cubicBezTo>
                  <a:pt x="751609" y="2281361"/>
                  <a:pt x="812402" y="2342153"/>
                  <a:pt x="887391" y="2342154"/>
                </a:cubicBezTo>
                <a:lnTo>
                  <a:pt x="1266160" y="2342154"/>
                </a:lnTo>
                <a:cubicBezTo>
                  <a:pt x="1309243" y="2342153"/>
                  <a:pt x="1347639" y="2322088"/>
                  <a:pt x="1370869" y="2289485"/>
                </a:cubicBezTo>
                <a:cubicBezTo>
                  <a:pt x="1392914" y="2274134"/>
                  <a:pt x="1408463" y="2250677"/>
                  <a:pt x="1415910" y="2222885"/>
                </a:cubicBezTo>
                <a:lnTo>
                  <a:pt x="1490320" y="1945186"/>
                </a:lnTo>
                <a:lnTo>
                  <a:pt x="1661817" y="2527729"/>
                </a:lnTo>
                <a:cubicBezTo>
                  <a:pt x="1680716" y="2591927"/>
                  <a:pt x="1742866" y="2631605"/>
                  <a:pt x="1806849" y="2621696"/>
                </a:cubicBezTo>
                <a:cubicBezTo>
                  <a:pt x="1873057" y="2637495"/>
                  <a:pt x="1940784" y="2599243"/>
                  <a:pt x="1962449" y="2533025"/>
                </a:cubicBezTo>
                <a:lnTo>
                  <a:pt x="2291633" y="1526890"/>
                </a:lnTo>
                <a:lnTo>
                  <a:pt x="2478124" y="2222886"/>
                </a:lnTo>
                <a:cubicBezTo>
                  <a:pt x="2491725" y="2273643"/>
                  <a:pt x="2532355" y="2309941"/>
                  <a:pt x="2580723" y="2318869"/>
                </a:cubicBezTo>
                <a:cubicBezTo>
                  <a:pt x="2600453" y="2334375"/>
                  <a:pt x="2625460" y="2342152"/>
                  <a:pt x="2652283" y="2342153"/>
                </a:cubicBezTo>
                <a:lnTo>
                  <a:pt x="3058108" y="2342153"/>
                </a:lnTo>
                <a:cubicBezTo>
                  <a:pt x="3133099" y="2342153"/>
                  <a:pt x="3193891" y="2281360"/>
                  <a:pt x="3193891" y="2206371"/>
                </a:cubicBezTo>
                <a:cubicBezTo>
                  <a:pt x="3193890" y="2131381"/>
                  <a:pt x="3133099" y="2070589"/>
                  <a:pt x="3058108" y="2070588"/>
                </a:cubicBezTo>
                <a:lnTo>
                  <a:pt x="2718460" y="2070589"/>
                </a:lnTo>
                <a:lnTo>
                  <a:pt x="2455970" y="1090961"/>
                </a:lnTo>
                <a:cubicBezTo>
                  <a:pt x="2449895" y="1068289"/>
                  <a:pt x="2438427" y="1048501"/>
                  <a:pt x="2421928" y="1033927"/>
                </a:cubicBezTo>
                <a:cubicBezTo>
                  <a:pt x="2410672" y="994460"/>
                  <a:pt x="2379946" y="962248"/>
                  <a:pt x="2337996" y="948523"/>
                </a:cubicBezTo>
                <a:cubicBezTo>
                  <a:pt x="2320178" y="942693"/>
                  <a:pt x="2302022" y="940751"/>
                  <a:pt x="2284446" y="942229"/>
                </a:cubicBezTo>
                <a:close/>
                <a:moveTo>
                  <a:pt x="941190" y="119"/>
                </a:moveTo>
                <a:cubicBezTo>
                  <a:pt x="1335246" y="6449"/>
                  <a:pt x="1754682" y="267656"/>
                  <a:pt x="1985697" y="864700"/>
                </a:cubicBezTo>
                <a:cubicBezTo>
                  <a:pt x="2807082" y="-1258124"/>
                  <a:pt x="6010484" y="864700"/>
                  <a:pt x="1985697" y="3594045"/>
                </a:cubicBezTo>
                <a:cubicBezTo>
                  <a:pt x="-907119" y="1632328"/>
                  <a:pt x="-65842" y="-16059"/>
                  <a:pt x="941190" y="11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chemeClr val="lt1"/>
              </a:solidFill>
              <a:latin typeface="Calibri"/>
              <a:ea typeface="Calibri"/>
              <a:cs typeface="Calibri"/>
              <a:sym typeface="Calibri"/>
            </a:endParaRPr>
          </a:p>
        </p:txBody>
      </p:sp>
      <p:sp>
        <p:nvSpPr>
          <p:cNvPr id="1263" name="Google Shape;1263;p28"/>
          <p:cNvSpPr/>
          <p:nvPr/>
        </p:nvSpPr>
        <p:spPr>
          <a:xfrm>
            <a:off x="9239688" y="4355951"/>
            <a:ext cx="912149" cy="825480"/>
          </a:xfrm>
          <a:custGeom>
            <a:rect b="b" l="l" r="r" t="t"/>
            <a:pathLst>
              <a:path extrusionOk="0" h="3594045" w="3971393">
                <a:moveTo>
                  <a:pt x="2284446" y="942229"/>
                </a:moveTo>
                <a:cubicBezTo>
                  <a:pt x="2231718" y="946666"/>
                  <a:pt x="2184212" y="981897"/>
                  <a:pt x="2166723" y="1035351"/>
                </a:cubicBezTo>
                <a:lnTo>
                  <a:pt x="1818705" y="2099054"/>
                </a:lnTo>
                <a:lnTo>
                  <a:pt x="1630896" y="1461099"/>
                </a:lnTo>
                <a:cubicBezTo>
                  <a:pt x="1625536" y="1442893"/>
                  <a:pt x="1616698" y="1426659"/>
                  <a:pt x="1605222" y="1412988"/>
                </a:cubicBezTo>
                <a:cubicBezTo>
                  <a:pt x="1592838" y="1372092"/>
                  <a:pt x="1559535" y="1339590"/>
                  <a:pt x="1515200" y="1327710"/>
                </a:cubicBezTo>
                <a:cubicBezTo>
                  <a:pt x="1442764" y="1308302"/>
                  <a:pt x="1368310" y="1351289"/>
                  <a:pt x="1348901" y="1423723"/>
                </a:cubicBezTo>
                <a:lnTo>
                  <a:pt x="1175574" y="2070589"/>
                </a:lnTo>
                <a:lnTo>
                  <a:pt x="887391" y="2070589"/>
                </a:lnTo>
                <a:cubicBezTo>
                  <a:pt x="812401" y="2070589"/>
                  <a:pt x="751610" y="2131382"/>
                  <a:pt x="751610" y="2206372"/>
                </a:cubicBezTo>
                <a:cubicBezTo>
                  <a:pt x="751609" y="2281361"/>
                  <a:pt x="812402" y="2342153"/>
                  <a:pt x="887391" y="2342154"/>
                </a:cubicBezTo>
                <a:lnTo>
                  <a:pt x="1266160" y="2342154"/>
                </a:lnTo>
                <a:cubicBezTo>
                  <a:pt x="1309243" y="2342153"/>
                  <a:pt x="1347639" y="2322088"/>
                  <a:pt x="1370869" y="2289485"/>
                </a:cubicBezTo>
                <a:cubicBezTo>
                  <a:pt x="1392914" y="2274134"/>
                  <a:pt x="1408463" y="2250677"/>
                  <a:pt x="1415910" y="2222885"/>
                </a:cubicBezTo>
                <a:lnTo>
                  <a:pt x="1490320" y="1945186"/>
                </a:lnTo>
                <a:lnTo>
                  <a:pt x="1661817" y="2527729"/>
                </a:lnTo>
                <a:cubicBezTo>
                  <a:pt x="1680716" y="2591927"/>
                  <a:pt x="1742866" y="2631605"/>
                  <a:pt x="1806849" y="2621696"/>
                </a:cubicBezTo>
                <a:cubicBezTo>
                  <a:pt x="1873057" y="2637495"/>
                  <a:pt x="1940784" y="2599243"/>
                  <a:pt x="1962449" y="2533025"/>
                </a:cubicBezTo>
                <a:lnTo>
                  <a:pt x="2291633" y="1526890"/>
                </a:lnTo>
                <a:lnTo>
                  <a:pt x="2478124" y="2222886"/>
                </a:lnTo>
                <a:cubicBezTo>
                  <a:pt x="2491725" y="2273643"/>
                  <a:pt x="2532355" y="2309941"/>
                  <a:pt x="2580723" y="2318869"/>
                </a:cubicBezTo>
                <a:cubicBezTo>
                  <a:pt x="2600453" y="2334375"/>
                  <a:pt x="2625460" y="2342152"/>
                  <a:pt x="2652283" y="2342153"/>
                </a:cubicBezTo>
                <a:lnTo>
                  <a:pt x="3058108" y="2342153"/>
                </a:lnTo>
                <a:cubicBezTo>
                  <a:pt x="3133099" y="2342153"/>
                  <a:pt x="3193891" y="2281360"/>
                  <a:pt x="3193891" y="2206371"/>
                </a:cubicBezTo>
                <a:cubicBezTo>
                  <a:pt x="3193890" y="2131381"/>
                  <a:pt x="3133099" y="2070589"/>
                  <a:pt x="3058108" y="2070588"/>
                </a:cubicBezTo>
                <a:lnTo>
                  <a:pt x="2718460" y="2070589"/>
                </a:lnTo>
                <a:lnTo>
                  <a:pt x="2455970" y="1090961"/>
                </a:lnTo>
                <a:cubicBezTo>
                  <a:pt x="2449895" y="1068289"/>
                  <a:pt x="2438427" y="1048501"/>
                  <a:pt x="2421928" y="1033927"/>
                </a:cubicBezTo>
                <a:cubicBezTo>
                  <a:pt x="2410672" y="994460"/>
                  <a:pt x="2379946" y="962248"/>
                  <a:pt x="2337996" y="948523"/>
                </a:cubicBezTo>
                <a:cubicBezTo>
                  <a:pt x="2320178" y="942693"/>
                  <a:pt x="2302022" y="940751"/>
                  <a:pt x="2284446" y="942229"/>
                </a:cubicBezTo>
                <a:close/>
                <a:moveTo>
                  <a:pt x="941190" y="119"/>
                </a:moveTo>
                <a:cubicBezTo>
                  <a:pt x="1335246" y="6449"/>
                  <a:pt x="1754682" y="267656"/>
                  <a:pt x="1985697" y="864700"/>
                </a:cubicBezTo>
                <a:cubicBezTo>
                  <a:pt x="2807082" y="-1258124"/>
                  <a:pt x="6010484" y="864700"/>
                  <a:pt x="1985697" y="3594045"/>
                </a:cubicBezTo>
                <a:cubicBezTo>
                  <a:pt x="-907119" y="1632328"/>
                  <a:pt x="-65842" y="-16059"/>
                  <a:pt x="941190" y="119"/>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chemeClr val="lt1"/>
              </a:solidFill>
              <a:latin typeface="Calibri"/>
              <a:ea typeface="Calibri"/>
              <a:cs typeface="Calibri"/>
              <a:sym typeface="Calibri"/>
            </a:endParaRPr>
          </a:p>
        </p:txBody>
      </p:sp>
      <p:grpSp>
        <p:nvGrpSpPr>
          <p:cNvPr id="1264" name="Google Shape;1264;p28"/>
          <p:cNvGrpSpPr/>
          <p:nvPr/>
        </p:nvGrpSpPr>
        <p:grpSpPr>
          <a:xfrm>
            <a:off x="843134" y="2230788"/>
            <a:ext cx="3301597" cy="1262995"/>
            <a:chOff x="4830996" y="1683047"/>
            <a:chExt cx="1574762" cy="1262995"/>
          </a:xfrm>
        </p:grpSpPr>
        <p:sp>
          <p:nvSpPr>
            <p:cNvPr id="1265" name="Google Shape;1265;p28"/>
            <p:cNvSpPr/>
            <p:nvPr/>
          </p:nvSpPr>
          <p:spPr>
            <a:xfrm>
              <a:off x="4830996" y="1930379"/>
              <a:ext cx="1574762"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rgbClr val="3F3F3F"/>
                  </a:solidFill>
                  <a:latin typeface="Calibri"/>
                  <a:ea typeface="Calibri"/>
                  <a:cs typeface="Calibri"/>
                  <a:sym typeface="Calibri"/>
                </a:rPr>
                <a:t>I hope and I believe that this Template will your Time, Money and Reputation. Get a modern PowerPoint  Presentation that is beautifully designed. Easy to change colors, photos and Text.</a:t>
              </a:r>
              <a:endParaRPr sz="1200">
                <a:solidFill>
                  <a:srgbClr val="3F3F3F"/>
                </a:solidFill>
                <a:latin typeface="Calibri"/>
                <a:ea typeface="Calibri"/>
                <a:cs typeface="Calibri"/>
                <a:sym typeface="Calibri"/>
              </a:endParaRPr>
            </a:p>
          </p:txBody>
        </p:sp>
        <p:sp>
          <p:nvSpPr>
            <p:cNvPr id="1266" name="Google Shape;1266;p28"/>
            <p:cNvSpPr txBox="1"/>
            <p:nvPr/>
          </p:nvSpPr>
          <p:spPr>
            <a:xfrm>
              <a:off x="4830996" y="1683047"/>
              <a:ext cx="1574762" cy="276999"/>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1200">
                  <a:solidFill>
                    <a:srgbClr val="000000"/>
                  </a:solidFill>
                  <a:latin typeface="Calibri"/>
                  <a:ea typeface="Calibri"/>
                  <a:cs typeface="Calibri"/>
                  <a:sym typeface="Calibri"/>
                </a:rPr>
                <a:t>Content  Here</a:t>
              </a:r>
              <a:endParaRPr b="1" sz="1200">
                <a:solidFill>
                  <a:srgbClr val="000000"/>
                </a:solidFill>
                <a:latin typeface="Calibri"/>
                <a:ea typeface="Calibri"/>
                <a:cs typeface="Calibri"/>
                <a:sym typeface="Calibri"/>
              </a:endParaRPr>
            </a:p>
          </p:txBody>
        </p:sp>
      </p:grpSp>
      <p:grpSp>
        <p:nvGrpSpPr>
          <p:cNvPr id="1267" name="Google Shape;1267;p28"/>
          <p:cNvGrpSpPr/>
          <p:nvPr/>
        </p:nvGrpSpPr>
        <p:grpSpPr>
          <a:xfrm>
            <a:off x="8044962" y="2230788"/>
            <a:ext cx="3301597" cy="1262995"/>
            <a:chOff x="4830996" y="1683047"/>
            <a:chExt cx="1574762" cy="1262995"/>
          </a:xfrm>
        </p:grpSpPr>
        <p:sp>
          <p:nvSpPr>
            <p:cNvPr id="1268" name="Google Shape;1268;p28"/>
            <p:cNvSpPr/>
            <p:nvPr/>
          </p:nvSpPr>
          <p:spPr>
            <a:xfrm>
              <a:off x="4830996" y="1930379"/>
              <a:ext cx="1574762"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rgbClr val="3F3F3F"/>
                  </a:solidFill>
                  <a:latin typeface="Calibri"/>
                  <a:ea typeface="Calibri"/>
                  <a:cs typeface="Calibri"/>
                  <a:sym typeface="Calibri"/>
                </a:rPr>
                <a:t>I hope and I believe that this Template will your Time, Money and Reputation. Get a modern PowerPoint  Presentation that is beautifully designed. Easy to change colors, photos and Text.</a:t>
              </a:r>
              <a:endParaRPr sz="1200">
                <a:solidFill>
                  <a:srgbClr val="3F3F3F"/>
                </a:solidFill>
                <a:latin typeface="Calibri"/>
                <a:ea typeface="Calibri"/>
                <a:cs typeface="Calibri"/>
                <a:sym typeface="Calibri"/>
              </a:endParaRPr>
            </a:p>
          </p:txBody>
        </p:sp>
        <p:sp>
          <p:nvSpPr>
            <p:cNvPr id="1269" name="Google Shape;1269;p28"/>
            <p:cNvSpPr txBox="1"/>
            <p:nvPr/>
          </p:nvSpPr>
          <p:spPr>
            <a:xfrm>
              <a:off x="4830996" y="1683047"/>
              <a:ext cx="1574762" cy="276999"/>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1200">
                  <a:solidFill>
                    <a:srgbClr val="FF0000"/>
                  </a:solidFill>
                  <a:latin typeface="Calibri"/>
                  <a:ea typeface="Calibri"/>
                  <a:cs typeface="Calibri"/>
                  <a:sym typeface="Calibri"/>
                </a:rPr>
                <a:t>Content  Here</a:t>
              </a:r>
              <a:endParaRPr b="1" sz="1200">
                <a:solidFill>
                  <a:srgbClr val="FF0000"/>
                </a:solidFill>
                <a:latin typeface="Calibri"/>
                <a:ea typeface="Calibri"/>
                <a:cs typeface="Calibri"/>
                <a:sym typeface="Calibri"/>
              </a:endParaRPr>
            </a:p>
          </p:txBody>
        </p:sp>
      </p:grpSp>
      <p:graphicFrame>
        <p:nvGraphicFramePr>
          <p:cNvPr id="1270" name="Google Shape;1270;p28"/>
          <p:cNvGraphicFramePr/>
          <p:nvPr/>
        </p:nvGraphicFramePr>
        <p:xfrm>
          <a:off x="8647617" y="3741115"/>
          <a:ext cx="2096285" cy="2016224"/>
        </p:xfrm>
        <a:graphic>
          <a:graphicData uri="http://schemas.openxmlformats.org/drawingml/2006/chart">
            <c:chart r:id="rId4"/>
          </a:graphicData>
        </a:graphic>
      </p:graphicFrame>
      <p:pic>
        <p:nvPicPr>
          <p:cNvPr id="1271" name="Google Shape;1271;p28"/>
          <p:cNvPicPr preferRelativeResize="0"/>
          <p:nvPr/>
        </p:nvPicPr>
        <p:blipFill rotWithShape="1">
          <a:blip r:embed="rId5">
            <a:alphaModFix/>
          </a:blip>
          <a:srcRect b="0" l="0" r="0" t="0"/>
          <a:stretch/>
        </p:blipFill>
        <p:spPr>
          <a:xfrm>
            <a:off x="3950220" y="3096435"/>
            <a:ext cx="4590054" cy="3344512"/>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5" name="Shape 1275"/>
        <p:cNvGrpSpPr/>
        <p:nvPr/>
      </p:nvGrpSpPr>
      <p:grpSpPr>
        <a:xfrm>
          <a:off x="0" y="0"/>
          <a:ext cx="0" cy="0"/>
          <a:chOff x="0" y="0"/>
          <a:chExt cx="0" cy="0"/>
        </a:xfrm>
      </p:grpSpPr>
      <p:sp>
        <p:nvSpPr>
          <p:cNvPr id="1276" name="Google Shape;1276;p29"/>
          <p:cNvSpPr txBox="1"/>
          <p:nvPr/>
        </p:nvSpPr>
        <p:spPr>
          <a:xfrm>
            <a:off x="422927" y="1091033"/>
            <a:ext cx="3816424"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dk1"/>
                </a:solidFill>
                <a:latin typeface="Calibri"/>
                <a:ea typeface="Calibri"/>
                <a:cs typeface="Calibri"/>
                <a:sym typeface="Calibri"/>
              </a:rPr>
              <a:t>Simple PowerPoint Presentation</a:t>
            </a:r>
            <a:endParaRPr b="1" sz="3200">
              <a:solidFill>
                <a:schemeClr val="dk1"/>
              </a:solidFill>
              <a:latin typeface="Calibri"/>
              <a:ea typeface="Calibri"/>
              <a:cs typeface="Calibri"/>
              <a:sym typeface="Calibri"/>
            </a:endParaRPr>
          </a:p>
        </p:txBody>
      </p:sp>
      <p:grpSp>
        <p:nvGrpSpPr>
          <p:cNvPr id="1277" name="Google Shape;1277;p29"/>
          <p:cNvGrpSpPr/>
          <p:nvPr/>
        </p:nvGrpSpPr>
        <p:grpSpPr>
          <a:xfrm>
            <a:off x="6811681" y="2444571"/>
            <a:ext cx="4714503" cy="711368"/>
            <a:chOff x="3017859" y="4310610"/>
            <a:chExt cx="1870812" cy="711368"/>
          </a:xfrm>
        </p:grpSpPr>
        <p:sp>
          <p:nvSpPr>
            <p:cNvPr id="1278" name="Google Shape;1278;p29"/>
            <p:cNvSpPr txBox="1"/>
            <p:nvPr/>
          </p:nvSpPr>
          <p:spPr>
            <a:xfrm>
              <a:off x="3021856" y="4560313"/>
              <a:ext cx="186681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You can simply impress your audience and add a unique zing and appeal to your Presentations.       </a:t>
              </a:r>
              <a:endParaRPr/>
            </a:p>
          </p:txBody>
        </p:sp>
        <p:sp>
          <p:nvSpPr>
            <p:cNvPr id="1279" name="Google Shape;1279;p29"/>
            <p:cNvSpPr txBox="1"/>
            <p:nvPr/>
          </p:nvSpPr>
          <p:spPr>
            <a:xfrm>
              <a:off x="3017859" y="4310610"/>
              <a:ext cx="1870812"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3F3F3F"/>
                  </a:solidFill>
                  <a:latin typeface="Calibri"/>
                  <a:ea typeface="Calibri"/>
                  <a:cs typeface="Calibri"/>
                  <a:sym typeface="Calibri"/>
                </a:rPr>
                <a:t>Your Text Here</a:t>
              </a:r>
              <a:endParaRPr b="1" sz="1200">
                <a:solidFill>
                  <a:srgbClr val="3F3F3F"/>
                </a:solidFill>
                <a:latin typeface="Calibri"/>
                <a:ea typeface="Calibri"/>
                <a:cs typeface="Calibri"/>
                <a:sym typeface="Calibri"/>
              </a:endParaRPr>
            </a:p>
          </p:txBody>
        </p:sp>
      </p:grpSp>
      <p:grpSp>
        <p:nvGrpSpPr>
          <p:cNvPr id="1280" name="Google Shape;1280;p29"/>
          <p:cNvGrpSpPr/>
          <p:nvPr/>
        </p:nvGrpSpPr>
        <p:grpSpPr>
          <a:xfrm>
            <a:off x="7044288" y="3407551"/>
            <a:ext cx="4714503" cy="711368"/>
            <a:chOff x="3017859" y="4310610"/>
            <a:chExt cx="1870812" cy="711368"/>
          </a:xfrm>
        </p:grpSpPr>
        <p:sp>
          <p:nvSpPr>
            <p:cNvPr id="1281" name="Google Shape;1281;p29"/>
            <p:cNvSpPr txBox="1"/>
            <p:nvPr/>
          </p:nvSpPr>
          <p:spPr>
            <a:xfrm>
              <a:off x="3021856" y="4560313"/>
              <a:ext cx="186681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You can simply impress your audience and add a unique zing and appeal to your Presentations.    </a:t>
              </a:r>
              <a:endParaRPr/>
            </a:p>
          </p:txBody>
        </p:sp>
        <p:sp>
          <p:nvSpPr>
            <p:cNvPr id="1282" name="Google Shape;1282;p29"/>
            <p:cNvSpPr txBox="1"/>
            <p:nvPr/>
          </p:nvSpPr>
          <p:spPr>
            <a:xfrm>
              <a:off x="3017859" y="4310610"/>
              <a:ext cx="1870812"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3F3F3F"/>
                  </a:solidFill>
                  <a:latin typeface="Calibri"/>
                  <a:ea typeface="Calibri"/>
                  <a:cs typeface="Calibri"/>
                  <a:sym typeface="Calibri"/>
                </a:rPr>
                <a:t>Your Text Here</a:t>
              </a:r>
              <a:endParaRPr b="1" sz="1200">
                <a:solidFill>
                  <a:srgbClr val="3F3F3F"/>
                </a:solidFill>
                <a:latin typeface="Calibri"/>
                <a:ea typeface="Calibri"/>
                <a:cs typeface="Calibri"/>
                <a:sym typeface="Calibri"/>
              </a:endParaRPr>
            </a:p>
          </p:txBody>
        </p:sp>
      </p:grpSp>
      <p:grpSp>
        <p:nvGrpSpPr>
          <p:cNvPr id="1283" name="Google Shape;1283;p29"/>
          <p:cNvGrpSpPr/>
          <p:nvPr/>
        </p:nvGrpSpPr>
        <p:grpSpPr>
          <a:xfrm>
            <a:off x="6973045" y="4363854"/>
            <a:ext cx="4714503" cy="711368"/>
            <a:chOff x="3017859" y="4310610"/>
            <a:chExt cx="1870812" cy="711368"/>
          </a:xfrm>
        </p:grpSpPr>
        <p:sp>
          <p:nvSpPr>
            <p:cNvPr id="1284" name="Google Shape;1284;p29"/>
            <p:cNvSpPr txBox="1"/>
            <p:nvPr/>
          </p:nvSpPr>
          <p:spPr>
            <a:xfrm>
              <a:off x="3021856" y="4560313"/>
              <a:ext cx="186681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You can simply impress your audience and add a unique zing and appeal to your Presentations.     </a:t>
              </a:r>
              <a:endParaRPr/>
            </a:p>
          </p:txBody>
        </p:sp>
        <p:sp>
          <p:nvSpPr>
            <p:cNvPr id="1285" name="Google Shape;1285;p29"/>
            <p:cNvSpPr txBox="1"/>
            <p:nvPr/>
          </p:nvSpPr>
          <p:spPr>
            <a:xfrm>
              <a:off x="3017859" y="4310610"/>
              <a:ext cx="1870812"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3F3F3F"/>
                  </a:solidFill>
                  <a:latin typeface="Calibri"/>
                  <a:ea typeface="Calibri"/>
                  <a:cs typeface="Calibri"/>
                  <a:sym typeface="Calibri"/>
                </a:rPr>
                <a:t>Your Text Here</a:t>
              </a:r>
              <a:endParaRPr b="1" sz="1200">
                <a:solidFill>
                  <a:srgbClr val="3F3F3F"/>
                </a:solidFill>
                <a:latin typeface="Calibri"/>
                <a:ea typeface="Calibri"/>
                <a:cs typeface="Calibri"/>
                <a:sym typeface="Calibri"/>
              </a:endParaRPr>
            </a:p>
          </p:txBody>
        </p:sp>
      </p:grpSp>
      <p:grpSp>
        <p:nvGrpSpPr>
          <p:cNvPr id="1286" name="Google Shape;1286;p29"/>
          <p:cNvGrpSpPr/>
          <p:nvPr/>
        </p:nvGrpSpPr>
        <p:grpSpPr>
          <a:xfrm>
            <a:off x="5915210" y="5188250"/>
            <a:ext cx="4714503" cy="711368"/>
            <a:chOff x="3017859" y="4310610"/>
            <a:chExt cx="1870812" cy="711368"/>
          </a:xfrm>
        </p:grpSpPr>
        <p:sp>
          <p:nvSpPr>
            <p:cNvPr id="1287" name="Google Shape;1287;p29"/>
            <p:cNvSpPr txBox="1"/>
            <p:nvPr/>
          </p:nvSpPr>
          <p:spPr>
            <a:xfrm>
              <a:off x="3021856" y="4560313"/>
              <a:ext cx="186681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You can simply impress your audience and add a unique zing and appeal to your Presentations.     </a:t>
              </a:r>
              <a:endParaRPr/>
            </a:p>
          </p:txBody>
        </p:sp>
        <p:sp>
          <p:nvSpPr>
            <p:cNvPr id="1288" name="Google Shape;1288;p29"/>
            <p:cNvSpPr txBox="1"/>
            <p:nvPr/>
          </p:nvSpPr>
          <p:spPr>
            <a:xfrm>
              <a:off x="3017859" y="4310610"/>
              <a:ext cx="1870812"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3F3F3F"/>
                  </a:solidFill>
                  <a:latin typeface="Calibri"/>
                  <a:ea typeface="Calibri"/>
                  <a:cs typeface="Calibri"/>
                  <a:sym typeface="Calibri"/>
                </a:rPr>
                <a:t>Your Text Here</a:t>
              </a:r>
              <a:endParaRPr b="1" sz="1200">
                <a:solidFill>
                  <a:srgbClr val="3F3F3F"/>
                </a:solidFill>
                <a:latin typeface="Calibri"/>
                <a:ea typeface="Calibri"/>
                <a:cs typeface="Calibri"/>
                <a:sym typeface="Calibri"/>
              </a:endParaRPr>
            </a:p>
          </p:txBody>
        </p:sp>
      </p:grpSp>
      <p:pic>
        <p:nvPicPr>
          <p:cNvPr id="1289" name="Google Shape;1289;p29"/>
          <p:cNvPicPr preferRelativeResize="0"/>
          <p:nvPr/>
        </p:nvPicPr>
        <p:blipFill rotWithShape="1">
          <a:blip r:embed="rId3">
            <a:alphaModFix/>
          </a:blip>
          <a:srcRect b="0" l="0" r="0" t="0"/>
          <a:stretch/>
        </p:blipFill>
        <p:spPr>
          <a:xfrm>
            <a:off x="2331139" y="2341255"/>
            <a:ext cx="4713149" cy="3286428"/>
          </a:xfrm>
          <a:prstGeom prst="rect">
            <a:avLst/>
          </a:prstGeom>
          <a:noFill/>
          <a:ln>
            <a:noFill/>
          </a:ln>
        </p:spPr>
      </p:pic>
      <p:grpSp>
        <p:nvGrpSpPr>
          <p:cNvPr id="1290" name="Google Shape;1290;p29"/>
          <p:cNvGrpSpPr/>
          <p:nvPr/>
        </p:nvGrpSpPr>
        <p:grpSpPr>
          <a:xfrm>
            <a:off x="422927" y="4538579"/>
            <a:ext cx="1576339" cy="1576339"/>
            <a:chOff x="8308599" y="442961"/>
            <a:chExt cx="648072" cy="648072"/>
          </a:xfrm>
        </p:grpSpPr>
        <p:sp>
          <p:nvSpPr>
            <p:cNvPr id="1291" name="Google Shape;1291;p29"/>
            <p:cNvSpPr/>
            <p:nvPr/>
          </p:nvSpPr>
          <p:spPr>
            <a:xfrm>
              <a:off x="8308599" y="442961"/>
              <a:ext cx="648072" cy="648072"/>
            </a:xfrm>
            <a:prstGeom prst="ellipse">
              <a:avLst/>
            </a:prstGeom>
            <a:solidFill>
              <a:schemeClr val="lt1"/>
            </a:solidFill>
            <a:ln cap="flat" cmpd="sng" w="38100">
              <a:solidFill>
                <a:srgbClr val="E5252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chemeClr val="lt1"/>
                </a:solidFill>
                <a:latin typeface="Calibri"/>
                <a:ea typeface="Calibri"/>
                <a:cs typeface="Calibri"/>
                <a:sym typeface="Calibri"/>
              </a:endParaRPr>
            </a:p>
          </p:txBody>
        </p:sp>
        <p:grpSp>
          <p:nvGrpSpPr>
            <p:cNvPr id="1292" name="Google Shape;1292;p29"/>
            <p:cNvGrpSpPr/>
            <p:nvPr/>
          </p:nvGrpSpPr>
          <p:grpSpPr>
            <a:xfrm>
              <a:off x="8500159" y="527914"/>
              <a:ext cx="263857" cy="444151"/>
              <a:chOff x="5560075" y="1084729"/>
              <a:chExt cx="423024" cy="712077"/>
            </a:xfrm>
          </p:grpSpPr>
          <p:sp>
            <p:nvSpPr>
              <p:cNvPr id="1293" name="Google Shape;1293;p29"/>
              <p:cNvSpPr/>
              <p:nvPr/>
            </p:nvSpPr>
            <p:spPr>
              <a:xfrm>
                <a:off x="5628152" y="1084729"/>
                <a:ext cx="286871" cy="286871"/>
              </a:xfrm>
              <a:prstGeom prst="ellipse">
                <a:avLst/>
              </a:pr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94" name="Google Shape;1294;p29"/>
              <p:cNvSpPr/>
              <p:nvPr/>
            </p:nvSpPr>
            <p:spPr>
              <a:xfrm>
                <a:off x="5560075" y="1420638"/>
                <a:ext cx="423024" cy="376168"/>
              </a:xfrm>
              <a:prstGeom prst="roundRect">
                <a:avLst>
                  <a:gd fmla="val 16667" name="adj"/>
                </a:avLst>
              </a:pr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3"/>
          <p:cNvSpPr txBox="1"/>
          <p:nvPr>
            <p:ph idx="4294967295" type="body"/>
          </p:nvPr>
        </p:nvSpPr>
        <p:spPr>
          <a:xfrm>
            <a:off x="636126" y="262717"/>
            <a:ext cx="11572875" cy="7239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a:t>Infographic Style</a:t>
            </a:r>
            <a:endParaRPr/>
          </a:p>
        </p:txBody>
      </p:sp>
      <p:sp>
        <p:nvSpPr>
          <p:cNvPr id="407" name="Google Shape;407;p3"/>
          <p:cNvSpPr txBox="1"/>
          <p:nvPr/>
        </p:nvSpPr>
        <p:spPr>
          <a:xfrm>
            <a:off x="7476021" y="993305"/>
            <a:ext cx="332921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1F1F1F"/>
                </a:solidFill>
                <a:latin typeface="Calibri"/>
                <a:ea typeface="Calibri"/>
                <a:cs typeface="Calibri"/>
                <a:sym typeface="Calibri"/>
              </a:rPr>
              <a:t>Viewers YEAR</a:t>
            </a:r>
            <a:endParaRPr b="1" sz="3600">
              <a:solidFill>
                <a:srgbClr val="1F1F1F"/>
              </a:solidFill>
              <a:latin typeface="Calibri"/>
              <a:ea typeface="Calibri"/>
              <a:cs typeface="Calibri"/>
              <a:sym typeface="Calibri"/>
            </a:endParaRPr>
          </a:p>
        </p:txBody>
      </p:sp>
      <p:sp>
        <p:nvSpPr>
          <p:cNvPr id="408" name="Google Shape;408;p3"/>
          <p:cNvSpPr txBox="1"/>
          <p:nvPr/>
        </p:nvSpPr>
        <p:spPr>
          <a:xfrm>
            <a:off x="7087423" y="6016234"/>
            <a:ext cx="3950053" cy="584775"/>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US" sz="1600">
                <a:solidFill>
                  <a:srgbClr val="3F3F3F"/>
                </a:solidFill>
                <a:latin typeface="Calibri"/>
                <a:ea typeface="Calibri"/>
                <a:cs typeface="Calibri"/>
                <a:sym typeface="Calibri"/>
              </a:rPr>
              <a:t>LOREM IPSUM DOLOR SIT AMET, CU USU AGAM INTEGRE IMPEDIT.</a:t>
            </a:r>
            <a:endParaRPr sz="1600">
              <a:solidFill>
                <a:srgbClr val="3F3F3F"/>
              </a:solidFill>
              <a:latin typeface="Calibri"/>
              <a:ea typeface="Calibri"/>
              <a:cs typeface="Calibri"/>
              <a:sym typeface="Calibri"/>
            </a:endParaRPr>
          </a:p>
        </p:txBody>
      </p:sp>
      <p:grpSp>
        <p:nvGrpSpPr>
          <p:cNvPr id="409" name="Google Shape;409;p3"/>
          <p:cNvGrpSpPr/>
          <p:nvPr/>
        </p:nvGrpSpPr>
        <p:grpSpPr>
          <a:xfrm>
            <a:off x="1091933" y="1316470"/>
            <a:ext cx="3867342" cy="5286566"/>
            <a:chOff x="511020" y="2292657"/>
            <a:chExt cx="2965104" cy="4053228"/>
          </a:xfrm>
        </p:grpSpPr>
        <p:grpSp>
          <p:nvGrpSpPr>
            <p:cNvPr id="410" name="Google Shape;410;p3"/>
            <p:cNvGrpSpPr/>
            <p:nvPr/>
          </p:nvGrpSpPr>
          <p:grpSpPr>
            <a:xfrm>
              <a:off x="621725" y="4906332"/>
              <a:ext cx="2706826" cy="661867"/>
              <a:chOff x="7403211" y="4343290"/>
              <a:chExt cx="2706826" cy="661867"/>
            </a:xfrm>
          </p:grpSpPr>
          <p:sp>
            <p:nvSpPr>
              <p:cNvPr id="411" name="Google Shape;411;p3"/>
              <p:cNvSpPr/>
              <p:nvPr/>
            </p:nvSpPr>
            <p:spPr>
              <a:xfrm>
                <a:off x="7403211" y="4343290"/>
                <a:ext cx="251302" cy="661867"/>
              </a:xfrm>
              <a:custGeom>
                <a:rect b="b" l="l" r="r" t="t"/>
                <a:pathLst>
                  <a:path extrusionOk="0" h="3923699" w="1489775">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12" name="Google Shape;412;p3"/>
              <p:cNvSpPr/>
              <p:nvPr/>
            </p:nvSpPr>
            <p:spPr>
              <a:xfrm>
                <a:off x="7676047" y="4343290"/>
                <a:ext cx="251302" cy="661867"/>
              </a:xfrm>
              <a:custGeom>
                <a:rect b="b" l="l" r="r" t="t"/>
                <a:pathLst>
                  <a:path extrusionOk="0" h="3923699" w="1489775">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13" name="Google Shape;413;p3"/>
              <p:cNvSpPr/>
              <p:nvPr/>
            </p:nvSpPr>
            <p:spPr>
              <a:xfrm>
                <a:off x="7948883" y="4343290"/>
                <a:ext cx="251302" cy="661867"/>
              </a:xfrm>
              <a:custGeom>
                <a:rect b="b" l="l" r="r" t="t"/>
                <a:pathLst>
                  <a:path extrusionOk="0" h="3923699" w="1489775">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14" name="Google Shape;414;p3"/>
              <p:cNvSpPr/>
              <p:nvPr/>
            </p:nvSpPr>
            <p:spPr>
              <a:xfrm>
                <a:off x="8221719" y="4343290"/>
                <a:ext cx="251302" cy="661867"/>
              </a:xfrm>
              <a:custGeom>
                <a:rect b="b" l="l" r="r" t="t"/>
                <a:pathLst>
                  <a:path extrusionOk="0" h="3923699" w="1489775">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15" name="Google Shape;415;p3"/>
              <p:cNvSpPr/>
              <p:nvPr/>
            </p:nvSpPr>
            <p:spPr>
              <a:xfrm>
                <a:off x="8494555" y="4343290"/>
                <a:ext cx="251302" cy="661867"/>
              </a:xfrm>
              <a:custGeom>
                <a:rect b="b" l="l" r="r" t="t"/>
                <a:pathLst>
                  <a:path extrusionOk="0" h="3923699" w="1489775">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16" name="Google Shape;416;p3"/>
              <p:cNvSpPr/>
              <p:nvPr/>
            </p:nvSpPr>
            <p:spPr>
              <a:xfrm>
                <a:off x="8767391" y="4343290"/>
                <a:ext cx="251302" cy="661867"/>
              </a:xfrm>
              <a:custGeom>
                <a:rect b="b" l="l" r="r" t="t"/>
                <a:pathLst>
                  <a:path extrusionOk="0" h="3923699" w="1489775">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17" name="Google Shape;417;p3"/>
              <p:cNvSpPr/>
              <p:nvPr/>
            </p:nvSpPr>
            <p:spPr>
              <a:xfrm>
                <a:off x="9040227" y="4343290"/>
                <a:ext cx="251302" cy="661867"/>
              </a:xfrm>
              <a:custGeom>
                <a:rect b="b" l="l" r="r" t="t"/>
                <a:pathLst>
                  <a:path extrusionOk="0" h="3923699" w="1489775">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18" name="Google Shape;418;p3"/>
              <p:cNvSpPr/>
              <p:nvPr/>
            </p:nvSpPr>
            <p:spPr>
              <a:xfrm>
                <a:off x="9313063" y="4343290"/>
                <a:ext cx="251302" cy="661867"/>
              </a:xfrm>
              <a:custGeom>
                <a:rect b="b" l="l" r="r" t="t"/>
                <a:pathLst>
                  <a:path extrusionOk="0" h="3923699" w="1489775">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19" name="Google Shape;419;p3"/>
              <p:cNvSpPr/>
              <p:nvPr/>
            </p:nvSpPr>
            <p:spPr>
              <a:xfrm>
                <a:off x="9585899" y="4343290"/>
                <a:ext cx="251302" cy="661867"/>
              </a:xfrm>
              <a:custGeom>
                <a:rect b="b" l="l" r="r" t="t"/>
                <a:pathLst>
                  <a:path extrusionOk="0" h="3923699" w="1489775">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20" name="Google Shape;420;p3"/>
              <p:cNvSpPr/>
              <p:nvPr/>
            </p:nvSpPr>
            <p:spPr>
              <a:xfrm>
                <a:off x="9858735" y="4343290"/>
                <a:ext cx="251302" cy="661867"/>
              </a:xfrm>
              <a:custGeom>
                <a:rect b="b" l="l" r="r" t="t"/>
                <a:pathLst>
                  <a:path extrusionOk="0" h="3923699" w="1489775">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grpSp>
        <p:grpSp>
          <p:nvGrpSpPr>
            <p:cNvPr id="421" name="Google Shape;421;p3"/>
            <p:cNvGrpSpPr/>
            <p:nvPr/>
          </p:nvGrpSpPr>
          <p:grpSpPr>
            <a:xfrm>
              <a:off x="511020" y="2292657"/>
              <a:ext cx="2854399" cy="646331"/>
              <a:chOff x="6498510" y="2360882"/>
              <a:chExt cx="2854399" cy="646331"/>
            </a:xfrm>
          </p:grpSpPr>
          <p:sp>
            <p:nvSpPr>
              <p:cNvPr id="422" name="Google Shape;422;p3"/>
              <p:cNvSpPr txBox="1"/>
              <p:nvPr/>
            </p:nvSpPr>
            <p:spPr>
              <a:xfrm>
                <a:off x="6498510" y="2453215"/>
                <a:ext cx="885002" cy="461665"/>
              </a:xfrm>
              <a:prstGeom prst="rect">
                <a:avLst/>
              </a:prstGeom>
              <a:noFill/>
              <a:ln>
                <a:noFill/>
              </a:ln>
            </p:spPr>
            <p:txBody>
              <a:bodyPr anchorCtr="0" anchor="t" bIns="45700" lIns="108000" spcFirstLastPara="1" rIns="108000" wrap="square" tIns="45700">
                <a:spAutoFit/>
              </a:bodyPr>
              <a:lstStyle/>
              <a:p>
                <a:pPr indent="0" lvl="0" marL="0" marR="0" rtl="0" algn="ctr">
                  <a:spcBef>
                    <a:spcPts val="0"/>
                  </a:spcBef>
                  <a:spcAft>
                    <a:spcPts val="0"/>
                  </a:spcAft>
                  <a:buNone/>
                </a:pPr>
                <a:r>
                  <a:rPr b="1" lang="en-US" sz="2400">
                    <a:solidFill>
                      <a:srgbClr val="1F1F1F"/>
                    </a:solidFill>
                    <a:latin typeface="Calibri"/>
                    <a:ea typeface="Calibri"/>
                    <a:cs typeface="Calibri"/>
                    <a:sym typeface="Calibri"/>
                  </a:rPr>
                  <a:t>60%</a:t>
                </a:r>
                <a:endParaRPr b="1" sz="2400">
                  <a:solidFill>
                    <a:srgbClr val="1F1F1F"/>
                  </a:solidFill>
                  <a:latin typeface="Calibri"/>
                  <a:ea typeface="Calibri"/>
                  <a:cs typeface="Calibri"/>
                  <a:sym typeface="Calibri"/>
                </a:endParaRPr>
              </a:p>
            </p:txBody>
          </p:sp>
          <p:sp>
            <p:nvSpPr>
              <p:cNvPr id="423" name="Google Shape;423;p3"/>
              <p:cNvSpPr txBox="1"/>
              <p:nvPr/>
            </p:nvSpPr>
            <p:spPr>
              <a:xfrm>
                <a:off x="7415070" y="2360882"/>
                <a:ext cx="193783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a:t>
                </a:r>
                <a:endParaRPr sz="1200">
                  <a:solidFill>
                    <a:srgbClr val="3F3F3F"/>
                  </a:solidFill>
                  <a:latin typeface="Calibri"/>
                  <a:ea typeface="Calibri"/>
                  <a:cs typeface="Calibri"/>
                  <a:sym typeface="Calibri"/>
                </a:endParaRPr>
              </a:p>
            </p:txBody>
          </p:sp>
        </p:grpSp>
        <p:grpSp>
          <p:nvGrpSpPr>
            <p:cNvPr id="424" name="Google Shape;424;p3"/>
            <p:cNvGrpSpPr/>
            <p:nvPr/>
          </p:nvGrpSpPr>
          <p:grpSpPr>
            <a:xfrm>
              <a:off x="576019" y="3186553"/>
              <a:ext cx="2832137" cy="667981"/>
              <a:chOff x="6532967" y="4003363"/>
              <a:chExt cx="2832137" cy="667981"/>
            </a:xfrm>
          </p:grpSpPr>
          <p:sp>
            <p:nvSpPr>
              <p:cNvPr id="425" name="Google Shape;425;p3"/>
              <p:cNvSpPr/>
              <p:nvPr/>
            </p:nvSpPr>
            <p:spPr>
              <a:xfrm rot="10800000">
                <a:off x="6532967" y="4003363"/>
                <a:ext cx="313136" cy="667981"/>
              </a:xfrm>
              <a:custGeom>
                <a:rect b="b" l="l" r="r" t="t"/>
                <a:pathLst>
                  <a:path extrusionOk="0" h="3959924" w="1856332">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26" name="Google Shape;426;p3"/>
              <p:cNvSpPr/>
              <p:nvPr/>
            </p:nvSpPr>
            <p:spPr>
              <a:xfrm rot="10800000">
                <a:off x="6812856" y="4003363"/>
                <a:ext cx="313136" cy="667981"/>
              </a:xfrm>
              <a:custGeom>
                <a:rect b="b" l="l" r="r" t="t"/>
                <a:pathLst>
                  <a:path extrusionOk="0" h="3959924" w="1856332">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27" name="Google Shape;427;p3"/>
              <p:cNvSpPr/>
              <p:nvPr/>
            </p:nvSpPr>
            <p:spPr>
              <a:xfrm rot="10800000">
                <a:off x="7092745" y="4003363"/>
                <a:ext cx="313136" cy="667981"/>
              </a:xfrm>
              <a:custGeom>
                <a:rect b="b" l="l" r="r" t="t"/>
                <a:pathLst>
                  <a:path extrusionOk="0" h="3959924" w="1856332">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28" name="Google Shape;428;p3"/>
              <p:cNvSpPr/>
              <p:nvPr/>
            </p:nvSpPr>
            <p:spPr>
              <a:xfrm rot="10800000">
                <a:off x="7372634" y="4003363"/>
                <a:ext cx="313136" cy="667981"/>
              </a:xfrm>
              <a:custGeom>
                <a:rect b="b" l="l" r="r" t="t"/>
                <a:pathLst>
                  <a:path extrusionOk="0" h="3959924" w="1856332">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29" name="Google Shape;429;p3"/>
              <p:cNvSpPr/>
              <p:nvPr/>
            </p:nvSpPr>
            <p:spPr>
              <a:xfrm rot="10800000">
                <a:off x="7652523" y="4003363"/>
                <a:ext cx="313136" cy="667981"/>
              </a:xfrm>
              <a:custGeom>
                <a:rect b="b" l="l" r="r" t="t"/>
                <a:pathLst>
                  <a:path extrusionOk="0" h="3959924" w="1856332">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30" name="Google Shape;430;p3"/>
              <p:cNvSpPr/>
              <p:nvPr/>
            </p:nvSpPr>
            <p:spPr>
              <a:xfrm rot="10800000">
                <a:off x="7932412" y="4003363"/>
                <a:ext cx="313136" cy="667981"/>
              </a:xfrm>
              <a:custGeom>
                <a:rect b="b" l="l" r="r" t="t"/>
                <a:pathLst>
                  <a:path extrusionOk="0" h="3959924" w="1856332">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E52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31" name="Google Shape;431;p3"/>
              <p:cNvSpPr/>
              <p:nvPr/>
            </p:nvSpPr>
            <p:spPr>
              <a:xfrm rot="10800000">
                <a:off x="8212301" y="4003363"/>
                <a:ext cx="313136" cy="667981"/>
              </a:xfrm>
              <a:custGeom>
                <a:rect b="b" l="l" r="r" t="t"/>
                <a:pathLst>
                  <a:path extrusionOk="0" h="3959924" w="1856332">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32" name="Google Shape;432;p3"/>
              <p:cNvSpPr/>
              <p:nvPr/>
            </p:nvSpPr>
            <p:spPr>
              <a:xfrm rot="10800000">
                <a:off x="8492190" y="4003363"/>
                <a:ext cx="313136" cy="667981"/>
              </a:xfrm>
              <a:custGeom>
                <a:rect b="b" l="l" r="r" t="t"/>
                <a:pathLst>
                  <a:path extrusionOk="0" h="3959924" w="1856332">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33" name="Google Shape;433;p3"/>
              <p:cNvSpPr/>
              <p:nvPr/>
            </p:nvSpPr>
            <p:spPr>
              <a:xfrm rot="10800000">
                <a:off x="8772079" y="4003363"/>
                <a:ext cx="313136" cy="667981"/>
              </a:xfrm>
              <a:custGeom>
                <a:rect b="b" l="l" r="r" t="t"/>
                <a:pathLst>
                  <a:path extrusionOk="0" h="3959924" w="1856332">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34" name="Google Shape;434;p3"/>
              <p:cNvSpPr/>
              <p:nvPr/>
            </p:nvSpPr>
            <p:spPr>
              <a:xfrm rot="10800000">
                <a:off x="9051968" y="4003363"/>
                <a:ext cx="313136" cy="667981"/>
              </a:xfrm>
              <a:custGeom>
                <a:rect b="b" l="l" r="r" t="t"/>
                <a:pathLst>
                  <a:path extrusionOk="0" h="3959924" w="1856332">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grpSp>
        <p:grpSp>
          <p:nvGrpSpPr>
            <p:cNvPr id="435" name="Google Shape;435;p3"/>
            <p:cNvGrpSpPr/>
            <p:nvPr/>
          </p:nvGrpSpPr>
          <p:grpSpPr>
            <a:xfrm>
              <a:off x="576019" y="3982832"/>
              <a:ext cx="2854399" cy="646331"/>
              <a:chOff x="6498510" y="2360882"/>
              <a:chExt cx="2854399" cy="646331"/>
            </a:xfrm>
          </p:grpSpPr>
          <p:sp>
            <p:nvSpPr>
              <p:cNvPr id="436" name="Google Shape;436;p3"/>
              <p:cNvSpPr txBox="1"/>
              <p:nvPr/>
            </p:nvSpPr>
            <p:spPr>
              <a:xfrm>
                <a:off x="6498510" y="2453215"/>
                <a:ext cx="885002" cy="461665"/>
              </a:xfrm>
              <a:prstGeom prst="rect">
                <a:avLst/>
              </a:prstGeom>
              <a:noFill/>
              <a:ln>
                <a:noFill/>
              </a:ln>
            </p:spPr>
            <p:txBody>
              <a:bodyPr anchorCtr="0" anchor="t" bIns="45700" lIns="108000" spcFirstLastPara="1" rIns="108000" wrap="square" tIns="45700">
                <a:spAutoFit/>
              </a:bodyPr>
              <a:lstStyle/>
              <a:p>
                <a:pPr indent="0" lvl="0" marL="0" marR="0" rtl="0" algn="ctr">
                  <a:spcBef>
                    <a:spcPts val="0"/>
                  </a:spcBef>
                  <a:spcAft>
                    <a:spcPts val="0"/>
                  </a:spcAft>
                  <a:buNone/>
                </a:pPr>
                <a:r>
                  <a:rPr b="1" lang="en-US" sz="2400">
                    <a:solidFill>
                      <a:srgbClr val="1F1F1F"/>
                    </a:solidFill>
                    <a:latin typeface="Calibri"/>
                    <a:ea typeface="Calibri"/>
                    <a:cs typeface="Calibri"/>
                    <a:sym typeface="Calibri"/>
                  </a:rPr>
                  <a:t>60%</a:t>
                </a:r>
                <a:endParaRPr b="1" sz="2400">
                  <a:solidFill>
                    <a:srgbClr val="1F1F1F"/>
                  </a:solidFill>
                  <a:latin typeface="Calibri"/>
                  <a:ea typeface="Calibri"/>
                  <a:cs typeface="Calibri"/>
                  <a:sym typeface="Calibri"/>
                </a:endParaRPr>
              </a:p>
            </p:txBody>
          </p:sp>
          <p:sp>
            <p:nvSpPr>
              <p:cNvPr id="437" name="Google Shape;437;p3"/>
              <p:cNvSpPr txBox="1"/>
              <p:nvPr/>
            </p:nvSpPr>
            <p:spPr>
              <a:xfrm>
                <a:off x="7415070" y="2360882"/>
                <a:ext cx="193783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a:t>
                </a:r>
                <a:endParaRPr sz="1200">
                  <a:solidFill>
                    <a:srgbClr val="3F3F3F"/>
                  </a:solidFill>
                  <a:latin typeface="Calibri"/>
                  <a:ea typeface="Calibri"/>
                  <a:cs typeface="Calibri"/>
                  <a:sym typeface="Calibri"/>
                </a:endParaRPr>
              </a:p>
            </p:txBody>
          </p:sp>
        </p:grpSp>
        <p:grpSp>
          <p:nvGrpSpPr>
            <p:cNvPr id="438" name="Google Shape;438;p3"/>
            <p:cNvGrpSpPr/>
            <p:nvPr/>
          </p:nvGrpSpPr>
          <p:grpSpPr>
            <a:xfrm>
              <a:off x="621725" y="5699554"/>
              <a:ext cx="2854399" cy="646331"/>
              <a:chOff x="6498510" y="2360882"/>
              <a:chExt cx="2854399" cy="646331"/>
            </a:xfrm>
          </p:grpSpPr>
          <p:sp>
            <p:nvSpPr>
              <p:cNvPr id="439" name="Google Shape;439;p3"/>
              <p:cNvSpPr txBox="1"/>
              <p:nvPr/>
            </p:nvSpPr>
            <p:spPr>
              <a:xfrm>
                <a:off x="6498510" y="2453215"/>
                <a:ext cx="885002" cy="461665"/>
              </a:xfrm>
              <a:prstGeom prst="rect">
                <a:avLst/>
              </a:prstGeom>
              <a:noFill/>
              <a:ln>
                <a:noFill/>
              </a:ln>
            </p:spPr>
            <p:txBody>
              <a:bodyPr anchorCtr="0" anchor="t" bIns="45700" lIns="108000" spcFirstLastPara="1" rIns="108000" wrap="square" tIns="45700">
                <a:spAutoFit/>
              </a:bodyPr>
              <a:lstStyle/>
              <a:p>
                <a:pPr indent="0" lvl="0" marL="0" marR="0" rtl="0" algn="ctr">
                  <a:spcBef>
                    <a:spcPts val="0"/>
                  </a:spcBef>
                  <a:spcAft>
                    <a:spcPts val="0"/>
                  </a:spcAft>
                  <a:buNone/>
                </a:pPr>
                <a:r>
                  <a:rPr b="1" lang="en-US" sz="2400">
                    <a:solidFill>
                      <a:srgbClr val="1F1F1F"/>
                    </a:solidFill>
                    <a:latin typeface="Calibri"/>
                    <a:ea typeface="Calibri"/>
                    <a:cs typeface="Calibri"/>
                    <a:sym typeface="Calibri"/>
                  </a:rPr>
                  <a:t>60%</a:t>
                </a:r>
                <a:endParaRPr b="1" sz="2400">
                  <a:solidFill>
                    <a:srgbClr val="1F1F1F"/>
                  </a:solidFill>
                  <a:latin typeface="Calibri"/>
                  <a:ea typeface="Calibri"/>
                  <a:cs typeface="Calibri"/>
                  <a:sym typeface="Calibri"/>
                </a:endParaRPr>
              </a:p>
            </p:txBody>
          </p:sp>
          <p:sp>
            <p:nvSpPr>
              <p:cNvPr id="440" name="Google Shape;440;p3"/>
              <p:cNvSpPr txBox="1"/>
              <p:nvPr/>
            </p:nvSpPr>
            <p:spPr>
              <a:xfrm>
                <a:off x="7415070" y="2360882"/>
                <a:ext cx="193783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a:t>
                </a:r>
                <a:endParaRPr sz="1200">
                  <a:solidFill>
                    <a:srgbClr val="3F3F3F"/>
                  </a:solidFill>
                  <a:latin typeface="Calibri"/>
                  <a:ea typeface="Calibri"/>
                  <a:cs typeface="Calibri"/>
                  <a:sym typeface="Calibri"/>
                </a:endParaRPr>
              </a:p>
            </p:txBody>
          </p:sp>
        </p:grpSp>
      </p:grpSp>
      <p:pic>
        <p:nvPicPr>
          <p:cNvPr id="441" name="Google Shape;441;p3"/>
          <p:cNvPicPr preferRelativeResize="0"/>
          <p:nvPr/>
        </p:nvPicPr>
        <p:blipFill rotWithShape="1">
          <a:blip r:embed="rId3">
            <a:alphaModFix/>
          </a:blip>
          <a:srcRect b="0" l="0" r="0" t="0"/>
          <a:stretch/>
        </p:blipFill>
        <p:spPr>
          <a:xfrm>
            <a:off x="6675807" y="1743802"/>
            <a:ext cx="4129433" cy="398368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8"/>
                                        </p:tgtEl>
                                        <p:attrNameLst>
                                          <p:attrName>style.visibility</p:attrName>
                                        </p:attrNameLst>
                                      </p:cBhvr>
                                      <p:to>
                                        <p:strVal val="visible"/>
                                      </p:to>
                                    </p:set>
                                    <p:animEffect filter="fade" transition="in">
                                      <p:cBhvr>
                                        <p:cTn dur="500"/>
                                        <p:tgtEl>
                                          <p:spTgt spid="4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8" name="Shape 1298"/>
        <p:cNvGrpSpPr/>
        <p:nvPr/>
      </p:nvGrpSpPr>
      <p:grpSpPr>
        <a:xfrm>
          <a:off x="0" y="0"/>
          <a:ext cx="0" cy="0"/>
          <a:chOff x="0" y="0"/>
          <a:chExt cx="0" cy="0"/>
        </a:xfrm>
      </p:grpSpPr>
      <p:sp>
        <p:nvSpPr>
          <p:cNvPr id="1299" name="Google Shape;1299;p30"/>
          <p:cNvSpPr txBox="1"/>
          <p:nvPr/>
        </p:nvSpPr>
        <p:spPr>
          <a:xfrm>
            <a:off x="315936" y="681435"/>
            <a:ext cx="6888593" cy="120032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7200">
                <a:solidFill>
                  <a:schemeClr val="dk1"/>
                </a:solidFill>
                <a:latin typeface="Arial Rounded"/>
                <a:ea typeface="Arial Rounded"/>
                <a:cs typeface="Arial Rounded"/>
                <a:sym typeface="Arial Rounded"/>
              </a:rPr>
              <a:t>Column  Style</a:t>
            </a:r>
            <a:endParaRPr b="1" sz="7200">
              <a:solidFill>
                <a:schemeClr val="dk1"/>
              </a:solidFill>
              <a:latin typeface="Arial Rounded"/>
              <a:ea typeface="Arial Rounded"/>
              <a:cs typeface="Arial Rounded"/>
              <a:sym typeface="Arial Rounded"/>
            </a:endParaRPr>
          </a:p>
        </p:txBody>
      </p:sp>
      <p:sp>
        <p:nvSpPr>
          <p:cNvPr id="1300" name="Google Shape;1300;p30"/>
          <p:cNvSpPr txBox="1"/>
          <p:nvPr/>
        </p:nvSpPr>
        <p:spPr>
          <a:xfrm>
            <a:off x="147209" y="1883698"/>
            <a:ext cx="7226049" cy="923330"/>
          </a:xfrm>
          <a:prstGeom prst="rect">
            <a:avLst/>
          </a:prstGeom>
          <a:solidFill>
            <a:srgbClr val="E52521"/>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You can simply impress your audience and add a unique zing and appeal to your Presentations. Get a modern PowerPoint  Presentation that is beautifully designed.</a:t>
            </a:r>
            <a:endParaRPr sz="1800">
              <a:solidFill>
                <a:schemeClr val="lt1"/>
              </a:solidFill>
              <a:latin typeface="Calibri"/>
              <a:ea typeface="Calibri"/>
              <a:cs typeface="Calibri"/>
              <a:sym typeface="Calibri"/>
            </a:endParaRPr>
          </a:p>
        </p:txBody>
      </p:sp>
      <p:sp>
        <p:nvSpPr>
          <p:cNvPr id="1301" name="Google Shape;1301;p30"/>
          <p:cNvSpPr txBox="1"/>
          <p:nvPr/>
        </p:nvSpPr>
        <p:spPr>
          <a:xfrm>
            <a:off x="147209" y="2810895"/>
            <a:ext cx="7226049" cy="3754874"/>
          </a:xfrm>
          <a:prstGeom prst="rect">
            <a:avLst/>
          </a:prstGeom>
          <a:noFill/>
          <a:ln>
            <a:noFill/>
          </a:ln>
        </p:spPr>
        <p:txBody>
          <a:bodyPr anchorCtr="0" anchor="ctr" bIns="45700" lIns="91425" spcFirstLastPara="1" rIns="91425" wrap="square" tIns="45700">
            <a:spAutoFit/>
          </a:bodyPr>
          <a:lstStyle/>
          <a:p>
            <a:pPr indent="0" lvl="0" marL="0" marR="0" rtl="0" algn="just">
              <a:spcBef>
                <a:spcPts val="0"/>
              </a:spcBef>
              <a:spcAft>
                <a:spcPts val="0"/>
              </a:spcAft>
              <a:buNone/>
            </a:pPr>
            <a:r>
              <a:rPr b="1" lang="en-US" sz="1400">
                <a:solidFill>
                  <a:schemeClr val="dk1"/>
                </a:solidFill>
                <a:latin typeface="Arial"/>
                <a:ea typeface="Arial"/>
                <a:cs typeface="Arial"/>
                <a:sym typeface="Arial"/>
              </a:rPr>
              <a:t>You can simply impress your audience and add a unique zing and appeal to your Presentations. I hope and I believe that this Template will your Time, Money and Reputation. Get a modern PowerPoint  Presentation that is beautifully designed. You can simply impress your audience and add a unique zing and appeal to your Presentations. You can simply impress your audience and add a unique zing and appeal to your Presentations. Get a modern PowerPoint  Presentation that is beautifully designed. I hope and I believe that this Template will your Time, Money and Reputation. You can simply impress your audience and add a unique zing and appeal to your Presentations. Get a modern PowerPoint  Presentation that is beautifully designed. You can simply impress your audience and add a unique zing and appeal to your Presentations. I hope and I believe that this Template will your Time, Money and Reputation. Get a modern PowerPoint  Presentation that is beautifully designed. Get a modern PowerPoint  Presentation that is beautifully designed. I hope and I believe that this Template will your Time, Money and Reputation. You can simply impress your audience and add a unique zing and appeal to your Presentations. You can simply impress your audience and add a unique zing and appeal to your Presentations. Get a modern PowerPoint  Presentation that is beautifully designed. I hope and I believe that this Template will your Time, Money and Reputation. </a:t>
            </a:r>
            <a:endParaRPr/>
          </a:p>
          <a:p>
            <a:pPr indent="0" lvl="0" marL="0" marR="0" rtl="0" algn="just">
              <a:spcBef>
                <a:spcPts val="0"/>
              </a:spcBef>
              <a:spcAft>
                <a:spcPts val="0"/>
              </a:spcAft>
              <a:buNone/>
            </a:pPr>
            <a:r>
              <a:t/>
            </a:r>
            <a:endParaRPr b="1" sz="1400">
              <a:solidFill>
                <a:schemeClr val="dk1"/>
              </a:solidFill>
              <a:latin typeface="Arial"/>
              <a:ea typeface="Arial"/>
              <a:cs typeface="Arial"/>
              <a:sym typeface="Arial"/>
            </a:endParaRPr>
          </a:p>
          <a:p>
            <a:pPr indent="0" lvl="0" marL="0" marR="0" rtl="0" algn="just">
              <a:spcBef>
                <a:spcPts val="0"/>
              </a:spcBef>
              <a:spcAft>
                <a:spcPts val="0"/>
              </a:spcAft>
              <a:buNone/>
            </a:pPr>
            <a:r>
              <a:rPr b="1" lang="en-US" sz="1400">
                <a:solidFill>
                  <a:schemeClr val="dk1"/>
                </a:solidFill>
                <a:latin typeface="Arial"/>
                <a:ea typeface="Arial"/>
                <a:cs typeface="Arial"/>
                <a:sym typeface="Arial"/>
              </a:rPr>
              <a:t>You can simply impress your audience and add a unique zing and appeal to your Presentations. I hope and I believe that this Template will your Time, Money and Reputation. Get a modern PowerPoint  Presentation that is beautifully designed. Easy to change colors, photos and Text.</a:t>
            </a:r>
            <a:endParaRPr b="1" sz="1400">
              <a:solidFill>
                <a:schemeClr val="dk1"/>
              </a:solidFill>
              <a:latin typeface="Arial"/>
              <a:ea typeface="Arial"/>
              <a:cs typeface="Arial"/>
              <a:sym typeface="Arial"/>
            </a:endParaRPr>
          </a:p>
        </p:txBody>
      </p:sp>
      <p:grpSp>
        <p:nvGrpSpPr>
          <p:cNvPr id="1302" name="Google Shape;1302;p30"/>
          <p:cNvGrpSpPr/>
          <p:nvPr/>
        </p:nvGrpSpPr>
        <p:grpSpPr>
          <a:xfrm>
            <a:off x="8034338" y="3384550"/>
            <a:ext cx="3087687" cy="1816100"/>
            <a:chOff x="8491538" y="3289300"/>
            <a:chExt cx="3087687" cy="1816100"/>
          </a:xfrm>
        </p:grpSpPr>
        <p:sp>
          <p:nvSpPr>
            <p:cNvPr id="1303" name="Google Shape;1303;p30"/>
            <p:cNvSpPr/>
            <p:nvPr/>
          </p:nvSpPr>
          <p:spPr>
            <a:xfrm>
              <a:off x="10498138" y="3894138"/>
              <a:ext cx="1081087" cy="1211262"/>
            </a:xfrm>
            <a:custGeom>
              <a:rect b="b" l="l" r="r" t="t"/>
              <a:pathLst>
                <a:path extrusionOk="0" h="62" w="56">
                  <a:moveTo>
                    <a:pt x="56" y="31"/>
                  </a:moveTo>
                  <a:cubicBezTo>
                    <a:pt x="35" y="43"/>
                    <a:pt x="19" y="52"/>
                    <a:pt x="0" y="62"/>
                  </a:cubicBezTo>
                  <a:cubicBezTo>
                    <a:pt x="0" y="41"/>
                    <a:pt x="0" y="22"/>
                    <a:pt x="0" y="0"/>
                  </a:cubicBezTo>
                  <a:cubicBezTo>
                    <a:pt x="18" y="10"/>
                    <a:pt x="35" y="19"/>
                    <a:pt x="56" y="31"/>
                  </a:cubicBezTo>
                  <a:close/>
                </a:path>
              </a:pathLst>
            </a:custGeom>
            <a:solidFill>
              <a:srgbClr val="E525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04" name="Google Shape;1304;p30"/>
            <p:cNvSpPr/>
            <p:nvPr/>
          </p:nvSpPr>
          <p:spPr>
            <a:xfrm>
              <a:off x="8491538" y="3289300"/>
              <a:ext cx="3068637" cy="77787"/>
            </a:xfrm>
            <a:custGeom>
              <a:rect b="b" l="l" r="r" t="t"/>
              <a:pathLst>
                <a:path extrusionOk="0" h="4" w="159">
                  <a:moveTo>
                    <a:pt x="159" y="4"/>
                  </a:moveTo>
                  <a:cubicBezTo>
                    <a:pt x="106" y="4"/>
                    <a:pt x="53" y="4"/>
                    <a:pt x="0" y="4"/>
                  </a:cubicBezTo>
                  <a:cubicBezTo>
                    <a:pt x="0" y="3"/>
                    <a:pt x="0" y="1"/>
                    <a:pt x="0" y="0"/>
                  </a:cubicBezTo>
                  <a:cubicBezTo>
                    <a:pt x="53" y="0"/>
                    <a:pt x="106" y="0"/>
                    <a:pt x="159" y="0"/>
                  </a:cubicBezTo>
                  <a:cubicBezTo>
                    <a:pt x="159" y="1"/>
                    <a:pt x="159" y="3"/>
                    <a:pt x="159" y="4"/>
                  </a:cubicBezTo>
                  <a:close/>
                </a:path>
              </a:pathLst>
            </a:custGeom>
            <a:solidFill>
              <a:srgbClr val="E525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05" name="Google Shape;1305;p30"/>
            <p:cNvSpPr/>
            <p:nvPr/>
          </p:nvSpPr>
          <p:spPr>
            <a:xfrm>
              <a:off x="8491538" y="3914775"/>
              <a:ext cx="1679575" cy="136525"/>
            </a:xfrm>
            <a:custGeom>
              <a:rect b="b" l="l" r="r" t="t"/>
              <a:pathLst>
                <a:path extrusionOk="0" h="7" w="87">
                  <a:moveTo>
                    <a:pt x="0" y="0"/>
                  </a:moveTo>
                  <a:cubicBezTo>
                    <a:pt x="29" y="0"/>
                    <a:pt x="58" y="0"/>
                    <a:pt x="87" y="0"/>
                  </a:cubicBezTo>
                  <a:cubicBezTo>
                    <a:pt x="87" y="2"/>
                    <a:pt x="86" y="4"/>
                    <a:pt x="86" y="6"/>
                  </a:cubicBezTo>
                  <a:cubicBezTo>
                    <a:pt x="58" y="6"/>
                    <a:pt x="29" y="7"/>
                    <a:pt x="0" y="5"/>
                  </a:cubicBezTo>
                  <a:cubicBezTo>
                    <a:pt x="0" y="3"/>
                    <a:pt x="0" y="2"/>
                    <a:pt x="0" y="0"/>
                  </a:cubicBezTo>
                  <a:close/>
                </a:path>
              </a:pathLst>
            </a:custGeom>
            <a:solidFill>
              <a:srgbClr val="E525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06" name="Google Shape;1306;p30"/>
            <p:cNvSpPr/>
            <p:nvPr/>
          </p:nvSpPr>
          <p:spPr>
            <a:xfrm>
              <a:off x="8491538" y="4538663"/>
              <a:ext cx="1679575" cy="98425"/>
            </a:xfrm>
            <a:custGeom>
              <a:rect b="b" l="l" r="r" t="t"/>
              <a:pathLst>
                <a:path extrusionOk="0" h="5" w="87">
                  <a:moveTo>
                    <a:pt x="87" y="5"/>
                  </a:moveTo>
                  <a:cubicBezTo>
                    <a:pt x="58" y="5"/>
                    <a:pt x="29" y="5"/>
                    <a:pt x="0" y="5"/>
                  </a:cubicBezTo>
                  <a:cubicBezTo>
                    <a:pt x="0" y="3"/>
                    <a:pt x="0" y="2"/>
                    <a:pt x="0" y="0"/>
                  </a:cubicBezTo>
                  <a:cubicBezTo>
                    <a:pt x="29" y="0"/>
                    <a:pt x="58" y="0"/>
                    <a:pt x="86" y="0"/>
                  </a:cubicBezTo>
                  <a:cubicBezTo>
                    <a:pt x="86" y="2"/>
                    <a:pt x="87" y="3"/>
                    <a:pt x="87" y="5"/>
                  </a:cubicBezTo>
                  <a:close/>
                </a:path>
              </a:pathLst>
            </a:custGeom>
            <a:solidFill>
              <a:srgbClr val="E525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0" name="Shape 1310"/>
        <p:cNvGrpSpPr/>
        <p:nvPr/>
      </p:nvGrpSpPr>
      <p:grpSpPr>
        <a:xfrm>
          <a:off x="0" y="0"/>
          <a:ext cx="0" cy="0"/>
          <a:chOff x="0" y="0"/>
          <a:chExt cx="0" cy="0"/>
        </a:xfrm>
      </p:grpSpPr>
      <p:sp>
        <p:nvSpPr>
          <p:cNvPr id="1311" name="Google Shape;1311;p31"/>
          <p:cNvSpPr txBox="1"/>
          <p:nvPr>
            <p:ph idx="4294967295" type="body"/>
          </p:nvPr>
        </p:nvSpPr>
        <p:spPr>
          <a:xfrm>
            <a:off x="619125" y="531813"/>
            <a:ext cx="11572875" cy="7239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3600"/>
              <a:buChar char="•"/>
            </a:pPr>
            <a:r>
              <a:rPr lang="en-US" sz="3600">
                <a:solidFill>
                  <a:schemeClr val="lt1"/>
                </a:solidFill>
              </a:rPr>
              <a:t>Infographic Style</a:t>
            </a:r>
            <a:endParaRPr/>
          </a:p>
        </p:txBody>
      </p:sp>
      <p:grpSp>
        <p:nvGrpSpPr>
          <p:cNvPr id="1312" name="Google Shape;1312;p31"/>
          <p:cNvGrpSpPr/>
          <p:nvPr/>
        </p:nvGrpSpPr>
        <p:grpSpPr>
          <a:xfrm>
            <a:off x="4351036" y="2932922"/>
            <a:ext cx="3500774" cy="2022882"/>
            <a:chOff x="2771800" y="2419161"/>
            <a:chExt cx="3500774" cy="2022882"/>
          </a:xfrm>
        </p:grpSpPr>
        <p:sp>
          <p:nvSpPr>
            <p:cNvPr id="1313" name="Google Shape;1313;p31"/>
            <p:cNvSpPr/>
            <p:nvPr/>
          </p:nvSpPr>
          <p:spPr>
            <a:xfrm>
              <a:off x="2771800" y="2419161"/>
              <a:ext cx="2016224" cy="2016224"/>
            </a:xfrm>
            <a:prstGeom prst="ellipse">
              <a:avLst/>
            </a:prstGeom>
            <a:solidFill>
              <a:srgbClr val="000000">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314" name="Google Shape;1314;p31"/>
            <p:cNvSpPr/>
            <p:nvPr/>
          </p:nvSpPr>
          <p:spPr>
            <a:xfrm>
              <a:off x="4256350" y="2425819"/>
              <a:ext cx="2016224" cy="2016224"/>
            </a:xfrm>
            <a:prstGeom prst="ellipse">
              <a:avLst/>
            </a:prstGeom>
            <a:solidFill>
              <a:srgbClr val="FF0000">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grpSp>
      <p:cxnSp>
        <p:nvCxnSpPr>
          <p:cNvPr id="1315" name="Google Shape;1315;p31"/>
          <p:cNvCxnSpPr/>
          <p:nvPr/>
        </p:nvCxnSpPr>
        <p:spPr>
          <a:xfrm rot="-5400000">
            <a:off x="5872802" y="2182284"/>
            <a:ext cx="1022400" cy="576000"/>
          </a:xfrm>
          <a:prstGeom prst="bentConnector3">
            <a:avLst>
              <a:gd fmla="val 99148" name="adj1"/>
            </a:avLst>
          </a:prstGeom>
          <a:noFill/>
          <a:ln cap="flat" cmpd="sng" w="9525">
            <a:solidFill>
              <a:srgbClr val="7F7F7F"/>
            </a:solidFill>
            <a:prstDash val="solid"/>
            <a:miter lim="800000"/>
            <a:headEnd len="med" w="med" type="oval"/>
            <a:tailEnd len="med" w="med" type="oval"/>
          </a:ln>
        </p:spPr>
      </p:cxnSp>
      <p:grpSp>
        <p:nvGrpSpPr>
          <p:cNvPr id="1316" name="Google Shape;1316;p31"/>
          <p:cNvGrpSpPr/>
          <p:nvPr/>
        </p:nvGrpSpPr>
        <p:grpSpPr>
          <a:xfrm>
            <a:off x="6771690" y="1802606"/>
            <a:ext cx="4143637" cy="839106"/>
            <a:chOff x="5247690" y="1714185"/>
            <a:chExt cx="2924710" cy="839106"/>
          </a:xfrm>
        </p:grpSpPr>
        <p:sp>
          <p:nvSpPr>
            <p:cNvPr id="1317" name="Google Shape;1317;p31"/>
            <p:cNvSpPr txBox="1"/>
            <p:nvPr/>
          </p:nvSpPr>
          <p:spPr>
            <a:xfrm>
              <a:off x="5247690" y="1714185"/>
              <a:ext cx="292471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rgbClr val="3F3F3F"/>
                  </a:solidFill>
                  <a:latin typeface="Calibri"/>
                  <a:ea typeface="Calibri"/>
                  <a:cs typeface="Calibri"/>
                  <a:sym typeface="Calibri"/>
                </a:rPr>
                <a:t>Content  Here</a:t>
              </a:r>
              <a:endParaRPr b="1" sz="1400">
                <a:solidFill>
                  <a:srgbClr val="3F3F3F"/>
                </a:solidFill>
                <a:latin typeface="Calibri"/>
                <a:ea typeface="Calibri"/>
                <a:cs typeface="Calibri"/>
                <a:sym typeface="Calibri"/>
              </a:endParaRPr>
            </a:p>
          </p:txBody>
        </p:sp>
        <p:sp>
          <p:nvSpPr>
            <p:cNvPr id="1318" name="Google Shape;1318;p31"/>
            <p:cNvSpPr txBox="1"/>
            <p:nvPr/>
          </p:nvSpPr>
          <p:spPr>
            <a:xfrm>
              <a:off x="5247690" y="1906960"/>
              <a:ext cx="292471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You can simply impress your audience and add a unique zing and appeal to your Presentations. Easy to change colors, photos and Text. </a:t>
              </a:r>
              <a:endParaRPr/>
            </a:p>
          </p:txBody>
        </p:sp>
      </p:grpSp>
      <p:grpSp>
        <p:nvGrpSpPr>
          <p:cNvPr id="1319" name="Google Shape;1319;p31"/>
          <p:cNvGrpSpPr/>
          <p:nvPr/>
        </p:nvGrpSpPr>
        <p:grpSpPr>
          <a:xfrm>
            <a:off x="7380144" y="5205673"/>
            <a:ext cx="4119875" cy="858550"/>
            <a:chOff x="5247690" y="1753071"/>
            <a:chExt cx="2907938" cy="858550"/>
          </a:xfrm>
        </p:grpSpPr>
        <p:sp>
          <p:nvSpPr>
            <p:cNvPr id="1320" name="Google Shape;1320;p31"/>
            <p:cNvSpPr txBox="1"/>
            <p:nvPr/>
          </p:nvSpPr>
          <p:spPr>
            <a:xfrm>
              <a:off x="5247690" y="1753071"/>
              <a:ext cx="290793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rgbClr val="3F3F3F"/>
                  </a:solidFill>
                  <a:latin typeface="Calibri"/>
                  <a:ea typeface="Calibri"/>
                  <a:cs typeface="Calibri"/>
                  <a:sym typeface="Calibri"/>
                </a:rPr>
                <a:t>Content  Here</a:t>
              </a:r>
              <a:endParaRPr b="1" sz="1400">
                <a:solidFill>
                  <a:srgbClr val="3F3F3F"/>
                </a:solidFill>
                <a:latin typeface="Calibri"/>
                <a:ea typeface="Calibri"/>
                <a:cs typeface="Calibri"/>
                <a:sym typeface="Calibri"/>
              </a:endParaRPr>
            </a:p>
          </p:txBody>
        </p:sp>
        <p:sp>
          <p:nvSpPr>
            <p:cNvPr id="1321" name="Google Shape;1321;p31"/>
            <p:cNvSpPr txBox="1"/>
            <p:nvPr/>
          </p:nvSpPr>
          <p:spPr>
            <a:xfrm>
              <a:off x="5247690" y="1965290"/>
              <a:ext cx="290793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You can simply impress your audience and add a unique zing and appeal to your Presentations. Easy to change colors, photos and Text. </a:t>
              </a:r>
              <a:endParaRPr/>
            </a:p>
          </p:txBody>
        </p:sp>
      </p:grpSp>
      <p:grpSp>
        <p:nvGrpSpPr>
          <p:cNvPr id="1322" name="Google Shape;1322;p31"/>
          <p:cNvGrpSpPr/>
          <p:nvPr/>
        </p:nvGrpSpPr>
        <p:grpSpPr>
          <a:xfrm>
            <a:off x="815548" y="4385348"/>
            <a:ext cx="2801006" cy="858550"/>
            <a:chOff x="6096920" y="1753071"/>
            <a:chExt cx="2463137" cy="858550"/>
          </a:xfrm>
        </p:grpSpPr>
        <p:sp>
          <p:nvSpPr>
            <p:cNvPr id="1323" name="Google Shape;1323;p31"/>
            <p:cNvSpPr txBox="1"/>
            <p:nvPr/>
          </p:nvSpPr>
          <p:spPr>
            <a:xfrm>
              <a:off x="6096920" y="1753071"/>
              <a:ext cx="2463137"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400">
                  <a:solidFill>
                    <a:srgbClr val="3F3F3F"/>
                  </a:solidFill>
                  <a:latin typeface="Calibri"/>
                  <a:ea typeface="Calibri"/>
                  <a:cs typeface="Calibri"/>
                  <a:sym typeface="Calibri"/>
                </a:rPr>
                <a:t>Content  Here</a:t>
              </a:r>
              <a:endParaRPr b="1" sz="1400">
                <a:solidFill>
                  <a:srgbClr val="3F3F3F"/>
                </a:solidFill>
                <a:latin typeface="Calibri"/>
                <a:ea typeface="Calibri"/>
                <a:cs typeface="Calibri"/>
                <a:sym typeface="Calibri"/>
              </a:endParaRPr>
            </a:p>
          </p:txBody>
        </p:sp>
        <p:sp>
          <p:nvSpPr>
            <p:cNvPr id="1324" name="Google Shape;1324;p31"/>
            <p:cNvSpPr txBox="1"/>
            <p:nvPr/>
          </p:nvSpPr>
          <p:spPr>
            <a:xfrm>
              <a:off x="6096920" y="1965290"/>
              <a:ext cx="2463137" cy="64633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3F3F3F"/>
                  </a:solidFill>
                  <a:latin typeface="Calibri"/>
                  <a:ea typeface="Calibri"/>
                  <a:cs typeface="Calibri"/>
                  <a:sym typeface="Calibri"/>
                </a:rPr>
                <a:t>You can simply impress your audience and add a unique zing and appeal to your Presentations.</a:t>
              </a:r>
              <a:endParaRPr sz="1200">
                <a:solidFill>
                  <a:srgbClr val="3F3F3F"/>
                </a:solidFill>
                <a:latin typeface="Calibri"/>
                <a:ea typeface="Calibri"/>
                <a:cs typeface="Calibri"/>
                <a:sym typeface="Calibri"/>
              </a:endParaRPr>
            </a:p>
          </p:txBody>
        </p:sp>
      </p:grpSp>
      <p:cxnSp>
        <p:nvCxnSpPr>
          <p:cNvPr id="1325" name="Google Shape;1325;p31"/>
          <p:cNvCxnSpPr/>
          <p:nvPr/>
        </p:nvCxnSpPr>
        <p:spPr>
          <a:xfrm flipH="1" rot="10800000">
            <a:off x="3485402" y="3858950"/>
            <a:ext cx="793200" cy="462000"/>
          </a:xfrm>
          <a:prstGeom prst="bentConnector3">
            <a:avLst>
              <a:gd fmla="val 747" name="adj1"/>
            </a:avLst>
          </a:prstGeom>
          <a:noFill/>
          <a:ln cap="flat" cmpd="sng" w="9525">
            <a:solidFill>
              <a:srgbClr val="7F7F7F"/>
            </a:solidFill>
            <a:prstDash val="solid"/>
            <a:miter lim="800000"/>
            <a:headEnd len="med" w="med" type="oval"/>
            <a:tailEnd len="med" w="med" type="oval"/>
          </a:ln>
        </p:spPr>
      </p:cxnSp>
      <p:cxnSp>
        <p:nvCxnSpPr>
          <p:cNvPr id="1326" name="Google Shape;1326;p31"/>
          <p:cNvCxnSpPr/>
          <p:nvPr/>
        </p:nvCxnSpPr>
        <p:spPr>
          <a:xfrm rot="10800000">
            <a:off x="6671972" y="4997594"/>
            <a:ext cx="666600" cy="420300"/>
          </a:xfrm>
          <a:prstGeom prst="bentConnector3">
            <a:avLst>
              <a:gd fmla="val 98189" name="adj1"/>
            </a:avLst>
          </a:prstGeom>
          <a:noFill/>
          <a:ln cap="flat" cmpd="sng" w="9525">
            <a:solidFill>
              <a:srgbClr val="7F7F7F"/>
            </a:solidFill>
            <a:prstDash val="solid"/>
            <a:miter lim="800000"/>
            <a:headEnd len="med" w="med" type="oval"/>
            <a:tailEnd len="med" w="med" type="oval"/>
          </a:ln>
        </p:spPr>
      </p:cxnSp>
      <p:pic>
        <p:nvPicPr>
          <p:cNvPr id="1327" name="Google Shape;1327;p31"/>
          <p:cNvPicPr preferRelativeResize="0"/>
          <p:nvPr/>
        </p:nvPicPr>
        <p:blipFill rotWithShape="1">
          <a:blip r:embed="rId3">
            <a:alphaModFix/>
          </a:blip>
          <a:srcRect b="0" l="0" r="0" t="0"/>
          <a:stretch/>
        </p:blipFill>
        <p:spPr>
          <a:xfrm>
            <a:off x="6634867" y="3632692"/>
            <a:ext cx="933750" cy="630000"/>
          </a:xfrm>
          <a:prstGeom prst="rect">
            <a:avLst/>
          </a:prstGeom>
          <a:noFill/>
          <a:ln>
            <a:noFill/>
          </a:ln>
        </p:spPr>
      </p:pic>
      <p:grpSp>
        <p:nvGrpSpPr>
          <p:cNvPr id="1328" name="Google Shape;1328;p31"/>
          <p:cNvGrpSpPr/>
          <p:nvPr/>
        </p:nvGrpSpPr>
        <p:grpSpPr>
          <a:xfrm>
            <a:off x="4761983" y="3624327"/>
            <a:ext cx="939800" cy="633413"/>
            <a:chOff x="2676754" y="2255223"/>
            <a:chExt cx="939800" cy="633413"/>
          </a:xfrm>
        </p:grpSpPr>
        <p:sp>
          <p:nvSpPr>
            <p:cNvPr id="1329" name="Google Shape;1329;p31"/>
            <p:cNvSpPr/>
            <p:nvPr/>
          </p:nvSpPr>
          <p:spPr>
            <a:xfrm>
              <a:off x="2679929" y="2255223"/>
              <a:ext cx="933450" cy="63023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30" name="Google Shape;1330;p31"/>
            <p:cNvSpPr/>
            <p:nvPr/>
          </p:nvSpPr>
          <p:spPr>
            <a:xfrm>
              <a:off x="2676754" y="2259986"/>
              <a:ext cx="939800" cy="628650"/>
            </a:xfrm>
            <a:custGeom>
              <a:rect b="b" l="l" r="r" t="t"/>
              <a:pathLst>
                <a:path extrusionOk="0" h="165" w="248">
                  <a:moveTo>
                    <a:pt x="235" y="165"/>
                  </a:moveTo>
                  <a:cubicBezTo>
                    <a:pt x="13" y="165"/>
                    <a:pt x="13" y="165"/>
                    <a:pt x="13" y="165"/>
                  </a:cubicBezTo>
                  <a:cubicBezTo>
                    <a:pt x="6" y="165"/>
                    <a:pt x="0" y="159"/>
                    <a:pt x="0" y="152"/>
                  </a:cubicBezTo>
                  <a:cubicBezTo>
                    <a:pt x="0" y="12"/>
                    <a:pt x="0" y="12"/>
                    <a:pt x="0" y="12"/>
                  </a:cubicBezTo>
                  <a:cubicBezTo>
                    <a:pt x="0" y="5"/>
                    <a:pt x="6" y="0"/>
                    <a:pt x="13" y="0"/>
                  </a:cubicBezTo>
                  <a:cubicBezTo>
                    <a:pt x="235" y="0"/>
                    <a:pt x="235" y="0"/>
                    <a:pt x="235" y="0"/>
                  </a:cubicBezTo>
                  <a:cubicBezTo>
                    <a:pt x="242" y="0"/>
                    <a:pt x="248" y="5"/>
                    <a:pt x="248" y="12"/>
                  </a:cubicBezTo>
                  <a:cubicBezTo>
                    <a:pt x="248" y="152"/>
                    <a:pt x="248" y="152"/>
                    <a:pt x="248" y="152"/>
                  </a:cubicBezTo>
                  <a:cubicBezTo>
                    <a:pt x="248" y="159"/>
                    <a:pt x="242" y="165"/>
                    <a:pt x="235" y="165"/>
                  </a:cubicBezTo>
                  <a:close/>
                </a:path>
              </a:pathLst>
            </a:custGeom>
            <a:solidFill>
              <a:srgbClr val="E525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31" name="Google Shape;1331;p31"/>
            <p:cNvSpPr/>
            <p:nvPr/>
          </p:nvSpPr>
          <p:spPr>
            <a:xfrm>
              <a:off x="3078392" y="2442548"/>
              <a:ext cx="220663" cy="263525"/>
            </a:xfrm>
            <a:custGeom>
              <a:rect b="b" l="l" r="r" t="t"/>
              <a:pathLst>
                <a:path extrusionOk="0" h="69" w="58">
                  <a:moveTo>
                    <a:pt x="57" y="35"/>
                  </a:moveTo>
                  <a:cubicBezTo>
                    <a:pt x="57" y="37"/>
                    <a:pt x="56" y="38"/>
                    <a:pt x="54" y="38"/>
                  </a:cubicBezTo>
                  <a:cubicBezTo>
                    <a:pt x="39" y="48"/>
                    <a:pt x="23" y="57"/>
                    <a:pt x="7" y="67"/>
                  </a:cubicBezTo>
                  <a:cubicBezTo>
                    <a:pt x="7" y="67"/>
                    <a:pt x="7" y="67"/>
                    <a:pt x="6" y="67"/>
                  </a:cubicBezTo>
                  <a:cubicBezTo>
                    <a:pt x="3" y="69"/>
                    <a:pt x="0" y="68"/>
                    <a:pt x="0" y="64"/>
                  </a:cubicBezTo>
                  <a:cubicBezTo>
                    <a:pt x="0" y="57"/>
                    <a:pt x="0" y="50"/>
                    <a:pt x="0" y="42"/>
                  </a:cubicBezTo>
                  <a:cubicBezTo>
                    <a:pt x="0" y="30"/>
                    <a:pt x="0" y="18"/>
                    <a:pt x="0" y="6"/>
                  </a:cubicBezTo>
                  <a:cubicBezTo>
                    <a:pt x="0" y="4"/>
                    <a:pt x="0" y="2"/>
                    <a:pt x="2" y="1"/>
                  </a:cubicBezTo>
                  <a:cubicBezTo>
                    <a:pt x="4" y="0"/>
                    <a:pt x="6" y="1"/>
                    <a:pt x="8" y="2"/>
                  </a:cubicBezTo>
                  <a:cubicBezTo>
                    <a:pt x="23" y="11"/>
                    <a:pt x="39" y="21"/>
                    <a:pt x="54" y="30"/>
                  </a:cubicBezTo>
                  <a:cubicBezTo>
                    <a:pt x="56" y="31"/>
                    <a:pt x="58" y="33"/>
                    <a:pt x="57" y="3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5" name="Shape 1335"/>
        <p:cNvGrpSpPr/>
        <p:nvPr/>
      </p:nvGrpSpPr>
      <p:grpSpPr>
        <a:xfrm>
          <a:off x="0" y="0"/>
          <a:ext cx="0" cy="0"/>
          <a:chOff x="0" y="0"/>
          <a:chExt cx="0" cy="0"/>
        </a:xfrm>
      </p:grpSpPr>
      <p:sp>
        <p:nvSpPr>
          <p:cNvPr id="1336" name="Google Shape;1336;p32"/>
          <p:cNvSpPr txBox="1"/>
          <p:nvPr>
            <p:ph idx="4294967295" type="title"/>
          </p:nvPr>
        </p:nvSpPr>
        <p:spPr>
          <a:xfrm>
            <a:off x="814387" y="1239043"/>
            <a:ext cx="10290175" cy="763587"/>
          </a:xfrm>
          <a:prstGeom prst="rect">
            <a:avLst/>
          </a:prstGeom>
          <a:noFill/>
          <a:ln>
            <a:noFill/>
          </a:ln>
        </p:spPr>
        <p:txBody>
          <a:bodyPr anchorCtr="0" anchor="t" bIns="121900" lIns="121900" spcFirstLastPara="1" rIns="121900" wrap="square" tIns="121900">
            <a:noAutofit/>
          </a:bodyPr>
          <a:lstStyle/>
          <a:p>
            <a:pPr indent="0" lvl="0" marL="0" rtl="0" algn="ctr">
              <a:lnSpc>
                <a:spcPct val="90000"/>
              </a:lnSpc>
              <a:spcBef>
                <a:spcPts val="0"/>
              </a:spcBef>
              <a:spcAft>
                <a:spcPts val="0"/>
              </a:spcAft>
              <a:buClr>
                <a:srgbClr val="E30613"/>
              </a:buClr>
              <a:buSzPts val="8800"/>
              <a:buFont typeface="Calibri"/>
              <a:buNone/>
            </a:pPr>
            <a:r>
              <a:rPr b="1" lang="en-US" sz="8800">
                <a:solidFill>
                  <a:srgbClr val="E30613"/>
                </a:solidFill>
              </a:rPr>
              <a:t>Mobile Web</a:t>
            </a:r>
            <a:endParaRPr b="1" sz="8800">
              <a:solidFill>
                <a:srgbClr val="E30613"/>
              </a:solidFill>
            </a:endParaRPr>
          </a:p>
        </p:txBody>
      </p:sp>
      <p:sp>
        <p:nvSpPr>
          <p:cNvPr id="1337" name="Google Shape;1337;p32"/>
          <p:cNvSpPr txBox="1"/>
          <p:nvPr>
            <p:ph idx="4294967295" type="subTitle"/>
          </p:nvPr>
        </p:nvSpPr>
        <p:spPr>
          <a:xfrm>
            <a:off x="459245" y="4405313"/>
            <a:ext cx="3065005" cy="1368425"/>
          </a:xfrm>
          <a:prstGeom prst="rect">
            <a:avLst/>
          </a:prstGeom>
          <a:noFill/>
          <a:ln>
            <a:noFill/>
          </a:ln>
        </p:spPr>
        <p:txBody>
          <a:bodyPr anchorCtr="0" anchor="ctr" bIns="121900" lIns="121900" spcFirstLastPara="1" rIns="121900" wrap="square" tIns="121900">
            <a:noAutofit/>
          </a:bodyPr>
          <a:lstStyle/>
          <a:p>
            <a:pPr indent="0" lvl="0" marL="0" marR="0" rtl="0" algn="ctr">
              <a:lnSpc>
                <a:spcPct val="90000"/>
              </a:lnSpc>
              <a:spcBef>
                <a:spcPts val="1000"/>
              </a:spcBef>
              <a:spcAft>
                <a:spcPts val="0"/>
              </a:spcAft>
              <a:buClr>
                <a:schemeClr val="dk1"/>
              </a:buClr>
              <a:buSzPts val="2000"/>
              <a:buFont typeface="Arial"/>
              <a:buNone/>
            </a:pPr>
            <a:r>
              <a:rPr b="0" i="0" lang="en-US" sz="2000" u="none" cap="none" strike="noStrike">
                <a:solidFill>
                  <a:schemeClr val="dk1"/>
                </a:solidFill>
                <a:latin typeface="Calibri"/>
                <a:ea typeface="Calibri"/>
                <a:cs typeface="Calibri"/>
                <a:sym typeface="Calibri"/>
              </a:rPr>
              <a:t>You can replace the image on the screen with your own work. Just delete this one and add yours</a:t>
            </a:r>
            <a:endParaRPr b="0" i="0" sz="2000" u="none" cap="none" strike="noStrike">
              <a:solidFill>
                <a:schemeClr val="dk1"/>
              </a:solidFill>
              <a:latin typeface="Calibri"/>
              <a:ea typeface="Calibri"/>
              <a:cs typeface="Calibri"/>
              <a:sym typeface="Calibri"/>
            </a:endParaRPr>
          </a:p>
        </p:txBody>
      </p:sp>
      <p:sp>
        <p:nvSpPr>
          <p:cNvPr id="1338" name="Google Shape;1338;p32"/>
          <p:cNvSpPr txBox="1"/>
          <p:nvPr/>
        </p:nvSpPr>
        <p:spPr>
          <a:xfrm>
            <a:off x="8251367" y="4405313"/>
            <a:ext cx="3235783" cy="1368000"/>
          </a:xfrm>
          <a:prstGeom prst="rect">
            <a:avLst/>
          </a:prstGeom>
          <a:noFill/>
          <a:ln>
            <a:noFill/>
          </a:ln>
        </p:spPr>
        <p:txBody>
          <a:bodyPr anchorCtr="0" anchor="ctr" bIns="121900" lIns="121900" spcFirstLastPara="1" rIns="121900" wrap="square" tIns="121900">
            <a:noAutofit/>
          </a:bodyPr>
          <a:lstStyle/>
          <a:p>
            <a:pPr indent="0" lvl="0" marL="0" marR="0" rtl="0" algn="ctr">
              <a:lnSpc>
                <a:spcPct val="90000"/>
              </a:lnSpc>
              <a:spcBef>
                <a:spcPts val="0"/>
              </a:spcBef>
              <a:spcAft>
                <a:spcPts val="0"/>
              </a:spcAft>
              <a:buClr>
                <a:schemeClr val="dk1"/>
              </a:buClr>
              <a:buSzPts val="1600"/>
              <a:buFont typeface="Arial"/>
              <a:buNone/>
            </a:pPr>
            <a:r>
              <a:rPr lang="en-US" sz="2000">
                <a:solidFill>
                  <a:schemeClr val="dk1"/>
                </a:solidFill>
                <a:latin typeface="Calibri"/>
                <a:ea typeface="Calibri"/>
                <a:cs typeface="Calibri"/>
                <a:sym typeface="Calibri"/>
              </a:rPr>
              <a:t>You can replace the image on the screen with your own work. Just delete this one and add yours</a:t>
            </a:r>
            <a:endParaRPr sz="2000">
              <a:solidFill>
                <a:schemeClr val="dk1"/>
              </a:solidFill>
              <a:latin typeface="Calibri"/>
              <a:ea typeface="Calibri"/>
              <a:cs typeface="Calibri"/>
              <a:sym typeface="Calibri"/>
            </a:endParaRPr>
          </a:p>
        </p:txBody>
      </p:sp>
      <p:sp>
        <p:nvSpPr>
          <p:cNvPr id="1339" name="Google Shape;1339;p32"/>
          <p:cNvSpPr/>
          <p:nvPr/>
        </p:nvSpPr>
        <p:spPr>
          <a:xfrm>
            <a:off x="4027488" y="2916237"/>
            <a:ext cx="3663950" cy="2674938"/>
          </a:xfrm>
          <a:custGeom>
            <a:rect b="b" l="l" r="r" t="t"/>
            <a:pathLst>
              <a:path extrusionOk="0" h="240" w="329">
                <a:moveTo>
                  <a:pt x="207" y="229"/>
                </a:moveTo>
                <a:cubicBezTo>
                  <a:pt x="205" y="229"/>
                  <a:pt x="203" y="229"/>
                  <a:pt x="201" y="230"/>
                </a:cubicBezTo>
                <a:cubicBezTo>
                  <a:pt x="188" y="232"/>
                  <a:pt x="174" y="233"/>
                  <a:pt x="161" y="234"/>
                </a:cubicBezTo>
                <a:cubicBezTo>
                  <a:pt x="159" y="234"/>
                  <a:pt x="157" y="234"/>
                  <a:pt x="155" y="235"/>
                </a:cubicBezTo>
                <a:cubicBezTo>
                  <a:pt x="153" y="236"/>
                  <a:pt x="151" y="237"/>
                  <a:pt x="149" y="237"/>
                </a:cubicBezTo>
                <a:cubicBezTo>
                  <a:pt x="135" y="237"/>
                  <a:pt x="121" y="239"/>
                  <a:pt x="106" y="239"/>
                </a:cubicBezTo>
                <a:cubicBezTo>
                  <a:pt x="101" y="238"/>
                  <a:pt x="96" y="240"/>
                  <a:pt x="91" y="239"/>
                </a:cubicBezTo>
                <a:cubicBezTo>
                  <a:pt x="85" y="238"/>
                  <a:pt x="85" y="238"/>
                  <a:pt x="84" y="231"/>
                </a:cubicBezTo>
                <a:cubicBezTo>
                  <a:pt x="84" y="224"/>
                  <a:pt x="82" y="217"/>
                  <a:pt x="79" y="210"/>
                </a:cubicBezTo>
                <a:cubicBezTo>
                  <a:pt x="79" y="208"/>
                  <a:pt x="78" y="206"/>
                  <a:pt x="77" y="204"/>
                </a:cubicBezTo>
                <a:cubicBezTo>
                  <a:pt x="77" y="203"/>
                  <a:pt x="77" y="201"/>
                  <a:pt x="76" y="200"/>
                </a:cubicBezTo>
                <a:cubicBezTo>
                  <a:pt x="75" y="196"/>
                  <a:pt x="75" y="193"/>
                  <a:pt x="76" y="189"/>
                </a:cubicBezTo>
                <a:cubicBezTo>
                  <a:pt x="78" y="184"/>
                  <a:pt x="79" y="179"/>
                  <a:pt x="81" y="173"/>
                </a:cubicBezTo>
                <a:cubicBezTo>
                  <a:pt x="81" y="171"/>
                  <a:pt x="82" y="168"/>
                  <a:pt x="78" y="167"/>
                </a:cubicBezTo>
                <a:cubicBezTo>
                  <a:pt x="76" y="166"/>
                  <a:pt x="73" y="168"/>
                  <a:pt x="72" y="171"/>
                </a:cubicBezTo>
                <a:cubicBezTo>
                  <a:pt x="71" y="174"/>
                  <a:pt x="71" y="176"/>
                  <a:pt x="70" y="178"/>
                </a:cubicBezTo>
                <a:cubicBezTo>
                  <a:pt x="70" y="179"/>
                  <a:pt x="69" y="180"/>
                  <a:pt x="67" y="180"/>
                </a:cubicBezTo>
                <a:cubicBezTo>
                  <a:pt x="66" y="180"/>
                  <a:pt x="65" y="178"/>
                  <a:pt x="65" y="177"/>
                </a:cubicBezTo>
                <a:cubicBezTo>
                  <a:pt x="65" y="175"/>
                  <a:pt x="65" y="173"/>
                  <a:pt x="65" y="170"/>
                </a:cubicBezTo>
                <a:cubicBezTo>
                  <a:pt x="65" y="167"/>
                  <a:pt x="65" y="164"/>
                  <a:pt x="65" y="161"/>
                </a:cubicBezTo>
                <a:cubicBezTo>
                  <a:pt x="65" y="158"/>
                  <a:pt x="64" y="156"/>
                  <a:pt x="61" y="156"/>
                </a:cubicBezTo>
                <a:cubicBezTo>
                  <a:pt x="58" y="156"/>
                  <a:pt x="57" y="158"/>
                  <a:pt x="57" y="161"/>
                </a:cubicBezTo>
                <a:cubicBezTo>
                  <a:pt x="56" y="167"/>
                  <a:pt x="55" y="174"/>
                  <a:pt x="56" y="180"/>
                </a:cubicBezTo>
                <a:cubicBezTo>
                  <a:pt x="56" y="181"/>
                  <a:pt x="56" y="182"/>
                  <a:pt x="56" y="183"/>
                </a:cubicBezTo>
                <a:cubicBezTo>
                  <a:pt x="55" y="185"/>
                  <a:pt x="55" y="186"/>
                  <a:pt x="53" y="186"/>
                </a:cubicBezTo>
                <a:cubicBezTo>
                  <a:pt x="51" y="186"/>
                  <a:pt x="50" y="185"/>
                  <a:pt x="50" y="183"/>
                </a:cubicBezTo>
                <a:cubicBezTo>
                  <a:pt x="51" y="179"/>
                  <a:pt x="49" y="174"/>
                  <a:pt x="49" y="170"/>
                </a:cubicBezTo>
                <a:cubicBezTo>
                  <a:pt x="50" y="167"/>
                  <a:pt x="48" y="164"/>
                  <a:pt x="48" y="161"/>
                </a:cubicBezTo>
                <a:cubicBezTo>
                  <a:pt x="48" y="158"/>
                  <a:pt x="47" y="156"/>
                  <a:pt x="44" y="156"/>
                </a:cubicBezTo>
                <a:cubicBezTo>
                  <a:pt x="41" y="157"/>
                  <a:pt x="40" y="159"/>
                  <a:pt x="40" y="161"/>
                </a:cubicBezTo>
                <a:cubicBezTo>
                  <a:pt x="41" y="165"/>
                  <a:pt x="41" y="168"/>
                  <a:pt x="41" y="172"/>
                </a:cubicBezTo>
                <a:cubicBezTo>
                  <a:pt x="42" y="178"/>
                  <a:pt x="43" y="183"/>
                  <a:pt x="43" y="189"/>
                </a:cubicBezTo>
                <a:cubicBezTo>
                  <a:pt x="43" y="190"/>
                  <a:pt x="43" y="192"/>
                  <a:pt x="41" y="193"/>
                </a:cubicBezTo>
                <a:cubicBezTo>
                  <a:pt x="39" y="193"/>
                  <a:pt x="38" y="191"/>
                  <a:pt x="38" y="190"/>
                </a:cubicBezTo>
                <a:cubicBezTo>
                  <a:pt x="37" y="188"/>
                  <a:pt x="37" y="187"/>
                  <a:pt x="36" y="185"/>
                </a:cubicBezTo>
                <a:cubicBezTo>
                  <a:pt x="35" y="181"/>
                  <a:pt x="33" y="177"/>
                  <a:pt x="32" y="173"/>
                </a:cubicBezTo>
                <a:cubicBezTo>
                  <a:pt x="31" y="170"/>
                  <a:pt x="30" y="169"/>
                  <a:pt x="27" y="169"/>
                </a:cubicBezTo>
                <a:cubicBezTo>
                  <a:pt x="24" y="170"/>
                  <a:pt x="24" y="172"/>
                  <a:pt x="24" y="174"/>
                </a:cubicBezTo>
                <a:cubicBezTo>
                  <a:pt x="25" y="181"/>
                  <a:pt x="28" y="187"/>
                  <a:pt x="30" y="193"/>
                </a:cubicBezTo>
                <a:cubicBezTo>
                  <a:pt x="32" y="200"/>
                  <a:pt x="35" y="207"/>
                  <a:pt x="37" y="215"/>
                </a:cubicBezTo>
                <a:cubicBezTo>
                  <a:pt x="38" y="216"/>
                  <a:pt x="38" y="217"/>
                  <a:pt x="38" y="218"/>
                </a:cubicBezTo>
                <a:cubicBezTo>
                  <a:pt x="38" y="220"/>
                  <a:pt x="38" y="222"/>
                  <a:pt x="37" y="222"/>
                </a:cubicBezTo>
                <a:cubicBezTo>
                  <a:pt x="35" y="223"/>
                  <a:pt x="34" y="222"/>
                  <a:pt x="33" y="221"/>
                </a:cubicBezTo>
                <a:cubicBezTo>
                  <a:pt x="32" y="220"/>
                  <a:pt x="32" y="220"/>
                  <a:pt x="32" y="219"/>
                </a:cubicBezTo>
                <a:cubicBezTo>
                  <a:pt x="27" y="215"/>
                  <a:pt x="23" y="209"/>
                  <a:pt x="16" y="208"/>
                </a:cubicBezTo>
                <a:cubicBezTo>
                  <a:pt x="4" y="161"/>
                  <a:pt x="0" y="112"/>
                  <a:pt x="2" y="63"/>
                </a:cubicBezTo>
                <a:cubicBezTo>
                  <a:pt x="2" y="55"/>
                  <a:pt x="4" y="48"/>
                  <a:pt x="8" y="42"/>
                </a:cubicBezTo>
                <a:cubicBezTo>
                  <a:pt x="14" y="31"/>
                  <a:pt x="22" y="26"/>
                  <a:pt x="34" y="24"/>
                </a:cubicBezTo>
                <a:cubicBezTo>
                  <a:pt x="50" y="22"/>
                  <a:pt x="67" y="19"/>
                  <a:pt x="83" y="16"/>
                </a:cubicBezTo>
                <a:cubicBezTo>
                  <a:pt x="97" y="14"/>
                  <a:pt x="111" y="13"/>
                  <a:pt x="125" y="11"/>
                </a:cubicBezTo>
                <a:cubicBezTo>
                  <a:pt x="138" y="9"/>
                  <a:pt x="152" y="8"/>
                  <a:pt x="165" y="7"/>
                </a:cubicBezTo>
                <a:cubicBezTo>
                  <a:pt x="171" y="6"/>
                  <a:pt x="178" y="5"/>
                  <a:pt x="185" y="5"/>
                </a:cubicBezTo>
                <a:cubicBezTo>
                  <a:pt x="194" y="5"/>
                  <a:pt x="204" y="3"/>
                  <a:pt x="213" y="3"/>
                </a:cubicBezTo>
                <a:cubicBezTo>
                  <a:pt x="235" y="3"/>
                  <a:pt x="257" y="0"/>
                  <a:pt x="279" y="1"/>
                </a:cubicBezTo>
                <a:cubicBezTo>
                  <a:pt x="285" y="1"/>
                  <a:pt x="291" y="3"/>
                  <a:pt x="297" y="7"/>
                </a:cubicBezTo>
                <a:cubicBezTo>
                  <a:pt x="306" y="14"/>
                  <a:pt x="311" y="24"/>
                  <a:pt x="314" y="35"/>
                </a:cubicBezTo>
                <a:cubicBezTo>
                  <a:pt x="317" y="48"/>
                  <a:pt x="320" y="61"/>
                  <a:pt x="322" y="73"/>
                </a:cubicBezTo>
                <a:cubicBezTo>
                  <a:pt x="323" y="84"/>
                  <a:pt x="325" y="95"/>
                  <a:pt x="326" y="106"/>
                </a:cubicBezTo>
                <a:cubicBezTo>
                  <a:pt x="328" y="125"/>
                  <a:pt x="328" y="143"/>
                  <a:pt x="328" y="161"/>
                </a:cubicBezTo>
                <a:cubicBezTo>
                  <a:pt x="328" y="163"/>
                  <a:pt x="328" y="164"/>
                  <a:pt x="328" y="165"/>
                </a:cubicBezTo>
                <a:cubicBezTo>
                  <a:pt x="329" y="174"/>
                  <a:pt x="329" y="183"/>
                  <a:pt x="325" y="192"/>
                </a:cubicBezTo>
                <a:cubicBezTo>
                  <a:pt x="325" y="193"/>
                  <a:pt x="324" y="195"/>
                  <a:pt x="323" y="196"/>
                </a:cubicBezTo>
                <a:cubicBezTo>
                  <a:pt x="320" y="200"/>
                  <a:pt x="319" y="200"/>
                  <a:pt x="316" y="197"/>
                </a:cubicBezTo>
                <a:cubicBezTo>
                  <a:pt x="315" y="195"/>
                  <a:pt x="313" y="194"/>
                  <a:pt x="311" y="195"/>
                </a:cubicBezTo>
                <a:cubicBezTo>
                  <a:pt x="309" y="196"/>
                  <a:pt x="309" y="197"/>
                  <a:pt x="309" y="199"/>
                </a:cubicBezTo>
                <a:cubicBezTo>
                  <a:pt x="309" y="200"/>
                  <a:pt x="309" y="201"/>
                  <a:pt x="309" y="201"/>
                </a:cubicBezTo>
                <a:cubicBezTo>
                  <a:pt x="310" y="211"/>
                  <a:pt x="310" y="213"/>
                  <a:pt x="300" y="216"/>
                </a:cubicBezTo>
                <a:cubicBezTo>
                  <a:pt x="297" y="217"/>
                  <a:pt x="295" y="217"/>
                  <a:pt x="292" y="218"/>
                </a:cubicBezTo>
                <a:cubicBezTo>
                  <a:pt x="290" y="218"/>
                  <a:pt x="288" y="218"/>
                  <a:pt x="287" y="216"/>
                </a:cubicBezTo>
                <a:cubicBezTo>
                  <a:pt x="287" y="214"/>
                  <a:pt x="288" y="213"/>
                  <a:pt x="289" y="212"/>
                </a:cubicBezTo>
                <a:cubicBezTo>
                  <a:pt x="290" y="210"/>
                  <a:pt x="292" y="208"/>
                  <a:pt x="289" y="205"/>
                </a:cubicBezTo>
                <a:cubicBezTo>
                  <a:pt x="286" y="203"/>
                  <a:pt x="284" y="205"/>
                  <a:pt x="283" y="207"/>
                </a:cubicBezTo>
                <a:cubicBezTo>
                  <a:pt x="280" y="210"/>
                  <a:pt x="277" y="213"/>
                  <a:pt x="274" y="216"/>
                </a:cubicBezTo>
                <a:cubicBezTo>
                  <a:pt x="273" y="217"/>
                  <a:pt x="272" y="218"/>
                  <a:pt x="270" y="218"/>
                </a:cubicBezTo>
                <a:cubicBezTo>
                  <a:pt x="268" y="217"/>
                  <a:pt x="268" y="214"/>
                  <a:pt x="269" y="213"/>
                </a:cubicBezTo>
                <a:cubicBezTo>
                  <a:pt x="269" y="209"/>
                  <a:pt x="270" y="206"/>
                  <a:pt x="272" y="202"/>
                </a:cubicBezTo>
                <a:cubicBezTo>
                  <a:pt x="276" y="192"/>
                  <a:pt x="279" y="180"/>
                  <a:pt x="283" y="169"/>
                </a:cubicBezTo>
                <a:cubicBezTo>
                  <a:pt x="283" y="168"/>
                  <a:pt x="284" y="165"/>
                  <a:pt x="281" y="164"/>
                </a:cubicBezTo>
                <a:cubicBezTo>
                  <a:pt x="278" y="162"/>
                  <a:pt x="276" y="164"/>
                  <a:pt x="275" y="167"/>
                </a:cubicBezTo>
                <a:cubicBezTo>
                  <a:pt x="274" y="171"/>
                  <a:pt x="273" y="174"/>
                  <a:pt x="271" y="177"/>
                </a:cubicBezTo>
                <a:cubicBezTo>
                  <a:pt x="270" y="178"/>
                  <a:pt x="269" y="179"/>
                  <a:pt x="267" y="179"/>
                </a:cubicBezTo>
                <a:cubicBezTo>
                  <a:pt x="266" y="178"/>
                  <a:pt x="266" y="176"/>
                  <a:pt x="266" y="175"/>
                </a:cubicBezTo>
                <a:cubicBezTo>
                  <a:pt x="266" y="170"/>
                  <a:pt x="267" y="165"/>
                  <a:pt x="266" y="160"/>
                </a:cubicBezTo>
                <a:cubicBezTo>
                  <a:pt x="266" y="158"/>
                  <a:pt x="267" y="156"/>
                  <a:pt x="266" y="154"/>
                </a:cubicBezTo>
                <a:cubicBezTo>
                  <a:pt x="266" y="152"/>
                  <a:pt x="265" y="151"/>
                  <a:pt x="263" y="151"/>
                </a:cubicBezTo>
                <a:cubicBezTo>
                  <a:pt x="261" y="151"/>
                  <a:pt x="259" y="152"/>
                  <a:pt x="259" y="154"/>
                </a:cubicBezTo>
                <a:cubicBezTo>
                  <a:pt x="259" y="156"/>
                  <a:pt x="258" y="159"/>
                  <a:pt x="258" y="161"/>
                </a:cubicBezTo>
                <a:cubicBezTo>
                  <a:pt x="258" y="164"/>
                  <a:pt x="258" y="168"/>
                  <a:pt x="257" y="171"/>
                </a:cubicBezTo>
                <a:cubicBezTo>
                  <a:pt x="256" y="172"/>
                  <a:pt x="256" y="175"/>
                  <a:pt x="254" y="174"/>
                </a:cubicBezTo>
                <a:cubicBezTo>
                  <a:pt x="251" y="174"/>
                  <a:pt x="252" y="172"/>
                  <a:pt x="252" y="170"/>
                </a:cubicBezTo>
                <a:cubicBezTo>
                  <a:pt x="252" y="169"/>
                  <a:pt x="252" y="167"/>
                  <a:pt x="251" y="165"/>
                </a:cubicBezTo>
                <a:cubicBezTo>
                  <a:pt x="251" y="165"/>
                  <a:pt x="251" y="164"/>
                  <a:pt x="251" y="163"/>
                </a:cubicBezTo>
                <a:cubicBezTo>
                  <a:pt x="250" y="160"/>
                  <a:pt x="251" y="156"/>
                  <a:pt x="250" y="153"/>
                </a:cubicBezTo>
                <a:cubicBezTo>
                  <a:pt x="250" y="153"/>
                  <a:pt x="249" y="152"/>
                  <a:pt x="249" y="152"/>
                </a:cubicBezTo>
                <a:cubicBezTo>
                  <a:pt x="244" y="149"/>
                  <a:pt x="242" y="150"/>
                  <a:pt x="242" y="156"/>
                </a:cubicBezTo>
                <a:cubicBezTo>
                  <a:pt x="242" y="161"/>
                  <a:pt x="242" y="167"/>
                  <a:pt x="243" y="172"/>
                </a:cubicBezTo>
                <a:cubicBezTo>
                  <a:pt x="244" y="175"/>
                  <a:pt x="243" y="178"/>
                  <a:pt x="243" y="181"/>
                </a:cubicBezTo>
                <a:cubicBezTo>
                  <a:pt x="243" y="183"/>
                  <a:pt x="243" y="185"/>
                  <a:pt x="241" y="185"/>
                </a:cubicBezTo>
                <a:cubicBezTo>
                  <a:pt x="239" y="185"/>
                  <a:pt x="239" y="183"/>
                  <a:pt x="238" y="182"/>
                </a:cubicBezTo>
                <a:cubicBezTo>
                  <a:pt x="236" y="177"/>
                  <a:pt x="236" y="171"/>
                  <a:pt x="234" y="166"/>
                </a:cubicBezTo>
                <a:cubicBezTo>
                  <a:pt x="233" y="164"/>
                  <a:pt x="233" y="162"/>
                  <a:pt x="230" y="162"/>
                </a:cubicBezTo>
                <a:cubicBezTo>
                  <a:pt x="227" y="163"/>
                  <a:pt x="227" y="165"/>
                  <a:pt x="227" y="168"/>
                </a:cubicBezTo>
                <a:cubicBezTo>
                  <a:pt x="228" y="173"/>
                  <a:pt x="230" y="179"/>
                  <a:pt x="232" y="184"/>
                </a:cubicBezTo>
                <a:cubicBezTo>
                  <a:pt x="233" y="189"/>
                  <a:pt x="232" y="193"/>
                  <a:pt x="230" y="197"/>
                </a:cubicBezTo>
                <a:cubicBezTo>
                  <a:pt x="227" y="205"/>
                  <a:pt x="223" y="213"/>
                  <a:pt x="222" y="222"/>
                </a:cubicBezTo>
                <a:cubicBezTo>
                  <a:pt x="222" y="226"/>
                  <a:pt x="221" y="228"/>
                  <a:pt x="216" y="228"/>
                </a:cubicBezTo>
                <a:cubicBezTo>
                  <a:pt x="213" y="227"/>
                  <a:pt x="210" y="228"/>
                  <a:pt x="207" y="229"/>
                </a:cubicBezTo>
                <a:close/>
              </a:path>
            </a:pathLst>
          </a:custGeom>
          <a:solidFill>
            <a:srgbClr val="E83D4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40" name="Google Shape;1340;p32"/>
          <p:cNvSpPr/>
          <p:nvPr/>
        </p:nvSpPr>
        <p:spPr>
          <a:xfrm>
            <a:off x="4194176" y="4643438"/>
            <a:ext cx="847725" cy="1793875"/>
          </a:xfrm>
          <a:custGeom>
            <a:rect b="b" l="l" r="r" t="t"/>
            <a:pathLst>
              <a:path extrusionOk="0" h="161" w="76">
                <a:moveTo>
                  <a:pt x="63" y="49"/>
                </a:moveTo>
                <a:cubicBezTo>
                  <a:pt x="66" y="56"/>
                  <a:pt x="70" y="63"/>
                  <a:pt x="70" y="70"/>
                </a:cubicBezTo>
                <a:cubicBezTo>
                  <a:pt x="70" y="73"/>
                  <a:pt x="71" y="75"/>
                  <a:pt x="71" y="78"/>
                </a:cubicBezTo>
                <a:cubicBezTo>
                  <a:pt x="70" y="82"/>
                  <a:pt x="72" y="83"/>
                  <a:pt x="76" y="84"/>
                </a:cubicBezTo>
                <a:cubicBezTo>
                  <a:pt x="76" y="84"/>
                  <a:pt x="76" y="84"/>
                  <a:pt x="76" y="84"/>
                </a:cubicBezTo>
                <a:cubicBezTo>
                  <a:pt x="75" y="84"/>
                  <a:pt x="75" y="84"/>
                  <a:pt x="75" y="84"/>
                </a:cubicBezTo>
                <a:cubicBezTo>
                  <a:pt x="71" y="83"/>
                  <a:pt x="70" y="86"/>
                  <a:pt x="70" y="90"/>
                </a:cubicBezTo>
                <a:cubicBezTo>
                  <a:pt x="70" y="112"/>
                  <a:pt x="71" y="134"/>
                  <a:pt x="71" y="156"/>
                </a:cubicBezTo>
                <a:cubicBezTo>
                  <a:pt x="71" y="160"/>
                  <a:pt x="70" y="161"/>
                  <a:pt x="66" y="161"/>
                </a:cubicBezTo>
                <a:cubicBezTo>
                  <a:pt x="58" y="161"/>
                  <a:pt x="50" y="161"/>
                  <a:pt x="42" y="161"/>
                </a:cubicBezTo>
                <a:cubicBezTo>
                  <a:pt x="39" y="161"/>
                  <a:pt x="38" y="160"/>
                  <a:pt x="37" y="157"/>
                </a:cubicBezTo>
                <a:cubicBezTo>
                  <a:pt x="37" y="141"/>
                  <a:pt x="37" y="124"/>
                  <a:pt x="37" y="108"/>
                </a:cubicBezTo>
                <a:cubicBezTo>
                  <a:pt x="37" y="100"/>
                  <a:pt x="34" y="93"/>
                  <a:pt x="26" y="88"/>
                </a:cubicBezTo>
                <a:cubicBezTo>
                  <a:pt x="21" y="85"/>
                  <a:pt x="18" y="80"/>
                  <a:pt x="14" y="75"/>
                </a:cubicBezTo>
                <a:cubicBezTo>
                  <a:pt x="11" y="72"/>
                  <a:pt x="8" y="68"/>
                  <a:pt x="4" y="65"/>
                </a:cubicBezTo>
                <a:cubicBezTo>
                  <a:pt x="4" y="63"/>
                  <a:pt x="2" y="63"/>
                  <a:pt x="1" y="61"/>
                </a:cubicBezTo>
                <a:cubicBezTo>
                  <a:pt x="0" y="60"/>
                  <a:pt x="0" y="58"/>
                  <a:pt x="1" y="56"/>
                </a:cubicBezTo>
                <a:cubicBezTo>
                  <a:pt x="5" y="54"/>
                  <a:pt x="7" y="55"/>
                  <a:pt x="10" y="57"/>
                </a:cubicBezTo>
                <a:cubicBezTo>
                  <a:pt x="13" y="60"/>
                  <a:pt x="16" y="64"/>
                  <a:pt x="19" y="66"/>
                </a:cubicBezTo>
                <a:cubicBezTo>
                  <a:pt x="20" y="67"/>
                  <a:pt x="21" y="68"/>
                  <a:pt x="22" y="68"/>
                </a:cubicBezTo>
                <a:cubicBezTo>
                  <a:pt x="23" y="67"/>
                  <a:pt x="23" y="66"/>
                  <a:pt x="23" y="65"/>
                </a:cubicBezTo>
                <a:cubicBezTo>
                  <a:pt x="23" y="62"/>
                  <a:pt x="23" y="59"/>
                  <a:pt x="21" y="56"/>
                </a:cubicBezTo>
                <a:cubicBezTo>
                  <a:pt x="17" y="48"/>
                  <a:pt x="15" y="38"/>
                  <a:pt x="12" y="30"/>
                </a:cubicBezTo>
                <a:cubicBezTo>
                  <a:pt x="10" y="27"/>
                  <a:pt x="10" y="23"/>
                  <a:pt x="9" y="20"/>
                </a:cubicBezTo>
                <a:cubicBezTo>
                  <a:pt x="8" y="17"/>
                  <a:pt x="8" y="14"/>
                  <a:pt x="11" y="14"/>
                </a:cubicBezTo>
                <a:cubicBezTo>
                  <a:pt x="14" y="13"/>
                  <a:pt x="16" y="15"/>
                  <a:pt x="17" y="18"/>
                </a:cubicBezTo>
                <a:cubicBezTo>
                  <a:pt x="19" y="22"/>
                  <a:pt x="20" y="27"/>
                  <a:pt x="22" y="31"/>
                </a:cubicBezTo>
                <a:cubicBezTo>
                  <a:pt x="23" y="34"/>
                  <a:pt x="24" y="38"/>
                  <a:pt x="28" y="41"/>
                </a:cubicBezTo>
                <a:cubicBezTo>
                  <a:pt x="28" y="33"/>
                  <a:pt x="26" y="25"/>
                  <a:pt x="26" y="18"/>
                </a:cubicBezTo>
                <a:cubicBezTo>
                  <a:pt x="26" y="14"/>
                  <a:pt x="25" y="11"/>
                  <a:pt x="25" y="7"/>
                </a:cubicBezTo>
                <a:cubicBezTo>
                  <a:pt x="24" y="3"/>
                  <a:pt x="26" y="1"/>
                  <a:pt x="29" y="1"/>
                </a:cubicBezTo>
                <a:cubicBezTo>
                  <a:pt x="32" y="1"/>
                  <a:pt x="34" y="2"/>
                  <a:pt x="34" y="7"/>
                </a:cubicBezTo>
                <a:cubicBezTo>
                  <a:pt x="35" y="16"/>
                  <a:pt x="35" y="25"/>
                  <a:pt x="37" y="34"/>
                </a:cubicBezTo>
                <a:cubicBezTo>
                  <a:pt x="38" y="34"/>
                  <a:pt x="38" y="35"/>
                  <a:pt x="38" y="35"/>
                </a:cubicBezTo>
                <a:cubicBezTo>
                  <a:pt x="40" y="31"/>
                  <a:pt x="40" y="27"/>
                  <a:pt x="40" y="22"/>
                </a:cubicBezTo>
                <a:cubicBezTo>
                  <a:pt x="40" y="16"/>
                  <a:pt x="41" y="11"/>
                  <a:pt x="41" y="5"/>
                </a:cubicBezTo>
                <a:cubicBezTo>
                  <a:pt x="41" y="2"/>
                  <a:pt x="43" y="0"/>
                  <a:pt x="46" y="0"/>
                </a:cubicBezTo>
                <a:cubicBezTo>
                  <a:pt x="49" y="0"/>
                  <a:pt x="51" y="2"/>
                  <a:pt x="51" y="5"/>
                </a:cubicBezTo>
                <a:cubicBezTo>
                  <a:pt x="51" y="11"/>
                  <a:pt x="51" y="17"/>
                  <a:pt x="50" y="23"/>
                </a:cubicBezTo>
                <a:cubicBezTo>
                  <a:pt x="50" y="26"/>
                  <a:pt x="50" y="29"/>
                  <a:pt x="51" y="32"/>
                </a:cubicBezTo>
                <a:cubicBezTo>
                  <a:pt x="54" y="29"/>
                  <a:pt x="54" y="25"/>
                  <a:pt x="55" y="21"/>
                </a:cubicBezTo>
                <a:cubicBezTo>
                  <a:pt x="56" y="19"/>
                  <a:pt x="56" y="17"/>
                  <a:pt x="57" y="15"/>
                </a:cubicBezTo>
                <a:cubicBezTo>
                  <a:pt x="58" y="12"/>
                  <a:pt x="60" y="11"/>
                  <a:pt x="63" y="11"/>
                </a:cubicBezTo>
                <a:cubicBezTo>
                  <a:pt x="66" y="12"/>
                  <a:pt x="66" y="14"/>
                  <a:pt x="66" y="17"/>
                </a:cubicBezTo>
                <a:cubicBezTo>
                  <a:pt x="66" y="22"/>
                  <a:pt x="64" y="27"/>
                  <a:pt x="63" y="31"/>
                </a:cubicBezTo>
                <a:cubicBezTo>
                  <a:pt x="61" y="37"/>
                  <a:pt x="60" y="43"/>
                  <a:pt x="63" y="49"/>
                </a:cubicBezTo>
                <a:close/>
              </a:path>
            </a:pathLst>
          </a:custGeom>
          <a:solidFill>
            <a:srgbClr val="B7B7B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41" name="Google Shape;1341;p32"/>
          <p:cNvSpPr/>
          <p:nvPr/>
        </p:nvSpPr>
        <p:spPr>
          <a:xfrm>
            <a:off x="7000876" y="4743450"/>
            <a:ext cx="768350" cy="1693863"/>
          </a:xfrm>
          <a:custGeom>
            <a:rect b="b" l="l" r="r" t="t"/>
            <a:pathLst>
              <a:path extrusionOk="0" h="152" w="69">
                <a:moveTo>
                  <a:pt x="33" y="51"/>
                </a:moveTo>
                <a:cubicBezTo>
                  <a:pt x="34" y="50"/>
                  <a:pt x="35" y="50"/>
                  <a:pt x="37" y="49"/>
                </a:cubicBezTo>
                <a:cubicBezTo>
                  <a:pt x="41" y="48"/>
                  <a:pt x="42" y="45"/>
                  <a:pt x="41" y="40"/>
                </a:cubicBezTo>
                <a:cubicBezTo>
                  <a:pt x="41" y="38"/>
                  <a:pt x="41" y="36"/>
                  <a:pt x="41" y="34"/>
                </a:cubicBezTo>
                <a:cubicBezTo>
                  <a:pt x="40" y="32"/>
                  <a:pt x="41" y="30"/>
                  <a:pt x="44" y="29"/>
                </a:cubicBezTo>
                <a:cubicBezTo>
                  <a:pt x="46" y="28"/>
                  <a:pt x="49" y="29"/>
                  <a:pt x="50" y="32"/>
                </a:cubicBezTo>
                <a:cubicBezTo>
                  <a:pt x="52" y="36"/>
                  <a:pt x="53" y="35"/>
                  <a:pt x="55" y="32"/>
                </a:cubicBezTo>
                <a:cubicBezTo>
                  <a:pt x="58" y="27"/>
                  <a:pt x="59" y="22"/>
                  <a:pt x="60" y="17"/>
                </a:cubicBezTo>
                <a:cubicBezTo>
                  <a:pt x="61" y="12"/>
                  <a:pt x="60" y="7"/>
                  <a:pt x="61" y="2"/>
                </a:cubicBezTo>
                <a:cubicBezTo>
                  <a:pt x="61" y="1"/>
                  <a:pt x="61" y="0"/>
                  <a:pt x="62" y="0"/>
                </a:cubicBezTo>
                <a:cubicBezTo>
                  <a:pt x="68" y="0"/>
                  <a:pt x="69" y="1"/>
                  <a:pt x="69" y="6"/>
                </a:cubicBezTo>
                <a:cubicBezTo>
                  <a:pt x="69" y="13"/>
                  <a:pt x="69" y="19"/>
                  <a:pt x="66" y="25"/>
                </a:cubicBezTo>
                <a:cubicBezTo>
                  <a:pt x="66" y="26"/>
                  <a:pt x="65" y="27"/>
                  <a:pt x="64" y="29"/>
                </a:cubicBezTo>
                <a:cubicBezTo>
                  <a:pt x="63" y="30"/>
                  <a:pt x="62" y="32"/>
                  <a:pt x="60" y="33"/>
                </a:cubicBezTo>
                <a:cubicBezTo>
                  <a:pt x="57" y="38"/>
                  <a:pt x="52" y="41"/>
                  <a:pt x="53" y="48"/>
                </a:cubicBezTo>
                <a:cubicBezTo>
                  <a:pt x="53" y="50"/>
                  <a:pt x="51" y="51"/>
                  <a:pt x="50" y="53"/>
                </a:cubicBezTo>
                <a:cubicBezTo>
                  <a:pt x="46" y="56"/>
                  <a:pt x="42" y="59"/>
                  <a:pt x="38" y="62"/>
                </a:cubicBezTo>
                <a:cubicBezTo>
                  <a:pt x="33" y="65"/>
                  <a:pt x="31" y="69"/>
                  <a:pt x="31" y="75"/>
                </a:cubicBezTo>
                <a:cubicBezTo>
                  <a:pt x="31" y="99"/>
                  <a:pt x="31" y="123"/>
                  <a:pt x="30" y="148"/>
                </a:cubicBezTo>
                <a:cubicBezTo>
                  <a:pt x="30" y="151"/>
                  <a:pt x="29" y="152"/>
                  <a:pt x="26" y="152"/>
                </a:cubicBezTo>
                <a:cubicBezTo>
                  <a:pt x="18" y="152"/>
                  <a:pt x="9" y="152"/>
                  <a:pt x="1" y="152"/>
                </a:cubicBezTo>
                <a:cubicBezTo>
                  <a:pt x="0" y="151"/>
                  <a:pt x="0" y="150"/>
                  <a:pt x="0" y="149"/>
                </a:cubicBezTo>
                <a:cubicBezTo>
                  <a:pt x="0" y="126"/>
                  <a:pt x="0" y="103"/>
                  <a:pt x="0" y="80"/>
                </a:cubicBezTo>
                <a:cubicBezTo>
                  <a:pt x="0" y="79"/>
                  <a:pt x="0" y="78"/>
                  <a:pt x="1" y="77"/>
                </a:cubicBezTo>
                <a:cubicBezTo>
                  <a:pt x="1" y="76"/>
                  <a:pt x="1" y="75"/>
                  <a:pt x="1" y="74"/>
                </a:cubicBezTo>
                <a:cubicBezTo>
                  <a:pt x="0" y="73"/>
                  <a:pt x="0" y="72"/>
                  <a:pt x="1" y="72"/>
                </a:cubicBezTo>
                <a:cubicBezTo>
                  <a:pt x="6" y="66"/>
                  <a:pt x="9" y="60"/>
                  <a:pt x="15" y="55"/>
                </a:cubicBezTo>
                <a:cubicBezTo>
                  <a:pt x="15" y="54"/>
                  <a:pt x="16" y="54"/>
                  <a:pt x="16" y="54"/>
                </a:cubicBezTo>
                <a:cubicBezTo>
                  <a:pt x="22" y="55"/>
                  <a:pt x="28" y="52"/>
                  <a:pt x="33" y="51"/>
                </a:cubicBezTo>
                <a:close/>
              </a:path>
            </a:pathLst>
          </a:custGeom>
          <a:solidFill>
            <a:srgbClr val="B7B7B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42" name="Google Shape;1342;p32"/>
          <p:cNvSpPr/>
          <p:nvPr/>
        </p:nvSpPr>
        <p:spPr>
          <a:xfrm>
            <a:off x="4205288" y="4776788"/>
            <a:ext cx="268288" cy="646113"/>
          </a:xfrm>
          <a:custGeom>
            <a:rect b="b" l="l" r="r" t="t"/>
            <a:pathLst>
              <a:path extrusionOk="0" h="58" w="24">
                <a:moveTo>
                  <a:pt x="21" y="18"/>
                </a:moveTo>
                <a:cubicBezTo>
                  <a:pt x="19" y="15"/>
                  <a:pt x="17" y="11"/>
                  <a:pt x="16" y="7"/>
                </a:cubicBezTo>
                <a:cubicBezTo>
                  <a:pt x="15" y="6"/>
                  <a:pt x="15" y="4"/>
                  <a:pt x="13" y="3"/>
                </a:cubicBezTo>
                <a:cubicBezTo>
                  <a:pt x="12" y="3"/>
                  <a:pt x="11" y="1"/>
                  <a:pt x="9" y="3"/>
                </a:cubicBezTo>
                <a:cubicBezTo>
                  <a:pt x="8" y="4"/>
                  <a:pt x="8" y="5"/>
                  <a:pt x="8" y="7"/>
                </a:cubicBezTo>
                <a:cubicBezTo>
                  <a:pt x="10" y="12"/>
                  <a:pt x="11" y="17"/>
                  <a:pt x="13" y="21"/>
                </a:cubicBezTo>
                <a:cubicBezTo>
                  <a:pt x="16" y="27"/>
                  <a:pt x="16" y="32"/>
                  <a:pt x="19" y="37"/>
                </a:cubicBezTo>
                <a:cubicBezTo>
                  <a:pt x="21" y="41"/>
                  <a:pt x="23" y="46"/>
                  <a:pt x="23" y="50"/>
                </a:cubicBezTo>
                <a:cubicBezTo>
                  <a:pt x="24" y="52"/>
                  <a:pt x="24" y="54"/>
                  <a:pt x="22" y="56"/>
                </a:cubicBezTo>
                <a:cubicBezTo>
                  <a:pt x="21" y="57"/>
                  <a:pt x="20" y="58"/>
                  <a:pt x="19" y="57"/>
                </a:cubicBezTo>
                <a:cubicBezTo>
                  <a:pt x="17" y="54"/>
                  <a:pt x="13" y="53"/>
                  <a:pt x="12" y="50"/>
                </a:cubicBezTo>
                <a:cubicBezTo>
                  <a:pt x="9" y="46"/>
                  <a:pt x="6" y="43"/>
                  <a:pt x="0" y="44"/>
                </a:cubicBezTo>
                <a:cubicBezTo>
                  <a:pt x="0" y="43"/>
                  <a:pt x="0" y="42"/>
                  <a:pt x="0" y="41"/>
                </a:cubicBezTo>
                <a:cubicBezTo>
                  <a:pt x="5" y="41"/>
                  <a:pt x="8" y="42"/>
                  <a:pt x="11" y="46"/>
                </a:cubicBezTo>
                <a:cubicBezTo>
                  <a:pt x="13" y="49"/>
                  <a:pt x="17" y="52"/>
                  <a:pt x="20" y="56"/>
                </a:cubicBezTo>
                <a:cubicBezTo>
                  <a:pt x="21" y="53"/>
                  <a:pt x="21" y="50"/>
                  <a:pt x="20" y="48"/>
                </a:cubicBezTo>
                <a:cubicBezTo>
                  <a:pt x="16" y="36"/>
                  <a:pt x="12" y="24"/>
                  <a:pt x="8" y="12"/>
                </a:cubicBezTo>
                <a:cubicBezTo>
                  <a:pt x="7" y="10"/>
                  <a:pt x="7" y="9"/>
                  <a:pt x="7" y="7"/>
                </a:cubicBezTo>
                <a:cubicBezTo>
                  <a:pt x="7" y="4"/>
                  <a:pt x="7" y="2"/>
                  <a:pt x="10" y="1"/>
                </a:cubicBezTo>
                <a:cubicBezTo>
                  <a:pt x="13" y="0"/>
                  <a:pt x="16" y="2"/>
                  <a:pt x="17" y="5"/>
                </a:cubicBezTo>
                <a:cubicBezTo>
                  <a:pt x="18" y="9"/>
                  <a:pt x="20" y="13"/>
                  <a:pt x="21" y="17"/>
                </a:cubicBezTo>
                <a:cubicBezTo>
                  <a:pt x="21" y="18"/>
                  <a:pt x="21" y="18"/>
                  <a:pt x="21" y="18"/>
                </a:cubicBezTo>
                <a:close/>
              </a:path>
            </a:pathLst>
          </a:custGeom>
          <a:solidFill>
            <a:srgbClr val="D3999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43" name="Google Shape;1343;p32"/>
          <p:cNvSpPr/>
          <p:nvPr/>
        </p:nvSpPr>
        <p:spPr>
          <a:xfrm>
            <a:off x="6488113" y="4587875"/>
            <a:ext cx="779463" cy="1849438"/>
          </a:xfrm>
          <a:custGeom>
            <a:rect b="b" l="l" r="r" t="t"/>
            <a:pathLst>
              <a:path extrusionOk="0" h="166" w="70">
                <a:moveTo>
                  <a:pt x="63" y="69"/>
                </a:moveTo>
                <a:cubicBezTo>
                  <a:pt x="57" y="75"/>
                  <a:pt x="52" y="81"/>
                  <a:pt x="47" y="88"/>
                </a:cubicBezTo>
                <a:cubicBezTo>
                  <a:pt x="42" y="88"/>
                  <a:pt x="37" y="93"/>
                  <a:pt x="36" y="99"/>
                </a:cubicBezTo>
                <a:cubicBezTo>
                  <a:pt x="35" y="102"/>
                  <a:pt x="35" y="105"/>
                  <a:pt x="35" y="108"/>
                </a:cubicBezTo>
                <a:cubicBezTo>
                  <a:pt x="34" y="125"/>
                  <a:pt x="34" y="141"/>
                  <a:pt x="34" y="158"/>
                </a:cubicBezTo>
                <a:cubicBezTo>
                  <a:pt x="34" y="166"/>
                  <a:pt x="33" y="166"/>
                  <a:pt x="26" y="166"/>
                </a:cubicBezTo>
                <a:cubicBezTo>
                  <a:pt x="18" y="166"/>
                  <a:pt x="10" y="166"/>
                  <a:pt x="3" y="166"/>
                </a:cubicBezTo>
                <a:cubicBezTo>
                  <a:pt x="1" y="166"/>
                  <a:pt x="0" y="166"/>
                  <a:pt x="0" y="163"/>
                </a:cubicBezTo>
                <a:cubicBezTo>
                  <a:pt x="0" y="135"/>
                  <a:pt x="0" y="106"/>
                  <a:pt x="0" y="78"/>
                </a:cubicBezTo>
                <a:cubicBezTo>
                  <a:pt x="1" y="68"/>
                  <a:pt x="3" y="60"/>
                  <a:pt x="7" y="51"/>
                </a:cubicBezTo>
                <a:cubicBezTo>
                  <a:pt x="11" y="44"/>
                  <a:pt x="13" y="37"/>
                  <a:pt x="9" y="30"/>
                </a:cubicBezTo>
                <a:cubicBezTo>
                  <a:pt x="7" y="26"/>
                  <a:pt x="7" y="22"/>
                  <a:pt x="6" y="18"/>
                </a:cubicBezTo>
                <a:cubicBezTo>
                  <a:pt x="5" y="16"/>
                  <a:pt x="5" y="14"/>
                  <a:pt x="7" y="13"/>
                </a:cubicBezTo>
                <a:cubicBezTo>
                  <a:pt x="10" y="12"/>
                  <a:pt x="12" y="13"/>
                  <a:pt x="13" y="15"/>
                </a:cubicBezTo>
                <a:cubicBezTo>
                  <a:pt x="14" y="19"/>
                  <a:pt x="16" y="22"/>
                  <a:pt x="16" y="26"/>
                </a:cubicBezTo>
                <a:cubicBezTo>
                  <a:pt x="16" y="29"/>
                  <a:pt x="18" y="31"/>
                  <a:pt x="18" y="33"/>
                </a:cubicBezTo>
                <a:cubicBezTo>
                  <a:pt x="18" y="35"/>
                  <a:pt x="19" y="36"/>
                  <a:pt x="20" y="35"/>
                </a:cubicBezTo>
                <a:cubicBezTo>
                  <a:pt x="21" y="35"/>
                  <a:pt x="22" y="34"/>
                  <a:pt x="22" y="33"/>
                </a:cubicBezTo>
                <a:cubicBezTo>
                  <a:pt x="22" y="29"/>
                  <a:pt x="22" y="24"/>
                  <a:pt x="21" y="20"/>
                </a:cubicBezTo>
                <a:cubicBezTo>
                  <a:pt x="20" y="15"/>
                  <a:pt x="21" y="10"/>
                  <a:pt x="21" y="4"/>
                </a:cubicBezTo>
                <a:cubicBezTo>
                  <a:pt x="21" y="2"/>
                  <a:pt x="22" y="1"/>
                  <a:pt x="25" y="0"/>
                </a:cubicBezTo>
                <a:cubicBezTo>
                  <a:pt x="27" y="0"/>
                  <a:pt x="28" y="2"/>
                  <a:pt x="29" y="3"/>
                </a:cubicBezTo>
                <a:cubicBezTo>
                  <a:pt x="30" y="5"/>
                  <a:pt x="29" y="8"/>
                  <a:pt x="30" y="10"/>
                </a:cubicBezTo>
                <a:cubicBezTo>
                  <a:pt x="31" y="17"/>
                  <a:pt x="30" y="25"/>
                  <a:pt x="31" y="33"/>
                </a:cubicBezTo>
                <a:cubicBezTo>
                  <a:pt x="32" y="35"/>
                  <a:pt x="31" y="36"/>
                  <a:pt x="33" y="37"/>
                </a:cubicBezTo>
                <a:cubicBezTo>
                  <a:pt x="35" y="35"/>
                  <a:pt x="34" y="33"/>
                  <a:pt x="34" y="32"/>
                </a:cubicBezTo>
                <a:cubicBezTo>
                  <a:pt x="34" y="23"/>
                  <a:pt x="37" y="15"/>
                  <a:pt x="37" y="6"/>
                </a:cubicBezTo>
                <a:cubicBezTo>
                  <a:pt x="37" y="3"/>
                  <a:pt x="39" y="1"/>
                  <a:pt x="42" y="1"/>
                </a:cubicBezTo>
                <a:cubicBezTo>
                  <a:pt x="46" y="2"/>
                  <a:pt x="46" y="4"/>
                  <a:pt x="46" y="7"/>
                </a:cubicBezTo>
                <a:cubicBezTo>
                  <a:pt x="46" y="14"/>
                  <a:pt x="45" y="21"/>
                  <a:pt x="44" y="27"/>
                </a:cubicBezTo>
                <a:cubicBezTo>
                  <a:pt x="43" y="32"/>
                  <a:pt x="43" y="38"/>
                  <a:pt x="44" y="43"/>
                </a:cubicBezTo>
                <a:cubicBezTo>
                  <a:pt x="45" y="44"/>
                  <a:pt x="45" y="43"/>
                  <a:pt x="46" y="42"/>
                </a:cubicBezTo>
                <a:cubicBezTo>
                  <a:pt x="48" y="36"/>
                  <a:pt x="48" y="29"/>
                  <a:pt x="52" y="23"/>
                </a:cubicBezTo>
                <a:cubicBezTo>
                  <a:pt x="53" y="22"/>
                  <a:pt x="53" y="21"/>
                  <a:pt x="53" y="19"/>
                </a:cubicBezTo>
                <a:cubicBezTo>
                  <a:pt x="54" y="14"/>
                  <a:pt x="56" y="13"/>
                  <a:pt x="61" y="14"/>
                </a:cubicBezTo>
                <a:cubicBezTo>
                  <a:pt x="63" y="15"/>
                  <a:pt x="63" y="17"/>
                  <a:pt x="62" y="19"/>
                </a:cubicBezTo>
                <a:cubicBezTo>
                  <a:pt x="60" y="26"/>
                  <a:pt x="58" y="33"/>
                  <a:pt x="55" y="40"/>
                </a:cubicBezTo>
                <a:cubicBezTo>
                  <a:pt x="54" y="43"/>
                  <a:pt x="53" y="47"/>
                  <a:pt x="52" y="51"/>
                </a:cubicBezTo>
                <a:cubicBezTo>
                  <a:pt x="49" y="55"/>
                  <a:pt x="48" y="59"/>
                  <a:pt x="48" y="63"/>
                </a:cubicBezTo>
                <a:cubicBezTo>
                  <a:pt x="48" y="65"/>
                  <a:pt x="47" y="67"/>
                  <a:pt x="49" y="68"/>
                </a:cubicBezTo>
                <a:cubicBezTo>
                  <a:pt x="51" y="69"/>
                  <a:pt x="52" y="67"/>
                  <a:pt x="53" y="65"/>
                </a:cubicBezTo>
                <a:cubicBezTo>
                  <a:pt x="56" y="62"/>
                  <a:pt x="59" y="60"/>
                  <a:pt x="62" y="57"/>
                </a:cubicBezTo>
                <a:cubicBezTo>
                  <a:pt x="62" y="56"/>
                  <a:pt x="64" y="55"/>
                  <a:pt x="65" y="55"/>
                </a:cubicBezTo>
                <a:cubicBezTo>
                  <a:pt x="67" y="55"/>
                  <a:pt x="68" y="55"/>
                  <a:pt x="69" y="56"/>
                </a:cubicBezTo>
                <a:cubicBezTo>
                  <a:pt x="70" y="58"/>
                  <a:pt x="70" y="59"/>
                  <a:pt x="69" y="61"/>
                </a:cubicBezTo>
                <a:cubicBezTo>
                  <a:pt x="68" y="62"/>
                  <a:pt x="67" y="63"/>
                  <a:pt x="66" y="65"/>
                </a:cubicBezTo>
                <a:cubicBezTo>
                  <a:pt x="65" y="66"/>
                  <a:pt x="65" y="68"/>
                  <a:pt x="63" y="69"/>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44" name="Google Shape;1344;p32"/>
          <p:cNvSpPr/>
          <p:nvPr/>
        </p:nvSpPr>
        <p:spPr>
          <a:xfrm>
            <a:off x="5041901" y="5478463"/>
            <a:ext cx="1223963" cy="958850"/>
          </a:xfrm>
          <a:custGeom>
            <a:rect b="b" l="l" r="r" t="t"/>
            <a:pathLst>
              <a:path extrusionOk="0" h="86" w="110">
                <a:moveTo>
                  <a:pt x="64" y="5"/>
                </a:moveTo>
                <a:cubicBezTo>
                  <a:pt x="68" y="3"/>
                  <a:pt x="72" y="4"/>
                  <a:pt x="77" y="3"/>
                </a:cubicBezTo>
                <a:cubicBezTo>
                  <a:pt x="88" y="2"/>
                  <a:pt x="99" y="1"/>
                  <a:pt x="110" y="0"/>
                </a:cubicBezTo>
                <a:cubicBezTo>
                  <a:pt x="105" y="2"/>
                  <a:pt x="100" y="2"/>
                  <a:pt x="95" y="2"/>
                </a:cubicBezTo>
                <a:cubicBezTo>
                  <a:pt x="86" y="3"/>
                  <a:pt x="78" y="5"/>
                  <a:pt x="70" y="5"/>
                </a:cubicBezTo>
                <a:cubicBezTo>
                  <a:pt x="67" y="5"/>
                  <a:pt x="66" y="6"/>
                  <a:pt x="65" y="9"/>
                </a:cubicBezTo>
                <a:cubicBezTo>
                  <a:pt x="64" y="31"/>
                  <a:pt x="65" y="53"/>
                  <a:pt x="65" y="75"/>
                </a:cubicBezTo>
                <a:cubicBezTo>
                  <a:pt x="65" y="77"/>
                  <a:pt x="65" y="78"/>
                  <a:pt x="65" y="80"/>
                </a:cubicBezTo>
                <a:cubicBezTo>
                  <a:pt x="66" y="86"/>
                  <a:pt x="66" y="86"/>
                  <a:pt x="60" y="86"/>
                </a:cubicBezTo>
                <a:cubicBezTo>
                  <a:pt x="53" y="86"/>
                  <a:pt x="47" y="86"/>
                  <a:pt x="40" y="86"/>
                </a:cubicBezTo>
                <a:cubicBezTo>
                  <a:pt x="37" y="86"/>
                  <a:pt x="36" y="85"/>
                  <a:pt x="36" y="81"/>
                </a:cubicBezTo>
                <a:cubicBezTo>
                  <a:pt x="36" y="67"/>
                  <a:pt x="35" y="52"/>
                  <a:pt x="35" y="38"/>
                </a:cubicBezTo>
                <a:cubicBezTo>
                  <a:pt x="35" y="31"/>
                  <a:pt x="32" y="26"/>
                  <a:pt x="26" y="22"/>
                </a:cubicBezTo>
                <a:cubicBezTo>
                  <a:pt x="18" y="16"/>
                  <a:pt x="9" y="13"/>
                  <a:pt x="0" y="10"/>
                </a:cubicBezTo>
                <a:cubicBezTo>
                  <a:pt x="5" y="8"/>
                  <a:pt x="11" y="9"/>
                  <a:pt x="16" y="9"/>
                </a:cubicBezTo>
                <a:cubicBezTo>
                  <a:pt x="18" y="8"/>
                  <a:pt x="20" y="9"/>
                  <a:pt x="21" y="9"/>
                </a:cubicBezTo>
                <a:cubicBezTo>
                  <a:pt x="33" y="8"/>
                  <a:pt x="45" y="9"/>
                  <a:pt x="57" y="10"/>
                </a:cubicBezTo>
                <a:cubicBezTo>
                  <a:pt x="62" y="11"/>
                  <a:pt x="63" y="7"/>
                  <a:pt x="64" y="5"/>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45" name="Google Shape;1345;p32"/>
          <p:cNvSpPr/>
          <p:nvPr/>
        </p:nvSpPr>
        <p:spPr>
          <a:xfrm>
            <a:off x="6332538" y="4576763"/>
            <a:ext cx="501650" cy="890588"/>
          </a:xfrm>
          <a:custGeom>
            <a:rect b="b" l="l" r="r" t="t"/>
            <a:pathLst>
              <a:path extrusionOk="0" h="80" w="45">
                <a:moveTo>
                  <a:pt x="43" y="10"/>
                </a:moveTo>
                <a:cubicBezTo>
                  <a:pt x="42" y="9"/>
                  <a:pt x="43" y="7"/>
                  <a:pt x="42" y="6"/>
                </a:cubicBezTo>
                <a:cubicBezTo>
                  <a:pt x="41" y="4"/>
                  <a:pt x="41" y="2"/>
                  <a:pt x="39" y="2"/>
                </a:cubicBezTo>
                <a:cubicBezTo>
                  <a:pt x="37" y="2"/>
                  <a:pt x="36" y="4"/>
                  <a:pt x="36" y="6"/>
                </a:cubicBezTo>
                <a:cubicBezTo>
                  <a:pt x="36" y="11"/>
                  <a:pt x="36" y="16"/>
                  <a:pt x="36" y="21"/>
                </a:cubicBezTo>
                <a:cubicBezTo>
                  <a:pt x="37" y="25"/>
                  <a:pt x="36" y="30"/>
                  <a:pt x="37" y="34"/>
                </a:cubicBezTo>
                <a:cubicBezTo>
                  <a:pt x="37" y="36"/>
                  <a:pt x="36" y="37"/>
                  <a:pt x="34" y="38"/>
                </a:cubicBezTo>
                <a:cubicBezTo>
                  <a:pt x="32" y="38"/>
                  <a:pt x="32" y="36"/>
                  <a:pt x="31" y="34"/>
                </a:cubicBezTo>
                <a:cubicBezTo>
                  <a:pt x="29" y="29"/>
                  <a:pt x="29" y="23"/>
                  <a:pt x="27" y="18"/>
                </a:cubicBezTo>
                <a:cubicBezTo>
                  <a:pt x="26" y="16"/>
                  <a:pt x="25" y="15"/>
                  <a:pt x="23" y="15"/>
                </a:cubicBezTo>
                <a:cubicBezTo>
                  <a:pt x="20" y="15"/>
                  <a:pt x="20" y="16"/>
                  <a:pt x="21" y="18"/>
                </a:cubicBezTo>
                <a:cubicBezTo>
                  <a:pt x="23" y="25"/>
                  <a:pt x="25" y="31"/>
                  <a:pt x="26" y="38"/>
                </a:cubicBezTo>
                <a:cubicBezTo>
                  <a:pt x="27" y="43"/>
                  <a:pt x="25" y="48"/>
                  <a:pt x="22" y="53"/>
                </a:cubicBezTo>
                <a:cubicBezTo>
                  <a:pt x="19" y="59"/>
                  <a:pt x="17" y="64"/>
                  <a:pt x="16" y="70"/>
                </a:cubicBezTo>
                <a:cubicBezTo>
                  <a:pt x="16" y="73"/>
                  <a:pt x="15" y="76"/>
                  <a:pt x="14" y="79"/>
                </a:cubicBezTo>
                <a:cubicBezTo>
                  <a:pt x="10" y="79"/>
                  <a:pt x="5" y="80"/>
                  <a:pt x="0" y="80"/>
                </a:cubicBezTo>
                <a:cubicBezTo>
                  <a:pt x="4" y="78"/>
                  <a:pt x="7" y="78"/>
                  <a:pt x="10" y="78"/>
                </a:cubicBezTo>
                <a:cubicBezTo>
                  <a:pt x="13" y="78"/>
                  <a:pt x="14" y="77"/>
                  <a:pt x="14" y="75"/>
                </a:cubicBezTo>
                <a:cubicBezTo>
                  <a:pt x="14" y="65"/>
                  <a:pt x="18" y="56"/>
                  <a:pt x="22" y="48"/>
                </a:cubicBezTo>
                <a:cubicBezTo>
                  <a:pt x="24" y="44"/>
                  <a:pt x="25" y="40"/>
                  <a:pt x="23" y="35"/>
                </a:cubicBezTo>
                <a:cubicBezTo>
                  <a:pt x="22" y="31"/>
                  <a:pt x="21" y="26"/>
                  <a:pt x="19" y="21"/>
                </a:cubicBezTo>
                <a:cubicBezTo>
                  <a:pt x="19" y="20"/>
                  <a:pt x="19" y="19"/>
                  <a:pt x="19" y="17"/>
                </a:cubicBezTo>
                <a:cubicBezTo>
                  <a:pt x="19" y="14"/>
                  <a:pt x="20" y="12"/>
                  <a:pt x="23" y="12"/>
                </a:cubicBezTo>
                <a:cubicBezTo>
                  <a:pt x="26" y="11"/>
                  <a:pt x="27" y="13"/>
                  <a:pt x="28" y="16"/>
                </a:cubicBezTo>
                <a:cubicBezTo>
                  <a:pt x="29" y="21"/>
                  <a:pt x="31" y="27"/>
                  <a:pt x="32" y="33"/>
                </a:cubicBezTo>
                <a:cubicBezTo>
                  <a:pt x="33" y="34"/>
                  <a:pt x="33" y="35"/>
                  <a:pt x="34" y="36"/>
                </a:cubicBezTo>
                <a:cubicBezTo>
                  <a:pt x="34" y="31"/>
                  <a:pt x="35" y="27"/>
                  <a:pt x="34" y="22"/>
                </a:cubicBezTo>
                <a:cubicBezTo>
                  <a:pt x="34" y="16"/>
                  <a:pt x="34" y="11"/>
                  <a:pt x="34" y="5"/>
                </a:cubicBezTo>
                <a:cubicBezTo>
                  <a:pt x="34" y="3"/>
                  <a:pt x="35" y="1"/>
                  <a:pt x="37" y="0"/>
                </a:cubicBezTo>
                <a:cubicBezTo>
                  <a:pt x="39" y="0"/>
                  <a:pt x="42" y="0"/>
                  <a:pt x="43" y="3"/>
                </a:cubicBezTo>
                <a:cubicBezTo>
                  <a:pt x="44" y="5"/>
                  <a:pt x="45" y="8"/>
                  <a:pt x="43" y="10"/>
                </a:cubicBezTo>
                <a:close/>
              </a:path>
            </a:pathLst>
          </a:custGeom>
          <a:solidFill>
            <a:srgbClr val="F4C6C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46" name="Google Shape;1346;p32"/>
          <p:cNvSpPr/>
          <p:nvPr/>
        </p:nvSpPr>
        <p:spPr>
          <a:xfrm>
            <a:off x="6989763" y="5602288"/>
            <a:ext cx="22225" cy="835025"/>
          </a:xfrm>
          <a:custGeom>
            <a:rect b="b" l="l" r="r" t="t"/>
            <a:pathLst>
              <a:path extrusionOk="0" h="75" w="2">
                <a:moveTo>
                  <a:pt x="2" y="0"/>
                </a:moveTo>
                <a:cubicBezTo>
                  <a:pt x="2" y="25"/>
                  <a:pt x="2" y="50"/>
                  <a:pt x="2" y="75"/>
                </a:cubicBezTo>
                <a:cubicBezTo>
                  <a:pt x="0" y="74"/>
                  <a:pt x="1" y="72"/>
                  <a:pt x="1" y="71"/>
                </a:cubicBezTo>
                <a:cubicBezTo>
                  <a:pt x="1" y="49"/>
                  <a:pt x="1" y="26"/>
                  <a:pt x="1" y="4"/>
                </a:cubicBezTo>
                <a:cubicBezTo>
                  <a:pt x="1" y="3"/>
                  <a:pt x="0" y="1"/>
                  <a:pt x="2" y="0"/>
                </a:cubicBezTo>
                <a:close/>
              </a:path>
            </a:pathLst>
          </a:custGeom>
          <a:solidFill>
            <a:srgbClr val="DEDE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47" name="Google Shape;1347;p32"/>
          <p:cNvSpPr/>
          <p:nvPr/>
        </p:nvSpPr>
        <p:spPr>
          <a:xfrm>
            <a:off x="5030788" y="5568950"/>
            <a:ext cx="255588" cy="22225"/>
          </a:xfrm>
          <a:custGeom>
            <a:rect b="b" l="l" r="r" t="t"/>
            <a:pathLst>
              <a:path extrusionOk="0" h="2" w="23">
                <a:moveTo>
                  <a:pt x="23" y="2"/>
                </a:moveTo>
                <a:cubicBezTo>
                  <a:pt x="15" y="2"/>
                  <a:pt x="8" y="2"/>
                  <a:pt x="1" y="2"/>
                </a:cubicBezTo>
                <a:cubicBezTo>
                  <a:pt x="1" y="2"/>
                  <a:pt x="1" y="1"/>
                  <a:pt x="0" y="1"/>
                </a:cubicBezTo>
                <a:cubicBezTo>
                  <a:pt x="1" y="1"/>
                  <a:pt x="1" y="1"/>
                  <a:pt x="1" y="1"/>
                </a:cubicBezTo>
                <a:cubicBezTo>
                  <a:pt x="7" y="1"/>
                  <a:pt x="13" y="0"/>
                  <a:pt x="19" y="0"/>
                </a:cubicBezTo>
                <a:cubicBezTo>
                  <a:pt x="21" y="0"/>
                  <a:pt x="23" y="0"/>
                  <a:pt x="23" y="2"/>
                </a:cubicBezTo>
                <a:close/>
              </a:path>
            </a:pathLst>
          </a:custGeom>
          <a:solidFill>
            <a:srgbClr val="B7B7B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48" name="Google Shape;1348;p32"/>
          <p:cNvSpPr/>
          <p:nvPr/>
        </p:nvSpPr>
        <p:spPr>
          <a:xfrm>
            <a:off x="5341938" y="3708400"/>
            <a:ext cx="1235075" cy="1201738"/>
          </a:xfrm>
          <a:custGeom>
            <a:rect b="b" l="l" r="r" t="t"/>
            <a:pathLst>
              <a:path extrusionOk="0" h="108" w="111">
                <a:moveTo>
                  <a:pt x="0" y="15"/>
                </a:moveTo>
                <a:cubicBezTo>
                  <a:pt x="0" y="13"/>
                  <a:pt x="0" y="11"/>
                  <a:pt x="1" y="9"/>
                </a:cubicBezTo>
                <a:cubicBezTo>
                  <a:pt x="2" y="3"/>
                  <a:pt x="6" y="0"/>
                  <a:pt x="12" y="1"/>
                </a:cubicBezTo>
                <a:cubicBezTo>
                  <a:pt x="22" y="3"/>
                  <a:pt x="31" y="7"/>
                  <a:pt x="41" y="11"/>
                </a:cubicBezTo>
                <a:cubicBezTo>
                  <a:pt x="57" y="18"/>
                  <a:pt x="74" y="24"/>
                  <a:pt x="90" y="31"/>
                </a:cubicBezTo>
                <a:cubicBezTo>
                  <a:pt x="95" y="33"/>
                  <a:pt x="100" y="36"/>
                  <a:pt x="105" y="39"/>
                </a:cubicBezTo>
                <a:cubicBezTo>
                  <a:pt x="111" y="43"/>
                  <a:pt x="111" y="45"/>
                  <a:pt x="105" y="50"/>
                </a:cubicBezTo>
                <a:cubicBezTo>
                  <a:pt x="99" y="56"/>
                  <a:pt x="91" y="61"/>
                  <a:pt x="84" y="66"/>
                </a:cubicBezTo>
                <a:cubicBezTo>
                  <a:pt x="76" y="72"/>
                  <a:pt x="68" y="77"/>
                  <a:pt x="60" y="82"/>
                </a:cubicBezTo>
                <a:cubicBezTo>
                  <a:pt x="48" y="89"/>
                  <a:pt x="37" y="96"/>
                  <a:pt x="24" y="103"/>
                </a:cubicBezTo>
                <a:cubicBezTo>
                  <a:pt x="16" y="108"/>
                  <a:pt x="9" y="104"/>
                  <a:pt x="8" y="94"/>
                </a:cubicBezTo>
                <a:cubicBezTo>
                  <a:pt x="5" y="68"/>
                  <a:pt x="3" y="41"/>
                  <a:pt x="0" y="15"/>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49" name="Google Shape;1349;p32"/>
          <p:cNvSpPr/>
          <p:nvPr/>
        </p:nvSpPr>
        <p:spPr>
          <a:xfrm>
            <a:off x="4440238" y="4632325"/>
            <a:ext cx="333375" cy="512763"/>
          </a:xfrm>
          <a:custGeom>
            <a:rect b="b" l="l" r="r" t="t"/>
            <a:pathLst>
              <a:path extrusionOk="0" h="46" w="30">
                <a:moveTo>
                  <a:pt x="0" y="31"/>
                </a:moveTo>
                <a:cubicBezTo>
                  <a:pt x="0" y="31"/>
                  <a:pt x="0" y="31"/>
                  <a:pt x="0" y="30"/>
                </a:cubicBezTo>
                <a:cubicBezTo>
                  <a:pt x="2" y="32"/>
                  <a:pt x="1" y="36"/>
                  <a:pt x="4" y="38"/>
                </a:cubicBezTo>
                <a:cubicBezTo>
                  <a:pt x="5" y="31"/>
                  <a:pt x="3" y="25"/>
                  <a:pt x="3" y="18"/>
                </a:cubicBezTo>
                <a:cubicBezTo>
                  <a:pt x="3" y="15"/>
                  <a:pt x="2" y="11"/>
                  <a:pt x="2" y="7"/>
                </a:cubicBezTo>
                <a:cubicBezTo>
                  <a:pt x="2" y="4"/>
                  <a:pt x="2" y="1"/>
                  <a:pt x="6" y="1"/>
                </a:cubicBezTo>
                <a:cubicBezTo>
                  <a:pt x="10" y="1"/>
                  <a:pt x="12" y="3"/>
                  <a:pt x="13" y="6"/>
                </a:cubicBezTo>
                <a:cubicBezTo>
                  <a:pt x="13" y="14"/>
                  <a:pt x="14" y="21"/>
                  <a:pt x="15" y="29"/>
                </a:cubicBezTo>
                <a:cubicBezTo>
                  <a:pt x="15" y="30"/>
                  <a:pt x="15" y="32"/>
                  <a:pt x="16" y="31"/>
                </a:cubicBezTo>
                <a:cubicBezTo>
                  <a:pt x="18" y="31"/>
                  <a:pt x="17" y="30"/>
                  <a:pt x="17" y="28"/>
                </a:cubicBezTo>
                <a:cubicBezTo>
                  <a:pt x="17" y="21"/>
                  <a:pt x="18" y="14"/>
                  <a:pt x="18" y="7"/>
                </a:cubicBezTo>
                <a:cubicBezTo>
                  <a:pt x="19" y="2"/>
                  <a:pt x="21" y="0"/>
                  <a:pt x="24" y="0"/>
                </a:cubicBezTo>
                <a:cubicBezTo>
                  <a:pt x="28" y="0"/>
                  <a:pt x="30" y="3"/>
                  <a:pt x="30" y="7"/>
                </a:cubicBezTo>
                <a:cubicBezTo>
                  <a:pt x="29" y="10"/>
                  <a:pt x="29" y="13"/>
                  <a:pt x="29" y="16"/>
                </a:cubicBezTo>
                <a:cubicBezTo>
                  <a:pt x="29" y="20"/>
                  <a:pt x="29" y="23"/>
                  <a:pt x="30" y="27"/>
                </a:cubicBezTo>
                <a:cubicBezTo>
                  <a:pt x="30" y="30"/>
                  <a:pt x="30" y="33"/>
                  <a:pt x="28" y="35"/>
                </a:cubicBezTo>
                <a:cubicBezTo>
                  <a:pt x="26" y="32"/>
                  <a:pt x="26" y="28"/>
                  <a:pt x="27" y="26"/>
                </a:cubicBezTo>
                <a:cubicBezTo>
                  <a:pt x="28" y="20"/>
                  <a:pt x="27" y="15"/>
                  <a:pt x="28" y="9"/>
                </a:cubicBezTo>
                <a:cubicBezTo>
                  <a:pt x="29" y="8"/>
                  <a:pt x="28" y="6"/>
                  <a:pt x="28" y="4"/>
                </a:cubicBezTo>
                <a:cubicBezTo>
                  <a:pt x="27" y="2"/>
                  <a:pt x="25" y="2"/>
                  <a:pt x="23" y="2"/>
                </a:cubicBezTo>
                <a:cubicBezTo>
                  <a:pt x="21" y="2"/>
                  <a:pt x="20" y="3"/>
                  <a:pt x="20" y="5"/>
                </a:cubicBezTo>
                <a:cubicBezTo>
                  <a:pt x="20" y="15"/>
                  <a:pt x="19" y="25"/>
                  <a:pt x="18" y="35"/>
                </a:cubicBezTo>
                <a:cubicBezTo>
                  <a:pt x="18" y="37"/>
                  <a:pt x="19" y="40"/>
                  <a:pt x="16" y="40"/>
                </a:cubicBezTo>
                <a:cubicBezTo>
                  <a:pt x="14" y="40"/>
                  <a:pt x="14" y="37"/>
                  <a:pt x="14" y="35"/>
                </a:cubicBezTo>
                <a:cubicBezTo>
                  <a:pt x="14" y="27"/>
                  <a:pt x="12" y="18"/>
                  <a:pt x="12" y="10"/>
                </a:cubicBezTo>
                <a:cubicBezTo>
                  <a:pt x="12" y="9"/>
                  <a:pt x="12" y="7"/>
                  <a:pt x="12" y="6"/>
                </a:cubicBezTo>
                <a:cubicBezTo>
                  <a:pt x="11" y="3"/>
                  <a:pt x="9" y="2"/>
                  <a:pt x="7" y="3"/>
                </a:cubicBezTo>
                <a:cubicBezTo>
                  <a:pt x="4" y="3"/>
                  <a:pt x="3" y="5"/>
                  <a:pt x="4" y="7"/>
                </a:cubicBezTo>
                <a:cubicBezTo>
                  <a:pt x="4" y="15"/>
                  <a:pt x="5" y="23"/>
                  <a:pt x="6" y="32"/>
                </a:cubicBezTo>
                <a:cubicBezTo>
                  <a:pt x="6" y="36"/>
                  <a:pt x="7" y="39"/>
                  <a:pt x="7" y="43"/>
                </a:cubicBezTo>
                <a:cubicBezTo>
                  <a:pt x="7" y="44"/>
                  <a:pt x="7" y="46"/>
                  <a:pt x="6" y="46"/>
                </a:cubicBezTo>
                <a:cubicBezTo>
                  <a:pt x="5" y="46"/>
                  <a:pt x="5" y="45"/>
                  <a:pt x="4" y="44"/>
                </a:cubicBezTo>
                <a:cubicBezTo>
                  <a:pt x="2" y="40"/>
                  <a:pt x="0" y="36"/>
                  <a:pt x="0" y="31"/>
                </a:cubicBezTo>
                <a:close/>
              </a:path>
            </a:pathLst>
          </a:custGeom>
          <a:solidFill>
            <a:srgbClr val="D5818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50" name="Google Shape;1350;p32"/>
          <p:cNvSpPr/>
          <p:nvPr/>
        </p:nvSpPr>
        <p:spPr>
          <a:xfrm>
            <a:off x="5041901" y="5534025"/>
            <a:ext cx="722313" cy="79375"/>
          </a:xfrm>
          <a:custGeom>
            <a:rect b="b" l="l" r="r" t="t"/>
            <a:pathLst>
              <a:path extrusionOk="0" h="7" w="65">
                <a:moveTo>
                  <a:pt x="22" y="5"/>
                </a:moveTo>
                <a:cubicBezTo>
                  <a:pt x="18" y="3"/>
                  <a:pt x="14" y="4"/>
                  <a:pt x="10" y="4"/>
                </a:cubicBezTo>
                <a:cubicBezTo>
                  <a:pt x="7" y="4"/>
                  <a:pt x="3" y="4"/>
                  <a:pt x="0" y="4"/>
                </a:cubicBezTo>
                <a:cubicBezTo>
                  <a:pt x="0" y="4"/>
                  <a:pt x="0" y="4"/>
                  <a:pt x="0" y="4"/>
                </a:cubicBezTo>
                <a:cubicBezTo>
                  <a:pt x="5" y="3"/>
                  <a:pt x="9" y="2"/>
                  <a:pt x="14" y="2"/>
                </a:cubicBezTo>
                <a:cubicBezTo>
                  <a:pt x="31" y="2"/>
                  <a:pt x="48" y="1"/>
                  <a:pt x="64" y="0"/>
                </a:cubicBezTo>
                <a:cubicBezTo>
                  <a:pt x="64" y="0"/>
                  <a:pt x="64" y="0"/>
                  <a:pt x="64" y="1"/>
                </a:cubicBezTo>
                <a:cubicBezTo>
                  <a:pt x="65" y="7"/>
                  <a:pt x="65" y="7"/>
                  <a:pt x="58" y="7"/>
                </a:cubicBezTo>
                <a:cubicBezTo>
                  <a:pt x="46" y="6"/>
                  <a:pt x="34" y="5"/>
                  <a:pt x="22" y="5"/>
                </a:cubicBezTo>
                <a:close/>
              </a:path>
            </a:pathLst>
          </a:custGeom>
          <a:solidFill>
            <a:srgbClr val="B1ADA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51" name="Google Shape;1351;p32"/>
          <p:cNvSpPr/>
          <p:nvPr/>
        </p:nvSpPr>
        <p:spPr>
          <a:xfrm>
            <a:off x="6800851" y="4576763"/>
            <a:ext cx="211138" cy="512763"/>
          </a:xfrm>
          <a:custGeom>
            <a:rect b="b" l="l" r="r" t="t"/>
            <a:pathLst>
              <a:path extrusionOk="0" h="46" w="19">
                <a:moveTo>
                  <a:pt x="1" y="10"/>
                </a:moveTo>
                <a:cubicBezTo>
                  <a:pt x="1" y="8"/>
                  <a:pt x="1" y="5"/>
                  <a:pt x="1" y="3"/>
                </a:cubicBezTo>
                <a:cubicBezTo>
                  <a:pt x="1" y="3"/>
                  <a:pt x="2" y="3"/>
                  <a:pt x="2" y="3"/>
                </a:cubicBezTo>
                <a:cubicBezTo>
                  <a:pt x="4" y="7"/>
                  <a:pt x="2" y="10"/>
                  <a:pt x="3" y="14"/>
                </a:cubicBezTo>
                <a:cubicBezTo>
                  <a:pt x="3" y="15"/>
                  <a:pt x="3" y="15"/>
                  <a:pt x="3" y="16"/>
                </a:cubicBezTo>
                <a:cubicBezTo>
                  <a:pt x="4" y="23"/>
                  <a:pt x="5" y="30"/>
                  <a:pt x="4" y="36"/>
                </a:cubicBezTo>
                <a:cubicBezTo>
                  <a:pt x="3" y="32"/>
                  <a:pt x="6" y="27"/>
                  <a:pt x="7" y="21"/>
                </a:cubicBezTo>
                <a:cubicBezTo>
                  <a:pt x="7" y="17"/>
                  <a:pt x="8" y="12"/>
                  <a:pt x="8" y="7"/>
                </a:cubicBezTo>
                <a:cubicBezTo>
                  <a:pt x="9" y="2"/>
                  <a:pt x="11" y="0"/>
                  <a:pt x="14" y="0"/>
                </a:cubicBezTo>
                <a:cubicBezTo>
                  <a:pt x="18" y="1"/>
                  <a:pt x="19" y="4"/>
                  <a:pt x="19" y="7"/>
                </a:cubicBezTo>
                <a:cubicBezTo>
                  <a:pt x="19" y="8"/>
                  <a:pt x="19" y="9"/>
                  <a:pt x="19" y="10"/>
                </a:cubicBezTo>
                <a:cubicBezTo>
                  <a:pt x="18" y="17"/>
                  <a:pt x="17" y="24"/>
                  <a:pt x="17" y="31"/>
                </a:cubicBezTo>
                <a:cubicBezTo>
                  <a:pt x="18" y="33"/>
                  <a:pt x="18" y="36"/>
                  <a:pt x="17" y="38"/>
                </a:cubicBezTo>
                <a:cubicBezTo>
                  <a:pt x="16" y="40"/>
                  <a:pt x="17" y="40"/>
                  <a:pt x="18" y="40"/>
                </a:cubicBezTo>
                <a:cubicBezTo>
                  <a:pt x="18" y="42"/>
                  <a:pt x="19" y="45"/>
                  <a:pt x="15" y="46"/>
                </a:cubicBezTo>
                <a:cubicBezTo>
                  <a:pt x="13" y="40"/>
                  <a:pt x="14" y="34"/>
                  <a:pt x="15" y="28"/>
                </a:cubicBezTo>
                <a:cubicBezTo>
                  <a:pt x="15" y="21"/>
                  <a:pt x="17" y="15"/>
                  <a:pt x="17" y="8"/>
                </a:cubicBezTo>
                <a:cubicBezTo>
                  <a:pt x="17" y="6"/>
                  <a:pt x="17" y="3"/>
                  <a:pt x="14" y="3"/>
                </a:cubicBezTo>
                <a:cubicBezTo>
                  <a:pt x="11" y="3"/>
                  <a:pt x="10" y="5"/>
                  <a:pt x="10" y="8"/>
                </a:cubicBezTo>
                <a:cubicBezTo>
                  <a:pt x="9" y="17"/>
                  <a:pt x="8" y="26"/>
                  <a:pt x="8" y="36"/>
                </a:cubicBezTo>
                <a:cubicBezTo>
                  <a:pt x="8" y="38"/>
                  <a:pt x="8" y="40"/>
                  <a:pt x="5" y="40"/>
                </a:cubicBezTo>
                <a:cubicBezTo>
                  <a:pt x="2" y="40"/>
                  <a:pt x="3" y="38"/>
                  <a:pt x="2" y="36"/>
                </a:cubicBezTo>
                <a:cubicBezTo>
                  <a:pt x="0" y="28"/>
                  <a:pt x="1" y="19"/>
                  <a:pt x="1" y="10"/>
                </a:cubicBezTo>
                <a:close/>
              </a:path>
            </a:pathLst>
          </a:custGeom>
          <a:solidFill>
            <a:srgbClr val="F1BAB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52" name="Google Shape;1352;p32"/>
          <p:cNvSpPr/>
          <p:nvPr/>
        </p:nvSpPr>
        <p:spPr>
          <a:xfrm>
            <a:off x="4751388" y="4743450"/>
            <a:ext cx="188913" cy="446088"/>
          </a:xfrm>
          <a:custGeom>
            <a:rect b="b" l="l" r="r" t="t"/>
            <a:pathLst>
              <a:path extrusionOk="0" h="40" w="17">
                <a:moveTo>
                  <a:pt x="0" y="25"/>
                </a:moveTo>
                <a:cubicBezTo>
                  <a:pt x="1" y="19"/>
                  <a:pt x="0" y="12"/>
                  <a:pt x="1" y="6"/>
                </a:cubicBezTo>
                <a:cubicBezTo>
                  <a:pt x="1" y="8"/>
                  <a:pt x="1" y="10"/>
                  <a:pt x="2" y="12"/>
                </a:cubicBezTo>
                <a:cubicBezTo>
                  <a:pt x="2" y="13"/>
                  <a:pt x="1" y="15"/>
                  <a:pt x="2" y="15"/>
                </a:cubicBezTo>
                <a:cubicBezTo>
                  <a:pt x="4" y="15"/>
                  <a:pt x="4" y="14"/>
                  <a:pt x="4" y="13"/>
                </a:cubicBezTo>
                <a:cubicBezTo>
                  <a:pt x="5" y="11"/>
                  <a:pt x="5" y="9"/>
                  <a:pt x="6" y="7"/>
                </a:cubicBezTo>
                <a:cubicBezTo>
                  <a:pt x="6" y="4"/>
                  <a:pt x="7" y="3"/>
                  <a:pt x="10" y="2"/>
                </a:cubicBezTo>
                <a:cubicBezTo>
                  <a:pt x="15" y="0"/>
                  <a:pt x="17" y="2"/>
                  <a:pt x="17" y="7"/>
                </a:cubicBezTo>
                <a:cubicBezTo>
                  <a:pt x="17" y="12"/>
                  <a:pt x="15" y="17"/>
                  <a:pt x="14" y="21"/>
                </a:cubicBezTo>
                <a:cubicBezTo>
                  <a:pt x="12" y="27"/>
                  <a:pt x="10" y="32"/>
                  <a:pt x="13" y="38"/>
                </a:cubicBezTo>
                <a:cubicBezTo>
                  <a:pt x="14" y="38"/>
                  <a:pt x="13" y="39"/>
                  <a:pt x="13" y="40"/>
                </a:cubicBezTo>
                <a:cubicBezTo>
                  <a:pt x="10" y="35"/>
                  <a:pt x="9" y="31"/>
                  <a:pt x="11" y="26"/>
                </a:cubicBezTo>
                <a:cubicBezTo>
                  <a:pt x="13" y="21"/>
                  <a:pt x="14" y="16"/>
                  <a:pt x="15" y="11"/>
                </a:cubicBezTo>
                <a:cubicBezTo>
                  <a:pt x="15" y="10"/>
                  <a:pt x="15" y="9"/>
                  <a:pt x="15" y="8"/>
                </a:cubicBezTo>
                <a:cubicBezTo>
                  <a:pt x="16" y="5"/>
                  <a:pt x="15" y="4"/>
                  <a:pt x="13" y="3"/>
                </a:cubicBezTo>
                <a:cubicBezTo>
                  <a:pt x="10" y="2"/>
                  <a:pt x="9" y="4"/>
                  <a:pt x="8" y="6"/>
                </a:cubicBezTo>
                <a:cubicBezTo>
                  <a:pt x="7" y="10"/>
                  <a:pt x="5" y="15"/>
                  <a:pt x="4" y="19"/>
                </a:cubicBezTo>
                <a:cubicBezTo>
                  <a:pt x="4" y="21"/>
                  <a:pt x="3" y="23"/>
                  <a:pt x="2" y="25"/>
                </a:cubicBezTo>
                <a:cubicBezTo>
                  <a:pt x="1" y="28"/>
                  <a:pt x="0" y="27"/>
                  <a:pt x="0" y="25"/>
                </a:cubicBezTo>
                <a:close/>
              </a:path>
            </a:pathLst>
          </a:custGeom>
          <a:solidFill>
            <a:srgbClr val="D64F5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53" name="Google Shape;1353;p32"/>
          <p:cNvSpPr/>
          <p:nvPr/>
        </p:nvSpPr>
        <p:spPr>
          <a:xfrm>
            <a:off x="7011988" y="5156200"/>
            <a:ext cx="277813" cy="211138"/>
          </a:xfrm>
          <a:custGeom>
            <a:rect b="b" l="l" r="r" t="t"/>
            <a:pathLst>
              <a:path extrusionOk="0" h="19" w="25">
                <a:moveTo>
                  <a:pt x="18" y="14"/>
                </a:moveTo>
                <a:cubicBezTo>
                  <a:pt x="18" y="12"/>
                  <a:pt x="19" y="11"/>
                  <a:pt x="20" y="10"/>
                </a:cubicBezTo>
                <a:cubicBezTo>
                  <a:pt x="22" y="9"/>
                  <a:pt x="23" y="7"/>
                  <a:pt x="21" y="6"/>
                </a:cubicBezTo>
                <a:cubicBezTo>
                  <a:pt x="20" y="4"/>
                  <a:pt x="18" y="4"/>
                  <a:pt x="16" y="5"/>
                </a:cubicBezTo>
                <a:cubicBezTo>
                  <a:pt x="13" y="8"/>
                  <a:pt x="10" y="11"/>
                  <a:pt x="8" y="15"/>
                </a:cubicBezTo>
                <a:cubicBezTo>
                  <a:pt x="7" y="17"/>
                  <a:pt x="5" y="19"/>
                  <a:pt x="2" y="18"/>
                </a:cubicBezTo>
                <a:cubicBezTo>
                  <a:pt x="0" y="18"/>
                  <a:pt x="0" y="15"/>
                  <a:pt x="0" y="13"/>
                </a:cubicBezTo>
                <a:cubicBezTo>
                  <a:pt x="0" y="8"/>
                  <a:pt x="1" y="3"/>
                  <a:pt x="4" y="0"/>
                </a:cubicBezTo>
                <a:cubicBezTo>
                  <a:pt x="5" y="1"/>
                  <a:pt x="5" y="1"/>
                  <a:pt x="4" y="2"/>
                </a:cubicBezTo>
                <a:cubicBezTo>
                  <a:pt x="3" y="7"/>
                  <a:pt x="1" y="11"/>
                  <a:pt x="2" y="17"/>
                </a:cubicBezTo>
                <a:cubicBezTo>
                  <a:pt x="7" y="12"/>
                  <a:pt x="11" y="8"/>
                  <a:pt x="15" y="4"/>
                </a:cubicBezTo>
                <a:cubicBezTo>
                  <a:pt x="17" y="2"/>
                  <a:pt x="19" y="1"/>
                  <a:pt x="22" y="3"/>
                </a:cubicBezTo>
                <a:cubicBezTo>
                  <a:pt x="24" y="4"/>
                  <a:pt x="25" y="6"/>
                  <a:pt x="24" y="9"/>
                </a:cubicBezTo>
                <a:cubicBezTo>
                  <a:pt x="23" y="10"/>
                  <a:pt x="23" y="11"/>
                  <a:pt x="22" y="11"/>
                </a:cubicBezTo>
                <a:cubicBezTo>
                  <a:pt x="21" y="12"/>
                  <a:pt x="20" y="13"/>
                  <a:pt x="19" y="14"/>
                </a:cubicBezTo>
                <a:cubicBezTo>
                  <a:pt x="19" y="14"/>
                  <a:pt x="18" y="14"/>
                  <a:pt x="18" y="14"/>
                </a:cubicBezTo>
                <a:close/>
              </a:path>
            </a:pathLst>
          </a:custGeom>
          <a:solidFill>
            <a:srgbClr val="F4C4C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54" name="Google Shape;1354;p32"/>
          <p:cNvSpPr/>
          <p:nvPr/>
        </p:nvSpPr>
        <p:spPr>
          <a:xfrm>
            <a:off x="6967538" y="4710113"/>
            <a:ext cx="200025" cy="390525"/>
          </a:xfrm>
          <a:custGeom>
            <a:rect b="b" l="l" r="r" t="t"/>
            <a:pathLst>
              <a:path extrusionOk="0" h="35" w="18">
                <a:moveTo>
                  <a:pt x="0" y="34"/>
                </a:moveTo>
                <a:cubicBezTo>
                  <a:pt x="2" y="32"/>
                  <a:pt x="3" y="30"/>
                  <a:pt x="3" y="28"/>
                </a:cubicBezTo>
                <a:cubicBezTo>
                  <a:pt x="2" y="24"/>
                  <a:pt x="3" y="21"/>
                  <a:pt x="5" y="19"/>
                </a:cubicBezTo>
                <a:cubicBezTo>
                  <a:pt x="5" y="17"/>
                  <a:pt x="6" y="16"/>
                  <a:pt x="7" y="15"/>
                </a:cubicBezTo>
                <a:cubicBezTo>
                  <a:pt x="8" y="12"/>
                  <a:pt x="9" y="8"/>
                  <a:pt x="11" y="5"/>
                </a:cubicBezTo>
                <a:cubicBezTo>
                  <a:pt x="12" y="2"/>
                  <a:pt x="14" y="0"/>
                  <a:pt x="18" y="2"/>
                </a:cubicBezTo>
                <a:cubicBezTo>
                  <a:pt x="18" y="2"/>
                  <a:pt x="18" y="3"/>
                  <a:pt x="18" y="3"/>
                </a:cubicBezTo>
                <a:cubicBezTo>
                  <a:pt x="13" y="4"/>
                  <a:pt x="11" y="6"/>
                  <a:pt x="11" y="11"/>
                </a:cubicBezTo>
                <a:cubicBezTo>
                  <a:pt x="11" y="15"/>
                  <a:pt x="7" y="16"/>
                  <a:pt x="7" y="20"/>
                </a:cubicBezTo>
                <a:cubicBezTo>
                  <a:pt x="6" y="24"/>
                  <a:pt x="4" y="28"/>
                  <a:pt x="4" y="32"/>
                </a:cubicBezTo>
                <a:cubicBezTo>
                  <a:pt x="3" y="34"/>
                  <a:pt x="3" y="35"/>
                  <a:pt x="1" y="35"/>
                </a:cubicBezTo>
                <a:cubicBezTo>
                  <a:pt x="0" y="35"/>
                  <a:pt x="0" y="34"/>
                  <a:pt x="0" y="34"/>
                </a:cubicBezTo>
                <a:close/>
              </a:path>
            </a:pathLst>
          </a:custGeom>
          <a:solidFill>
            <a:srgbClr val="F2CBC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55" name="Google Shape;1355;p32"/>
          <p:cNvSpPr/>
          <p:nvPr/>
        </p:nvSpPr>
        <p:spPr>
          <a:xfrm>
            <a:off x="7056438" y="4732338"/>
            <a:ext cx="144463" cy="446088"/>
          </a:xfrm>
          <a:custGeom>
            <a:rect b="b" l="l" r="r" t="t"/>
            <a:pathLst>
              <a:path extrusionOk="0" h="40" w="13">
                <a:moveTo>
                  <a:pt x="10" y="1"/>
                </a:moveTo>
                <a:cubicBezTo>
                  <a:pt x="10" y="1"/>
                  <a:pt x="10" y="0"/>
                  <a:pt x="10" y="0"/>
                </a:cubicBezTo>
                <a:cubicBezTo>
                  <a:pt x="13" y="1"/>
                  <a:pt x="13" y="3"/>
                  <a:pt x="12" y="5"/>
                </a:cubicBezTo>
                <a:cubicBezTo>
                  <a:pt x="9" y="17"/>
                  <a:pt x="5" y="29"/>
                  <a:pt x="0" y="40"/>
                </a:cubicBezTo>
                <a:cubicBezTo>
                  <a:pt x="0" y="39"/>
                  <a:pt x="0" y="39"/>
                  <a:pt x="0" y="38"/>
                </a:cubicBezTo>
                <a:cubicBezTo>
                  <a:pt x="3" y="27"/>
                  <a:pt x="7" y="17"/>
                  <a:pt x="10" y="7"/>
                </a:cubicBezTo>
                <a:cubicBezTo>
                  <a:pt x="11" y="5"/>
                  <a:pt x="11" y="3"/>
                  <a:pt x="10" y="1"/>
                </a:cubicBezTo>
                <a:close/>
              </a:path>
            </a:pathLst>
          </a:custGeom>
          <a:solidFill>
            <a:srgbClr val="F2B9B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56" name="Google Shape;1356;p32"/>
          <p:cNvSpPr/>
          <p:nvPr/>
        </p:nvSpPr>
        <p:spPr>
          <a:xfrm>
            <a:off x="6978651" y="4687888"/>
            <a:ext cx="66675" cy="368300"/>
          </a:xfrm>
          <a:custGeom>
            <a:rect b="b" l="l" r="r" t="t"/>
            <a:pathLst>
              <a:path extrusionOk="0" h="33" w="6">
                <a:moveTo>
                  <a:pt x="6" y="17"/>
                </a:moveTo>
                <a:cubicBezTo>
                  <a:pt x="4" y="21"/>
                  <a:pt x="3" y="26"/>
                  <a:pt x="2" y="30"/>
                </a:cubicBezTo>
                <a:cubicBezTo>
                  <a:pt x="1" y="31"/>
                  <a:pt x="0" y="32"/>
                  <a:pt x="0" y="33"/>
                </a:cubicBezTo>
                <a:cubicBezTo>
                  <a:pt x="0" y="22"/>
                  <a:pt x="1" y="11"/>
                  <a:pt x="3" y="0"/>
                </a:cubicBezTo>
                <a:cubicBezTo>
                  <a:pt x="3" y="5"/>
                  <a:pt x="2" y="11"/>
                  <a:pt x="2" y="16"/>
                </a:cubicBezTo>
                <a:cubicBezTo>
                  <a:pt x="2" y="17"/>
                  <a:pt x="2" y="19"/>
                  <a:pt x="3" y="19"/>
                </a:cubicBezTo>
                <a:cubicBezTo>
                  <a:pt x="4" y="20"/>
                  <a:pt x="4" y="17"/>
                  <a:pt x="6" y="17"/>
                </a:cubicBezTo>
                <a:close/>
              </a:path>
            </a:pathLst>
          </a:custGeom>
          <a:solidFill>
            <a:srgbClr val="D6515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57" name="Google Shape;1357;p32"/>
          <p:cNvSpPr/>
          <p:nvPr/>
        </p:nvSpPr>
        <p:spPr>
          <a:xfrm>
            <a:off x="6834188" y="4754563"/>
            <a:ext cx="44450" cy="246063"/>
          </a:xfrm>
          <a:custGeom>
            <a:rect b="b" l="l" r="r" t="t"/>
            <a:pathLst>
              <a:path extrusionOk="0" h="22" w="4">
                <a:moveTo>
                  <a:pt x="4" y="5"/>
                </a:moveTo>
                <a:cubicBezTo>
                  <a:pt x="4" y="11"/>
                  <a:pt x="3" y="17"/>
                  <a:pt x="1" y="22"/>
                </a:cubicBezTo>
                <a:cubicBezTo>
                  <a:pt x="0" y="15"/>
                  <a:pt x="0" y="7"/>
                  <a:pt x="0" y="0"/>
                </a:cubicBezTo>
                <a:cubicBezTo>
                  <a:pt x="2" y="2"/>
                  <a:pt x="0" y="6"/>
                  <a:pt x="2" y="9"/>
                </a:cubicBezTo>
                <a:cubicBezTo>
                  <a:pt x="3" y="8"/>
                  <a:pt x="2" y="6"/>
                  <a:pt x="4" y="5"/>
                </a:cubicBezTo>
                <a:close/>
              </a:path>
            </a:pathLst>
          </a:custGeom>
          <a:solidFill>
            <a:srgbClr val="D3535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58" name="Google Shape;1358;p32"/>
          <p:cNvSpPr/>
          <p:nvPr/>
        </p:nvSpPr>
        <p:spPr>
          <a:xfrm>
            <a:off x="7189788" y="5311775"/>
            <a:ext cx="179388" cy="55563"/>
          </a:xfrm>
          <a:custGeom>
            <a:rect b="b" l="l" r="r" t="t"/>
            <a:pathLst>
              <a:path extrusionOk="0" h="5" w="16">
                <a:moveTo>
                  <a:pt x="2" y="0"/>
                </a:moveTo>
                <a:cubicBezTo>
                  <a:pt x="2" y="0"/>
                  <a:pt x="3" y="0"/>
                  <a:pt x="3" y="0"/>
                </a:cubicBezTo>
                <a:cubicBezTo>
                  <a:pt x="4" y="3"/>
                  <a:pt x="6" y="2"/>
                  <a:pt x="8" y="1"/>
                </a:cubicBezTo>
                <a:cubicBezTo>
                  <a:pt x="10" y="1"/>
                  <a:pt x="13" y="0"/>
                  <a:pt x="16" y="0"/>
                </a:cubicBezTo>
                <a:cubicBezTo>
                  <a:pt x="12" y="3"/>
                  <a:pt x="7" y="4"/>
                  <a:pt x="2" y="5"/>
                </a:cubicBezTo>
                <a:cubicBezTo>
                  <a:pt x="0" y="5"/>
                  <a:pt x="0" y="5"/>
                  <a:pt x="0" y="4"/>
                </a:cubicBezTo>
                <a:cubicBezTo>
                  <a:pt x="0" y="2"/>
                  <a:pt x="1" y="1"/>
                  <a:pt x="2" y="0"/>
                </a:cubicBezTo>
                <a:close/>
              </a:path>
            </a:pathLst>
          </a:custGeom>
          <a:solidFill>
            <a:srgbClr val="B18F8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59" name="Google Shape;1359;p32"/>
          <p:cNvSpPr/>
          <p:nvPr/>
        </p:nvSpPr>
        <p:spPr>
          <a:xfrm>
            <a:off x="6811963" y="4610100"/>
            <a:ext cx="33338" cy="122238"/>
          </a:xfrm>
          <a:custGeom>
            <a:rect b="b" l="l" r="r" t="t"/>
            <a:pathLst>
              <a:path extrusionOk="0" h="11" w="3">
                <a:moveTo>
                  <a:pt x="2" y="11"/>
                </a:moveTo>
                <a:cubicBezTo>
                  <a:pt x="0" y="8"/>
                  <a:pt x="2" y="4"/>
                  <a:pt x="1" y="0"/>
                </a:cubicBezTo>
                <a:cubicBezTo>
                  <a:pt x="3" y="4"/>
                  <a:pt x="2" y="7"/>
                  <a:pt x="2" y="11"/>
                </a:cubicBezTo>
                <a:close/>
              </a:path>
            </a:pathLst>
          </a:custGeom>
          <a:solidFill>
            <a:srgbClr val="D3535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1360" name="Google Shape;1360;p32"/>
          <p:cNvPicPr preferRelativeResize="0"/>
          <p:nvPr/>
        </p:nvPicPr>
        <p:blipFill rotWithShape="1">
          <a:blip r:embed="rId3">
            <a:alphaModFix/>
          </a:blip>
          <a:srcRect b="0" l="0" r="0" t="0"/>
          <a:stretch/>
        </p:blipFill>
        <p:spPr>
          <a:xfrm>
            <a:off x="1614872" y="2891189"/>
            <a:ext cx="753750" cy="1496250"/>
          </a:xfrm>
          <a:prstGeom prst="rect">
            <a:avLst/>
          </a:prstGeom>
          <a:noFill/>
          <a:ln>
            <a:noFill/>
          </a:ln>
        </p:spPr>
      </p:pic>
      <p:pic>
        <p:nvPicPr>
          <p:cNvPr id="1361" name="Google Shape;1361;p32"/>
          <p:cNvPicPr preferRelativeResize="0"/>
          <p:nvPr/>
        </p:nvPicPr>
        <p:blipFill rotWithShape="1">
          <a:blip r:embed="rId3">
            <a:alphaModFix/>
          </a:blip>
          <a:srcRect b="0" l="0" r="0" t="0"/>
          <a:stretch/>
        </p:blipFill>
        <p:spPr>
          <a:xfrm>
            <a:off x="9673022" y="2757456"/>
            <a:ext cx="753750" cy="14962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5" name="Shape 1365"/>
        <p:cNvGrpSpPr/>
        <p:nvPr/>
      </p:nvGrpSpPr>
      <p:grpSpPr>
        <a:xfrm>
          <a:off x="0" y="0"/>
          <a:ext cx="0" cy="0"/>
          <a:chOff x="0" y="0"/>
          <a:chExt cx="0" cy="0"/>
        </a:xfrm>
      </p:grpSpPr>
      <p:sp>
        <p:nvSpPr>
          <p:cNvPr id="1366" name="Google Shape;1366;p33"/>
          <p:cNvSpPr txBox="1"/>
          <p:nvPr>
            <p:ph idx="4294967295" type="body"/>
          </p:nvPr>
        </p:nvSpPr>
        <p:spPr>
          <a:xfrm>
            <a:off x="201234" y="823476"/>
            <a:ext cx="11572875" cy="723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1F1F1F"/>
              </a:buClr>
              <a:buSzPts val="2800"/>
              <a:buNone/>
            </a:pPr>
            <a:r>
              <a:rPr lang="en-US">
                <a:solidFill>
                  <a:srgbClr val="1F1F1F"/>
                </a:solidFill>
              </a:rPr>
              <a:t>Infographic Style</a:t>
            </a:r>
            <a:endParaRPr/>
          </a:p>
        </p:txBody>
      </p:sp>
      <p:sp>
        <p:nvSpPr>
          <p:cNvPr id="1367" name="Google Shape;1367;p33"/>
          <p:cNvSpPr txBox="1"/>
          <p:nvPr/>
        </p:nvSpPr>
        <p:spPr>
          <a:xfrm>
            <a:off x="5345424" y="2164489"/>
            <a:ext cx="5890592"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rgbClr val="FF0000"/>
                </a:solidFill>
                <a:latin typeface="Calibri"/>
                <a:ea typeface="Calibri"/>
                <a:cs typeface="Calibri"/>
                <a:sym typeface="Calibri"/>
              </a:rPr>
              <a:t>NO.1 Presentation</a:t>
            </a:r>
            <a:endParaRPr b="1" sz="2800">
              <a:solidFill>
                <a:srgbClr val="FF0000"/>
              </a:solidFill>
              <a:latin typeface="Calibri"/>
              <a:ea typeface="Calibri"/>
              <a:cs typeface="Calibri"/>
              <a:sym typeface="Calibri"/>
            </a:endParaRPr>
          </a:p>
        </p:txBody>
      </p:sp>
      <p:sp>
        <p:nvSpPr>
          <p:cNvPr id="1368" name="Google Shape;1368;p33"/>
          <p:cNvSpPr txBox="1"/>
          <p:nvPr/>
        </p:nvSpPr>
        <p:spPr>
          <a:xfrm>
            <a:off x="5345424" y="1762434"/>
            <a:ext cx="5890592"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F3F3F"/>
                </a:solidFill>
                <a:latin typeface="Calibri"/>
                <a:ea typeface="Calibri"/>
                <a:cs typeface="Calibri"/>
                <a:sym typeface="Calibri"/>
              </a:rPr>
              <a:t>Modern  PowerPoint  Presentation</a:t>
            </a:r>
            <a:endParaRPr b="1" sz="1600">
              <a:solidFill>
                <a:srgbClr val="C00000"/>
              </a:solidFill>
              <a:latin typeface="Calibri"/>
              <a:ea typeface="Calibri"/>
              <a:cs typeface="Calibri"/>
              <a:sym typeface="Calibri"/>
            </a:endParaRPr>
          </a:p>
        </p:txBody>
      </p:sp>
      <p:sp>
        <p:nvSpPr>
          <p:cNvPr id="1369" name="Google Shape;1369;p33"/>
          <p:cNvSpPr txBox="1"/>
          <p:nvPr/>
        </p:nvSpPr>
        <p:spPr>
          <a:xfrm>
            <a:off x="5345424" y="2687839"/>
            <a:ext cx="5890592"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You can simply impress your audience and add a unique zing and appeal to your Presentations. Easy to change colors, photos and Text. </a:t>
            </a:r>
            <a:endParaRPr/>
          </a:p>
        </p:txBody>
      </p:sp>
      <p:sp>
        <p:nvSpPr>
          <p:cNvPr id="1370" name="Google Shape;1370;p33"/>
          <p:cNvSpPr/>
          <p:nvPr/>
        </p:nvSpPr>
        <p:spPr>
          <a:xfrm flipH="1">
            <a:off x="5707339" y="3549228"/>
            <a:ext cx="560666" cy="560666"/>
          </a:xfrm>
          <a:prstGeom prst="rect">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chemeClr val="accent2"/>
              </a:solidFill>
              <a:latin typeface="Calibri"/>
              <a:ea typeface="Calibri"/>
              <a:cs typeface="Calibri"/>
              <a:sym typeface="Calibri"/>
            </a:endParaRPr>
          </a:p>
        </p:txBody>
      </p:sp>
      <p:sp>
        <p:nvSpPr>
          <p:cNvPr id="1371" name="Google Shape;1371;p33"/>
          <p:cNvSpPr/>
          <p:nvPr/>
        </p:nvSpPr>
        <p:spPr>
          <a:xfrm flipH="1">
            <a:off x="8719221" y="3549228"/>
            <a:ext cx="560666" cy="560666"/>
          </a:xfrm>
          <a:prstGeom prst="rect">
            <a:avLst/>
          </a:prstGeom>
          <a:solidFill>
            <a:srgbClr val="EAEAEA"/>
          </a:solid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chemeClr val="accent2"/>
              </a:solidFill>
              <a:latin typeface="Calibri"/>
              <a:ea typeface="Calibri"/>
              <a:cs typeface="Calibri"/>
              <a:sym typeface="Calibri"/>
            </a:endParaRPr>
          </a:p>
        </p:txBody>
      </p:sp>
      <p:sp>
        <p:nvSpPr>
          <p:cNvPr id="1372" name="Google Shape;1372;p33"/>
          <p:cNvSpPr/>
          <p:nvPr/>
        </p:nvSpPr>
        <p:spPr>
          <a:xfrm flipH="1">
            <a:off x="10225162" y="3549166"/>
            <a:ext cx="560666" cy="560728"/>
          </a:xfrm>
          <a:prstGeom prst="rect">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chemeClr val="accent2"/>
              </a:solidFill>
              <a:latin typeface="Calibri"/>
              <a:ea typeface="Calibri"/>
              <a:cs typeface="Calibri"/>
              <a:sym typeface="Calibri"/>
            </a:endParaRPr>
          </a:p>
        </p:txBody>
      </p:sp>
      <p:sp>
        <p:nvSpPr>
          <p:cNvPr id="1373" name="Google Shape;1373;p33"/>
          <p:cNvSpPr/>
          <p:nvPr/>
        </p:nvSpPr>
        <p:spPr>
          <a:xfrm flipH="1">
            <a:off x="7213280" y="3549166"/>
            <a:ext cx="560666" cy="560728"/>
          </a:xfrm>
          <a:prstGeom prst="rect">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chemeClr val="accent2"/>
              </a:solidFill>
              <a:latin typeface="Calibri"/>
              <a:ea typeface="Calibri"/>
              <a:cs typeface="Calibri"/>
              <a:sym typeface="Calibri"/>
            </a:endParaRPr>
          </a:p>
        </p:txBody>
      </p:sp>
      <p:sp>
        <p:nvSpPr>
          <p:cNvPr id="1374" name="Google Shape;1374;p33"/>
          <p:cNvSpPr txBox="1"/>
          <p:nvPr/>
        </p:nvSpPr>
        <p:spPr>
          <a:xfrm>
            <a:off x="5345423" y="4970383"/>
            <a:ext cx="5147549"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Easy to change colors, photos and Text. You can simply impress your audience and add a unique zing and appeal to your Presentations. Get a modern PowerPoint  Presentation that is beautifully designed. You can simply impress your audience and add a unique zing and appeal to your Presentations. </a:t>
            </a:r>
            <a:endParaRPr/>
          </a:p>
        </p:txBody>
      </p:sp>
      <p:sp>
        <p:nvSpPr>
          <p:cNvPr id="1375" name="Google Shape;1375;p33"/>
          <p:cNvSpPr txBox="1"/>
          <p:nvPr/>
        </p:nvSpPr>
        <p:spPr>
          <a:xfrm>
            <a:off x="5345425" y="4227303"/>
            <a:ext cx="1250733"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rgbClr val="3F3F3F"/>
                </a:solidFill>
                <a:latin typeface="Calibri"/>
                <a:ea typeface="Calibri"/>
                <a:cs typeface="Calibri"/>
                <a:sym typeface="Calibri"/>
              </a:rPr>
              <a:t>Easy to change colors, photos and Text. </a:t>
            </a:r>
            <a:endParaRPr sz="1200">
              <a:solidFill>
                <a:srgbClr val="3F3F3F"/>
              </a:solidFill>
              <a:latin typeface="Calibri"/>
              <a:ea typeface="Calibri"/>
              <a:cs typeface="Calibri"/>
              <a:sym typeface="Calibri"/>
            </a:endParaRPr>
          </a:p>
        </p:txBody>
      </p:sp>
      <p:sp>
        <p:nvSpPr>
          <p:cNvPr id="1376" name="Google Shape;1376;p33"/>
          <p:cNvSpPr txBox="1"/>
          <p:nvPr/>
        </p:nvSpPr>
        <p:spPr>
          <a:xfrm>
            <a:off x="6841219" y="4197515"/>
            <a:ext cx="1250733"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rgbClr val="3F3F3F"/>
                </a:solidFill>
                <a:latin typeface="Calibri"/>
                <a:ea typeface="Calibri"/>
                <a:cs typeface="Calibri"/>
                <a:sym typeface="Calibri"/>
              </a:rPr>
              <a:t>Easy to change colors, photos and Text. </a:t>
            </a:r>
            <a:endParaRPr sz="1200">
              <a:solidFill>
                <a:srgbClr val="3F3F3F"/>
              </a:solidFill>
              <a:latin typeface="Calibri"/>
              <a:ea typeface="Calibri"/>
              <a:cs typeface="Calibri"/>
              <a:sym typeface="Calibri"/>
            </a:endParaRPr>
          </a:p>
        </p:txBody>
      </p:sp>
      <p:sp>
        <p:nvSpPr>
          <p:cNvPr id="1377" name="Google Shape;1377;p33"/>
          <p:cNvSpPr txBox="1"/>
          <p:nvPr/>
        </p:nvSpPr>
        <p:spPr>
          <a:xfrm>
            <a:off x="8368559" y="4227303"/>
            <a:ext cx="1250733"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rgbClr val="3F3F3F"/>
                </a:solidFill>
                <a:latin typeface="Calibri"/>
                <a:ea typeface="Calibri"/>
                <a:cs typeface="Calibri"/>
                <a:sym typeface="Calibri"/>
              </a:rPr>
              <a:t>Easy to change colors, photos and Text. </a:t>
            </a:r>
            <a:endParaRPr sz="1200">
              <a:solidFill>
                <a:srgbClr val="3F3F3F"/>
              </a:solidFill>
              <a:latin typeface="Calibri"/>
              <a:ea typeface="Calibri"/>
              <a:cs typeface="Calibri"/>
              <a:sym typeface="Calibri"/>
            </a:endParaRPr>
          </a:p>
        </p:txBody>
      </p:sp>
      <p:sp>
        <p:nvSpPr>
          <p:cNvPr id="1378" name="Google Shape;1378;p33"/>
          <p:cNvSpPr txBox="1"/>
          <p:nvPr/>
        </p:nvSpPr>
        <p:spPr>
          <a:xfrm>
            <a:off x="9880125" y="4227303"/>
            <a:ext cx="1250733"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rgbClr val="3F3F3F"/>
                </a:solidFill>
                <a:latin typeface="Calibri"/>
                <a:ea typeface="Calibri"/>
                <a:cs typeface="Calibri"/>
                <a:sym typeface="Calibri"/>
              </a:rPr>
              <a:t>Easy to change colors, photos and Text. </a:t>
            </a:r>
            <a:endParaRPr sz="1200">
              <a:solidFill>
                <a:srgbClr val="3F3F3F"/>
              </a:solidFill>
              <a:latin typeface="Calibri"/>
              <a:ea typeface="Calibri"/>
              <a:cs typeface="Calibri"/>
              <a:sym typeface="Calibri"/>
            </a:endParaRPr>
          </a:p>
        </p:txBody>
      </p:sp>
      <p:sp>
        <p:nvSpPr>
          <p:cNvPr id="1379" name="Google Shape;1379;p33"/>
          <p:cNvSpPr/>
          <p:nvPr/>
        </p:nvSpPr>
        <p:spPr>
          <a:xfrm>
            <a:off x="5424940" y="2153819"/>
            <a:ext cx="822960" cy="4572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380" name="Google Shape;1380;p33"/>
          <p:cNvPicPr preferRelativeResize="0"/>
          <p:nvPr/>
        </p:nvPicPr>
        <p:blipFill rotWithShape="1">
          <a:blip r:embed="rId3">
            <a:alphaModFix/>
          </a:blip>
          <a:srcRect b="0" l="0" r="0" t="0"/>
          <a:stretch/>
        </p:blipFill>
        <p:spPr>
          <a:xfrm>
            <a:off x="656025" y="3905742"/>
            <a:ext cx="4361895" cy="2264970"/>
          </a:xfrm>
          <a:prstGeom prst="rect">
            <a:avLst/>
          </a:prstGeom>
          <a:noFill/>
          <a:ln>
            <a:noFill/>
          </a:ln>
        </p:spPr>
      </p:pic>
      <p:pic>
        <p:nvPicPr>
          <p:cNvPr id="1381" name="Google Shape;1381;p33"/>
          <p:cNvPicPr preferRelativeResize="0"/>
          <p:nvPr/>
        </p:nvPicPr>
        <p:blipFill rotWithShape="1">
          <a:blip r:embed="rId4">
            <a:alphaModFix/>
          </a:blip>
          <a:srcRect b="0" l="0" r="0" t="0"/>
          <a:stretch/>
        </p:blipFill>
        <p:spPr>
          <a:xfrm>
            <a:off x="1393958" y="1379698"/>
            <a:ext cx="3311192" cy="2539516"/>
          </a:xfrm>
          <a:prstGeom prst="rect">
            <a:avLst/>
          </a:prstGeom>
          <a:noFill/>
          <a:ln>
            <a:noFill/>
          </a:ln>
        </p:spPr>
      </p:pic>
      <p:sp>
        <p:nvSpPr>
          <p:cNvPr id="1382" name="Google Shape;1382;p33"/>
          <p:cNvSpPr/>
          <p:nvPr/>
        </p:nvSpPr>
        <p:spPr>
          <a:xfrm>
            <a:off x="5830510" y="3687942"/>
            <a:ext cx="314325" cy="271463"/>
          </a:xfrm>
          <a:custGeom>
            <a:rect b="b" l="l" r="r" t="t"/>
            <a:pathLst>
              <a:path extrusionOk="0" h="28" w="30">
                <a:moveTo>
                  <a:pt x="27" y="28"/>
                </a:moveTo>
                <a:cubicBezTo>
                  <a:pt x="24" y="28"/>
                  <a:pt x="21" y="28"/>
                  <a:pt x="18" y="28"/>
                </a:cubicBezTo>
                <a:cubicBezTo>
                  <a:pt x="18" y="25"/>
                  <a:pt x="18" y="22"/>
                  <a:pt x="18" y="19"/>
                </a:cubicBezTo>
                <a:cubicBezTo>
                  <a:pt x="16" y="19"/>
                  <a:pt x="14" y="19"/>
                  <a:pt x="12" y="19"/>
                </a:cubicBezTo>
                <a:cubicBezTo>
                  <a:pt x="12" y="22"/>
                  <a:pt x="12" y="25"/>
                  <a:pt x="11" y="28"/>
                </a:cubicBezTo>
                <a:cubicBezTo>
                  <a:pt x="8" y="28"/>
                  <a:pt x="5" y="28"/>
                  <a:pt x="3" y="28"/>
                </a:cubicBezTo>
                <a:cubicBezTo>
                  <a:pt x="0" y="16"/>
                  <a:pt x="3" y="6"/>
                  <a:pt x="15" y="0"/>
                </a:cubicBezTo>
                <a:cubicBezTo>
                  <a:pt x="26" y="6"/>
                  <a:pt x="30" y="15"/>
                  <a:pt x="27" y="28"/>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383" name="Google Shape;1383;p33"/>
          <p:cNvGrpSpPr/>
          <p:nvPr/>
        </p:nvGrpSpPr>
        <p:grpSpPr>
          <a:xfrm>
            <a:off x="8832114" y="3693179"/>
            <a:ext cx="334963" cy="271463"/>
            <a:chOff x="384176" y="3632200"/>
            <a:chExt cx="334963" cy="271463"/>
          </a:xfrm>
        </p:grpSpPr>
        <p:sp>
          <p:nvSpPr>
            <p:cNvPr id="1384" name="Google Shape;1384;p33"/>
            <p:cNvSpPr/>
            <p:nvPr/>
          </p:nvSpPr>
          <p:spPr>
            <a:xfrm>
              <a:off x="384176" y="3719513"/>
              <a:ext cx="334963" cy="184150"/>
            </a:xfrm>
            <a:custGeom>
              <a:rect b="b" l="l" r="r" t="t"/>
              <a:pathLst>
                <a:path extrusionOk="0" h="19" w="32">
                  <a:moveTo>
                    <a:pt x="32" y="19"/>
                  </a:moveTo>
                  <a:cubicBezTo>
                    <a:pt x="21" y="19"/>
                    <a:pt x="11" y="19"/>
                    <a:pt x="0" y="19"/>
                  </a:cubicBezTo>
                  <a:cubicBezTo>
                    <a:pt x="0" y="13"/>
                    <a:pt x="0" y="7"/>
                    <a:pt x="0" y="0"/>
                  </a:cubicBezTo>
                  <a:cubicBezTo>
                    <a:pt x="11" y="0"/>
                    <a:pt x="21" y="0"/>
                    <a:pt x="32" y="0"/>
                  </a:cubicBezTo>
                  <a:cubicBezTo>
                    <a:pt x="32" y="6"/>
                    <a:pt x="32" y="12"/>
                    <a:pt x="32" y="19"/>
                  </a:cubicBezTo>
                  <a:close/>
                  <a:moveTo>
                    <a:pt x="30" y="2"/>
                  </a:moveTo>
                  <a:cubicBezTo>
                    <a:pt x="20" y="2"/>
                    <a:pt x="11" y="2"/>
                    <a:pt x="2" y="2"/>
                  </a:cubicBezTo>
                  <a:cubicBezTo>
                    <a:pt x="2" y="7"/>
                    <a:pt x="2" y="12"/>
                    <a:pt x="2" y="17"/>
                  </a:cubicBezTo>
                  <a:cubicBezTo>
                    <a:pt x="12" y="17"/>
                    <a:pt x="21" y="17"/>
                    <a:pt x="30" y="17"/>
                  </a:cubicBezTo>
                  <a:cubicBezTo>
                    <a:pt x="30" y="12"/>
                    <a:pt x="30" y="7"/>
                    <a:pt x="30" y="2"/>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85" name="Google Shape;1385;p33"/>
            <p:cNvSpPr/>
            <p:nvPr/>
          </p:nvSpPr>
          <p:spPr>
            <a:xfrm>
              <a:off x="425451" y="3681413"/>
              <a:ext cx="252413" cy="0"/>
            </a:xfrm>
            <a:custGeom>
              <a:rect b="b" l="l" r="r" t="t"/>
              <a:pathLst>
                <a:path extrusionOk="0" h="120000" w="24">
                  <a:moveTo>
                    <a:pt x="24" y="0"/>
                  </a:moveTo>
                  <a:cubicBezTo>
                    <a:pt x="16" y="0"/>
                    <a:pt x="8" y="0"/>
                    <a:pt x="0" y="0"/>
                  </a:cubicBezTo>
                  <a:cubicBezTo>
                    <a:pt x="0" y="0"/>
                    <a:pt x="0" y="0"/>
                    <a:pt x="0" y="0"/>
                  </a:cubicBezTo>
                  <a:cubicBezTo>
                    <a:pt x="8" y="0"/>
                    <a:pt x="16" y="0"/>
                    <a:pt x="24" y="0"/>
                  </a:cubicBezTo>
                  <a:cubicBezTo>
                    <a:pt x="24" y="0"/>
                    <a:pt x="24" y="0"/>
                    <a:pt x="24" y="0"/>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86" name="Google Shape;1386;p33"/>
            <p:cNvSpPr/>
            <p:nvPr/>
          </p:nvSpPr>
          <p:spPr>
            <a:xfrm>
              <a:off x="477838" y="3632200"/>
              <a:ext cx="147638" cy="9525"/>
            </a:xfrm>
            <a:custGeom>
              <a:rect b="b" l="l" r="r" t="t"/>
              <a:pathLst>
                <a:path extrusionOk="0" h="1" w="14">
                  <a:moveTo>
                    <a:pt x="14" y="1"/>
                  </a:moveTo>
                  <a:cubicBezTo>
                    <a:pt x="9" y="1"/>
                    <a:pt x="4" y="1"/>
                    <a:pt x="0" y="1"/>
                  </a:cubicBezTo>
                  <a:cubicBezTo>
                    <a:pt x="0" y="0"/>
                    <a:pt x="0" y="0"/>
                    <a:pt x="0" y="0"/>
                  </a:cubicBezTo>
                  <a:cubicBezTo>
                    <a:pt x="4" y="0"/>
                    <a:pt x="9" y="0"/>
                    <a:pt x="14" y="0"/>
                  </a:cubicBezTo>
                  <a:cubicBezTo>
                    <a:pt x="14" y="0"/>
                    <a:pt x="14" y="0"/>
                    <a:pt x="14" y="1"/>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87" name="Google Shape;1387;p33"/>
            <p:cNvSpPr/>
            <p:nvPr/>
          </p:nvSpPr>
          <p:spPr>
            <a:xfrm>
              <a:off x="520701" y="3768725"/>
              <a:ext cx="82550" cy="87313"/>
            </a:xfrm>
            <a:custGeom>
              <a:rect b="b" l="l" r="r" t="t"/>
              <a:pathLst>
                <a:path extrusionOk="0" h="9" w="8">
                  <a:moveTo>
                    <a:pt x="8" y="5"/>
                  </a:moveTo>
                  <a:cubicBezTo>
                    <a:pt x="5" y="6"/>
                    <a:pt x="3" y="8"/>
                    <a:pt x="0" y="9"/>
                  </a:cubicBezTo>
                  <a:cubicBezTo>
                    <a:pt x="0" y="6"/>
                    <a:pt x="0" y="3"/>
                    <a:pt x="0" y="0"/>
                  </a:cubicBezTo>
                  <a:cubicBezTo>
                    <a:pt x="3" y="2"/>
                    <a:pt x="5" y="3"/>
                    <a:pt x="8" y="5"/>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388" name="Google Shape;1388;p33"/>
          <p:cNvGrpSpPr/>
          <p:nvPr/>
        </p:nvGrpSpPr>
        <p:grpSpPr>
          <a:xfrm>
            <a:off x="10348328" y="3693179"/>
            <a:ext cx="314325" cy="292100"/>
            <a:chOff x="384176" y="4767263"/>
            <a:chExt cx="314325" cy="292100"/>
          </a:xfrm>
        </p:grpSpPr>
        <p:sp>
          <p:nvSpPr>
            <p:cNvPr id="1389" name="Google Shape;1389;p33"/>
            <p:cNvSpPr/>
            <p:nvPr/>
          </p:nvSpPr>
          <p:spPr>
            <a:xfrm>
              <a:off x="446088" y="4767263"/>
              <a:ext cx="252413" cy="233363"/>
            </a:xfrm>
            <a:custGeom>
              <a:rect b="b" l="l" r="r" t="t"/>
              <a:pathLst>
                <a:path extrusionOk="0" h="24" w="24">
                  <a:moveTo>
                    <a:pt x="24" y="24"/>
                  </a:moveTo>
                  <a:cubicBezTo>
                    <a:pt x="17" y="24"/>
                    <a:pt x="10" y="24"/>
                    <a:pt x="3" y="24"/>
                  </a:cubicBezTo>
                  <a:cubicBezTo>
                    <a:pt x="3" y="24"/>
                    <a:pt x="2" y="24"/>
                    <a:pt x="0" y="24"/>
                  </a:cubicBezTo>
                  <a:cubicBezTo>
                    <a:pt x="0" y="20"/>
                    <a:pt x="0" y="16"/>
                    <a:pt x="0" y="12"/>
                  </a:cubicBezTo>
                  <a:cubicBezTo>
                    <a:pt x="0" y="9"/>
                    <a:pt x="0" y="5"/>
                    <a:pt x="0" y="0"/>
                  </a:cubicBezTo>
                  <a:cubicBezTo>
                    <a:pt x="8" y="0"/>
                    <a:pt x="15" y="0"/>
                    <a:pt x="22" y="0"/>
                  </a:cubicBezTo>
                  <a:cubicBezTo>
                    <a:pt x="23" y="0"/>
                    <a:pt x="24" y="2"/>
                    <a:pt x="24" y="3"/>
                  </a:cubicBezTo>
                  <a:cubicBezTo>
                    <a:pt x="24" y="10"/>
                    <a:pt x="24" y="17"/>
                    <a:pt x="24" y="24"/>
                  </a:cubicBezTo>
                  <a:close/>
                  <a:moveTo>
                    <a:pt x="22" y="22"/>
                  </a:moveTo>
                  <a:cubicBezTo>
                    <a:pt x="22" y="15"/>
                    <a:pt x="22" y="9"/>
                    <a:pt x="22" y="2"/>
                  </a:cubicBezTo>
                  <a:cubicBezTo>
                    <a:pt x="16" y="2"/>
                    <a:pt x="9" y="2"/>
                    <a:pt x="2" y="2"/>
                  </a:cubicBezTo>
                  <a:cubicBezTo>
                    <a:pt x="2" y="9"/>
                    <a:pt x="2" y="16"/>
                    <a:pt x="2" y="22"/>
                  </a:cubicBezTo>
                  <a:cubicBezTo>
                    <a:pt x="9" y="22"/>
                    <a:pt x="16" y="22"/>
                    <a:pt x="22" y="22"/>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90" name="Google Shape;1390;p33"/>
            <p:cNvSpPr/>
            <p:nvPr/>
          </p:nvSpPr>
          <p:spPr>
            <a:xfrm>
              <a:off x="384176" y="4826000"/>
              <a:ext cx="261938" cy="233363"/>
            </a:xfrm>
            <a:custGeom>
              <a:rect b="b" l="l" r="r" t="t"/>
              <a:pathLst>
                <a:path extrusionOk="0" h="24" w="25">
                  <a:moveTo>
                    <a:pt x="3" y="21"/>
                  </a:moveTo>
                  <a:cubicBezTo>
                    <a:pt x="11" y="21"/>
                    <a:pt x="18" y="21"/>
                    <a:pt x="25" y="21"/>
                  </a:cubicBezTo>
                  <a:cubicBezTo>
                    <a:pt x="25" y="22"/>
                    <a:pt x="25" y="22"/>
                    <a:pt x="25" y="23"/>
                  </a:cubicBezTo>
                  <a:cubicBezTo>
                    <a:pt x="23" y="23"/>
                    <a:pt x="20" y="23"/>
                    <a:pt x="18" y="23"/>
                  </a:cubicBezTo>
                  <a:cubicBezTo>
                    <a:pt x="13" y="23"/>
                    <a:pt x="6" y="24"/>
                    <a:pt x="2" y="22"/>
                  </a:cubicBezTo>
                  <a:cubicBezTo>
                    <a:pt x="0" y="19"/>
                    <a:pt x="2" y="12"/>
                    <a:pt x="1" y="6"/>
                  </a:cubicBezTo>
                  <a:cubicBezTo>
                    <a:pt x="1" y="4"/>
                    <a:pt x="1" y="2"/>
                    <a:pt x="1" y="0"/>
                  </a:cubicBezTo>
                  <a:cubicBezTo>
                    <a:pt x="2" y="0"/>
                    <a:pt x="2" y="0"/>
                    <a:pt x="3" y="0"/>
                  </a:cubicBezTo>
                  <a:cubicBezTo>
                    <a:pt x="3" y="7"/>
                    <a:pt x="3" y="14"/>
                    <a:pt x="3" y="21"/>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91" name="Google Shape;1391;p33"/>
            <p:cNvSpPr/>
            <p:nvPr/>
          </p:nvSpPr>
          <p:spPr>
            <a:xfrm>
              <a:off x="541338" y="4835525"/>
              <a:ext cx="93663" cy="106363"/>
            </a:xfrm>
            <a:custGeom>
              <a:rect b="b" l="l" r="r" t="t"/>
              <a:pathLst>
                <a:path extrusionOk="0" h="11" w="9">
                  <a:moveTo>
                    <a:pt x="0" y="0"/>
                  </a:moveTo>
                  <a:cubicBezTo>
                    <a:pt x="3" y="2"/>
                    <a:pt x="6" y="3"/>
                    <a:pt x="9" y="5"/>
                  </a:cubicBezTo>
                  <a:cubicBezTo>
                    <a:pt x="6" y="7"/>
                    <a:pt x="3" y="9"/>
                    <a:pt x="0" y="11"/>
                  </a:cubicBezTo>
                  <a:cubicBezTo>
                    <a:pt x="0" y="7"/>
                    <a:pt x="0" y="4"/>
                    <a:pt x="0" y="0"/>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392" name="Google Shape;1392;p33"/>
          <p:cNvSpPr/>
          <p:nvPr/>
        </p:nvSpPr>
        <p:spPr>
          <a:xfrm>
            <a:off x="7358568" y="3708818"/>
            <a:ext cx="334963" cy="309563"/>
          </a:xfrm>
          <a:custGeom>
            <a:rect b="b" l="l" r="r" t="t"/>
            <a:pathLst>
              <a:path extrusionOk="0" h="32" w="32">
                <a:moveTo>
                  <a:pt x="16" y="32"/>
                </a:moveTo>
                <a:cubicBezTo>
                  <a:pt x="7" y="32"/>
                  <a:pt x="0" y="25"/>
                  <a:pt x="0" y="16"/>
                </a:cubicBezTo>
                <a:cubicBezTo>
                  <a:pt x="0" y="7"/>
                  <a:pt x="7" y="0"/>
                  <a:pt x="16" y="0"/>
                </a:cubicBezTo>
                <a:cubicBezTo>
                  <a:pt x="25" y="0"/>
                  <a:pt x="32" y="7"/>
                  <a:pt x="32" y="16"/>
                </a:cubicBezTo>
                <a:cubicBezTo>
                  <a:pt x="32" y="24"/>
                  <a:pt x="25" y="32"/>
                  <a:pt x="16" y="32"/>
                </a:cubicBezTo>
                <a:close/>
                <a:moveTo>
                  <a:pt x="30" y="16"/>
                </a:moveTo>
                <a:cubicBezTo>
                  <a:pt x="30" y="8"/>
                  <a:pt x="24" y="2"/>
                  <a:pt x="16" y="2"/>
                </a:cubicBezTo>
                <a:cubicBezTo>
                  <a:pt x="8" y="2"/>
                  <a:pt x="2" y="8"/>
                  <a:pt x="2" y="16"/>
                </a:cubicBezTo>
                <a:cubicBezTo>
                  <a:pt x="2" y="24"/>
                  <a:pt x="8" y="30"/>
                  <a:pt x="16" y="30"/>
                </a:cubicBezTo>
                <a:cubicBezTo>
                  <a:pt x="24" y="30"/>
                  <a:pt x="30" y="24"/>
                  <a:pt x="30" y="16"/>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93" name="Google Shape;1393;p33"/>
          <p:cNvSpPr/>
          <p:nvPr/>
        </p:nvSpPr>
        <p:spPr>
          <a:xfrm>
            <a:off x="7439818" y="3780492"/>
            <a:ext cx="166688" cy="165100"/>
          </a:xfrm>
          <a:custGeom>
            <a:rect b="b" l="l" r="r" t="t"/>
            <a:pathLst>
              <a:path extrusionOk="0" h="17" w="16">
                <a:moveTo>
                  <a:pt x="16" y="0"/>
                </a:moveTo>
                <a:cubicBezTo>
                  <a:pt x="14" y="10"/>
                  <a:pt x="9" y="16"/>
                  <a:pt x="0" y="17"/>
                </a:cubicBezTo>
                <a:cubicBezTo>
                  <a:pt x="1" y="8"/>
                  <a:pt x="7" y="2"/>
                  <a:pt x="16" y="0"/>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7" name="Shape 1397"/>
        <p:cNvGrpSpPr/>
        <p:nvPr/>
      </p:nvGrpSpPr>
      <p:grpSpPr>
        <a:xfrm>
          <a:off x="0" y="0"/>
          <a:ext cx="0" cy="0"/>
          <a:chOff x="0" y="0"/>
          <a:chExt cx="0" cy="0"/>
        </a:xfrm>
      </p:grpSpPr>
      <p:sp>
        <p:nvSpPr>
          <p:cNvPr id="1398" name="Google Shape;1398;p34"/>
          <p:cNvSpPr txBox="1"/>
          <p:nvPr/>
        </p:nvSpPr>
        <p:spPr>
          <a:xfrm>
            <a:off x="304549" y="1059609"/>
            <a:ext cx="3350752" cy="1735519"/>
          </a:xfrm>
          <a:prstGeom prst="rect">
            <a:avLst/>
          </a:prstGeom>
          <a:noFill/>
          <a:ln>
            <a:noFill/>
          </a:ln>
        </p:spPr>
        <p:txBody>
          <a:bodyPr anchorCtr="0" anchor="ctr" bIns="45700" lIns="91425" spcFirstLastPara="1" rIns="91425" wrap="square" tIns="45700">
            <a:noAutofit/>
          </a:bodyPr>
          <a:lstStyle/>
          <a:p>
            <a:pPr indent="0" lvl="0" marL="0" marR="0" rtl="0" algn="l">
              <a:lnSpc>
                <a:spcPct val="110000"/>
              </a:lnSpc>
              <a:spcBef>
                <a:spcPts val="0"/>
              </a:spcBef>
              <a:spcAft>
                <a:spcPts val="0"/>
              </a:spcAft>
              <a:buClr>
                <a:srgbClr val="E30613"/>
              </a:buClr>
              <a:buSzPts val="4000"/>
              <a:buFont typeface="Arial"/>
              <a:buNone/>
            </a:pPr>
            <a:r>
              <a:rPr b="1" lang="en-US" sz="4000">
                <a:solidFill>
                  <a:srgbClr val="E30613"/>
                </a:solidFill>
                <a:latin typeface="Arial Rounded"/>
                <a:ea typeface="Arial Rounded"/>
                <a:cs typeface="Arial Rounded"/>
                <a:sym typeface="Arial Rounded"/>
              </a:rPr>
              <a:t>Column </a:t>
            </a:r>
            <a:endParaRPr/>
          </a:p>
          <a:p>
            <a:pPr indent="0" lvl="0" marL="0" marR="0" rtl="0" algn="l">
              <a:lnSpc>
                <a:spcPct val="110000"/>
              </a:lnSpc>
              <a:spcBef>
                <a:spcPts val="800"/>
              </a:spcBef>
              <a:spcAft>
                <a:spcPts val="0"/>
              </a:spcAft>
              <a:buClr>
                <a:srgbClr val="E30613"/>
              </a:buClr>
              <a:buSzPts val="4000"/>
              <a:buFont typeface="Arial"/>
              <a:buNone/>
            </a:pPr>
            <a:r>
              <a:rPr b="1" lang="en-US" sz="4000">
                <a:solidFill>
                  <a:srgbClr val="E30613"/>
                </a:solidFill>
                <a:latin typeface="Arial Rounded"/>
                <a:ea typeface="Arial Rounded"/>
                <a:cs typeface="Arial Rounded"/>
                <a:sym typeface="Arial Rounded"/>
              </a:rPr>
              <a:t>Infographic</a:t>
            </a:r>
            <a:endParaRPr/>
          </a:p>
        </p:txBody>
      </p:sp>
      <p:sp>
        <p:nvSpPr>
          <p:cNvPr id="1399" name="Google Shape;1399;p34"/>
          <p:cNvSpPr txBox="1"/>
          <p:nvPr/>
        </p:nvSpPr>
        <p:spPr>
          <a:xfrm>
            <a:off x="4446050" y="1404149"/>
            <a:ext cx="6336000"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rgbClr val="E30613"/>
                </a:solidFill>
                <a:latin typeface="Calibri"/>
                <a:ea typeface="Calibri"/>
                <a:cs typeface="Calibri"/>
                <a:sym typeface="Calibri"/>
              </a:rPr>
              <a:t>You can simply impress your audience and add a unique zing and appeal to your Presentations.</a:t>
            </a:r>
            <a:endParaRPr b="1" sz="1400">
              <a:solidFill>
                <a:srgbClr val="E30613"/>
              </a:solidFill>
              <a:latin typeface="Calibri"/>
              <a:ea typeface="Calibri"/>
              <a:cs typeface="Calibri"/>
              <a:sym typeface="Calibri"/>
            </a:endParaRPr>
          </a:p>
        </p:txBody>
      </p:sp>
      <p:sp>
        <p:nvSpPr>
          <p:cNvPr id="1400" name="Google Shape;1400;p34"/>
          <p:cNvSpPr txBox="1"/>
          <p:nvPr/>
        </p:nvSpPr>
        <p:spPr>
          <a:xfrm>
            <a:off x="4446050" y="1931371"/>
            <a:ext cx="6336000" cy="415498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You can simply impress your audience and add a unique zing and appeal to your Presentations. I hope and I believe that this Template will your Time, Money and Reputation. You can simply impress your audience and add a unique zing and appeal to your Presentations. You can simply impress your audience and add a unique zing and appeal to your Presentations. I hope and I believe that this Template will your Time, Money and Reputation. You can simply impress your audience and add a unique zing and appeal to your Presentations. You can simply impress your audience and add a unique zing and appeal to your Presentations. I hope and I believe that this Template will your Time, Money and Reputation. You can simply impress your audience and add a unique zing and appeal to your Presentations. You can simply impress your audience and add a unique zing and appeal to your Presentations. You can simply impress your audience and add a unique zing and appeal to your Presentations. I hope and I believe that this Template will your Time, Money and Reputation. You can simply impress your audience and add a unique zing and appeal to your Presentations.</a:t>
            </a:r>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spcBef>
                <a:spcPts val="0"/>
              </a:spcBef>
              <a:spcAft>
                <a:spcPts val="0"/>
              </a:spcAft>
              <a:buNone/>
            </a:pPr>
            <a:r>
              <a:rPr lang="en-US" sz="1200">
                <a:solidFill>
                  <a:schemeClr val="dk1"/>
                </a:solidFill>
                <a:latin typeface="Calibri"/>
                <a:ea typeface="Calibri"/>
                <a:cs typeface="Calibri"/>
                <a:sym typeface="Calibri"/>
              </a:rPr>
              <a:t>You can simply impress your audience and add a unique zing and appeal to your Presentations. I hope and I believe that this Template will your Time, Money and Reputation. You can simply impress your audience and add a unique zing and appeal to your Presentations. Easy to change colors, photos and Text. </a:t>
            </a:r>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en-US" sz="1200">
                <a:solidFill>
                  <a:schemeClr val="dk1"/>
                </a:solidFill>
                <a:latin typeface="Calibri"/>
                <a:ea typeface="Calibri"/>
                <a:cs typeface="Calibri"/>
                <a:sym typeface="Calibri"/>
              </a:rPr>
              <a:t>You can simply impress your audience and add a unique zing and appeal to your Presentations. I hope and I believe that this Template will your Time, Money and Reputation. </a:t>
            </a:r>
            <a:endParaRPr/>
          </a:p>
        </p:txBody>
      </p:sp>
      <p:pic>
        <p:nvPicPr>
          <p:cNvPr id="1401" name="Google Shape;1401;p34"/>
          <p:cNvPicPr preferRelativeResize="0"/>
          <p:nvPr/>
        </p:nvPicPr>
        <p:blipFill rotWithShape="1">
          <a:blip r:embed="rId3">
            <a:alphaModFix/>
          </a:blip>
          <a:srcRect b="0" l="0" r="0" t="0"/>
          <a:stretch/>
        </p:blipFill>
        <p:spPr>
          <a:xfrm>
            <a:off x="767774" y="3256548"/>
            <a:ext cx="2839447" cy="2694577"/>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5" name="Shape 1405"/>
        <p:cNvGrpSpPr/>
        <p:nvPr/>
      </p:nvGrpSpPr>
      <p:grpSpPr>
        <a:xfrm>
          <a:off x="0" y="0"/>
          <a:ext cx="0" cy="0"/>
          <a:chOff x="0" y="0"/>
          <a:chExt cx="0" cy="0"/>
        </a:xfrm>
      </p:grpSpPr>
      <p:sp>
        <p:nvSpPr>
          <p:cNvPr id="1406" name="Google Shape;1406;p35"/>
          <p:cNvSpPr txBox="1"/>
          <p:nvPr/>
        </p:nvSpPr>
        <p:spPr>
          <a:xfrm>
            <a:off x="824900" y="4452650"/>
            <a:ext cx="4295739" cy="2046895"/>
          </a:xfrm>
          <a:prstGeom prst="rect">
            <a:avLst/>
          </a:prstGeom>
          <a:noFill/>
          <a:ln>
            <a:noFill/>
          </a:ln>
        </p:spPr>
        <p:txBody>
          <a:bodyPr anchorCtr="0" anchor="ctr" bIns="45700" lIns="91425" spcFirstLastPara="1" rIns="91425" wrap="square" tIns="45700">
            <a:noAutofit/>
          </a:bodyPr>
          <a:lstStyle/>
          <a:p>
            <a:pPr indent="0" lvl="0" marL="0" marR="0" rtl="0" algn="l">
              <a:lnSpc>
                <a:spcPct val="110000"/>
              </a:lnSpc>
              <a:spcBef>
                <a:spcPts val="0"/>
              </a:spcBef>
              <a:spcAft>
                <a:spcPts val="0"/>
              </a:spcAft>
              <a:buClr>
                <a:schemeClr val="lt1"/>
              </a:buClr>
              <a:buSzPts val="5400"/>
              <a:buFont typeface="Arial"/>
              <a:buNone/>
            </a:pPr>
            <a:r>
              <a:rPr b="1" lang="en-US" sz="5400">
                <a:solidFill>
                  <a:schemeClr val="lt1"/>
                </a:solidFill>
                <a:latin typeface="Calibri"/>
                <a:ea typeface="Calibri"/>
                <a:cs typeface="Calibri"/>
                <a:sym typeface="Calibri"/>
              </a:rPr>
              <a:t>Column </a:t>
            </a:r>
            <a:endParaRPr/>
          </a:p>
          <a:p>
            <a:pPr indent="0" lvl="0" marL="0" marR="0" rtl="0" algn="l">
              <a:lnSpc>
                <a:spcPct val="110000"/>
              </a:lnSpc>
              <a:spcBef>
                <a:spcPts val="1080"/>
              </a:spcBef>
              <a:spcAft>
                <a:spcPts val="0"/>
              </a:spcAft>
              <a:buClr>
                <a:schemeClr val="lt1"/>
              </a:buClr>
              <a:buSzPts val="5400"/>
              <a:buFont typeface="Arial"/>
              <a:buNone/>
            </a:pPr>
            <a:r>
              <a:rPr b="1" lang="en-US" sz="5400">
                <a:solidFill>
                  <a:schemeClr val="lt1"/>
                </a:solidFill>
                <a:latin typeface="Calibri"/>
                <a:ea typeface="Calibri"/>
                <a:cs typeface="Calibri"/>
                <a:sym typeface="Calibri"/>
              </a:rPr>
              <a:t>Style</a:t>
            </a:r>
            <a:endParaRPr/>
          </a:p>
        </p:txBody>
      </p:sp>
      <p:grpSp>
        <p:nvGrpSpPr>
          <p:cNvPr id="1407" name="Google Shape;1407;p35"/>
          <p:cNvGrpSpPr/>
          <p:nvPr/>
        </p:nvGrpSpPr>
        <p:grpSpPr>
          <a:xfrm>
            <a:off x="6495915" y="337531"/>
            <a:ext cx="4958341" cy="3041109"/>
            <a:chOff x="6547859" y="219658"/>
            <a:chExt cx="4958341" cy="3041109"/>
          </a:xfrm>
        </p:grpSpPr>
        <p:sp>
          <p:nvSpPr>
            <p:cNvPr id="1408" name="Google Shape;1408;p35"/>
            <p:cNvSpPr txBox="1"/>
            <p:nvPr/>
          </p:nvSpPr>
          <p:spPr>
            <a:xfrm>
              <a:off x="6547859" y="953179"/>
              <a:ext cx="495834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lt1"/>
                  </a:solidFill>
                  <a:latin typeface="Calibri"/>
                  <a:ea typeface="Calibri"/>
                  <a:cs typeface="Calibri"/>
                  <a:sym typeface="Calibri"/>
                </a:rPr>
                <a:t>Modern PowerPoint Presentation Templates</a:t>
              </a:r>
              <a:endParaRPr b="1" sz="1400">
                <a:solidFill>
                  <a:schemeClr val="lt1"/>
                </a:solidFill>
                <a:latin typeface="Calibri"/>
                <a:ea typeface="Calibri"/>
                <a:cs typeface="Calibri"/>
                <a:sym typeface="Calibri"/>
              </a:endParaRPr>
            </a:p>
          </p:txBody>
        </p:sp>
        <p:sp>
          <p:nvSpPr>
            <p:cNvPr id="1409" name="Google Shape;1409;p35"/>
            <p:cNvSpPr txBox="1"/>
            <p:nvPr/>
          </p:nvSpPr>
          <p:spPr>
            <a:xfrm>
              <a:off x="6547859" y="1321775"/>
              <a:ext cx="4958340"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lt1"/>
                  </a:solidFill>
                  <a:latin typeface="Calibri"/>
                  <a:ea typeface="Calibri"/>
                  <a:cs typeface="Calibri"/>
                  <a:sym typeface="Calibri"/>
                </a:rPr>
                <a:t>Get a modern PowerPoint  Presentation that is beautifully designed. I hope and I believe that this Template will your Time, Money and Reputation. Easy to change colors, photos and Text. You can simply impress your audience and add a unique zing and appeal to your Reports and Presentations with our Templates. Get a modern PowerPoint  Presentation that is beautifully designed. I hope and I believe that this Template will your Time, Money and Reputation. Easy to change colors, photos and Text. You can simply impress your audience and add a unique zing and appeal to your Reports and Presentations with our Templates..</a:t>
              </a:r>
              <a:endParaRPr sz="1200">
                <a:solidFill>
                  <a:schemeClr val="lt1"/>
                </a:solidFill>
                <a:latin typeface="Calibri"/>
                <a:ea typeface="Calibri"/>
                <a:cs typeface="Calibri"/>
                <a:sym typeface="Calibri"/>
              </a:endParaRPr>
            </a:p>
          </p:txBody>
        </p:sp>
        <p:sp>
          <p:nvSpPr>
            <p:cNvPr id="1410" name="Google Shape;1410;p35"/>
            <p:cNvSpPr txBox="1"/>
            <p:nvPr/>
          </p:nvSpPr>
          <p:spPr>
            <a:xfrm>
              <a:off x="7263848" y="307586"/>
              <a:ext cx="4242351"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lt1"/>
                  </a:solidFill>
                  <a:latin typeface="Calibri"/>
                  <a:ea typeface="Calibri"/>
                  <a:cs typeface="Calibri"/>
                  <a:sym typeface="Calibri"/>
                </a:rPr>
                <a:t>Get a modern PowerPoint  Presentation that is beautifully designed.</a:t>
              </a:r>
              <a:endParaRPr/>
            </a:p>
          </p:txBody>
        </p:sp>
        <p:sp>
          <p:nvSpPr>
            <p:cNvPr id="1411" name="Google Shape;1411;p35"/>
            <p:cNvSpPr txBox="1"/>
            <p:nvPr/>
          </p:nvSpPr>
          <p:spPr>
            <a:xfrm>
              <a:off x="6547859" y="219658"/>
              <a:ext cx="872116"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400">
                  <a:solidFill>
                    <a:schemeClr val="lt1"/>
                  </a:solidFill>
                  <a:latin typeface="Calibri"/>
                  <a:ea typeface="Calibri"/>
                  <a:cs typeface="Calibri"/>
                  <a:sym typeface="Calibri"/>
                </a:rPr>
                <a:t>01</a:t>
              </a:r>
              <a:endParaRPr b="1" sz="4400">
                <a:solidFill>
                  <a:schemeClr val="lt1"/>
                </a:solidFill>
                <a:latin typeface="Calibri"/>
                <a:ea typeface="Calibri"/>
                <a:cs typeface="Calibri"/>
                <a:sym typeface="Calibri"/>
              </a:endParaRPr>
            </a:p>
          </p:txBody>
        </p:sp>
      </p:grpSp>
      <p:grpSp>
        <p:nvGrpSpPr>
          <p:cNvPr id="1412" name="Google Shape;1412;p35"/>
          <p:cNvGrpSpPr/>
          <p:nvPr/>
        </p:nvGrpSpPr>
        <p:grpSpPr>
          <a:xfrm>
            <a:off x="6495915" y="3479361"/>
            <a:ext cx="4958341" cy="3041109"/>
            <a:chOff x="6547859" y="219658"/>
            <a:chExt cx="4958341" cy="3041109"/>
          </a:xfrm>
        </p:grpSpPr>
        <p:sp>
          <p:nvSpPr>
            <p:cNvPr id="1413" name="Google Shape;1413;p35"/>
            <p:cNvSpPr txBox="1"/>
            <p:nvPr/>
          </p:nvSpPr>
          <p:spPr>
            <a:xfrm>
              <a:off x="6547859" y="953179"/>
              <a:ext cx="495834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lt1"/>
                  </a:solidFill>
                  <a:latin typeface="Calibri"/>
                  <a:ea typeface="Calibri"/>
                  <a:cs typeface="Calibri"/>
                  <a:sym typeface="Calibri"/>
                </a:rPr>
                <a:t>Modern PowerPoint Presentation Templates</a:t>
              </a:r>
              <a:endParaRPr b="1" sz="1400">
                <a:solidFill>
                  <a:schemeClr val="lt1"/>
                </a:solidFill>
                <a:latin typeface="Calibri"/>
                <a:ea typeface="Calibri"/>
                <a:cs typeface="Calibri"/>
                <a:sym typeface="Calibri"/>
              </a:endParaRPr>
            </a:p>
          </p:txBody>
        </p:sp>
        <p:sp>
          <p:nvSpPr>
            <p:cNvPr id="1414" name="Google Shape;1414;p35"/>
            <p:cNvSpPr txBox="1"/>
            <p:nvPr/>
          </p:nvSpPr>
          <p:spPr>
            <a:xfrm>
              <a:off x="6547859" y="1321775"/>
              <a:ext cx="4958340"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lt1"/>
                  </a:solidFill>
                  <a:latin typeface="Calibri"/>
                  <a:ea typeface="Calibri"/>
                  <a:cs typeface="Calibri"/>
                  <a:sym typeface="Calibri"/>
                </a:rPr>
                <a:t>Get a modern PowerPoint  Presentation that is beautifully designed. I hope and I believe that this Template will your Time, Money and Reputation. Easy to change colors, photos and Text. You can simply impress your audience and add a unique zing and appeal to your Reports and Presentations with our Templates. Get a modern PowerPoint  Presentation that is beautifully designed. I hope and I believe that this Template will your Time, Money and Reputation. Easy to change colors, photos and Text. You can simply impress your audience and add a unique zing and appeal to your Reports and Presentations with our Templates..</a:t>
              </a:r>
              <a:endParaRPr sz="1200">
                <a:solidFill>
                  <a:schemeClr val="lt1"/>
                </a:solidFill>
                <a:latin typeface="Calibri"/>
                <a:ea typeface="Calibri"/>
                <a:cs typeface="Calibri"/>
                <a:sym typeface="Calibri"/>
              </a:endParaRPr>
            </a:p>
          </p:txBody>
        </p:sp>
        <p:sp>
          <p:nvSpPr>
            <p:cNvPr id="1415" name="Google Shape;1415;p35"/>
            <p:cNvSpPr txBox="1"/>
            <p:nvPr/>
          </p:nvSpPr>
          <p:spPr>
            <a:xfrm>
              <a:off x="7263848" y="307586"/>
              <a:ext cx="4242351"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lt1"/>
                  </a:solidFill>
                  <a:latin typeface="Calibri"/>
                  <a:ea typeface="Calibri"/>
                  <a:cs typeface="Calibri"/>
                  <a:sym typeface="Calibri"/>
                </a:rPr>
                <a:t>Get a modern PowerPoint  Presentation that is beautifully designed.</a:t>
              </a:r>
              <a:endParaRPr/>
            </a:p>
          </p:txBody>
        </p:sp>
        <p:sp>
          <p:nvSpPr>
            <p:cNvPr id="1416" name="Google Shape;1416;p35"/>
            <p:cNvSpPr txBox="1"/>
            <p:nvPr/>
          </p:nvSpPr>
          <p:spPr>
            <a:xfrm>
              <a:off x="6547859" y="219658"/>
              <a:ext cx="872116"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400">
                  <a:solidFill>
                    <a:schemeClr val="lt1"/>
                  </a:solidFill>
                  <a:latin typeface="Calibri"/>
                  <a:ea typeface="Calibri"/>
                  <a:cs typeface="Calibri"/>
                  <a:sym typeface="Calibri"/>
                </a:rPr>
                <a:t>02</a:t>
              </a:r>
              <a:endParaRPr b="1" sz="4400">
                <a:solidFill>
                  <a:schemeClr val="lt1"/>
                </a:solidFill>
                <a:latin typeface="Calibri"/>
                <a:ea typeface="Calibri"/>
                <a:cs typeface="Calibri"/>
                <a:sym typeface="Calibri"/>
              </a:endParaRPr>
            </a:p>
          </p:txBody>
        </p:sp>
      </p:grpSp>
      <p:sp>
        <p:nvSpPr>
          <p:cNvPr id="1417" name="Google Shape;1417;p35"/>
          <p:cNvSpPr txBox="1"/>
          <p:nvPr/>
        </p:nvSpPr>
        <p:spPr>
          <a:xfrm>
            <a:off x="4150605" y="4607581"/>
            <a:ext cx="1940068"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lt1"/>
                </a:solidFill>
                <a:latin typeface="Calibri"/>
                <a:ea typeface="Calibri"/>
                <a:cs typeface="Calibri"/>
                <a:sym typeface="Calibri"/>
              </a:rPr>
              <a:t>Get a modern PowerPoint  Presentation that is beautifully designed. I hope and I believe that simply impress your audience and add a to your Reports and Presentations with our Templates..</a:t>
            </a:r>
            <a:endParaRPr sz="1200">
              <a:solidFill>
                <a:schemeClr val="lt1"/>
              </a:solidFill>
              <a:latin typeface="Calibri"/>
              <a:ea typeface="Calibri"/>
              <a:cs typeface="Calibri"/>
              <a:sym typeface="Calibri"/>
            </a:endParaRPr>
          </a:p>
        </p:txBody>
      </p:sp>
      <p:pic>
        <p:nvPicPr>
          <p:cNvPr id="1418" name="Google Shape;1418;p35"/>
          <p:cNvPicPr preferRelativeResize="0"/>
          <p:nvPr/>
        </p:nvPicPr>
        <p:blipFill rotWithShape="1">
          <a:blip r:embed="rId3">
            <a:alphaModFix/>
          </a:blip>
          <a:srcRect b="0" l="0" r="0" t="0"/>
          <a:stretch/>
        </p:blipFill>
        <p:spPr>
          <a:xfrm>
            <a:off x="824900" y="496536"/>
            <a:ext cx="5178665" cy="365552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2" name="Shape 1422"/>
        <p:cNvGrpSpPr/>
        <p:nvPr/>
      </p:nvGrpSpPr>
      <p:grpSpPr>
        <a:xfrm>
          <a:off x="0" y="0"/>
          <a:ext cx="0" cy="0"/>
          <a:chOff x="0" y="0"/>
          <a:chExt cx="0" cy="0"/>
        </a:xfrm>
      </p:grpSpPr>
      <p:grpSp>
        <p:nvGrpSpPr>
          <p:cNvPr id="1423" name="Google Shape;1423;p36"/>
          <p:cNvGrpSpPr/>
          <p:nvPr/>
        </p:nvGrpSpPr>
        <p:grpSpPr>
          <a:xfrm>
            <a:off x="-2106017" y="3785240"/>
            <a:ext cx="12192000" cy="1554272"/>
            <a:chOff x="76533" y="2853701"/>
            <a:chExt cx="12192000" cy="1554272"/>
          </a:xfrm>
        </p:grpSpPr>
        <p:sp>
          <p:nvSpPr>
            <p:cNvPr id="1424" name="Google Shape;1424;p36"/>
            <p:cNvSpPr txBox="1"/>
            <p:nvPr/>
          </p:nvSpPr>
          <p:spPr>
            <a:xfrm>
              <a:off x="76533" y="2853701"/>
              <a:ext cx="12192000" cy="1200329"/>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7200">
                  <a:solidFill>
                    <a:srgbClr val="FF0000"/>
                  </a:solidFill>
                  <a:latin typeface="Calibri"/>
                  <a:ea typeface="Calibri"/>
                  <a:cs typeface="Calibri"/>
                  <a:sym typeface="Calibri"/>
                </a:rPr>
                <a:t>THANK YOU</a:t>
              </a:r>
              <a:endParaRPr b="1" sz="7200">
                <a:solidFill>
                  <a:srgbClr val="FF0000"/>
                </a:solidFill>
                <a:latin typeface="Calibri"/>
                <a:ea typeface="Calibri"/>
                <a:cs typeface="Calibri"/>
                <a:sym typeface="Calibri"/>
              </a:endParaRPr>
            </a:p>
          </p:txBody>
        </p:sp>
        <p:sp>
          <p:nvSpPr>
            <p:cNvPr id="1425" name="Google Shape;1425;p36"/>
            <p:cNvSpPr txBox="1"/>
            <p:nvPr/>
          </p:nvSpPr>
          <p:spPr>
            <a:xfrm>
              <a:off x="76681" y="3946308"/>
              <a:ext cx="12191852" cy="46166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Calibri"/>
                  <a:ea typeface="Calibri"/>
                  <a:cs typeface="Calibri"/>
                  <a:sym typeface="Calibri"/>
                </a:rPr>
                <a:t>Insert the Sub Title of Your Presentation</a:t>
              </a:r>
              <a:endParaRPr b="1" sz="2400">
                <a:solidFill>
                  <a:schemeClr val="dk1"/>
                </a:solidFill>
                <a:latin typeface="Calibri"/>
                <a:ea typeface="Calibri"/>
                <a:cs typeface="Calibri"/>
                <a:sym typeface="Calibri"/>
              </a:endParaRPr>
            </a:p>
          </p:txBody>
        </p:sp>
      </p:grpSp>
      <p:sp>
        <p:nvSpPr>
          <p:cNvPr id="1426" name="Google Shape;1426;p36"/>
          <p:cNvSpPr txBox="1"/>
          <p:nvPr/>
        </p:nvSpPr>
        <p:spPr>
          <a:xfrm>
            <a:off x="8173965" y="2431024"/>
            <a:ext cx="3419518" cy="25545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Get a modern PowerPoint  Presentation that is beautifully designed. I hope and I believe that simply impress your audience and add a to your Reports and Presentations with our Templates..</a:t>
            </a:r>
            <a:endParaRPr sz="2000">
              <a:solidFill>
                <a:schemeClr val="dk1"/>
              </a:solidFill>
              <a:latin typeface="Calibri"/>
              <a:ea typeface="Calibri"/>
              <a:cs typeface="Calibri"/>
              <a:sym typeface="Calibri"/>
            </a:endParaRPr>
          </a:p>
        </p:txBody>
      </p:sp>
      <p:pic>
        <p:nvPicPr>
          <p:cNvPr id="1427" name="Google Shape;1427;p36"/>
          <p:cNvPicPr preferRelativeResize="0"/>
          <p:nvPr/>
        </p:nvPicPr>
        <p:blipFill rotWithShape="1">
          <a:blip r:embed="rId3">
            <a:alphaModFix/>
          </a:blip>
          <a:srcRect b="0" l="0" r="0" t="0"/>
          <a:stretch/>
        </p:blipFill>
        <p:spPr>
          <a:xfrm>
            <a:off x="2991831" y="3298557"/>
            <a:ext cx="2159132" cy="582238"/>
          </a:xfrm>
          <a:prstGeom prst="rect">
            <a:avLst/>
          </a:prstGeom>
          <a:noFill/>
          <a:ln>
            <a:noFill/>
          </a:ln>
        </p:spPr>
      </p:pic>
      <p:pic>
        <p:nvPicPr>
          <p:cNvPr id="1428" name="Google Shape;1428;p36"/>
          <p:cNvPicPr preferRelativeResize="0"/>
          <p:nvPr/>
        </p:nvPicPr>
        <p:blipFill rotWithShape="1">
          <a:blip r:embed="rId4">
            <a:alphaModFix/>
          </a:blip>
          <a:srcRect b="0" l="0" r="0" t="0"/>
          <a:stretch/>
        </p:blipFill>
        <p:spPr>
          <a:xfrm>
            <a:off x="3218295" y="1605688"/>
            <a:ext cx="1706204" cy="1194343"/>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2" name="Shape 1432"/>
        <p:cNvGrpSpPr/>
        <p:nvPr/>
      </p:nvGrpSpPr>
      <p:grpSpPr>
        <a:xfrm>
          <a:off x="0" y="0"/>
          <a:ext cx="0" cy="0"/>
          <a:chOff x="0" y="0"/>
          <a:chExt cx="0" cy="0"/>
        </a:xfrm>
      </p:grpSpPr>
      <p:sp>
        <p:nvSpPr>
          <p:cNvPr id="1433" name="Google Shape;1433;p37"/>
          <p:cNvSpPr txBox="1"/>
          <p:nvPr/>
        </p:nvSpPr>
        <p:spPr>
          <a:xfrm>
            <a:off x="1086928" y="3097166"/>
            <a:ext cx="10282687" cy="769441"/>
          </a:xfrm>
          <a:prstGeom prst="rect">
            <a:avLst/>
          </a:prstGeom>
          <a:noFill/>
          <a:ln>
            <a:noFill/>
          </a:ln>
        </p:spPr>
        <p:txBody>
          <a:bodyPr anchorCtr="0" anchor="ctr" bIns="45700" lIns="91425" spcFirstLastPara="1" rIns="91425" wrap="square" tIns="45700">
            <a:spAutoFit/>
          </a:bodyPr>
          <a:lstStyle/>
          <a:p>
            <a:pPr indent="0" lvl="0" marL="0" marR="0" rtl="0" algn="just">
              <a:spcBef>
                <a:spcPts val="0"/>
              </a:spcBef>
              <a:spcAft>
                <a:spcPts val="0"/>
              </a:spcAft>
              <a:buNone/>
            </a:pPr>
            <a:r>
              <a:rPr lang="en-US" sz="4400">
                <a:solidFill>
                  <a:srgbClr val="1F1F1F"/>
                </a:solidFill>
                <a:latin typeface="Arial"/>
                <a:ea typeface="Arial"/>
                <a:cs typeface="Arial"/>
                <a:sym typeface="Arial"/>
              </a:rPr>
              <a:t>www.plantillaspower-point.com</a:t>
            </a:r>
            <a:endParaRPr sz="4400">
              <a:solidFill>
                <a:srgbClr val="1F1F1F"/>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7" name="Shape 1437"/>
        <p:cNvGrpSpPr/>
        <p:nvPr/>
      </p:nvGrpSpPr>
      <p:grpSpPr>
        <a:xfrm>
          <a:off x="0" y="0"/>
          <a:ext cx="0" cy="0"/>
          <a:chOff x="0" y="0"/>
          <a:chExt cx="0" cy="0"/>
        </a:xfrm>
      </p:grpSpPr>
      <p:pic>
        <p:nvPicPr>
          <p:cNvPr id="1438" name="Google Shape;1438;p38"/>
          <p:cNvPicPr preferRelativeResize="0"/>
          <p:nvPr/>
        </p:nvPicPr>
        <p:blipFill rotWithShape="1">
          <a:blip r:embed="rId3">
            <a:alphaModFix/>
          </a:blip>
          <a:srcRect b="0" l="0" r="0" t="0"/>
          <a:stretch/>
        </p:blipFill>
        <p:spPr>
          <a:xfrm>
            <a:off x="255454" y="930442"/>
            <a:ext cx="9497952" cy="1012472"/>
          </a:xfrm>
          <a:prstGeom prst="rect">
            <a:avLst/>
          </a:prstGeom>
          <a:noFill/>
          <a:ln>
            <a:noFill/>
          </a:ln>
        </p:spPr>
      </p:pic>
      <p:pic>
        <p:nvPicPr>
          <p:cNvPr id="1439" name="Google Shape;1439;p38"/>
          <p:cNvPicPr preferRelativeResize="0"/>
          <p:nvPr/>
        </p:nvPicPr>
        <p:blipFill rotWithShape="1">
          <a:blip r:embed="rId4">
            <a:alphaModFix/>
          </a:blip>
          <a:srcRect b="0" l="0" r="0" t="0"/>
          <a:stretch/>
        </p:blipFill>
        <p:spPr>
          <a:xfrm>
            <a:off x="10171745" y="1285266"/>
            <a:ext cx="1635245" cy="302823"/>
          </a:xfrm>
          <a:prstGeom prst="rect">
            <a:avLst/>
          </a:prstGeom>
          <a:noFill/>
          <a:ln>
            <a:noFill/>
          </a:ln>
        </p:spPr>
      </p:pic>
      <p:pic>
        <p:nvPicPr>
          <p:cNvPr id="1440" name="Google Shape;1440;p38"/>
          <p:cNvPicPr preferRelativeResize="0"/>
          <p:nvPr/>
        </p:nvPicPr>
        <p:blipFill rotWithShape="1">
          <a:blip r:embed="rId5">
            <a:alphaModFix/>
          </a:blip>
          <a:srcRect b="0" l="0" r="0" t="0"/>
          <a:stretch/>
        </p:blipFill>
        <p:spPr>
          <a:xfrm>
            <a:off x="367750" y="1821689"/>
            <a:ext cx="421772" cy="4498902"/>
          </a:xfrm>
          <a:prstGeom prst="rect">
            <a:avLst/>
          </a:prstGeom>
          <a:noFill/>
          <a:ln>
            <a:noFill/>
          </a:ln>
        </p:spPr>
      </p:pic>
      <p:pic>
        <p:nvPicPr>
          <p:cNvPr id="1441" name="Google Shape;1441;p38"/>
          <p:cNvPicPr preferRelativeResize="0"/>
          <p:nvPr/>
        </p:nvPicPr>
        <p:blipFill rotWithShape="1">
          <a:blip r:embed="rId6">
            <a:alphaModFix/>
          </a:blip>
          <a:srcRect b="0" l="0" r="0" t="0"/>
          <a:stretch/>
        </p:blipFill>
        <p:spPr>
          <a:xfrm>
            <a:off x="8026966" y="3126300"/>
            <a:ext cx="3780024" cy="3001784"/>
          </a:xfrm>
          <a:prstGeom prst="rect">
            <a:avLst/>
          </a:prstGeom>
          <a:noFill/>
          <a:ln>
            <a:noFill/>
          </a:ln>
        </p:spPr>
      </p:pic>
      <p:pic>
        <p:nvPicPr>
          <p:cNvPr id="1442" name="Google Shape;1442;p38"/>
          <p:cNvPicPr preferRelativeResize="0"/>
          <p:nvPr/>
        </p:nvPicPr>
        <p:blipFill rotWithShape="1">
          <a:blip r:embed="rId7">
            <a:alphaModFix/>
          </a:blip>
          <a:srcRect b="0" l="0" r="0" t="0"/>
          <a:stretch/>
        </p:blipFill>
        <p:spPr>
          <a:xfrm>
            <a:off x="2191370" y="2820844"/>
            <a:ext cx="4032967" cy="330724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6" name="Shape 1446"/>
        <p:cNvGrpSpPr/>
        <p:nvPr/>
      </p:nvGrpSpPr>
      <p:grpSpPr>
        <a:xfrm>
          <a:off x="0" y="0"/>
          <a:ext cx="0" cy="0"/>
          <a:chOff x="0" y="0"/>
          <a:chExt cx="0" cy="0"/>
        </a:xfrm>
      </p:grpSpPr>
      <p:pic>
        <p:nvPicPr>
          <p:cNvPr id="1447" name="Google Shape;1447;p39"/>
          <p:cNvPicPr preferRelativeResize="0"/>
          <p:nvPr/>
        </p:nvPicPr>
        <p:blipFill rotWithShape="1">
          <a:blip r:embed="rId3">
            <a:alphaModFix/>
          </a:blip>
          <a:srcRect b="0" l="0" r="0" t="0"/>
          <a:stretch/>
        </p:blipFill>
        <p:spPr>
          <a:xfrm>
            <a:off x="575861" y="1269157"/>
            <a:ext cx="1614100" cy="1089031"/>
          </a:xfrm>
          <a:prstGeom prst="rect">
            <a:avLst/>
          </a:prstGeom>
          <a:noFill/>
          <a:ln>
            <a:noFill/>
          </a:ln>
        </p:spPr>
      </p:pic>
      <p:pic>
        <p:nvPicPr>
          <p:cNvPr id="1448" name="Google Shape;1448;p39"/>
          <p:cNvPicPr preferRelativeResize="0"/>
          <p:nvPr/>
        </p:nvPicPr>
        <p:blipFill rotWithShape="1">
          <a:blip r:embed="rId4">
            <a:alphaModFix/>
          </a:blip>
          <a:srcRect b="0" l="0" r="0" t="0"/>
          <a:stretch/>
        </p:blipFill>
        <p:spPr>
          <a:xfrm>
            <a:off x="642011" y="3049842"/>
            <a:ext cx="1547950" cy="3072797"/>
          </a:xfrm>
          <a:prstGeom prst="rect">
            <a:avLst/>
          </a:prstGeom>
          <a:noFill/>
          <a:ln>
            <a:noFill/>
          </a:ln>
        </p:spPr>
      </p:pic>
      <p:pic>
        <p:nvPicPr>
          <p:cNvPr id="1449" name="Google Shape;1449;p39"/>
          <p:cNvPicPr preferRelativeResize="0"/>
          <p:nvPr/>
        </p:nvPicPr>
        <p:blipFill rotWithShape="1">
          <a:blip r:embed="rId5">
            <a:alphaModFix/>
          </a:blip>
          <a:srcRect b="0" l="0" r="0" t="0"/>
          <a:stretch/>
        </p:blipFill>
        <p:spPr>
          <a:xfrm>
            <a:off x="2675084" y="1269157"/>
            <a:ext cx="1981334" cy="1678630"/>
          </a:xfrm>
          <a:prstGeom prst="rect">
            <a:avLst/>
          </a:prstGeom>
          <a:noFill/>
          <a:ln>
            <a:noFill/>
          </a:ln>
        </p:spPr>
      </p:pic>
      <p:pic>
        <p:nvPicPr>
          <p:cNvPr id="1450" name="Google Shape;1450;p39"/>
          <p:cNvPicPr preferRelativeResize="0"/>
          <p:nvPr/>
        </p:nvPicPr>
        <p:blipFill rotWithShape="1">
          <a:blip r:embed="rId6">
            <a:alphaModFix/>
          </a:blip>
          <a:srcRect b="0" l="0" r="0" t="0"/>
          <a:stretch/>
        </p:blipFill>
        <p:spPr>
          <a:xfrm>
            <a:off x="2675084" y="3902126"/>
            <a:ext cx="2346202" cy="2220513"/>
          </a:xfrm>
          <a:prstGeom prst="rect">
            <a:avLst/>
          </a:prstGeom>
          <a:noFill/>
          <a:ln>
            <a:noFill/>
          </a:ln>
        </p:spPr>
      </p:pic>
      <p:pic>
        <p:nvPicPr>
          <p:cNvPr id="1451" name="Google Shape;1451;p39"/>
          <p:cNvPicPr preferRelativeResize="0"/>
          <p:nvPr/>
        </p:nvPicPr>
        <p:blipFill rotWithShape="1">
          <a:blip r:embed="rId7">
            <a:alphaModFix/>
          </a:blip>
          <a:srcRect b="0" l="0" r="0" t="0"/>
          <a:stretch/>
        </p:blipFill>
        <p:spPr>
          <a:xfrm>
            <a:off x="4869761" y="1638665"/>
            <a:ext cx="4707375" cy="4483974"/>
          </a:xfrm>
          <a:prstGeom prst="rect">
            <a:avLst/>
          </a:prstGeom>
          <a:noFill/>
          <a:ln>
            <a:noFill/>
          </a:ln>
        </p:spPr>
      </p:pic>
      <p:pic>
        <p:nvPicPr>
          <p:cNvPr id="1452" name="Google Shape;1452;p39"/>
          <p:cNvPicPr preferRelativeResize="0"/>
          <p:nvPr/>
        </p:nvPicPr>
        <p:blipFill rotWithShape="1">
          <a:blip r:embed="rId8">
            <a:alphaModFix/>
          </a:blip>
          <a:srcRect b="0" l="0" r="0" t="0"/>
          <a:stretch/>
        </p:blipFill>
        <p:spPr>
          <a:xfrm>
            <a:off x="9984055" y="1531788"/>
            <a:ext cx="1437924" cy="1568022"/>
          </a:xfrm>
          <a:prstGeom prst="rect">
            <a:avLst/>
          </a:prstGeom>
          <a:noFill/>
          <a:ln>
            <a:noFill/>
          </a:ln>
        </p:spPr>
      </p:pic>
      <p:pic>
        <p:nvPicPr>
          <p:cNvPr id="1453" name="Google Shape;1453;p39"/>
          <p:cNvPicPr preferRelativeResize="0"/>
          <p:nvPr/>
        </p:nvPicPr>
        <p:blipFill rotWithShape="1">
          <a:blip r:embed="rId9">
            <a:alphaModFix/>
          </a:blip>
          <a:srcRect b="0" l="0" r="0" t="0"/>
          <a:stretch/>
        </p:blipFill>
        <p:spPr>
          <a:xfrm>
            <a:off x="9453202" y="4266296"/>
            <a:ext cx="2499630" cy="185634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4"/>
          <p:cNvSpPr txBox="1"/>
          <p:nvPr>
            <p:ph idx="4294967295" type="title"/>
          </p:nvPr>
        </p:nvSpPr>
        <p:spPr>
          <a:xfrm>
            <a:off x="-1764112" y="210223"/>
            <a:ext cx="10277475" cy="628650"/>
          </a:xfrm>
          <a:prstGeom prst="rect">
            <a:avLst/>
          </a:prstGeom>
          <a:noFill/>
          <a:ln>
            <a:noFill/>
          </a:ln>
        </p:spPr>
        <p:txBody>
          <a:bodyPr anchorCtr="0" anchor="ctr" bIns="121900" lIns="121900" spcFirstLastPara="1" rIns="121900" wrap="square" tIns="121900">
            <a:noAutofit/>
          </a:bodyPr>
          <a:lstStyle/>
          <a:p>
            <a:pPr indent="0" lvl="0" marL="0" rtl="0" algn="ctr">
              <a:lnSpc>
                <a:spcPct val="90000"/>
              </a:lnSpc>
              <a:spcBef>
                <a:spcPts val="0"/>
              </a:spcBef>
              <a:spcAft>
                <a:spcPts val="0"/>
              </a:spcAft>
              <a:buClr>
                <a:schemeClr val="dk1"/>
              </a:buClr>
              <a:buSzPts val="3200"/>
              <a:buFont typeface="Trebuchet MS"/>
              <a:buNone/>
            </a:pPr>
            <a:r>
              <a:rPr lang="en-US" sz="3200">
                <a:latin typeface="Trebuchet MS"/>
                <a:ea typeface="Trebuchet MS"/>
                <a:cs typeface="Trebuchet MS"/>
                <a:sym typeface="Trebuchet MS"/>
              </a:rPr>
              <a:t>Old Testament Timeline</a:t>
            </a:r>
            <a:endParaRPr sz="3200">
              <a:latin typeface="Trebuchet MS"/>
              <a:ea typeface="Trebuchet MS"/>
              <a:cs typeface="Trebuchet MS"/>
              <a:sym typeface="Trebuchet MS"/>
            </a:endParaRPr>
          </a:p>
        </p:txBody>
      </p:sp>
      <p:sp>
        <p:nvSpPr>
          <p:cNvPr id="447" name="Google Shape;447;p4"/>
          <p:cNvSpPr txBox="1"/>
          <p:nvPr/>
        </p:nvSpPr>
        <p:spPr>
          <a:xfrm>
            <a:off x="4340400" y="3676800"/>
            <a:ext cx="3511200" cy="708800"/>
          </a:xfrm>
          <a:prstGeom prst="rect">
            <a:avLst/>
          </a:prstGeom>
          <a:noFill/>
          <a:ln>
            <a:noFill/>
          </a:ln>
        </p:spPr>
        <p:txBody>
          <a:bodyPr anchorCtr="0" anchor="b" bIns="121900" lIns="121900" spcFirstLastPara="1" rIns="121900" wrap="square" tIns="121900">
            <a:noAutofit/>
          </a:bodyPr>
          <a:lstStyle/>
          <a:p>
            <a:pPr indent="0" lvl="0" marL="0" marR="0" rtl="0" algn="ctr">
              <a:spcBef>
                <a:spcPts val="0"/>
              </a:spcBef>
              <a:spcAft>
                <a:spcPts val="0"/>
              </a:spcAft>
              <a:buNone/>
            </a:pPr>
            <a:r>
              <a:rPr b="1" lang="en-US" sz="3200">
                <a:solidFill>
                  <a:schemeClr val="dk1"/>
                </a:solidFill>
                <a:latin typeface="Trebuchet MS"/>
                <a:ea typeface="Trebuchet MS"/>
                <a:cs typeface="Trebuchet MS"/>
                <a:sym typeface="Trebuchet MS"/>
              </a:rPr>
              <a:t>The Fall</a:t>
            </a:r>
            <a:endParaRPr b="1" sz="3200">
              <a:solidFill>
                <a:schemeClr val="dk1"/>
              </a:solidFill>
              <a:latin typeface="Trebuchet MS"/>
              <a:ea typeface="Trebuchet MS"/>
              <a:cs typeface="Trebuchet MS"/>
              <a:sym typeface="Trebuchet MS"/>
            </a:endParaRPr>
          </a:p>
        </p:txBody>
      </p:sp>
      <p:sp>
        <p:nvSpPr>
          <p:cNvPr id="448" name="Google Shape;448;p4"/>
          <p:cNvSpPr txBox="1"/>
          <p:nvPr/>
        </p:nvSpPr>
        <p:spPr>
          <a:xfrm>
            <a:off x="4416800" y="4284000"/>
            <a:ext cx="3358400" cy="1004400"/>
          </a:xfrm>
          <a:prstGeom prst="rect">
            <a:avLst/>
          </a:prstGeom>
          <a:noFill/>
          <a:ln>
            <a:noFill/>
          </a:ln>
        </p:spPr>
        <p:txBody>
          <a:bodyPr anchorCtr="0" anchor="t" bIns="121900" lIns="121900" spcFirstLastPara="1" rIns="121900" wrap="square" tIns="121900">
            <a:noAutofit/>
          </a:bodyPr>
          <a:lstStyle/>
          <a:p>
            <a:pPr indent="0" lvl="0" marL="0" marR="0" rtl="0" algn="ctr">
              <a:spcBef>
                <a:spcPts val="0"/>
              </a:spcBef>
              <a:spcAft>
                <a:spcPts val="0"/>
              </a:spcAft>
              <a:buNone/>
            </a:pPr>
            <a:r>
              <a:rPr lang="en-US" sz="2000">
                <a:solidFill>
                  <a:schemeClr val="dk1"/>
                </a:solidFill>
                <a:latin typeface="Adamina"/>
                <a:ea typeface="Adamina"/>
                <a:cs typeface="Adamina"/>
                <a:sym typeface="Adamina"/>
              </a:rPr>
              <a:t>Mercury is the closest planet to the Sun</a:t>
            </a:r>
            <a:endParaRPr sz="2000">
              <a:solidFill>
                <a:schemeClr val="dk1"/>
              </a:solidFill>
              <a:latin typeface="Adamina"/>
              <a:ea typeface="Adamina"/>
              <a:cs typeface="Adamina"/>
              <a:sym typeface="Adamina"/>
            </a:endParaRPr>
          </a:p>
        </p:txBody>
      </p:sp>
      <p:sp>
        <p:nvSpPr>
          <p:cNvPr id="449" name="Google Shape;449;p4"/>
          <p:cNvSpPr txBox="1"/>
          <p:nvPr/>
        </p:nvSpPr>
        <p:spPr>
          <a:xfrm>
            <a:off x="776433" y="3676800"/>
            <a:ext cx="3511600" cy="708800"/>
          </a:xfrm>
          <a:prstGeom prst="rect">
            <a:avLst/>
          </a:prstGeom>
          <a:noFill/>
          <a:ln>
            <a:noFill/>
          </a:ln>
        </p:spPr>
        <p:txBody>
          <a:bodyPr anchorCtr="0" anchor="b" bIns="121900" lIns="121900" spcFirstLastPara="1" rIns="121900" wrap="square" tIns="121900">
            <a:noAutofit/>
          </a:bodyPr>
          <a:lstStyle/>
          <a:p>
            <a:pPr indent="0" lvl="0" marL="0" marR="0" rtl="0" algn="ctr">
              <a:spcBef>
                <a:spcPts val="0"/>
              </a:spcBef>
              <a:spcAft>
                <a:spcPts val="0"/>
              </a:spcAft>
              <a:buNone/>
            </a:pPr>
            <a:r>
              <a:rPr b="1" lang="en-US" sz="3200">
                <a:solidFill>
                  <a:schemeClr val="dk1"/>
                </a:solidFill>
                <a:latin typeface="Trebuchet MS"/>
                <a:ea typeface="Trebuchet MS"/>
                <a:cs typeface="Trebuchet MS"/>
                <a:sym typeface="Trebuchet MS"/>
              </a:rPr>
              <a:t>Creation</a:t>
            </a:r>
            <a:endParaRPr b="1" sz="3200">
              <a:solidFill>
                <a:schemeClr val="dk1"/>
              </a:solidFill>
              <a:latin typeface="Trebuchet MS"/>
              <a:ea typeface="Trebuchet MS"/>
              <a:cs typeface="Trebuchet MS"/>
              <a:sym typeface="Trebuchet MS"/>
            </a:endParaRPr>
          </a:p>
        </p:txBody>
      </p:sp>
      <p:sp>
        <p:nvSpPr>
          <p:cNvPr id="450" name="Google Shape;450;p4"/>
          <p:cNvSpPr txBox="1"/>
          <p:nvPr/>
        </p:nvSpPr>
        <p:spPr>
          <a:xfrm>
            <a:off x="852967" y="4284000"/>
            <a:ext cx="3358400" cy="1004400"/>
          </a:xfrm>
          <a:prstGeom prst="rect">
            <a:avLst/>
          </a:prstGeom>
          <a:noFill/>
          <a:ln>
            <a:noFill/>
          </a:ln>
        </p:spPr>
        <p:txBody>
          <a:bodyPr anchorCtr="0" anchor="t" bIns="121900" lIns="121900" spcFirstLastPara="1" rIns="121900" wrap="square" tIns="121900">
            <a:noAutofit/>
          </a:bodyPr>
          <a:lstStyle/>
          <a:p>
            <a:pPr indent="0" lvl="0" marL="0" marR="0" rtl="0" algn="ctr">
              <a:spcBef>
                <a:spcPts val="0"/>
              </a:spcBef>
              <a:spcAft>
                <a:spcPts val="0"/>
              </a:spcAft>
              <a:buNone/>
            </a:pPr>
            <a:r>
              <a:rPr lang="en-US" sz="2000">
                <a:solidFill>
                  <a:schemeClr val="dk1"/>
                </a:solidFill>
                <a:latin typeface="Adamina"/>
                <a:ea typeface="Adamina"/>
                <a:cs typeface="Adamina"/>
                <a:sym typeface="Adamina"/>
              </a:rPr>
              <a:t>It’s terribly hot, even hotter than Mercury</a:t>
            </a:r>
            <a:endParaRPr sz="2000">
              <a:solidFill>
                <a:schemeClr val="dk1"/>
              </a:solidFill>
              <a:latin typeface="Adamina"/>
              <a:ea typeface="Adamina"/>
              <a:cs typeface="Adamina"/>
              <a:sym typeface="Adamina"/>
            </a:endParaRPr>
          </a:p>
        </p:txBody>
      </p:sp>
      <p:sp>
        <p:nvSpPr>
          <p:cNvPr id="451" name="Google Shape;451;p4"/>
          <p:cNvSpPr txBox="1"/>
          <p:nvPr/>
        </p:nvSpPr>
        <p:spPr>
          <a:xfrm>
            <a:off x="7904167" y="3676800"/>
            <a:ext cx="3511200" cy="708800"/>
          </a:xfrm>
          <a:prstGeom prst="rect">
            <a:avLst/>
          </a:prstGeom>
          <a:noFill/>
          <a:ln>
            <a:noFill/>
          </a:ln>
        </p:spPr>
        <p:txBody>
          <a:bodyPr anchorCtr="0" anchor="b" bIns="121900" lIns="121900" spcFirstLastPara="1" rIns="121900" wrap="square" tIns="121900">
            <a:noAutofit/>
          </a:bodyPr>
          <a:lstStyle/>
          <a:p>
            <a:pPr indent="0" lvl="0" marL="0" marR="0" rtl="0" algn="ctr">
              <a:spcBef>
                <a:spcPts val="0"/>
              </a:spcBef>
              <a:spcAft>
                <a:spcPts val="0"/>
              </a:spcAft>
              <a:buNone/>
            </a:pPr>
            <a:r>
              <a:rPr b="1" lang="en-US" sz="3200">
                <a:solidFill>
                  <a:schemeClr val="dk1"/>
                </a:solidFill>
                <a:latin typeface="Trebuchet MS"/>
                <a:ea typeface="Trebuchet MS"/>
                <a:cs typeface="Trebuchet MS"/>
                <a:sym typeface="Trebuchet MS"/>
              </a:rPr>
              <a:t>Patriarchs</a:t>
            </a:r>
            <a:endParaRPr b="1" sz="3200">
              <a:solidFill>
                <a:schemeClr val="dk1"/>
              </a:solidFill>
              <a:latin typeface="Trebuchet MS"/>
              <a:ea typeface="Trebuchet MS"/>
              <a:cs typeface="Trebuchet MS"/>
              <a:sym typeface="Trebuchet MS"/>
            </a:endParaRPr>
          </a:p>
        </p:txBody>
      </p:sp>
      <p:sp>
        <p:nvSpPr>
          <p:cNvPr id="452" name="Google Shape;452;p4"/>
          <p:cNvSpPr txBox="1"/>
          <p:nvPr/>
        </p:nvSpPr>
        <p:spPr>
          <a:xfrm>
            <a:off x="7980656" y="4284000"/>
            <a:ext cx="3358400" cy="1004400"/>
          </a:xfrm>
          <a:prstGeom prst="rect">
            <a:avLst/>
          </a:prstGeom>
          <a:noFill/>
          <a:ln>
            <a:noFill/>
          </a:ln>
        </p:spPr>
        <p:txBody>
          <a:bodyPr anchorCtr="0" anchor="t" bIns="121900" lIns="121900" spcFirstLastPara="1" rIns="121900" wrap="square" tIns="121900">
            <a:noAutofit/>
          </a:bodyPr>
          <a:lstStyle/>
          <a:p>
            <a:pPr indent="0" lvl="0" marL="0" marR="0" rtl="0" algn="ctr">
              <a:spcBef>
                <a:spcPts val="0"/>
              </a:spcBef>
              <a:spcAft>
                <a:spcPts val="0"/>
              </a:spcAft>
              <a:buNone/>
            </a:pPr>
            <a:r>
              <a:rPr lang="en-US" sz="2000">
                <a:solidFill>
                  <a:schemeClr val="dk1"/>
                </a:solidFill>
                <a:latin typeface="Adamina"/>
                <a:ea typeface="Adamina"/>
                <a:cs typeface="Adamina"/>
                <a:sym typeface="Adamina"/>
              </a:rPr>
              <a:t>Saturn is a gas giant and has several rings</a:t>
            </a:r>
            <a:endParaRPr sz="2000">
              <a:solidFill>
                <a:schemeClr val="dk1"/>
              </a:solidFill>
              <a:latin typeface="Adamina"/>
              <a:ea typeface="Adamina"/>
              <a:cs typeface="Adamina"/>
              <a:sym typeface="Adamina"/>
            </a:endParaRPr>
          </a:p>
        </p:txBody>
      </p:sp>
      <p:sp>
        <p:nvSpPr>
          <p:cNvPr id="453" name="Google Shape;453;p4"/>
          <p:cNvSpPr txBox="1"/>
          <p:nvPr/>
        </p:nvSpPr>
        <p:spPr>
          <a:xfrm>
            <a:off x="1536767" y="5288400"/>
            <a:ext cx="1990800" cy="514000"/>
          </a:xfrm>
          <a:prstGeom prst="rect">
            <a:avLst/>
          </a:prstGeom>
          <a:noFill/>
          <a:ln>
            <a:noFill/>
          </a:ln>
        </p:spPr>
        <p:txBody>
          <a:bodyPr anchorCtr="0" anchor="t" bIns="121900" lIns="121900" spcFirstLastPara="1" rIns="121900" wrap="square" tIns="121900">
            <a:noAutofit/>
          </a:bodyPr>
          <a:lstStyle/>
          <a:p>
            <a:pPr indent="0" lvl="0" marL="0" marR="0" rtl="0" algn="ctr">
              <a:spcBef>
                <a:spcPts val="0"/>
              </a:spcBef>
              <a:spcAft>
                <a:spcPts val="0"/>
              </a:spcAft>
              <a:buNone/>
            </a:pPr>
            <a:r>
              <a:rPr lang="en-US" sz="2000">
                <a:solidFill>
                  <a:schemeClr val="dk1"/>
                </a:solidFill>
                <a:latin typeface="Adamina"/>
                <a:ea typeface="Adamina"/>
                <a:cs typeface="Adamina"/>
                <a:sym typeface="Adamina"/>
              </a:rPr>
              <a:t>4,000 B.C.</a:t>
            </a:r>
            <a:endParaRPr sz="2000">
              <a:solidFill>
                <a:schemeClr val="dk1"/>
              </a:solidFill>
              <a:latin typeface="Adamina"/>
              <a:ea typeface="Adamina"/>
              <a:cs typeface="Adamina"/>
              <a:sym typeface="Adamina"/>
            </a:endParaRPr>
          </a:p>
        </p:txBody>
      </p:sp>
      <p:sp>
        <p:nvSpPr>
          <p:cNvPr id="454" name="Google Shape;454;p4"/>
          <p:cNvSpPr txBox="1"/>
          <p:nvPr/>
        </p:nvSpPr>
        <p:spPr>
          <a:xfrm>
            <a:off x="5100617" y="5288400"/>
            <a:ext cx="1990800" cy="514000"/>
          </a:xfrm>
          <a:prstGeom prst="rect">
            <a:avLst/>
          </a:prstGeom>
          <a:noFill/>
          <a:ln>
            <a:noFill/>
          </a:ln>
        </p:spPr>
        <p:txBody>
          <a:bodyPr anchorCtr="0" anchor="t" bIns="121900" lIns="121900" spcFirstLastPara="1" rIns="121900" wrap="square" tIns="121900">
            <a:noAutofit/>
          </a:bodyPr>
          <a:lstStyle/>
          <a:p>
            <a:pPr indent="0" lvl="0" marL="0" marR="0" rtl="0" algn="ctr">
              <a:spcBef>
                <a:spcPts val="0"/>
              </a:spcBef>
              <a:spcAft>
                <a:spcPts val="0"/>
              </a:spcAft>
              <a:buNone/>
            </a:pPr>
            <a:r>
              <a:rPr lang="en-US" sz="2000">
                <a:solidFill>
                  <a:schemeClr val="dk1"/>
                </a:solidFill>
                <a:latin typeface="Adamina"/>
                <a:ea typeface="Adamina"/>
                <a:cs typeface="Adamina"/>
                <a:sym typeface="Adamina"/>
              </a:rPr>
              <a:t>3,900 B.C.</a:t>
            </a:r>
            <a:endParaRPr sz="2000">
              <a:solidFill>
                <a:schemeClr val="dk1"/>
              </a:solidFill>
              <a:latin typeface="Adamina"/>
              <a:ea typeface="Adamina"/>
              <a:cs typeface="Adamina"/>
              <a:sym typeface="Adamina"/>
            </a:endParaRPr>
          </a:p>
        </p:txBody>
      </p:sp>
      <p:sp>
        <p:nvSpPr>
          <p:cNvPr id="455" name="Google Shape;455;p4"/>
          <p:cNvSpPr txBox="1"/>
          <p:nvPr/>
        </p:nvSpPr>
        <p:spPr>
          <a:xfrm>
            <a:off x="8673784" y="5288400"/>
            <a:ext cx="1990800" cy="514000"/>
          </a:xfrm>
          <a:prstGeom prst="rect">
            <a:avLst/>
          </a:prstGeom>
          <a:noFill/>
          <a:ln>
            <a:noFill/>
          </a:ln>
        </p:spPr>
        <p:txBody>
          <a:bodyPr anchorCtr="0" anchor="t" bIns="121900" lIns="121900" spcFirstLastPara="1" rIns="121900" wrap="square" tIns="121900">
            <a:noAutofit/>
          </a:bodyPr>
          <a:lstStyle/>
          <a:p>
            <a:pPr indent="0" lvl="0" marL="0" marR="0" rtl="0" algn="ctr">
              <a:spcBef>
                <a:spcPts val="0"/>
              </a:spcBef>
              <a:spcAft>
                <a:spcPts val="0"/>
              </a:spcAft>
              <a:buNone/>
            </a:pPr>
            <a:r>
              <a:rPr lang="en-US" sz="2000">
                <a:solidFill>
                  <a:schemeClr val="dk1"/>
                </a:solidFill>
                <a:latin typeface="Adamina"/>
                <a:ea typeface="Adamina"/>
                <a:cs typeface="Adamina"/>
                <a:sym typeface="Adamina"/>
              </a:rPr>
              <a:t>2,000 B.C.</a:t>
            </a:r>
            <a:endParaRPr sz="2000">
              <a:solidFill>
                <a:schemeClr val="dk1"/>
              </a:solidFill>
              <a:latin typeface="Adamina"/>
              <a:ea typeface="Adamina"/>
              <a:cs typeface="Adamina"/>
              <a:sym typeface="Adamina"/>
            </a:endParaRPr>
          </a:p>
        </p:txBody>
      </p:sp>
      <p:grpSp>
        <p:nvGrpSpPr>
          <p:cNvPr id="456" name="Google Shape;456;p4"/>
          <p:cNvGrpSpPr/>
          <p:nvPr/>
        </p:nvGrpSpPr>
        <p:grpSpPr>
          <a:xfrm>
            <a:off x="1478633" y="2883334"/>
            <a:ext cx="10730400" cy="2336533"/>
            <a:chOff x="1108975" y="2162500"/>
            <a:chExt cx="8047800" cy="1752400"/>
          </a:xfrm>
        </p:grpSpPr>
        <p:cxnSp>
          <p:nvCxnSpPr>
            <p:cNvPr id="457" name="Google Shape;457;p4"/>
            <p:cNvCxnSpPr/>
            <p:nvPr/>
          </p:nvCxnSpPr>
          <p:spPr>
            <a:xfrm>
              <a:off x="1108975" y="2408050"/>
              <a:ext cx="8047800" cy="0"/>
            </a:xfrm>
            <a:prstGeom prst="straightConnector1">
              <a:avLst/>
            </a:prstGeom>
            <a:noFill/>
            <a:ln cap="flat" cmpd="sng" w="19050">
              <a:solidFill>
                <a:schemeClr val="dk2"/>
              </a:solidFill>
              <a:prstDash val="solid"/>
              <a:round/>
              <a:headEnd len="sm" w="sm" type="none"/>
              <a:tailEnd len="sm" w="sm" type="none"/>
            </a:ln>
          </p:spPr>
        </p:cxnSp>
        <p:cxnSp>
          <p:nvCxnSpPr>
            <p:cNvPr id="458" name="Google Shape;458;p4"/>
            <p:cNvCxnSpPr/>
            <p:nvPr/>
          </p:nvCxnSpPr>
          <p:spPr>
            <a:xfrm>
              <a:off x="1899125" y="2162500"/>
              <a:ext cx="0" cy="491100"/>
            </a:xfrm>
            <a:prstGeom prst="straightConnector1">
              <a:avLst/>
            </a:prstGeom>
            <a:noFill/>
            <a:ln cap="flat" cmpd="sng" w="19050">
              <a:solidFill>
                <a:schemeClr val="dk2"/>
              </a:solidFill>
              <a:prstDash val="solid"/>
              <a:round/>
              <a:headEnd len="sm" w="sm" type="none"/>
              <a:tailEnd len="sm" w="sm" type="none"/>
            </a:ln>
          </p:spPr>
        </p:cxnSp>
        <p:cxnSp>
          <p:nvCxnSpPr>
            <p:cNvPr id="459" name="Google Shape;459;p4"/>
            <p:cNvCxnSpPr/>
            <p:nvPr/>
          </p:nvCxnSpPr>
          <p:spPr>
            <a:xfrm rot="10800000">
              <a:off x="1613700" y="3914900"/>
              <a:ext cx="556500" cy="0"/>
            </a:xfrm>
            <a:prstGeom prst="straightConnector1">
              <a:avLst/>
            </a:prstGeom>
            <a:noFill/>
            <a:ln cap="flat" cmpd="sng" w="19050">
              <a:solidFill>
                <a:schemeClr val="dk2"/>
              </a:solidFill>
              <a:prstDash val="solid"/>
              <a:round/>
              <a:headEnd len="sm" w="sm" type="none"/>
              <a:tailEnd len="sm" w="sm" type="none"/>
            </a:ln>
          </p:spPr>
        </p:cxnSp>
        <p:cxnSp>
          <p:nvCxnSpPr>
            <p:cNvPr id="460" name="Google Shape;460;p4"/>
            <p:cNvCxnSpPr/>
            <p:nvPr/>
          </p:nvCxnSpPr>
          <p:spPr>
            <a:xfrm>
              <a:off x="4579250" y="2162500"/>
              <a:ext cx="0" cy="491100"/>
            </a:xfrm>
            <a:prstGeom prst="straightConnector1">
              <a:avLst/>
            </a:prstGeom>
            <a:noFill/>
            <a:ln cap="flat" cmpd="sng" w="19050">
              <a:solidFill>
                <a:schemeClr val="dk2"/>
              </a:solidFill>
              <a:prstDash val="solid"/>
              <a:round/>
              <a:headEnd len="sm" w="sm" type="none"/>
              <a:tailEnd len="sm" w="sm" type="none"/>
            </a:ln>
          </p:spPr>
        </p:cxnSp>
        <p:cxnSp>
          <p:nvCxnSpPr>
            <p:cNvPr id="461" name="Google Shape;461;p4"/>
            <p:cNvCxnSpPr/>
            <p:nvPr/>
          </p:nvCxnSpPr>
          <p:spPr>
            <a:xfrm rot="10800000">
              <a:off x="4293825" y="3914900"/>
              <a:ext cx="556500" cy="0"/>
            </a:xfrm>
            <a:prstGeom prst="straightConnector1">
              <a:avLst/>
            </a:prstGeom>
            <a:noFill/>
            <a:ln cap="flat" cmpd="sng" w="19050">
              <a:solidFill>
                <a:schemeClr val="dk2"/>
              </a:solidFill>
              <a:prstDash val="solid"/>
              <a:round/>
              <a:headEnd len="sm" w="sm" type="none"/>
              <a:tailEnd len="sm" w="sm" type="none"/>
            </a:ln>
          </p:spPr>
        </p:cxnSp>
        <p:cxnSp>
          <p:nvCxnSpPr>
            <p:cNvPr id="462" name="Google Shape;462;p4"/>
            <p:cNvCxnSpPr/>
            <p:nvPr/>
          </p:nvCxnSpPr>
          <p:spPr>
            <a:xfrm>
              <a:off x="7252000" y="2162500"/>
              <a:ext cx="0" cy="491100"/>
            </a:xfrm>
            <a:prstGeom prst="straightConnector1">
              <a:avLst/>
            </a:prstGeom>
            <a:noFill/>
            <a:ln cap="flat" cmpd="sng" w="19050">
              <a:solidFill>
                <a:schemeClr val="dk2"/>
              </a:solidFill>
              <a:prstDash val="solid"/>
              <a:round/>
              <a:headEnd len="sm" w="sm" type="none"/>
              <a:tailEnd len="sm" w="sm" type="none"/>
            </a:ln>
          </p:spPr>
        </p:cxnSp>
        <p:cxnSp>
          <p:nvCxnSpPr>
            <p:cNvPr id="463" name="Google Shape;463;p4"/>
            <p:cNvCxnSpPr/>
            <p:nvPr/>
          </p:nvCxnSpPr>
          <p:spPr>
            <a:xfrm rot="10800000">
              <a:off x="6966575" y="3914900"/>
              <a:ext cx="556500" cy="0"/>
            </a:xfrm>
            <a:prstGeom prst="straightConnector1">
              <a:avLst/>
            </a:prstGeom>
            <a:noFill/>
            <a:ln cap="flat" cmpd="sng" w="19050">
              <a:solidFill>
                <a:schemeClr val="dk2"/>
              </a:solidFill>
              <a:prstDash val="solid"/>
              <a:round/>
              <a:headEnd len="sm" w="sm" type="none"/>
              <a:tailEnd len="sm" w="sm" type="none"/>
            </a:ln>
          </p:spPr>
        </p:cxnSp>
      </p:grpSp>
      <p:pic>
        <p:nvPicPr>
          <p:cNvPr id="464" name="Google Shape;464;p4"/>
          <p:cNvPicPr preferRelativeResize="0"/>
          <p:nvPr/>
        </p:nvPicPr>
        <p:blipFill rotWithShape="1">
          <a:blip r:embed="rId3">
            <a:alphaModFix/>
          </a:blip>
          <a:srcRect b="0" l="0" r="0" t="0"/>
          <a:stretch/>
        </p:blipFill>
        <p:spPr>
          <a:xfrm>
            <a:off x="2078534" y="1824886"/>
            <a:ext cx="810000" cy="832500"/>
          </a:xfrm>
          <a:prstGeom prst="rect">
            <a:avLst/>
          </a:prstGeom>
          <a:noFill/>
          <a:ln>
            <a:noFill/>
          </a:ln>
        </p:spPr>
      </p:pic>
      <p:pic>
        <p:nvPicPr>
          <p:cNvPr id="465" name="Google Shape;465;p4"/>
          <p:cNvPicPr preferRelativeResize="0"/>
          <p:nvPr/>
        </p:nvPicPr>
        <p:blipFill rotWithShape="1">
          <a:blip r:embed="rId4">
            <a:alphaModFix/>
          </a:blip>
          <a:srcRect b="0" l="0" r="0" t="0"/>
          <a:stretch/>
        </p:blipFill>
        <p:spPr>
          <a:xfrm>
            <a:off x="5640849" y="1604598"/>
            <a:ext cx="888750" cy="1057500"/>
          </a:xfrm>
          <a:prstGeom prst="rect">
            <a:avLst/>
          </a:prstGeom>
          <a:noFill/>
          <a:ln>
            <a:noFill/>
          </a:ln>
        </p:spPr>
      </p:pic>
      <p:pic>
        <p:nvPicPr>
          <p:cNvPr id="466" name="Google Shape;466;p4"/>
          <p:cNvPicPr preferRelativeResize="0"/>
          <p:nvPr/>
        </p:nvPicPr>
        <p:blipFill rotWithShape="1">
          <a:blip r:embed="rId5">
            <a:alphaModFix/>
          </a:blip>
          <a:srcRect b="0" l="0" r="0" t="0"/>
          <a:stretch/>
        </p:blipFill>
        <p:spPr>
          <a:xfrm>
            <a:off x="9088541" y="1954858"/>
            <a:ext cx="1181250" cy="93375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7" name="Shape 1457"/>
        <p:cNvGrpSpPr/>
        <p:nvPr/>
      </p:nvGrpSpPr>
      <p:grpSpPr>
        <a:xfrm>
          <a:off x="0" y="0"/>
          <a:ext cx="0" cy="0"/>
          <a:chOff x="0" y="0"/>
          <a:chExt cx="0" cy="0"/>
        </a:xfrm>
      </p:grpSpPr>
      <p:pic>
        <p:nvPicPr>
          <p:cNvPr id="1458" name="Google Shape;1458;p40"/>
          <p:cNvPicPr preferRelativeResize="0"/>
          <p:nvPr/>
        </p:nvPicPr>
        <p:blipFill rotWithShape="1">
          <a:blip r:embed="rId3">
            <a:alphaModFix/>
          </a:blip>
          <a:srcRect b="0" l="0" r="0" t="0"/>
          <a:stretch/>
        </p:blipFill>
        <p:spPr>
          <a:xfrm>
            <a:off x="8328990" y="1391036"/>
            <a:ext cx="2642807" cy="1865511"/>
          </a:xfrm>
          <a:prstGeom prst="rect">
            <a:avLst/>
          </a:prstGeom>
          <a:noFill/>
          <a:ln>
            <a:noFill/>
          </a:ln>
        </p:spPr>
      </p:pic>
      <p:pic>
        <p:nvPicPr>
          <p:cNvPr id="1459" name="Google Shape;1459;p40"/>
          <p:cNvPicPr preferRelativeResize="0"/>
          <p:nvPr/>
        </p:nvPicPr>
        <p:blipFill rotWithShape="1">
          <a:blip r:embed="rId4">
            <a:alphaModFix/>
          </a:blip>
          <a:srcRect b="0" l="0" r="0" t="0"/>
          <a:stretch/>
        </p:blipFill>
        <p:spPr>
          <a:xfrm>
            <a:off x="8125936" y="3616941"/>
            <a:ext cx="3278997" cy="2607395"/>
          </a:xfrm>
          <a:prstGeom prst="rect">
            <a:avLst/>
          </a:prstGeom>
          <a:noFill/>
          <a:ln>
            <a:noFill/>
          </a:ln>
        </p:spPr>
      </p:pic>
      <p:pic>
        <p:nvPicPr>
          <p:cNvPr id="1460" name="Google Shape;1460;p40"/>
          <p:cNvPicPr preferRelativeResize="0"/>
          <p:nvPr/>
        </p:nvPicPr>
        <p:blipFill rotWithShape="1">
          <a:blip r:embed="rId5">
            <a:alphaModFix/>
          </a:blip>
          <a:srcRect b="0" l="0" r="0" t="0"/>
          <a:stretch/>
        </p:blipFill>
        <p:spPr>
          <a:xfrm>
            <a:off x="1136720" y="1545215"/>
            <a:ext cx="6018060" cy="509220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4" name="Shape 1464"/>
        <p:cNvGrpSpPr/>
        <p:nvPr/>
      </p:nvGrpSpPr>
      <p:grpSpPr>
        <a:xfrm>
          <a:off x="0" y="0"/>
          <a:ext cx="0" cy="0"/>
          <a:chOff x="0" y="0"/>
          <a:chExt cx="0" cy="0"/>
        </a:xfrm>
      </p:grpSpPr>
      <p:pic>
        <p:nvPicPr>
          <p:cNvPr id="1465" name="Google Shape;1465;p41"/>
          <p:cNvPicPr preferRelativeResize="0"/>
          <p:nvPr/>
        </p:nvPicPr>
        <p:blipFill rotWithShape="1">
          <a:blip r:embed="rId3">
            <a:alphaModFix/>
          </a:blip>
          <a:srcRect b="0" l="0" r="0" t="0"/>
          <a:stretch/>
        </p:blipFill>
        <p:spPr>
          <a:xfrm>
            <a:off x="5835450" y="2265687"/>
            <a:ext cx="6007501" cy="3802500"/>
          </a:xfrm>
          <a:prstGeom prst="rect">
            <a:avLst/>
          </a:prstGeom>
          <a:noFill/>
          <a:ln>
            <a:noFill/>
          </a:ln>
        </p:spPr>
      </p:pic>
      <p:pic>
        <p:nvPicPr>
          <p:cNvPr id="1466" name="Google Shape;1466;p41"/>
          <p:cNvPicPr preferRelativeResize="0"/>
          <p:nvPr/>
        </p:nvPicPr>
        <p:blipFill rotWithShape="1">
          <a:blip r:embed="rId4">
            <a:alphaModFix/>
          </a:blip>
          <a:srcRect b="0" l="0" r="0" t="0"/>
          <a:stretch/>
        </p:blipFill>
        <p:spPr>
          <a:xfrm>
            <a:off x="1287352" y="955025"/>
            <a:ext cx="2883596" cy="2919868"/>
          </a:xfrm>
          <a:prstGeom prst="rect">
            <a:avLst/>
          </a:prstGeom>
          <a:noFill/>
          <a:ln>
            <a:noFill/>
          </a:ln>
        </p:spPr>
      </p:pic>
      <p:pic>
        <p:nvPicPr>
          <p:cNvPr id="1467" name="Google Shape;1467;p41"/>
          <p:cNvPicPr preferRelativeResize="0"/>
          <p:nvPr/>
        </p:nvPicPr>
        <p:blipFill rotWithShape="1">
          <a:blip r:embed="rId5">
            <a:alphaModFix/>
          </a:blip>
          <a:srcRect b="0" l="0" r="0" t="0"/>
          <a:stretch/>
        </p:blipFill>
        <p:spPr>
          <a:xfrm>
            <a:off x="1141800" y="4049088"/>
            <a:ext cx="3622706" cy="2526074"/>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1" name="Shape 1471"/>
        <p:cNvGrpSpPr/>
        <p:nvPr/>
      </p:nvGrpSpPr>
      <p:grpSpPr>
        <a:xfrm>
          <a:off x="0" y="0"/>
          <a:ext cx="0" cy="0"/>
          <a:chOff x="0" y="0"/>
          <a:chExt cx="0" cy="0"/>
        </a:xfrm>
      </p:grpSpPr>
      <p:sp>
        <p:nvSpPr>
          <p:cNvPr id="1472" name="Google Shape;1472;p42"/>
          <p:cNvSpPr txBox="1"/>
          <p:nvPr>
            <p:ph idx="4294967295" type="body"/>
          </p:nvPr>
        </p:nvSpPr>
        <p:spPr>
          <a:xfrm>
            <a:off x="587206" y="557602"/>
            <a:ext cx="11572875" cy="7239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Fully Editable Icon Sets: A</a:t>
            </a:r>
            <a:endParaRPr/>
          </a:p>
        </p:txBody>
      </p:sp>
      <p:sp>
        <p:nvSpPr>
          <p:cNvPr id="1473" name="Google Shape;1473;p42"/>
          <p:cNvSpPr/>
          <p:nvPr/>
        </p:nvSpPr>
        <p:spPr>
          <a:xfrm>
            <a:off x="4270570" y="1822352"/>
            <a:ext cx="523149" cy="524695"/>
          </a:xfrm>
          <a:custGeom>
            <a:rect b="b" l="l" r="r" t="t"/>
            <a:pathLst>
              <a:path extrusionOk="0" h="3249575" w="3240001">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74" name="Google Shape;1474;p42"/>
          <p:cNvSpPr/>
          <p:nvPr/>
        </p:nvSpPr>
        <p:spPr>
          <a:xfrm>
            <a:off x="3431816" y="1892886"/>
            <a:ext cx="523147" cy="383626"/>
          </a:xfrm>
          <a:custGeom>
            <a:rect b="b" l="l" r="r" t="t"/>
            <a:pathLst>
              <a:path extrusionOk="0" h="2375905" w="3240001">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75" name="Google Shape;1475;p42"/>
          <p:cNvSpPr/>
          <p:nvPr/>
        </p:nvSpPr>
        <p:spPr>
          <a:xfrm>
            <a:off x="4272656" y="4850406"/>
            <a:ext cx="313133" cy="707899"/>
          </a:xfrm>
          <a:custGeom>
            <a:rect b="b" l="l" r="r" t="t"/>
            <a:pathLst>
              <a:path extrusionOk="0" h="3166775" w="1346449">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76" name="Google Shape;1476;p42"/>
          <p:cNvSpPr/>
          <p:nvPr/>
        </p:nvSpPr>
        <p:spPr>
          <a:xfrm rot="-2700000">
            <a:off x="7744235" y="3984758"/>
            <a:ext cx="225664" cy="502732"/>
          </a:xfrm>
          <a:custGeom>
            <a:rect b="b" l="l" r="r" t="t"/>
            <a:pathLst>
              <a:path extrusionOk="0" h="343323" w="154109">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77" name="Google Shape;1477;p42"/>
          <p:cNvSpPr/>
          <p:nvPr/>
        </p:nvSpPr>
        <p:spPr>
          <a:xfrm flipH="1">
            <a:off x="3425526" y="4972109"/>
            <a:ext cx="464493" cy="464493"/>
          </a:xfrm>
          <a:custGeom>
            <a:rect b="b" l="l" r="r" t="t"/>
            <a:pathLst>
              <a:path extrusionOk="0" h="3227814" w="3242753">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78" name="Google Shape;1478;p42"/>
          <p:cNvSpPr/>
          <p:nvPr/>
        </p:nvSpPr>
        <p:spPr>
          <a:xfrm>
            <a:off x="5903910" y="3972706"/>
            <a:ext cx="460778" cy="453389"/>
          </a:xfrm>
          <a:custGeom>
            <a:rect b="b" l="l" r="r" t="t"/>
            <a:pathLst>
              <a:path extrusionOk="0" h="3162551" w="3214097">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79" name="Google Shape;1479;p42"/>
          <p:cNvSpPr/>
          <p:nvPr/>
        </p:nvSpPr>
        <p:spPr>
          <a:xfrm>
            <a:off x="9222201" y="3930766"/>
            <a:ext cx="464493" cy="463135"/>
          </a:xfrm>
          <a:custGeom>
            <a:rect b="b" l="l" r="r" t="t"/>
            <a:pathLst>
              <a:path extrusionOk="0" h="3230531" w="3240000">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80" name="Google Shape;1480;p42"/>
          <p:cNvSpPr/>
          <p:nvPr/>
        </p:nvSpPr>
        <p:spPr>
          <a:xfrm>
            <a:off x="5109324" y="1848916"/>
            <a:ext cx="471567" cy="471567"/>
          </a:xfrm>
          <a:custGeom>
            <a:rect b="b" l="l" r="r" t="t"/>
            <a:pathLst>
              <a:path extrusionOk="0" h="3240000" w="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81" name="Google Shape;1481;p42"/>
          <p:cNvSpPr/>
          <p:nvPr/>
        </p:nvSpPr>
        <p:spPr>
          <a:xfrm rot="5400000">
            <a:off x="5896184" y="1848915"/>
            <a:ext cx="472195" cy="471568"/>
          </a:xfrm>
          <a:custGeom>
            <a:rect b="b" l="l" r="r" t="t"/>
            <a:pathLst>
              <a:path extrusionOk="0" h="3240000" w="3244313">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82" name="Google Shape;1482;p42"/>
          <p:cNvSpPr/>
          <p:nvPr/>
        </p:nvSpPr>
        <p:spPr>
          <a:xfrm>
            <a:off x="4968427" y="4949184"/>
            <a:ext cx="513183" cy="510342"/>
          </a:xfrm>
          <a:custGeom>
            <a:rect b="b" l="l" r="r" t="t"/>
            <a:pathLst>
              <a:path extrusionOk="0" h="3210836" w="3228711">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483" name="Google Shape;1483;p42"/>
          <p:cNvSpPr/>
          <p:nvPr/>
        </p:nvSpPr>
        <p:spPr>
          <a:xfrm flipH="1">
            <a:off x="9196958" y="2857966"/>
            <a:ext cx="514976" cy="516250"/>
          </a:xfrm>
          <a:custGeom>
            <a:rect b="b" l="l" r="r" t="t"/>
            <a:pathLst>
              <a:path extrusionOk="0" h="3248012" w="3240000">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84" name="Google Shape;1484;p42"/>
          <p:cNvSpPr/>
          <p:nvPr/>
        </p:nvSpPr>
        <p:spPr>
          <a:xfrm rot="-5400000">
            <a:off x="6683858" y="1800812"/>
            <a:ext cx="567400" cy="567774"/>
          </a:xfrm>
          <a:custGeom>
            <a:rect b="b" l="l" r="r" t="t"/>
            <a:pathLst>
              <a:path extrusionOk="0" h="3187558" w="3185463">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485" name="Google Shape;1485;p42"/>
          <p:cNvSpPr/>
          <p:nvPr/>
        </p:nvSpPr>
        <p:spPr>
          <a:xfrm>
            <a:off x="7567051" y="1754502"/>
            <a:ext cx="473301" cy="660394"/>
          </a:xfrm>
          <a:custGeom>
            <a:rect b="b" l="l" r="r" t="t"/>
            <a:pathLst>
              <a:path extrusionOk="0" h="3505352" w="2512265">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486" name="Google Shape;1486;p42"/>
          <p:cNvSpPr/>
          <p:nvPr/>
        </p:nvSpPr>
        <p:spPr>
          <a:xfrm>
            <a:off x="5864246" y="4931159"/>
            <a:ext cx="385790" cy="546392"/>
          </a:xfrm>
          <a:custGeom>
            <a:rect b="b" l="l" r="r" t="t"/>
            <a:pathLst>
              <a:path extrusionOk="0" h="3240000" w="2387678">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87" name="Google Shape;1487;p42"/>
          <p:cNvSpPr/>
          <p:nvPr/>
        </p:nvSpPr>
        <p:spPr>
          <a:xfrm>
            <a:off x="2576996" y="5799384"/>
            <a:ext cx="409732" cy="779216"/>
          </a:xfrm>
          <a:custGeom>
            <a:rect b="b" l="l" r="r" t="t"/>
            <a:pathLst>
              <a:path extrusionOk="0" h="3240001" w="1703664">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88" name="Google Shape;1488;p42"/>
          <p:cNvSpPr/>
          <p:nvPr/>
        </p:nvSpPr>
        <p:spPr>
          <a:xfrm rot="-5400000">
            <a:off x="6695363" y="3875331"/>
            <a:ext cx="598764" cy="648141"/>
          </a:xfrm>
          <a:custGeom>
            <a:rect b="b" l="l" r="r" t="t"/>
            <a:pathLst>
              <a:path extrusionOk="0" h="3240001" w="2993176">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89" name="Google Shape;1489;p42"/>
          <p:cNvSpPr/>
          <p:nvPr/>
        </p:nvSpPr>
        <p:spPr>
          <a:xfrm rot="10800000">
            <a:off x="7469563" y="2874132"/>
            <a:ext cx="386665" cy="436639"/>
          </a:xfrm>
          <a:custGeom>
            <a:rect b="b" l="l" r="r" t="t"/>
            <a:pathLst>
              <a:path extrusionOk="0" h="3252576" w="2880320">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90" name="Google Shape;1490;p42"/>
          <p:cNvSpPr/>
          <p:nvPr/>
        </p:nvSpPr>
        <p:spPr>
          <a:xfrm>
            <a:off x="5125442" y="3917475"/>
            <a:ext cx="472482" cy="563852"/>
          </a:xfrm>
          <a:custGeom>
            <a:rect b="b" l="l" r="r" t="t"/>
            <a:pathLst>
              <a:path extrusionOk="0" h="3035197" w="254335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91" name="Google Shape;1491;p42"/>
          <p:cNvSpPr/>
          <p:nvPr/>
        </p:nvSpPr>
        <p:spPr>
          <a:xfrm>
            <a:off x="2518723" y="1811060"/>
            <a:ext cx="597487" cy="547278"/>
          </a:xfrm>
          <a:custGeom>
            <a:rect b="b" l="l" r="r" t="t"/>
            <a:pathLst>
              <a:path extrusionOk="0" h="2940925" w="321074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92" name="Google Shape;1492;p42"/>
          <p:cNvSpPr/>
          <p:nvPr/>
        </p:nvSpPr>
        <p:spPr>
          <a:xfrm>
            <a:off x="6692702" y="2846187"/>
            <a:ext cx="372169" cy="492524"/>
          </a:xfrm>
          <a:custGeom>
            <a:rect b="b" l="l" r="r" t="t"/>
            <a:pathLst>
              <a:path extrusionOk="0" h="3240000" w="2448272">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93" name="Google Shape;1493;p42"/>
          <p:cNvSpPr/>
          <p:nvPr/>
        </p:nvSpPr>
        <p:spPr>
          <a:xfrm>
            <a:off x="8338094" y="3953655"/>
            <a:ext cx="491492" cy="491492"/>
          </a:xfrm>
          <a:custGeom>
            <a:rect b="b" l="l" r="r" t="t"/>
            <a:pathLst>
              <a:path extrusionOk="0" h="3240000" w="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94" name="Google Shape;1494;p42"/>
          <p:cNvSpPr/>
          <p:nvPr/>
        </p:nvSpPr>
        <p:spPr>
          <a:xfrm>
            <a:off x="3482716" y="2868443"/>
            <a:ext cx="529844" cy="448015"/>
          </a:xfrm>
          <a:custGeom>
            <a:rect b="b" l="l" r="r" t="t"/>
            <a:pathLst>
              <a:path extrusionOk="0" h="2313707" w="2736304">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95" name="Google Shape;1495;p42"/>
          <p:cNvSpPr/>
          <p:nvPr/>
        </p:nvSpPr>
        <p:spPr>
          <a:xfrm>
            <a:off x="6016716" y="2857704"/>
            <a:ext cx="271294" cy="469495"/>
          </a:xfrm>
          <a:custGeom>
            <a:rect b="b" l="l" r="r" t="t"/>
            <a:pathLst>
              <a:path extrusionOk="0" h="3240000" w="1872208">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96" name="Google Shape;1496;p42"/>
          <p:cNvSpPr/>
          <p:nvPr/>
        </p:nvSpPr>
        <p:spPr>
          <a:xfrm>
            <a:off x="4417252" y="2897375"/>
            <a:ext cx="491054" cy="390153"/>
          </a:xfrm>
          <a:custGeom>
            <a:rect b="b" l="l" r="r" t="t"/>
            <a:pathLst>
              <a:path extrusionOk="0" h="2574247" w="3240000">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97" name="Google Shape;1497;p42"/>
          <p:cNvSpPr/>
          <p:nvPr/>
        </p:nvSpPr>
        <p:spPr>
          <a:xfrm>
            <a:off x="5312998" y="2882222"/>
            <a:ext cx="299026" cy="420457"/>
          </a:xfrm>
          <a:custGeom>
            <a:rect b="b" l="l" r="r" t="t"/>
            <a:pathLst>
              <a:path extrusionOk="0" h="3240000" w="2304256">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98" name="Google Shape;1498;p42"/>
          <p:cNvSpPr/>
          <p:nvPr/>
        </p:nvSpPr>
        <p:spPr>
          <a:xfrm>
            <a:off x="4078445" y="5865538"/>
            <a:ext cx="512639" cy="646909"/>
          </a:xfrm>
          <a:custGeom>
            <a:rect b="b" l="l" r="r" t="t"/>
            <a:pathLst>
              <a:path extrusionOk="0" h="2676504" w="2120980">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499" name="Google Shape;1499;p42"/>
          <p:cNvSpPr/>
          <p:nvPr/>
        </p:nvSpPr>
        <p:spPr>
          <a:xfrm>
            <a:off x="2569873" y="2801836"/>
            <a:ext cx="508153" cy="516633"/>
          </a:xfrm>
          <a:custGeom>
            <a:rect b="b" l="l" r="r" t="t"/>
            <a:pathLst>
              <a:path extrusionOk="0" h="3060919" w="3186824">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00" name="Google Shape;1500;p42"/>
          <p:cNvSpPr/>
          <p:nvPr/>
        </p:nvSpPr>
        <p:spPr>
          <a:xfrm rot="-900000">
            <a:off x="4296036" y="3964406"/>
            <a:ext cx="548680" cy="469988"/>
          </a:xfrm>
          <a:custGeom>
            <a:rect b="b" l="l" r="r" t="t"/>
            <a:pathLst>
              <a:path extrusionOk="0" h="2485205" w="2901316">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01" name="Google Shape;1501;p42"/>
          <p:cNvSpPr/>
          <p:nvPr/>
        </p:nvSpPr>
        <p:spPr>
          <a:xfrm rot="10800000">
            <a:off x="3346720" y="5816143"/>
            <a:ext cx="376548" cy="745701"/>
          </a:xfrm>
          <a:custGeom>
            <a:rect b="b" l="l" r="r" t="t"/>
            <a:pathLst>
              <a:path extrusionOk="0" h="3195455" w="1613569">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02" name="Google Shape;1502;p42"/>
          <p:cNvSpPr/>
          <p:nvPr/>
        </p:nvSpPr>
        <p:spPr>
          <a:xfrm>
            <a:off x="5775542" y="5909026"/>
            <a:ext cx="559934" cy="559934"/>
          </a:xfrm>
          <a:custGeom>
            <a:rect b="b" l="l" r="r" t="t"/>
            <a:pathLst>
              <a:path extrusionOk="0" h="3240000" w="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03" name="Google Shape;1503;p42"/>
          <p:cNvSpPr/>
          <p:nvPr/>
        </p:nvSpPr>
        <p:spPr>
          <a:xfrm>
            <a:off x="8319122" y="5909026"/>
            <a:ext cx="559934" cy="559934"/>
          </a:xfrm>
          <a:custGeom>
            <a:rect b="b" l="l" r="r" t="t"/>
            <a:pathLst>
              <a:path extrusionOk="0" h="3240000" w="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04" name="Google Shape;1504;p42"/>
          <p:cNvSpPr/>
          <p:nvPr/>
        </p:nvSpPr>
        <p:spPr>
          <a:xfrm>
            <a:off x="6627495" y="5912097"/>
            <a:ext cx="553792" cy="553792"/>
          </a:xfrm>
          <a:custGeom>
            <a:rect b="b" l="l" r="r" t="t"/>
            <a:pathLst>
              <a:path extrusionOk="0" h="3240000" w="324000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05" name="Google Shape;1505;p42"/>
          <p:cNvSpPr/>
          <p:nvPr/>
        </p:nvSpPr>
        <p:spPr>
          <a:xfrm>
            <a:off x="9171076" y="5905624"/>
            <a:ext cx="566738" cy="566738"/>
          </a:xfrm>
          <a:custGeom>
            <a:rect b="b" l="l" r="r" t="t"/>
            <a:pathLst>
              <a:path extrusionOk="0" h="3240000" w="324000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06" name="Google Shape;1506;p42"/>
          <p:cNvSpPr/>
          <p:nvPr/>
        </p:nvSpPr>
        <p:spPr>
          <a:xfrm>
            <a:off x="7473308" y="5912097"/>
            <a:ext cx="553792" cy="553792"/>
          </a:xfrm>
          <a:custGeom>
            <a:rect b="b" l="l" r="r" t="t"/>
            <a:pathLst>
              <a:path extrusionOk="0" h="3240000" w="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07" name="Google Shape;1507;p42"/>
          <p:cNvSpPr/>
          <p:nvPr/>
        </p:nvSpPr>
        <p:spPr>
          <a:xfrm rot="2700000">
            <a:off x="3484198" y="3850350"/>
            <a:ext cx="389390" cy="698103"/>
          </a:xfrm>
          <a:custGeom>
            <a:rect b="b" l="l" r="r" t="t"/>
            <a:pathLst>
              <a:path extrusionOk="0" h="4001999" w="2232248">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08" name="Google Shape;1508;p42"/>
          <p:cNvSpPr/>
          <p:nvPr/>
        </p:nvSpPr>
        <p:spPr>
          <a:xfrm>
            <a:off x="2559674" y="3875447"/>
            <a:ext cx="527335" cy="493633"/>
          </a:xfrm>
          <a:custGeom>
            <a:rect b="b" l="l" r="r" t="t"/>
            <a:pathLst>
              <a:path extrusionOk="0" h="3032924" w="3239999">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09" name="Google Shape;1509;p42"/>
          <p:cNvSpPr/>
          <p:nvPr/>
        </p:nvSpPr>
        <p:spPr>
          <a:xfrm rot="2700000">
            <a:off x="5137528" y="5806682"/>
            <a:ext cx="190721" cy="764622"/>
          </a:xfrm>
          <a:custGeom>
            <a:rect b="b" l="l" r="r" t="t"/>
            <a:pathLst>
              <a:path extrusionOk="0" h="4153123" w="1035916">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10" name="Google Shape;1510;p42"/>
          <p:cNvSpPr/>
          <p:nvPr/>
        </p:nvSpPr>
        <p:spPr>
          <a:xfrm>
            <a:off x="2534735" y="4943617"/>
            <a:ext cx="508153" cy="508153"/>
          </a:xfrm>
          <a:custGeom>
            <a:rect b="b" l="l" r="r" t="t"/>
            <a:pathLst>
              <a:path extrusionOk="0" h="3240000" w="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511" name="Google Shape;1511;p42"/>
          <p:cNvSpPr/>
          <p:nvPr/>
        </p:nvSpPr>
        <p:spPr>
          <a:xfrm flipH="1">
            <a:off x="8260920" y="2884306"/>
            <a:ext cx="504633" cy="416291"/>
          </a:xfrm>
          <a:custGeom>
            <a:rect b="b" l="l" r="r" t="t"/>
            <a:pathLst>
              <a:path extrusionOk="0" h="2654282" w="3217557">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12" name="Google Shape;1512;p42"/>
          <p:cNvSpPr/>
          <p:nvPr/>
        </p:nvSpPr>
        <p:spPr>
          <a:xfrm rot="-2794009">
            <a:off x="8285192" y="1869548"/>
            <a:ext cx="551843" cy="546086"/>
          </a:xfrm>
          <a:custGeom>
            <a:rect b="b" l="l" r="r" t="t"/>
            <a:pathLst>
              <a:path extrusionOk="0" h="1788383" w="1807241">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513" name="Google Shape;1513;p42"/>
          <p:cNvSpPr/>
          <p:nvPr/>
        </p:nvSpPr>
        <p:spPr>
          <a:xfrm>
            <a:off x="9091320" y="1869614"/>
            <a:ext cx="544577" cy="547049"/>
          </a:xfrm>
          <a:custGeom>
            <a:rect b="b" l="l" r="r" t="t"/>
            <a:pathLst>
              <a:path extrusionOk="0" h="373588" w="371900">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514" name="Google Shape;1514;p42"/>
          <p:cNvSpPr/>
          <p:nvPr/>
        </p:nvSpPr>
        <p:spPr>
          <a:xfrm>
            <a:off x="7521973" y="4908226"/>
            <a:ext cx="478148" cy="569324"/>
          </a:xfrm>
          <a:custGeom>
            <a:rect b="b" l="l" r="r" t="t"/>
            <a:pathLst>
              <a:path extrusionOk="0" h="3240000" w="2721114">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15" name="Google Shape;1515;p42"/>
          <p:cNvSpPr/>
          <p:nvPr/>
        </p:nvSpPr>
        <p:spPr>
          <a:xfrm>
            <a:off x="6646931" y="4908226"/>
            <a:ext cx="478148" cy="569324"/>
          </a:xfrm>
          <a:custGeom>
            <a:rect b="b" l="l" r="r" t="t"/>
            <a:pathLst>
              <a:path extrusionOk="0" h="3240000" w="2721114">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16" name="Google Shape;1516;p42"/>
          <p:cNvSpPr/>
          <p:nvPr/>
        </p:nvSpPr>
        <p:spPr>
          <a:xfrm>
            <a:off x="8397015" y="4908226"/>
            <a:ext cx="478148" cy="569324"/>
          </a:xfrm>
          <a:custGeom>
            <a:rect b="b" l="l" r="r" t="t"/>
            <a:pathLst>
              <a:path extrusionOk="0" h="3240000" w="2721114">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17" name="Google Shape;1517;p42"/>
          <p:cNvSpPr/>
          <p:nvPr/>
        </p:nvSpPr>
        <p:spPr>
          <a:xfrm>
            <a:off x="9272056" y="4908226"/>
            <a:ext cx="478148" cy="569324"/>
          </a:xfrm>
          <a:custGeom>
            <a:rect b="b" l="l" r="r" t="t"/>
            <a:pathLst>
              <a:path extrusionOk="0" h="3240000" w="2721114">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1" name="Shape 1521"/>
        <p:cNvGrpSpPr/>
        <p:nvPr/>
      </p:nvGrpSpPr>
      <p:grpSpPr>
        <a:xfrm>
          <a:off x="0" y="0"/>
          <a:ext cx="0" cy="0"/>
          <a:chOff x="0" y="0"/>
          <a:chExt cx="0" cy="0"/>
        </a:xfrm>
      </p:grpSpPr>
      <p:sp>
        <p:nvSpPr>
          <p:cNvPr id="1522" name="Google Shape;1522;p43"/>
          <p:cNvSpPr txBox="1"/>
          <p:nvPr>
            <p:ph idx="4294967295" type="body"/>
          </p:nvPr>
        </p:nvSpPr>
        <p:spPr>
          <a:xfrm>
            <a:off x="517754" y="315110"/>
            <a:ext cx="11572875" cy="7239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2800"/>
              <a:buChar char="•"/>
            </a:pPr>
            <a:r>
              <a:rPr lang="en-US">
                <a:solidFill>
                  <a:schemeClr val="lt1"/>
                </a:solidFill>
              </a:rPr>
              <a:t>Fully Editable Icon Sets: B</a:t>
            </a:r>
            <a:endParaRPr>
              <a:solidFill>
                <a:schemeClr val="lt1"/>
              </a:solidFill>
            </a:endParaRPr>
          </a:p>
        </p:txBody>
      </p:sp>
      <p:sp>
        <p:nvSpPr>
          <p:cNvPr id="1523" name="Google Shape;1523;p43"/>
          <p:cNvSpPr/>
          <p:nvPr/>
        </p:nvSpPr>
        <p:spPr>
          <a:xfrm rot="10800000">
            <a:off x="6131365" y="4548077"/>
            <a:ext cx="220703" cy="687310"/>
          </a:xfrm>
          <a:custGeom>
            <a:rect b="b" l="l" r="r" t="t"/>
            <a:pathLst>
              <a:path extrusionOk="0" h="3240000" w="10404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24" name="Google Shape;1524;p43"/>
          <p:cNvSpPr/>
          <p:nvPr/>
        </p:nvSpPr>
        <p:spPr>
          <a:xfrm>
            <a:off x="6694971" y="4627431"/>
            <a:ext cx="529466" cy="528605"/>
          </a:xfrm>
          <a:custGeom>
            <a:rect b="b" l="l" r="r" t="t"/>
            <a:pathLst>
              <a:path extrusionOk="0" h="3222968" w="3228210">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25" name="Google Shape;1525;p43"/>
          <p:cNvSpPr/>
          <p:nvPr/>
        </p:nvSpPr>
        <p:spPr>
          <a:xfrm rot="-5400000">
            <a:off x="2618739" y="3572208"/>
            <a:ext cx="444149" cy="529543"/>
          </a:xfrm>
          <a:custGeom>
            <a:rect b="b" l="l" r="r" t="t"/>
            <a:pathLst>
              <a:path extrusionOk="0" h="3228660" w="2708011">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26" name="Google Shape;1526;p43"/>
          <p:cNvSpPr/>
          <p:nvPr/>
        </p:nvSpPr>
        <p:spPr>
          <a:xfrm>
            <a:off x="7734565" y="3546385"/>
            <a:ext cx="486216" cy="581184"/>
          </a:xfrm>
          <a:custGeom>
            <a:rect b="b" l="l" r="r" t="t"/>
            <a:pathLst>
              <a:path extrusionOk="0" h="3213079" w="2688046">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527" name="Google Shape;1527;p43"/>
          <p:cNvSpPr/>
          <p:nvPr/>
        </p:nvSpPr>
        <p:spPr>
          <a:xfrm>
            <a:off x="8364371" y="4685396"/>
            <a:ext cx="511325" cy="412677"/>
          </a:xfrm>
          <a:custGeom>
            <a:rect b="b" l="l" r="r" t="t"/>
            <a:pathLst>
              <a:path extrusionOk="0" h="2669631" w="3307788">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28" name="Google Shape;1528;p43"/>
          <p:cNvSpPr/>
          <p:nvPr/>
        </p:nvSpPr>
        <p:spPr>
          <a:xfrm>
            <a:off x="8511702" y="3579726"/>
            <a:ext cx="514505" cy="514505"/>
          </a:xfrm>
          <a:custGeom>
            <a:rect b="b" l="l" r="r" t="t"/>
            <a:pathLst>
              <a:path extrusionOk="0" h="3240000" w="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29" name="Google Shape;1529;p43"/>
          <p:cNvSpPr/>
          <p:nvPr/>
        </p:nvSpPr>
        <p:spPr>
          <a:xfrm>
            <a:off x="9257648" y="5590609"/>
            <a:ext cx="536427" cy="573297"/>
          </a:xfrm>
          <a:custGeom>
            <a:rect b="b" l="l" r="r" t="t"/>
            <a:pathLst>
              <a:path extrusionOk="0" h="3173121" w="2969045">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30" name="Google Shape;1530;p43"/>
          <p:cNvSpPr/>
          <p:nvPr/>
        </p:nvSpPr>
        <p:spPr>
          <a:xfrm>
            <a:off x="9232370" y="2578656"/>
            <a:ext cx="586980" cy="430164"/>
          </a:xfrm>
          <a:custGeom>
            <a:rect b="b" l="l" r="r" t="t"/>
            <a:pathLst>
              <a:path extrusionOk="0" h="2380886" w="3248842">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31" name="Google Shape;1531;p43"/>
          <p:cNvSpPr/>
          <p:nvPr/>
        </p:nvSpPr>
        <p:spPr>
          <a:xfrm>
            <a:off x="7713516" y="5592028"/>
            <a:ext cx="563324" cy="570461"/>
          </a:xfrm>
          <a:custGeom>
            <a:rect b="b" l="l" r="r" t="t"/>
            <a:pathLst>
              <a:path extrusionOk="0" h="2880180" w="2844151">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532" name="Google Shape;1532;p43"/>
          <p:cNvSpPr/>
          <p:nvPr/>
        </p:nvSpPr>
        <p:spPr>
          <a:xfrm rot="9900000">
            <a:off x="8468341" y="1472824"/>
            <a:ext cx="579867" cy="492485"/>
          </a:xfrm>
          <a:custGeom>
            <a:rect b="b" l="l" r="r" t="t"/>
            <a:pathLst>
              <a:path extrusionOk="0" h="2472345" w="2911009">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33" name="Google Shape;1533;p43"/>
          <p:cNvSpPr/>
          <p:nvPr/>
        </p:nvSpPr>
        <p:spPr>
          <a:xfrm>
            <a:off x="2505732" y="4603965"/>
            <a:ext cx="575536" cy="575536"/>
          </a:xfrm>
          <a:custGeom>
            <a:rect b="b" l="l" r="r" t="t"/>
            <a:pathLst>
              <a:path extrusionOk="0" h="3240000" w="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534" name="Google Shape;1534;p43"/>
          <p:cNvSpPr/>
          <p:nvPr/>
        </p:nvSpPr>
        <p:spPr>
          <a:xfrm>
            <a:off x="7025789" y="3578443"/>
            <a:ext cx="417857" cy="517071"/>
          </a:xfrm>
          <a:custGeom>
            <a:rect b="b" l="l" r="r" t="t"/>
            <a:pathLst>
              <a:path extrusionOk="0" h="1937121" w="1565431">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35" name="Google Shape;1535;p43"/>
          <p:cNvSpPr/>
          <p:nvPr/>
        </p:nvSpPr>
        <p:spPr>
          <a:xfrm>
            <a:off x="3424171" y="4646752"/>
            <a:ext cx="586136" cy="489963"/>
          </a:xfrm>
          <a:custGeom>
            <a:rect b="b" l="l" r="r" t="t"/>
            <a:pathLst>
              <a:path extrusionOk="0" h="2663936" w="3186824">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36" name="Google Shape;1536;p43"/>
          <p:cNvSpPr/>
          <p:nvPr/>
        </p:nvSpPr>
        <p:spPr>
          <a:xfrm>
            <a:off x="6575886" y="1486583"/>
            <a:ext cx="605315" cy="464964"/>
          </a:xfrm>
          <a:custGeom>
            <a:rect b="b" l="l" r="r" t="t"/>
            <a:pathLst>
              <a:path extrusionOk="0" h="2447912" w="3186824">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37" name="Google Shape;1537;p43"/>
          <p:cNvSpPr/>
          <p:nvPr/>
        </p:nvSpPr>
        <p:spPr>
          <a:xfrm>
            <a:off x="7517062" y="1453517"/>
            <a:ext cx="615416" cy="531098"/>
          </a:xfrm>
          <a:custGeom>
            <a:rect b="b" l="l" r="r" t="t"/>
            <a:pathLst>
              <a:path extrusionOk="0" h="2796091" w="3240006">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38" name="Google Shape;1538;p43"/>
          <p:cNvSpPr/>
          <p:nvPr/>
        </p:nvSpPr>
        <p:spPr>
          <a:xfrm>
            <a:off x="9384071" y="1409925"/>
            <a:ext cx="283580" cy="618280"/>
          </a:xfrm>
          <a:custGeom>
            <a:rect b="b" l="l" r="r" t="t"/>
            <a:pathLst>
              <a:path extrusionOk="0" h="3255081" w="1492970">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39" name="Google Shape;1539;p43"/>
          <p:cNvSpPr/>
          <p:nvPr/>
        </p:nvSpPr>
        <p:spPr>
          <a:xfrm>
            <a:off x="4353211" y="4689503"/>
            <a:ext cx="615416" cy="404460"/>
          </a:xfrm>
          <a:custGeom>
            <a:rect b="b" l="l" r="r" t="t"/>
            <a:pathLst>
              <a:path extrusionOk="0" h="2129375" w="3240006">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40" name="Google Shape;1540;p43"/>
          <p:cNvSpPr/>
          <p:nvPr/>
        </p:nvSpPr>
        <p:spPr>
          <a:xfrm>
            <a:off x="3396503" y="3688527"/>
            <a:ext cx="616402" cy="296900"/>
          </a:xfrm>
          <a:custGeom>
            <a:rect b="b" l="l" r="r" t="t"/>
            <a:pathLst>
              <a:path extrusionOk="0" h="1548752" w="3215400">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41" name="Google Shape;1541;p43"/>
          <p:cNvSpPr/>
          <p:nvPr/>
        </p:nvSpPr>
        <p:spPr>
          <a:xfrm>
            <a:off x="4303825" y="3688527"/>
            <a:ext cx="616402" cy="296900"/>
          </a:xfrm>
          <a:custGeom>
            <a:rect b="b" l="l" r="r" t="t"/>
            <a:pathLst>
              <a:path extrusionOk="0" h="1548752" w="3215400">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42" name="Google Shape;1542;p43"/>
          <p:cNvSpPr/>
          <p:nvPr/>
        </p:nvSpPr>
        <p:spPr>
          <a:xfrm>
            <a:off x="5211147" y="3688527"/>
            <a:ext cx="616402" cy="296900"/>
          </a:xfrm>
          <a:custGeom>
            <a:rect b="b" l="l" r="r" t="t"/>
            <a:pathLst>
              <a:path extrusionOk="0" h="1548752" w="3215400">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43" name="Google Shape;1543;p43"/>
          <p:cNvSpPr/>
          <p:nvPr/>
        </p:nvSpPr>
        <p:spPr>
          <a:xfrm>
            <a:off x="6118467" y="3688527"/>
            <a:ext cx="616402" cy="296900"/>
          </a:xfrm>
          <a:custGeom>
            <a:rect b="b" l="l" r="r" t="t"/>
            <a:pathLst>
              <a:path extrusionOk="0" h="1548752" w="3215400">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44" name="Google Shape;1544;p43"/>
          <p:cNvSpPr/>
          <p:nvPr/>
        </p:nvSpPr>
        <p:spPr>
          <a:xfrm rot="8100000">
            <a:off x="9317124" y="3628239"/>
            <a:ext cx="417475" cy="417476"/>
          </a:xfrm>
          <a:custGeom>
            <a:rect b="b" l="l" r="r" t="t"/>
            <a:pathLst>
              <a:path extrusionOk="0" h="2483835" w="2483832">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45" name="Google Shape;1545;p43"/>
          <p:cNvSpPr/>
          <p:nvPr/>
        </p:nvSpPr>
        <p:spPr>
          <a:xfrm>
            <a:off x="4033035" y="2482472"/>
            <a:ext cx="617508" cy="622535"/>
          </a:xfrm>
          <a:custGeom>
            <a:rect b="b" l="l" r="r" t="t"/>
            <a:pathLst>
              <a:path extrusionOk="0" h="3234532" w="320841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546" name="Google Shape;1546;p43"/>
          <p:cNvSpPr/>
          <p:nvPr/>
        </p:nvSpPr>
        <p:spPr>
          <a:xfrm>
            <a:off x="4992879" y="2481945"/>
            <a:ext cx="484927" cy="623588"/>
          </a:xfrm>
          <a:custGeom>
            <a:rect b="b" l="l" r="r" t="t"/>
            <a:pathLst>
              <a:path extrusionOk="0" h="3240000" w="2519554">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47" name="Google Shape;1547;p43"/>
          <p:cNvSpPr/>
          <p:nvPr/>
        </p:nvSpPr>
        <p:spPr>
          <a:xfrm>
            <a:off x="5695748" y="1446929"/>
            <a:ext cx="544275" cy="544275"/>
          </a:xfrm>
          <a:prstGeom prst="hear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48" name="Google Shape;1548;p43"/>
          <p:cNvSpPr/>
          <p:nvPr/>
        </p:nvSpPr>
        <p:spPr>
          <a:xfrm>
            <a:off x="8561391" y="5622921"/>
            <a:ext cx="411706" cy="508675"/>
          </a:xfrm>
          <a:custGeom>
            <a:rect b="b" l="l" r="r" t="t"/>
            <a:pathLst>
              <a:path extrusionOk="0" h="3213524" w="2600931">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49" name="Google Shape;1549;p43"/>
          <p:cNvSpPr/>
          <p:nvPr/>
        </p:nvSpPr>
        <p:spPr>
          <a:xfrm>
            <a:off x="2501761" y="5677819"/>
            <a:ext cx="678102" cy="398876"/>
          </a:xfrm>
          <a:custGeom>
            <a:rect b="b" l="l" r="r" t="t"/>
            <a:pathLst>
              <a:path extrusionOk="0" h="2664566" w="452983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50" name="Google Shape;1550;p43"/>
          <p:cNvSpPr/>
          <p:nvPr/>
        </p:nvSpPr>
        <p:spPr>
          <a:xfrm>
            <a:off x="6924461" y="5622631"/>
            <a:ext cx="504505" cy="509254"/>
          </a:xfrm>
          <a:custGeom>
            <a:rect b="b" l="l" r="r" t="t"/>
            <a:pathLst>
              <a:path extrusionOk="0" h="3217189" w="3187187">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51" name="Google Shape;1551;p43"/>
          <p:cNvSpPr/>
          <p:nvPr/>
        </p:nvSpPr>
        <p:spPr>
          <a:xfrm>
            <a:off x="4222605" y="5654311"/>
            <a:ext cx="691882" cy="445892"/>
          </a:xfrm>
          <a:custGeom>
            <a:rect b="b" l="l" r="r" t="t"/>
            <a:pathLst>
              <a:path extrusionOk="0" h="2078296" w="3224845">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52" name="Google Shape;1552;p43"/>
          <p:cNvSpPr/>
          <p:nvPr/>
        </p:nvSpPr>
        <p:spPr>
          <a:xfrm>
            <a:off x="5199037" y="5591217"/>
            <a:ext cx="579873" cy="572083"/>
          </a:xfrm>
          <a:custGeom>
            <a:rect b="b" l="l" r="r" t="t"/>
            <a:pathLst>
              <a:path extrusionOk="0" h="3196551" w="3240076">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53" name="Google Shape;1553;p43"/>
          <p:cNvSpPr/>
          <p:nvPr/>
        </p:nvSpPr>
        <p:spPr>
          <a:xfrm rot="-2700000">
            <a:off x="3464413" y="5636717"/>
            <a:ext cx="473640" cy="481082"/>
          </a:xfrm>
          <a:custGeom>
            <a:rect b="b" l="l" r="r" t="t"/>
            <a:pathLst>
              <a:path extrusionOk="0" h="2688071" w="2646489">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54" name="Google Shape;1554;p43"/>
          <p:cNvSpPr/>
          <p:nvPr/>
        </p:nvSpPr>
        <p:spPr>
          <a:xfrm>
            <a:off x="6063461" y="5587329"/>
            <a:ext cx="576449" cy="579858"/>
          </a:xfrm>
          <a:custGeom>
            <a:rect b="b" l="l" r="r" t="t"/>
            <a:pathLst>
              <a:path extrusionOk="0" h="3240001" w="3220951">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55" name="Google Shape;1555;p43"/>
          <p:cNvSpPr/>
          <p:nvPr/>
        </p:nvSpPr>
        <p:spPr>
          <a:xfrm>
            <a:off x="2715161" y="1388132"/>
            <a:ext cx="251302" cy="661867"/>
          </a:xfrm>
          <a:custGeom>
            <a:rect b="b" l="l" r="r" t="t"/>
            <a:pathLst>
              <a:path extrusionOk="0" h="3923699" w="1489775">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56" name="Google Shape;1556;p43"/>
          <p:cNvSpPr/>
          <p:nvPr/>
        </p:nvSpPr>
        <p:spPr>
          <a:xfrm rot="10800000">
            <a:off x="3302324" y="1385076"/>
            <a:ext cx="313136" cy="667981"/>
          </a:xfrm>
          <a:custGeom>
            <a:rect b="b" l="l" r="r" t="t"/>
            <a:pathLst>
              <a:path extrusionOk="0" h="3959924" w="1856332">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57" name="Google Shape;1557;p43"/>
          <p:cNvSpPr/>
          <p:nvPr/>
        </p:nvSpPr>
        <p:spPr>
          <a:xfrm>
            <a:off x="3951324" y="1477779"/>
            <a:ext cx="507661" cy="521714"/>
          </a:xfrm>
          <a:custGeom>
            <a:rect b="b" l="l" r="r" t="t"/>
            <a:pathLst>
              <a:path extrusionOk="0" h="366339" w="356471">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558" name="Google Shape;1558;p43"/>
          <p:cNvSpPr/>
          <p:nvPr/>
        </p:nvSpPr>
        <p:spPr>
          <a:xfrm>
            <a:off x="4827833" y="1439714"/>
            <a:ext cx="532052" cy="543757"/>
          </a:xfrm>
          <a:custGeom>
            <a:rect b="b" l="l" r="r" t="t"/>
            <a:pathLst>
              <a:path extrusionOk="0" h="381817" w="373598">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559" name="Google Shape;1559;p43"/>
          <p:cNvSpPr/>
          <p:nvPr/>
        </p:nvSpPr>
        <p:spPr>
          <a:xfrm>
            <a:off x="5820141" y="2542420"/>
            <a:ext cx="507960" cy="502639"/>
          </a:xfrm>
          <a:custGeom>
            <a:rect b="b" l="l" r="r" t="t"/>
            <a:pathLst>
              <a:path extrusionOk="0" h="3186731" w="3220460">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60" name="Google Shape;1560;p43"/>
          <p:cNvSpPr/>
          <p:nvPr/>
        </p:nvSpPr>
        <p:spPr>
          <a:xfrm>
            <a:off x="3341228" y="2541297"/>
            <a:ext cx="349473" cy="504884"/>
          </a:xfrm>
          <a:custGeom>
            <a:rect b="b" l="l" r="r" t="t"/>
            <a:pathLst>
              <a:path extrusionOk="0" h="3200962" w="2215656">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561" name="Google Shape;1561;p43"/>
          <p:cNvSpPr/>
          <p:nvPr/>
        </p:nvSpPr>
        <p:spPr>
          <a:xfrm>
            <a:off x="6670436" y="2541297"/>
            <a:ext cx="455959" cy="504884"/>
          </a:xfrm>
          <a:custGeom>
            <a:rect b="b" l="l" r="r" t="t"/>
            <a:pathLst>
              <a:path extrusionOk="0" h="3200962" w="2890784">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562" name="Google Shape;1562;p43"/>
          <p:cNvSpPr/>
          <p:nvPr/>
        </p:nvSpPr>
        <p:spPr>
          <a:xfrm>
            <a:off x="8390370" y="2537585"/>
            <a:ext cx="499664" cy="512309"/>
          </a:xfrm>
          <a:custGeom>
            <a:rect b="b" l="l" r="r" t="t"/>
            <a:pathLst>
              <a:path extrusionOk="0" h="2354521" w="2296406">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63" name="Google Shape;1563;p43"/>
          <p:cNvSpPr/>
          <p:nvPr/>
        </p:nvSpPr>
        <p:spPr>
          <a:xfrm>
            <a:off x="9218599" y="4683611"/>
            <a:ext cx="614525" cy="416246"/>
          </a:xfrm>
          <a:custGeom>
            <a:rect b="b" l="l" r="r" t="t"/>
            <a:pathLst>
              <a:path extrusionOk="0" h="2180445" w="3219104">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564" name="Google Shape;1564;p43"/>
          <p:cNvSpPr/>
          <p:nvPr/>
        </p:nvSpPr>
        <p:spPr>
          <a:xfrm>
            <a:off x="2682731" y="2406387"/>
            <a:ext cx="316162" cy="774705"/>
          </a:xfrm>
          <a:custGeom>
            <a:rect b="b" l="l" r="r" t="t"/>
            <a:pathLst>
              <a:path extrusionOk="0" h="2598393" w="106042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65" name="Google Shape;1565;p43"/>
          <p:cNvSpPr/>
          <p:nvPr/>
        </p:nvSpPr>
        <p:spPr>
          <a:xfrm>
            <a:off x="7468731" y="2564735"/>
            <a:ext cx="579306" cy="458009"/>
          </a:xfrm>
          <a:custGeom>
            <a:rect b="b" l="l" r="r" t="t"/>
            <a:pathLst>
              <a:path extrusionOk="0" h="2545072" w="3219104">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66" name="Google Shape;1566;p43"/>
          <p:cNvSpPr/>
          <p:nvPr/>
        </p:nvSpPr>
        <p:spPr>
          <a:xfrm>
            <a:off x="5311531" y="4651275"/>
            <a:ext cx="476931" cy="480914"/>
          </a:xfrm>
          <a:custGeom>
            <a:rect b="b" l="l" r="r" t="t"/>
            <a:pathLst>
              <a:path extrusionOk="0" h="1665940" w="1652142">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67" name="Google Shape;1567;p43"/>
          <p:cNvSpPr/>
          <p:nvPr/>
        </p:nvSpPr>
        <p:spPr>
          <a:xfrm>
            <a:off x="7567339" y="4618570"/>
            <a:ext cx="454128" cy="546324"/>
          </a:xfrm>
          <a:custGeom>
            <a:rect b="b" l="l" r="r" t="t"/>
            <a:pathLst>
              <a:path extrusionOk="0" h="3213546" w="267123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1" name="Shape 1571"/>
        <p:cNvGrpSpPr/>
        <p:nvPr/>
      </p:nvGrpSpPr>
      <p:grpSpPr>
        <a:xfrm>
          <a:off x="0" y="0"/>
          <a:ext cx="0" cy="0"/>
          <a:chOff x="0" y="0"/>
          <a:chExt cx="0" cy="0"/>
        </a:xfrm>
      </p:grpSpPr>
      <p:sp>
        <p:nvSpPr>
          <p:cNvPr id="1572" name="Google Shape;1572;p44"/>
          <p:cNvSpPr/>
          <p:nvPr/>
        </p:nvSpPr>
        <p:spPr>
          <a:xfrm>
            <a:off x="1133173" y="1840599"/>
            <a:ext cx="489681" cy="488485"/>
          </a:xfrm>
          <a:custGeom>
            <a:rect b="b" l="l" r="r" t="t"/>
            <a:pathLst>
              <a:path extrusionOk="0" h="12666" w="12697">
                <a:moveTo>
                  <a:pt x="6301" y="1356"/>
                </a:moveTo>
                <a:cubicBezTo>
                  <a:pt x="6522" y="1356"/>
                  <a:pt x="6711" y="1576"/>
                  <a:pt x="6711" y="1797"/>
                </a:cubicBezTo>
                <a:lnTo>
                  <a:pt x="6711" y="2269"/>
                </a:lnTo>
                <a:cubicBezTo>
                  <a:pt x="7656" y="2458"/>
                  <a:pt x="8349" y="3309"/>
                  <a:pt x="8349" y="4285"/>
                </a:cubicBezTo>
                <a:cubicBezTo>
                  <a:pt x="8349" y="4538"/>
                  <a:pt x="8160" y="4727"/>
                  <a:pt x="7971" y="4727"/>
                </a:cubicBezTo>
                <a:cubicBezTo>
                  <a:pt x="7719" y="4727"/>
                  <a:pt x="7530" y="4538"/>
                  <a:pt x="7530" y="4285"/>
                </a:cubicBezTo>
                <a:cubicBezTo>
                  <a:pt x="7530" y="3624"/>
                  <a:pt x="6994" y="3057"/>
                  <a:pt x="6301" y="3057"/>
                </a:cubicBezTo>
                <a:cubicBezTo>
                  <a:pt x="5640" y="3057"/>
                  <a:pt x="5073" y="3624"/>
                  <a:pt x="5073" y="4285"/>
                </a:cubicBezTo>
                <a:cubicBezTo>
                  <a:pt x="5073" y="4947"/>
                  <a:pt x="5829" y="5483"/>
                  <a:pt x="6585" y="6018"/>
                </a:cubicBezTo>
                <a:cubicBezTo>
                  <a:pt x="7435" y="6648"/>
                  <a:pt x="8412" y="7310"/>
                  <a:pt x="8412" y="8413"/>
                </a:cubicBezTo>
                <a:cubicBezTo>
                  <a:pt x="8412" y="9421"/>
                  <a:pt x="7687" y="10271"/>
                  <a:pt x="6742" y="10429"/>
                </a:cubicBezTo>
                <a:lnTo>
                  <a:pt x="6742" y="10901"/>
                </a:lnTo>
                <a:cubicBezTo>
                  <a:pt x="6742" y="11154"/>
                  <a:pt x="6553" y="11311"/>
                  <a:pt x="6364" y="11311"/>
                </a:cubicBezTo>
                <a:cubicBezTo>
                  <a:pt x="6144" y="11311"/>
                  <a:pt x="5955" y="11091"/>
                  <a:pt x="5955" y="10901"/>
                </a:cubicBezTo>
                <a:lnTo>
                  <a:pt x="5955" y="10429"/>
                </a:lnTo>
                <a:cubicBezTo>
                  <a:pt x="5010" y="10240"/>
                  <a:pt x="4316" y="9421"/>
                  <a:pt x="4316" y="8413"/>
                </a:cubicBezTo>
                <a:cubicBezTo>
                  <a:pt x="4316" y="8192"/>
                  <a:pt x="4505" y="8035"/>
                  <a:pt x="4694" y="8035"/>
                </a:cubicBezTo>
                <a:cubicBezTo>
                  <a:pt x="4884" y="8035"/>
                  <a:pt x="5136" y="8224"/>
                  <a:pt x="5136" y="8413"/>
                </a:cubicBezTo>
                <a:cubicBezTo>
                  <a:pt x="5136" y="9106"/>
                  <a:pt x="5671" y="9641"/>
                  <a:pt x="6364" y="9641"/>
                </a:cubicBezTo>
                <a:cubicBezTo>
                  <a:pt x="7026" y="9641"/>
                  <a:pt x="7561" y="9106"/>
                  <a:pt x="7561" y="8413"/>
                </a:cubicBezTo>
                <a:cubicBezTo>
                  <a:pt x="7561" y="7751"/>
                  <a:pt x="6868" y="7247"/>
                  <a:pt x="6081" y="6680"/>
                </a:cubicBezTo>
                <a:cubicBezTo>
                  <a:pt x="5199" y="6050"/>
                  <a:pt x="4253" y="5388"/>
                  <a:pt x="4253" y="4285"/>
                </a:cubicBezTo>
                <a:cubicBezTo>
                  <a:pt x="4253" y="3309"/>
                  <a:pt x="4978" y="2427"/>
                  <a:pt x="5923" y="2269"/>
                </a:cubicBezTo>
                <a:lnTo>
                  <a:pt x="5923" y="1797"/>
                </a:lnTo>
                <a:cubicBezTo>
                  <a:pt x="5923" y="1576"/>
                  <a:pt x="6112" y="1356"/>
                  <a:pt x="6301" y="1356"/>
                </a:cubicBezTo>
                <a:close/>
                <a:moveTo>
                  <a:pt x="6333" y="1"/>
                </a:moveTo>
                <a:cubicBezTo>
                  <a:pt x="2836" y="1"/>
                  <a:pt x="0" y="2836"/>
                  <a:pt x="0" y="6333"/>
                </a:cubicBezTo>
                <a:cubicBezTo>
                  <a:pt x="0" y="9830"/>
                  <a:pt x="2836" y="12666"/>
                  <a:pt x="6333" y="12666"/>
                </a:cubicBezTo>
                <a:cubicBezTo>
                  <a:pt x="9861" y="12666"/>
                  <a:pt x="12697" y="9830"/>
                  <a:pt x="12697" y="6333"/>
                </a:cubicBezTo>
                <a:cubicBezTo>
                  <a:pt x="12697" y="2836"/>
                  <a:pt x="9861" y="1"/>
                  <a:pt x="6333"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nvGrpSpPr>
          <p:cNvPr id="1573" name="Google Shape;1573;p44"/>
          <p:cNvGrpSpPr/>
          <p:nvPr/>
        </p:nvGrpSpPr>
        <p:grpSpPr>
          <a:xfrm>
            <a:off x="1133340" y="2430692"/>
            <a:ext cx="489681" cy="489681"/>
            <a:chOff x="-65145700" y="3727425"/>
            <a:chExt cx="317425" cy="317425"/>
          </a:xfrm>
        </p:grpSpPr>
        <p:sp>
          <p:nvSpPr>
            <p:cNvPr id="1574" name="Google Shape;1574;p44"/>
            <p:cNvSpPr/>
            <p:nvPr/>
          </p:nvSpPr>
          <p:spPr>
            <a:xfrm>
              <a:off x="-65145700" y="3769150"/>
              <a:ext cx="275675" cy="275700"/>
            </a:xfrm>
            <a:custGeom>
              <a:rect b="b" l="l" r="r" t="t"/>
              <a:pathLst>
                <a:path extrusionOk="0" h="11028" w="11027">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575" name="Google Shape;1575;p44"/>
            <p:cNvSpPr/>
            <p:nvPr/>
          </p:nvSpPr>
          <p:spPr>
            <a:xfrm>
              <a:off x="-64977150" y="3727425"/>
              <a:ext cx="148875" cy="147300"/>
            </a:xfrm>
            <a:custGeom>
              <a:rect b="b" l="l" r="r" t="t"/>
              <a:pathLst>
                <a:path extrusionOk="0" h="5892" w="5955">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576" name="Google Shape;1576;p44"/>
          <p:cNvGrpSpPr/>
          <p:nvPr/>
        </p:nvGrpSpPr>
        <p:grpSpPr>
          <a:xfrm>
            <a:off x="1137602" y="3002578"/>
            <a:ext cx="481157" cy="489681"/>
            <a:chOff x="-65144125" y="4094450"/>
            <a:chExt cx="311900" cy="317425"/>
          </a:xfrm>
        </p:grpSpPr>
        <p:sp>
          <p:nvSpPr>
            <p:cNvPr id="1577" name="Google Shape;1577;p44"/>
            <p:cNvSpPr/>
            <p:nvPr/>
          </p:nvSpPr>
          <p:spPr>
            <a:xfrm>
              <a:off x="-65079550" y="4183450"/>
              <a:ext cx="185900" cy="185900"/>
            </a:xfrm>
            <a:custGeom>
              <a:rect b="b" l="l" r="r" t="t"/>
              <a:pathLst>
                <a:path extrusionOk="0" h="7436" w="7436">
                  <a:moveTo>
                    <a:pt x="3687" y="0"/>
                  </a:moveTo>
                  <a:cubicBezTo>
                    <a:pt x="1639" y="0"/>
                    <a:pt x="1" y="1639"/>
                    <a:pt x="1" y="3686"/>
                  </a:cubicBezTo>
                  <a:cubicBezTo>
                    <a:pt x="1" y="5734"/>
                    <a:pt x="1639" y="7435"/>
                    <a:pt x="3687" y="7435"/>
                  </a:cubicBezTo>
                  <a:cubicBezTo>
                    <a:pt x="5735" y="7435"/>
                    <a:pt x="7436" y="5797"/>
                    <a:pt x="7436" y="3686"/>
                  </a:cubicBezTo>
                  <a:cubicBezTo>
                    <a:pt x="7436" y="3466"/>
                    <a:pt x="7247" y="3308"/>
                    <a:pt x="7058" y="3308"/>
                  </a:cubicBezTo>
                  <a:lnTo>
                    <a:pt x="4096" y="3308"/>
                  </a:lnTo>
                  <a:lnTo>
                    <a:pt x="4096" y="378"/>
                  </a:lnTo>
                  <a:cubicBezTo>
                    <a:pt x="4096" y="158"/>
                    <a:pt x="3907" y="0"/>
                    <a:pt x="368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578" name="Google Shape;1578;p44"/>
            <p:cNvSpPr/>
            <p:nvPr/>
          </p:nvSpPr>
          <p:spPr>
            <a:xfrm>
              <a:off x="-65039375" y="4094450"/>
              <a:ext cx="104775" cy="19700"/>
            </a:xfrm>
            <a:custGeom>
              <a:rect b="b" l="l" r="r" t="t"/>
              <a:pathLst>
                <a:path extrusionOk="0" h="788" w="4191">
                  <a:moveTo>
                    <a:pt x="473" y="0"/>
                  </a:moveTo>
                  <a:cubicBezTo>
                    <a:pt x="252" y="0"/>
                    <a:pt x="32" y="221"/>
                    <a:pt x="32" y="410"/>
                  </a:cubicBezTo>
                  <a:cubicBezTo>
                    <a:pt x="0" y="599"/>
                    <a:pt x="158" y="756"/>
                    <a:pt x="347" y="788"/>
                  </a:cubicBezTo>
                  <a:lnTo>
                    <a:pt x="3813" y="788"/>
                  </a:lnTo>
                  <a:cubicBezTo>
                    <a:pt x="4033" y="756"/>
                    <a:pt x="4191" y="599"/>
                    <a:pt x="4191" y="410"/>
                  </a:cubicBezTo>
                  <a:cubicBezTo>
                    <a:pt x="4191" y="158"/>
                    <a:pt x="3970" y="0"/>
                    <a:pt x="3781"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579" name="Google Shape;1579;p44"/>
            <p:cNvSpPr/>
            <p:nvPr/>
          </p:nvSpPr>
          <p:spPr>
            <a:xfrm>
              <a:off x="-65144125" y="4121025"/>
              <a:ext cx="311900" cy="290850"/>
            </a:xfrm>
            <a:custGeom>
              <a:rect b="b" l="l" r="r" t="t"/>
              <a:pathLst>
                <a:path extrusionOk="0" h="11634" w="12476">
                  <a:moveTo>
                    <a:pt x="6321" y="1678"/>
                  </a:moveTo>
                  <a:cubicBezTo>
                    <a:pt x="7437" y="1678"/>
                    <a:pt x="8570" y="2088"/>
                    <a:pt x="9483" y="3001"/>
                  </a:cubicBezTo>
                  <a:cubicBezTo>
                    <a:pt x="10334" y="3884"/>
                    <a:pt x="10806" y="5018"/>
                    <a:pt x="10806" y="6246"/>
                  </a:cubicBezTo>
                  <a:cubicBezTo>
                    <a:pt x="10806" y="8767"/>
                    <a:pt x="8759" y="10815"/>
                    <a:pt x="6238" y="10815"/>
                  </a:cubicBezTo>
                  <a:cubicBezTo>
                    <a:pt x="3718" y="10815"/>
                    <a:pt x="1702" y="8767"/>
                    <a:pt x="1702" y="6246"/>
                  </a:cubicBezTo>
                  <a:cubicBezTo>
                    <a:pt x="1702" y="3492"/>
                    <a:pt x="3974" y="1678"/>
                    <a:pt x="6321" y="1678"/>
                  </a:cubicBezTo>
                  <a:close/>
                  <a:moveTo>
                    <a:pt x="1367" y="1"/>
                  </a:moveTo>
                  <a:cubicBezTo>
                    <a:pt x="1048" y="1"/>
                    <a:pt x="725" y="119"/>
                    <a:pt x="473" y="355"/>
                  </a:cubicBezTo>
                  <a:cubicBezTo>
                    <a:pt x="0" y="828"/>
                    <a:pt x="0" y="1615"/>
                    <a:pt x="473" y="2119"/>
                  </a:cubicBezTo>
                  <a:cubicBezTo>
                    <a:pt x="696" y="2363"/>
                    <a:pt x="997" y="2488"/>
                    <a:pt x="1327" y="2488"/>
                  </a:cubicBezTo>
                  <a:cubicBezTo>
                    <a:pt x="1509" y="2488"/>
                    <a:pt x="1700" y="2450"/>
                    <a:pt x="1891" y="2371"/>
                  </a:cubicBezTo>
                  <a:lnTo>
                    <a:pt x="2237" y="2718"/>
                  </a:lnTo>
                  <a:cubicBezTo>
                    <a:pt x="1386" y="3695"/>
                    <a:pt x="914" y="4923"/>
                    <a:pt x="914" y="6215"/>
                  </a:cubicBezTo>
                  <a:cubicBezTo>
                    <a:pt x="914" y="9176"/>
                    <a:pt x="3340" y="11634"/>
                    <a:pt x="6301" y="11634"/>
                  </a:cubicBezTo>
                  <a:cubicBezTo>
                    <a:pt x="9231" y="11634"/>
                    <a:pt x="11689" y="9208"/>
                    <a:pt x="11689" y="6215"/>
                  </a:cubicBezTo>
                  <a:cubicBezTo>
                    <a:pt x="11689" y="4923"/>
                    <a:pt x="11216" y="3695"/>
                    <a:pt x="10365" y="2718"/>
                  </a:cubicBezTo>
                  <a:lnTo>
                    <a:pt x="10743" y="2371"/>
                  </a:lnTo>
                  <a:cubicBezTo>
                    <a:pt x="10901" y="2466"/>
                    <a:pt x="11059" y="2497"/>
                    <a:pt x="11248" y="2497"/>
                  </a:cubicBezTo>
                  <a:cubicBezTo>
                    <a:pt x="11909" y="2497"/>
                    <a:pt x="12476" y="1930"/>
                    <a:pt x="12476" y="1269"/>
                  </a:cubicBezTo>
                  <a:cubicBezTo>
                    <a:pt x="12476" y="607"/>
                    <a:pt x="11909" y="8"/>
                    <a:pt x="11248" y="8"/>
                  </a:cubicBezTo>
                  <a:cubicBezTo>
                    <a:pt x="10586" y="8"/>
                    <a:pt x="10019" y="544"/>
                    <a:pt x="10019" y="1269"/>
                  </a:cubicBezTo>
                  <a:cubicBezTo>
                    <a:pt x="10019" y="1458"/>
                    <a:pt x="10050" y="1615"/>
                    <a:pt x="10145" y="1773"/>
                  </a:cubicBezTo>
                  <a:lnTo>
                    <a:pt x="9798" y="2119"/>
                  </a:lnTo>
                  <a:cubicBezTo>
                    <a:pt x="9137" y="1584"/>
                    <a:pt x="8381" y="1206"/>
                    <a:pt x="7561" y="985"/>
                  </a:cubicBezTo>
                  <a:lnTo>
                    <a:pt x="7561" y="544"/>
                  </a:lnTo>
                  <a:lnTo>
                    <a:pt x="5073" y="544"/>
                  </a:lnTo>
                  <a:lnTo>
                    <a:pt x="5073" y="985"/>
                  </a:lnTo>
                  <a:cubicBezTo>
                    <a:pt x="4222" y="1206"/>
                    <a:pt x="3434" y="1584"/>
                    <a:pt x="2836" y="2119"/>
                  </a:cubicBezTo>
                  <a:lnTo>
                    <a:pt x="2458" y="1773"/>
                  </a:lnTo>
                  <a:cubicBezTo>
                    <a:pt x="2710" y="1269"/>
                    <a:pt x="2584" y="733"/>
                    <a:pt x="2237" y="355"/>
                  </a:cubicBezTo>
                  <a:cubicBezTo>
                    <a:pt x="2001" y="119"/>
                    <a:pt x="1686" y="1"/>
                    <a:pt x="1367"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sp>
        <p:nvSpPr>
          <p:cNvPr id="1580" name="Google Shape;1580;p44"/>
          <p:cNvSpPr/>
          <p:nvPr/>
        </p:nvSpPr>
        <p:spPr>
          <a:xfrm>
            <a:off x="4076573" y="1838768"/>
            <a:ext cx="492111" cy="492149"/>
          </a:xfrm>
          <a:custGeom>
            <a:rect b="b" l="l" r="r" t="t"/>
            <a:pathLst>
              <a:path extrusionOk="0" h="12761" w="12760">
                <a:moveTo>
                  <a:pt x="6427" y="3592"/>
                </a:moveTo>
                <a:cubicBezTo>
                  <a:pt x="7939" y="3592"/>
                  <a:pt x="9168" y="4821"/>
                  <a:pt x="9168" y="6365"/>
                </a:cubicBezTo>
                <a:cubicBezTo>
                  <a:pt x="9168" y="7846"/>
                  <a:pt x="7908" y="9106"/>
                  <a:pt x="6427" y="9106"/>
                </a:cubicBezTo>
                <a:cubicBezTo>
                  <a:pt x="4883" y="9106"/>
                  <a:pt x="3655" y="7877"/>
                  <a:pt x="3655" y="6365"/>
                </a:cubicBezTo>
                <a:cubicBezTo>
                  <a:pt x="3655" y="4821"/>
                  <a:pt x="4883" y="3592"/>
                  <a:pt x="6427" y="3592"/>
                </a:cubicBezTo>
                <a:close/>
                <a:moveTo>
                  <a:pt x="5829" y="1"/>
                </a:moveTo>
                <a:cubicBezTo>
                  <a:pt x="5356" y="1"/>
                  <a:pt x="5009" y="347"/>
                  <a:pt x="5009" y="852"/>
                </a:cubicBezTo>
                <a:lnTo>
                  <a:pt x="5009" y="1576"/>
                </a:lnTo>
                <a:cubicBezTo>
                  <a:pt x="4631" y="1702"/>
                  <a:pt x="4285" y="1828"/>
                  <a:pt x="3970" y="2017"/>
                </a:cubicBezTo>
                <a:lnTo>
                  <a:pt x="3466" y="1513"/>
                </a:lnTo>
                <a:cubicBezTo>
                  <a:pt x="3308" y="1356"/>
                  <a:pt x="3088" y="1277"/>
                  <a:pt x="2867" y="1277"/>
                </a:cubicBezTo>
                <a:cubicBezTo>
                  <a:pt x="2647" y="1277"/>
                  <a:pt x="2426" y="1356"/>
                  <a:pt x="2269" y="1513"/>
                </a:cubicBezTo>
                <a:lnTo>
                  <a:pt x="1481" y="2301"/>
                </a:lnTo>
                <a:cubicBezTo>
                  <a:pt x="1166" y="2616"/>
                  <a:pt x="1166" y="3151"/>
                  <a:pt x="1481" y="3466"/>
                </a:cubicBezTo>
                <a:lnTo>
                  <a:pt x="2017" y="4002"/>
                </a:lnTo>
                <a:cubicBezTo>
                  <a:pt x="1796" y="4317"/>
                  <a:pt x="1701" y="4664"/>
                  <a:pt x="1575" y="5010"/>
                </a:cubicBezTo>
                <a:lnTo>
                  <a:pt x="819" y="5010"/>
                </a:lnTo>
                <a:cubicBezTo>
                  <a:pt x="347" y="5010"/>
                  <a:pt x="0" y="5357"/>
                  <a:pt x="0" y="5829"/>
                </a:cubicBezTo>
                <a:lnTo>
                  <a:pt x="0" y="6932"/>
                </a:lnTo>
                <a:cubicBezTo>
                  <a:pt x="0" y="7405"/>
                  <a:pt x="347" y="7783"/>
                  <a:pt x="819" y="7783"/>
                </a:cubicBezTo>
                <a:lnTo>
                  <a:pt x="1575" y="7783"/>
                </a:lnTo>
                <a:cubicBezTo>
                  <a:pt x="1701" y="8129"/>
                  <a:pt x="1796" y="8476"/>
                  <a:pt x="2017" y="8791"/>
                </a:cubicBezTo>
                <a:lnTo>
                  <a:pt x="1481" y="9295"/>
                </a:lnTo>
                <a:cubicBezTo>
                  <a:pt x="1166" y="9610"/>
                  <a:pt x="1166" y="10177"/>
                  <a:pt x="1481" y="10492"/>
                </a:cubicBezTo>
                <a:lnTo>
                  <a:pt x="2269" y="11280"/>
                </a:lnTo>
                <a:cubicBezTo>
                  <a:pt x="2426" y="11437"/>
                  <a:pt x="2647" y="11516"/>
                  <a:pt x="2867" y="11516"/>
                </a:cubicBezTo>
                <a:cubicBezTo>
                  <a:pt x="3088" y="11516"/>
                  <a:pt x="3308" y="11437"/>
                  <a:pt x="3466" y="11280"/>
                </a:cubicBezTo>
                <a:lnTo>
                  <a:pt x="3970" y="10776"/>
                </a:lnTo>
                <a:cubicBezTo>
                  <a:pt x="4285" y="10965"/>
                  <a:pt x="4631" y="11091"/>
                  <a:pt x="5009" y="11185"/>
                </a:cubicBezTo>
                <a:lnTo>
                  <a:pt x="5009" y="11941"/>
                </a:lnTo>
                <a:cubicBezTo>
                  <a:pt x="5009" y="12414"/>
                  <a:pt x="5356" y="12760"/>
                  <a:pt x="5829" y="12760"/>
                </a:cubicBezTo>
                <a:lnTo>
                  <a:pt x="6931" y="12760"/>
                </a:lnTo>
                <a:cubicBezTo>
                  <a:pt x="7404" y="12760"/>
                  <a:pt x="7750" y="12414"/>
                  <a:pt x="7750" y="11941"/>
                </a:cubicBezTo>
                <a:lnTo>
                  <a:pt x="7750" y="11185"/>
                </a:lnTo>
                <a:cubicBezTo>
                  <a:pt x="8097" y="11091"/>
                  <a:pt x="8475" y="10965"/>
                  <a:pt x="8790" y="10776"/>
                </a:cubicBezTo>
                <a:lnTo>
                  <a:pt x="9294" y="11280"/>
                </a:lnTo>
                <a:cubicBezTo>
                  <a:pt x="9452" y="11437"/>
                  <a:pt x="9664" y="11516"/>
                  <a:pt x="9877" y="11516"/>
                </a:cubicBezTo>
                <a:cubicBezTo>
                  <a:pt x="10090" y="11516"/>
                  <a:pt x="10302" y="11437"/>
                  <a:pt x="10460" y="11280"/>
                </a:cubicBezTo>
                <a:lnTo>
                  <a:pt x="11247" y="10492"/>
                </a:lnTo>
                <a:cubicBezTo>
                  <a:pt x="11563" y="10177"/>
                  <a:pt x="11563" y="9610"/>
                  <a:pt x="11247" y="9295"/>
                </a:cubicBezTo>
                <a:lnTo>
                  <a:pt x="10743" y="8791"/>
                </a:lnTo>
                <a:cubicBezTo>
                  <a:pt x="10932" y="8476"/>
                  <a:pt x="11058" y="8129"/>
                  <a:pt x="11184" y="7783"/>
                </a:cubicBezTo>
                <a:lnTo>
                  <a:pt x="11941" y="7783"/>
                </a:lnTo>
                <a:cubicBezTo>
                  <a:pt x="12413" y="7783"/>
                  <a:pt x="12760" y="7405"/>
                  <a:pt x="12760" y="6932"/>
                </a:cubicBezTo>
                <a:lnTo>
                  <a:pt x="12760" y="5829"/>
                </a:lnTo>
                <a:cubicBezTo>
                  <a:pt x="12760" y="5325"/>
                  <a:pt x="12350" y="4979"/>
                  <a:pt x="11941" y="4979"/>
                </a:cubicBezTo>
                <a:lnTo>
                  <a:pt x="11184" y="4979"/>
                </a:lnTo>
                <a:cubicBezTo>
                  <a:pt x="11058" y="4632"/>
                  <a:pt x="10932" y="4254"/>
                  <a:pt x="10743" y="3939"/>
                </a:cubicBezTo>
                <a:lnTo>
                  <a:pt x="11247" y="3435"/>
                </a:lnTo>
                <a:cubicBezTo>
                  <a:pt x="11563" y="3120"/>
                  <a:pt x="11563" y="2553"/>
                  <a:pt x="11247" y="2238"/>
                </a:cubicBezTo>
                <a:lnTo>
                  <a:pt x="10460" y="1450"/>
                </a:lnTo>
                <a:cubicBezTo>
                  <a:pt x="10302" y="1293"/>
                  <a:pt x="10090" y="1214"/>
                  <a:pt x="9877" y="1214"/>
                </a:cubicBezTo>
                <a:cubicBezTo>
                  <a:pt x="9664" y="1214"/>
                  <a:pt x="9452" y="1293"/>
                  <a:pt x="9294" y="1450"/>
                </a:cubicBezTo>
                <a:lnTo>
                  <a:pt x="8790" y="1986"/>
                </a:lnTo>
                <a:cubicBezTo>
                  <a:pt x="8475" y="1765"/>
                  <a:pt x="8097" y="1671"/>
                  <a:pt x="7750" y="1545"/>
                </a:cubicBezTo>
                <a:lnTo>
                  <a:pt x="7750" y="852"/>
                </a:lnTo>
                <a:cubicBezTo>
                  <a:pt x="7750" y="379"/>
                  <a:pt x="7404" y="1"/>
                  <a:pt x="6931"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nvGrpSpPr>
          <p:cNvPr id="1581" name="Google Shape;1581;p44"/>
          <p:cNvGrpSpPr/>
          <p:nvPr/>
        </p:nvGrpSpPr>
        <p:grpSpPr>
          <a:xfrm>
            <a:off x="4075694" y="2430171"/>
            <a:ext cx="494193" cy="490723"/>
            <a:chOff x="-63250675" y="3744075"/>
            <a:chExt cx="320350" cy="318100"/>
          </a:xfrm>
        </p:grpSpPr>
        <p:sp>
          <p:nvSpPr>
            <p:cNvPr id="1582" name="Google Shape;1582;p44"/>
            <p:cNvSpPr/>
            <p:nvPr/>
          </p:nvSpPr>
          <p:spPr>
            <a:xfrm>
              <a:off x="-63126250" y="3744075"/>
              <a:ext cx="195925" cy="192875"/>
            </a:xfrm>
            <a:custGeom>
              <a:rect b="b" l="l" r="r" t="t"/>
              <a:pathLst>
                <a:path extrusionOk="0" h="7715" w="7837">
                  <a:moveTo>
                    <a:pt x="6020" y="0"/>
                  </a:moveTo>
                  <a:cubicBezTo>
                    <a:pt x="5921" y="0"/>
                    <a:pt x="5820" y="37"/>
                    <a:pt x="5735" y="122"/>
                  </a:cubicBezTo>
                  <a:lnTo>
                    <a:pt x="4097" y="1760"/>
                  </a:lnTo>
                  <a:cubicBezTo>
                    <a:pt x="4034" y="1854"/>
                    <a:pt x="3971" y="1917"/>
                    <a:pt x="3971" y="2012"/>
                  </a:cubicBezTo>
                  <a:lnTo>
                    <a:pt x="3782" y="3304"/>
                  </a:lnTo>
                  <a:lnTo>
                    <a:pt x="1734" y="5351"/>
                  </a:lnTo>
                  <a:cubicBezTo>
                    <a:pt x="1576" y="5288"/>
                    <a:pt x="1387" y="5225"/>
                    <a:pt x="1230" y="5225"/>
                  </a:cubicBezTo>
                  <a:cubicBezTo>
                    <a:pt x="537" y="5225"/>
                    <a:pt x="1" y="5793"/>
                    <a:pt x="1" y="6486"/>
                  </a:cubicBezTo>
                  <a:cubicBezTo>
                    <a:pt x="1" y="7210"/>
                    <a:pt x="537" y="7714"/>
                    <a:pt x="1230" y="7714"/>
                  </a:cubicBezTo>
                  <a:cubicBezTo>
                    <a:pt x="1891" y="7714"/>
                    <a:pt x="2458" y="7179"/>
                    <a:pt x="2458" y="6486"/>
                  </a:cubicBezTo>
                  <a:cubicBezTo>
                    <a:pt x="2458" y="6297"/>
                    <a:pt x="2395" y="6139"/>
                    <a:pt x="2332" y="5982"/>
                  </a:cubicBezTo>
                  <a:lnTo>
                    <a:pt x="4380" y="3934"/>
                  </a:lnTo>
                  <a:lnTo>
                    <a:pt x="5672" y="3745"/>
                  </a:lnTo>
                  <a:cubicBezTo>
                    <a:pt x="5735" y="3745"/>
                    <a:pt x="5829" y="3713"/>
                    <a:pt x="5924" y="3619"/>
                  </a:cubicBezTo>
                  <a:lnTo>
                    <a:pt x="7562" y="1980"/>
                  </a:lnTo>
                  <a:cubicBezTo>
                    <a:pt x="7837" y="1706"/>
                    <a:pt x="7609" y="1254"/>
                    <a:pt x="7251" y="1254"/>
                  </a:cubicBezTo>
                  <a:cubicBezTo>
                    <a:pt x="7240" y="1254"/>
                    <a:pt x="7228" y="1255"/>
                    <a:pt x="7216" y="1256"/>
                  </a:cubicBezTo>
                  <a:lnTo>
                    <a:pt x="6302" y="1382"/>
                  </a:lnTo>
                  <a:lnTo>
                    <a:pt x="6428" y="468"/>
                  </a:lnTo>
                  <a:cubicBezTo>
                    <a:pt x="6472" y="203"/>
                    <a:pt x="6253" y="0"/>
                    <a:pt x="6020"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583" name="Google Shape;1583;p44"/>
            <p:cNvSpPr/>
            <p:nvPr/>
          </p:nvSpPr>
          <p:spPr>
            <a:xfrm>
              <a:off x="-63190025" y="3814050"/>
              <a:ext cx="186675" cy="185900"/>
            </a:xfrm>
            <a:custGeom>
              <a:rect b="b" l="l" r="r" t="t"/>
              <a:pathLst>
                <a:path extrusionOk="0" h="7436" w="7467">
                  <a:moveTo>
                    <a:pt x="3718" y="1"/>
                  </a:moveTo>
                  <a:cubicBezTo>
                    <a:pt x="1670" y="1"/>
                    <a:pt x="0" y="1670"/>
                    <a:pt x="0" y="3750"/>
                  </a:cubicBezTo>
                  <a:cubicBezTo>
                    <a:pt x="0" y="5797"/>
                    <a:pt x="1638" y="7436"/>
                    <a:pt x="3718" y="7436"/>
                  </a:cubicBezTo>
                  <a:cubicBezTo>
                    <a:pt x="5765" y="7436"/>
                    <a:pt x="7467" y="5797"/>
                    <a:pt x="7467" y="3750"/>
                  </a:cubicBezTo>
                  <a:cubicBezTo>
                    <a:pt x="7467" y="3151"/>
                    <a:pt x="7341" y="2647"/>
                    <a:pt x="7120" y="2143"/>
                  </a:cubicBezTo>
                  <a:lnTo>
                    <a:pt x="5828" y="3435"/>
                  </a:lnTo>
                  <a:cubicBezTo>
                    <a:pt x="5828" y="3498"/>
                    <a:pt x="5860" y="3624"/>
                    <a:pt x="5860" y="3718"/>
                  </a:cubicBezTo>
                  <a:cubicBezTo>
                    <a:pt x="5860" y="4852"/>
                    <a:pt x="4915" y="5797"/>
                    <a:pt x="3781" y="5797"/>
                  </a:cubicBezTo>
                  <a:cubicBezTo>
                    <a:pt x="2615" y="5797"/>
                    <a:pt x="1670" y="4852"/>
                    <a:pt x="1670" y="3718"/>
                  </a:cubicBezTo>
                  <a:cubicBezTo>
                    <a:pt x="1733" y="2552"/>
                    <a:pt x="2615" y="1607"/>
                    <a:pt x="3781" y="1607"/>
                  </a:cubicBezTo>
                  <a:cubicBezTo>
                    <a:pt x="3875" y="1607"/>
                    <a:pt x="3970" y="1607"/>
                    <a:pt x="4033" y="1670"/>
                  </a:cubicBezTo>
                  <a:lnTo>
                    <a:pt x="5356" y="347"/>
                  </a:lnTo>
                  <a:cubicBezTo>
                    <a:pt x="4883" y="127"/>
                    <a:pt x="4316" y="1"/>
                    <a:pt x="3718"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584" name="Google Shape;1584;p44"/>
            <p:cNvSpPr/>
            <p:nvPr/>
          </p:nvSpPr>
          <p:spPr>
            <a:xfrm>
              <a:off x="-63250675" y="3751050"/>
              <a:ext cx="311125" cy="311125"/>
            </a:xfrm>
            <a:custGeom>
              <a:rect b="b" l="l" r="r" t="t"/>
              <a:pathLst>
                <a:path extrusionOk="0" h="12445" w="12445">
                  <a:moveTo>
                    <a:pt x="6270" y="0"/>
                  </a:moveTo>
                  <a:cubicBezTo>
                    <a:pt x="2773" y="0"/>
                    <a:pt x="0" y="2804"/>
                    <a:pt x="0" y="6238"/>
                  </a:cubicBezTo>
                  <a:cubicBezTo>
                    <a:pt x="0" y="9641"/>
                    <a:pt x="2804" y="12445"/>
                    <a:pt x="6238" y="12445"/>
                  </a:cubicBezTo>
                  <a:cubicBezTo>
                    <a:pt x="9672" y="12445"/>
                    <a:pt x="12445" y="9641"/>
                    <a:pt x="12445" y="6238"/>
                  </a:cubicBezTo>
                  <a:cubicBezTo>
                    <a:pt x="12445" y="5325"/>
                    <a:pt x="12256" y="4411"/>
                    <a:pt x="11878" y="3592"/>
                  </a:cubicBezTo>
                  <a:lnTo>
                    <a:pt x="11563" y="3907"/>
                  </a:lnTo>
                  <a:cubicBezTo>
                    <a:pt x="11342" y="4096"/>
                    <a:pt x="11121" y="4222"/>
                    <a:pt x="10838" y="4253"/>
                  </a:cubicBezTo>
                  <a:lnTo>
                    <a:pt x="10397" y="4348"/>
                  </a:lnTo>
                  <a:cubicBezTo>
                    <a:pt x="10680" y="4915"/>
                    <a:pt x="10806" y="5545"/>
                    <a:pt x="10806" y="6238"/>
                  </a:cubicBezTo>
                  <a:cubicBezTo>
                    <a:pt x="10806" y="8759"/>
                    <a:pt x="8759" y="10743"/>
                    <a:pt x="6270" y="10743"/>
                  </a:cubicBezTo>
                  <a:cubicBezTo>
                    <a:pt x="3781" y="10743"/>
                    <a:pt x="1733" y="8696"/>
                    <a:pt x="1733" y="6238"/>
                  </a:cubicBezTo>
                  <a:cubicBezTo>
                    <a:pt x="1733" y="3718"/>
                    <a:pt x="3781" y="1670"/>
                    <a:pt x="6270" y="1670"/>
                  </a:cubicBezTo>
                  <a:cubicBezTo>
                    <a:pt x="6931" y="1670"/>
                    <a:pt x="7561" y="1796"/>
                    <a:pt x="8160" y="2048"/>
                  </a:cubicBezTo>
                  <a:lnTo>
                    <a:pt x="8254" y="1607"/>
                  </a:lnTo>
                  <a:cubicBezTo>
                    <a:pt x="8286" y="1355"/>
                    <a:pt x="8412" y="1103"/>
                    <a:pt x="8601" y="914"/>
                  </a:cubicBezTo>
                  <a:lnTo>
                    <a:pt x="8916" y="599"/>
                  </a:lnTo>
                  <a:cubicBezTo>
                    <a:pt x="8097" y="189"/>
                    <a:pt x="7215" y="0"/>
                    <a:pt x="6270"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585" name="Google Shape;1585;p44"/>
          <p:cNvGrpSpPr/>
          <p:nvPr/>
        </p:nvGrpSpPr>
        <p:grpSpPr>
          <a:xfrm>
            <a:off x="4077950" y="3002578"/>
            <a:ext cx="489681" cy="489681"/>
            <a:chOff x="-63250675" y="4110200"/>
            <a:chExt cx="317425" cy="317425"/>
          </a:xfrm>
        </p:grpSpPr>
        <p:sp>
          <p:nvSpPr>
            <p:cNvPr id="1586" name="Google Shape;1586;p44"/>
            <p:cNvSpPr/>
            <p:nvPr/>
          </p:nvSpPr>
          <p:spPr>
            <a:xfrm>
              <a:off x="-63007300" y="4153725"/>
              <a:ext cx="30725" cy="29750"/>
            </a:xfrm>
            <a:custGeom>
              <a:rect b="b" l="l" r="r" t="t"/>
              <a:pathLst>
                <a:path extrusionOk="0" h="1190" w="1229">
                  <a:moveTo>
                    <a:pt x="772" y="0"/>
                  </a:moveTo>
                  <a:cubicBezTo>
                    <a:pt x="662" y="0"/>
                    <a:pt x="552" y="39"/>
                    <a:pt x="473" y="118"/>
                  </a:cubicBezTo>
                  <a:lnTo>
                    <a:pt x="0" y="591"/>
                  </a:lnTo>
                  <a:cubicBezTo>
                    <a:pt x="252" y="780"/>
                    <a:pt x="441" y="1000"/>
                    <a:pt x="599" y="1189"/>
                  </a:cubicBezTo>
                  <a:lnTo>
                    <a:pt x="1071" y="717"/>
                  </a:lnTo>
                  <a:cubicBezTo>
                    <a:pt x="1229" y="559"/>
                    <a:pt x="1229" y="276"/>
                    <a:pt x="1071" y="118"/>
                  </a:cubicBezTo>
                  <a:cubicBezTo>
                    <a:pt x="993" y="39"/>
                    <a:pt x="882" y="0"/>
                    <a:pt x="772"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587" name="Google Shape;1587;p44"/>
            <p:cNvSpPr/>
            <p:nvPr/>
          </p:nvSpPr>
          <p:spPr>
            <a:xfrm>
              <a:off x="-63203425" y="4159025"/>
              <a:ext cx="222925" cy="222150"/>
            </a:xfrm>
            <a:custGeom>
              <a:rect b="b" l="l" r="r" t="t"/>
              <a:pathLst>
                <a:path extrusionOk="0" h="8886" w="8917">
                  <a:moveTo>
                    <a:pt x="4033" y="1418"/>
                  </a:moveTo>
                  <a:lnTo>
                    <a:pt x="4033" y="3088"/>
                  </a:lnTo>
                  <a:cubicBezTo>
                    <a:pt x="3939" y="3151"/>
                    <a:pt x="3876" y="3151"/>
                    <a:pt x="3781" y="3183"/>
                  </a:cubicBezTo>
                  <a:lnTo>
                    <a:pt x="2615" y="1985"/>
                  </a:lnTo>
                  <a:cubicBezTo>
                    <a:pt x="2993" y="1670"/>
                    <a:pt x="3529" y="1481"/>
                    <a:pt x="4033" y="1418"/>
                  </a:cubicBezTo>
                  <a:close/>
                  <a:moveTo>
                    <a:pt x="4852" y="1418"/>
                  </a:moveTo>
                  <a:cubicBezTo>
                    <a:pt x="5356" y="1481"/>
                    <a:pt x="5892" y="1670"/>
                    <a:pt x="6270" y="1985"/>
                  </a:cubicBezTo>
                  <a:lnTo>
                    <a:pt x="5104" y="3183"/>
                  </a:lnTo>
                  <a:cubicBezTo>
                    <a:pt x="5010" y="3151"/>
                    <a:pt x="4947" y="3088"/>
                    <a:pt x="4852" y="3088"/>
                  </a:cubicBezTo>
                  <a:lnTo>
                    <a:pt x="4852" y="1418"/>
                  </a:lnTo>
                  <a:close/>
                  <a:moveTo>
                    <a:pt x="2017" y="2553"/>
                  </a:moveTo>
                  <a:lnTo>
                    <a:pt x="3214" y="3718"/>
                  </a:lnTo>
                  <a:cubicBezTo>
                    <a:pt x="3151" y="3813"/>
                    <a:pt x="3119" y="3876"/>
                    <a:pt x="3119" y="3970"/>
                  </a:cubicBezTo>
                  <a:lnTo>
                    <a:pt x="1418" y="3970"/>
                  </a:lnTo>
                  <a:cubicBezTo>
                    <a:pt x="1513" y="3466"/>
                    <a:pt x="1733" y="2994"/>
                    <a:pt x="2017" y="2553"/>
                  </a:cubicBezTo>
                  <a:close/>
                  <a:moveTo>
                    <a:pt x="6869" y="2553"/>
                  </a:moveTo>
                  <a:cubicBezTo>
                    <a:pt x="7184" y="2994"/>
                    <a:pt x="7373" y="3466"/>
                    <a:pt x="7467" y="3970"/>
                  </a:cubicBezTo>
                  <a:lnTo>
                    <a:pt x="5766" y="3970"/>
                  </a:lnTo>
                  <a:cubicBezTo>
                    <a:pt x="5734" y="3876"/>
                    <a:pt x="5734" y="3813"/>
                    <a:pt x="5671" y="3718"/>
                  </a:cubicBezTo>
                  <a:lnTo>
                    <a:pt x="6869" y="2553"/>
                  </a:lnTo>
                  <a:close/>
                  <a:moveTo>
                    <a:pt x="3119" y="4789"/>
                  </a:moveTo>
                  <a:cubicBezTo>
                    <a:pt x="3182" y="4884"/>
                    <a:pt x="3182" y="4947"/>
                    <a:pt x="3214" y="5041"/>
                  </a:cubicBezTo>
                  <a:lnTo>
                    <a:pt x="2017" y="6207"/>
                  </a:lnTo>
                  <a:cubicBezTo>
                    <a:pt x="1733" y="5829"/>
                    <a:pt x="1513" y="5357"/>
                    <a:pt x="1418" y="4789"/>
                  </a:cubicBezTo>
                  <a:close/>
                  <a:moveTo>
                    <a:pt x="7467" y="4789"/>
                  </a:moveTo>
                  <a:cubicBezTo>
                    <a:pt x="7373" y="5357"/>
                    <a:pt x="7184" y="5829"/>
                    <a:pt x="6869" y="6207"/>
                  </a:cubicBezTo>
                  <a:lnTo>
                    <a:pt x="5671" y="5041"/>
                  </a:lnTo>
                  <a:cubicBezTo>
                    <a:pt x="5734" y="4947"/>
                    <a:pt x="5766" y="4884"/>
                    <a:pt x="5766" y="4789"/>
                  </a:cubicBezTo>
                  <a:close/>
                  <a:moveTo>
                    <a:pt x="3781" y="5609"/>
                  </a:moveTo>
                  <a:cubicBezTo>
                    <a:pt x="3876" y="5672"/>
                    <a:pt x="3939" y="5703"/>
                    <a:pt x="4033" y="5703"/>
                  </a:cubicBezTo>
                  <a:lnTo>
                    <a:pt x="4033" y="7404"/>
                  </a:lnTo>
                  <a:cubicBezTo>
                    <a:pt x="3529" y="7310"/>
                    <a:pt x="2993" y="7121"/>
                    <a:pt x="2615" y="6806"/>
                  </a:cubicBezTo>
                  <a:lnTo>
                    <a:pt x="3781" y="5609"/>
                  </a:lnTo>
                  <a:close/>
                  <a:moveTo>
                    <a:pt x="5104" y="5609"/>
                  </a:moveTo>
                  <a:lnTo>
                    <a:pt x="6270" y="6806"/>
                  </a:lnTo>
                  <a:cubicBezTo>
                    <a:pt x="5892" y="7121"/>
                    <a:pt x="5419" y="7310"/>
                    <a:pt x="4852" y="7404"/>
                  </a:cubicBezTo>
                  <a:lnTo>
                    <a:pt x="4852" y="5703"/>
                  </a:lnTo>
                  <a:cubicBezTo>
                    <a:pt x="4947" y="5672"/>
                    <a:pt x="5010" y="5672"/>
                    <a:pt x="5104" y="5609"/>
                  </a:cubicBezTo>
                  <a:close/>
                  <a:moveTo>
                    <a:pt x="4474" y="1"/>
                  </a:moveTo>
                  <a:cubicBezTo>
                    <a:pt x="2017" y="1"/>
                    <a:pt x="0" y="1985"/>
                    <a:pt x="0" y="4443"/>
                  </a:cubicBezTo>
                  <a:cubicBezTo>
                    <a:pt x="0" y="6869"/>
                    <a:pt x="2017" y="8885"/>
                    <a:pt x="4474" y="8885"/>
                  </a:cubicBezTo>
                  <a:cubicBezTo>
                    <a:pt x="6900" y="8885"/>
                    <a:pt x="8916" y="6869"/>
                    <a:pt x="8916" y="4443"/>
                  </a:cubicBezTo>
                  <a:cubicBezTo>
                    <a:pt x="8916" y="1954"/>
                    <a:pt x="6900" y="1"/>
                    <a:pt x="4474"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588" name="Google Shape;1588;p44"/>
            <p:cNvSpPr/>
            <p:nvPr/>
          </p:nvSpPr>
          <p:spPr>
            <a:xfrm>
              <a:off x="-63102600" y="4401625"/>
              <a:ext cx="20500" cy="26000"/>
            </a:xfrm>
            <a:custGeom>
              <a:rect b="b" l="l" r="r" t="t"/>
              <a:pathLst>
                <a:path extrusionOk="0" h="1040" w="820">
                  <a:moveTo>
                    <a:pt x="0" y="0"/>
                  </a:moveTo>
                  <a:lnTo>
                    <a:pt x="0" y="630"/>
                  </a:lnTo>
                  <a:cubicBezTo>
                    <a:pt x="0" y="882"/>
                    <a:pt x="189" y="1040"/>
                    <a:pt x="441" y="1040"/>
                  </a:cubicBezTo>
                  <a:cubicBezTo>
                    <a:pt x="662" y="1040"/>
                    <a:pt x="819" y="851"/>
                    <a:pt x="819" y="630"/>
                  </a:cubicBezTo>
                  <a:lnTo>
                    <a:pt x="819"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589" name="Google Shape;1589;p44"/>
            <p:cNvSpPr/>
            <p:nvPr/>
          </p:nvSpPr>
          <p:spPr>
            <a:xfrm>
              <a:off x="-63006525" y="4354350"/>
              <a:ext cx="29950" cy="29975"/>
            </a:xfrm>
            <a:custGeom>
              <a:rect b="b" l="l" r="r" t="t"/>
              <a:pathLst>
                <a:path extrusionOk="0" h="1199" w="1198">
                  <a:moveTo>
                    <a:pt x="599" y="1"/>
                  </a:moveTo>
                  <a:cubicBezTo>
                    <a:pt x="410" y="221"/>
                    <a:pt x="253" y="410"/>
                    <a:pt x="1" y="599"/>
                  </a:cubicBezTo>
                  <a:lnTo>
                    <a:pt x="473" y="1072"/>
                  </a:lnTo>
                  <a:cubicBezTo>
                    <a:pt x="568" y="1167"/>
                    <a:pt x="694" y="1198"/>
                    <a:pt x="757" y="1198"/>
                  </a:cubicBezTo>
                  <a:cubicBezTo>
                    <a:pt x="851" y="1198"/>
                    <a:pt x="946" y="1167"/>
                    <a:pt x="1040" y="1072"/>
                  </a:cubicBezTo>
                  <a:cubicBezTo>
                    <a:pt x="1198" y="915"/>
                    <a:pt x="1198" y="631"/>
                    <a:pt x="1040" y="473"/>
                  </a:cubicBezTo>
                  <a:lnTo>
                    <a:pt x="599"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590" name="Google Shape;1590;p44"/>
            <p:cNvSpPr/>
            <p:nvPr/>
          </p:nvSpPr>
          <p:spPr>
            <a:xfrm>
              <a:off x="-62960825" y="4258275"/>
              <a:ext cx="27575" cy="20500"/>
            </a:xfrm>
            <a:custGeom>
              <a:rect b="b" l="l" r="r" t="t"/>
              <a:pathLst>
                <a:path extrusionOk="0" h="820" w="1103">
                  <a:moveTo>
                    <a:pt x="0" y="0"/>
                  </a:moveTo>
                  <a:lnTo>
                    <a:pt x="0" y="441"/>
                  </a:lnTo>
                  <a:lnTo>
                    <a:pt x="0" y="819"/>
                  </a:lnTo>
                  <a:lnTo>
                    <a:pt x="662" y="819"/>
                  </a:lnTo>
                  <a:cubicBezTo>
                    <a:pt x="914" y="819"/>
                    <a:pt x="1071" y="630"/>
                    <a:pt x="1071" y="378"/>
                  </a:cubicBezTo>
                  <a:cubicBezTo>
                    <a:pt x="1103" y="189"/>
                    <a:pt x="914" y="0"/>
                    <a:pt x="662"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591" name="Google Shape;1591;p44"/>
            <p:cNvSpPr/>
            <p:nvPr/>
          </p:nvSpPr>
          <p:spPr>
            <a:xfrm>
              <a:off x="-63250675" y="4259050"/>
              <a:ext cx="26800" cy="20500"/>
            </a:xfrm>
            <a:custGeom>
              <a:rect b="b" l="l" r="r" t="t"/>
              <a:pathLst>
                <a:path extrusionOk="0" h="820" w="1072">
                  <a:moveTo>
                    <a:pt x="410" y="1"/>
                  </a:moveTo>
                  <a:cubicBezTo>
                    <a:pt x="158" y="1"/>
                    <a:pt x="0" y="190"/>
                    <a:pt x="0" y="410"/>
                  </a:cubicBezTo>
                  <a:cubicBezTo>
                    <a:pt x="0" y="631"/>
                    <a:pt x="221" y="820"/>
                    <a:pt x="410" y="820"/>
                  </a:cubicBezTo>
                  <a:lnTo>
                    <a:pt x="1071" y="820"/>
                  </a:lnTo>
                  <a:lnTo>
                    <a:pt x="1071" y="442"/>
                  </a:lnTo>
                  <a:lnTo>
                    <a:pt x="1071"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592" name="Google Shape;1592;p44"/>
            <p:cNvSpPr/>
            <p:nvPr/>
          </p:nvSpPr>
          <p:spPr>
            <a:xfrm>
              <a:off x="-63208950" y="4354350"/>
              <a:ext cx="29175" cy="29975"/>
            </a:xfrm>
            <a:custGeom>
              <a:rect b="b" l="l" r="r" t="t"/>
              <a:pathLst>
                <a:path extrusionOk="0" h="1199" w="1167">
                  <a:moveTo>
                    <a:pt x="631" y="1"/>
                  </a:moveTo>
                  <a:lnTo>
                    <a:pt x="158" y="473"/>
                  </a:lnTo>
                  <a:cubicBezTo>
                    <a:pt x="1" y="631"/>
                    <a:pt x="1" y="915"/>
                    <a:pt x="158" y="1072"/>
                  </a:cubicBezTo>
                  <a:cubicBezTo>
                    <a:pt x="221" y="1167"/>
                    <a:pt x="348" y="1198"/>
                    <a:pt x="442" y="1198"/>
                  </a:cubicBezTo>
                  <a:cubicBezTo>
                    <a:pt x="505" y="1198"/>
                    <a:pt x="631" y="1167"/>
                    <a:pt x="694" y="1072"/>
                  </a:cubicBezTo>
                  <a:lnTo>
                    <a:pt x="1167" y="599"/>
                  </a:lnTo>
                  <a:cubicBezTo>
                    <a:pt x="1009" y="442"/>
                    <a:pt x="820" y="253"/>
                    <a:pt x="631"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593" name="Google Shape;1593;p44"/>
            <p:cNvSpPr/>
            <p:nvPr/>
          </p:nvSpPr>
          <p:spPr>
            <a:xfrm>
              <a:off x="-63208150" y="4153725"/>
              <a:ext cx="30725" cy="29750"/>
            </a:xfrm>
            <a:custGeom>
              <a:rect b="b" l="l" r="r" t="t"/>
              <a:pathLst>
                <a:path extrusionOk="0" h="1190" w="1229">
                  <a:moveTo>
                    <a:pt x="457" y="0"/>
                  </a:moveTo>
                  <a:cubicBezTo>
                    <a:pt x="347" y="0"/>
                    <a:pt x="237" y="39"/>
                    <a:pt x="158" y="118"/>
                  </a:cubicBezTo>
                  <a:cubicBezTo>
                    <a:pt x="0" y="276"/>
                    <a:pt x="0" y="559"/>
                    <a:pt x="158" y="717"/>
                  </a:cubicBezTo>
                  <a:lnTo>
                    <a:pt x="631" y="1189"/>
                  </a:lnTo>
                  <a:lnTo>
                    <a:pt x="1229" y="591"/>
                  </a:lnTo>
                  <a:lnTo>
                    <a:pt x="757" y="118"/>
                  </a:lnTo>
                  <a:cubicBezTo>
                    <a:pt x="678" y="39"/>
                    <a:pt x="568" y="0"/>
                    <a:pt x="45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594" name="Google Shape;1594;p44"/>
            <p:cNvSpPr/>
            <p:nvPr/>
          </p:nvSpPr>
          <p:spPr>
            <a:xfrm>
              <a:off x="-63102600" y="4110200"/>
              <a:ext cx="20500" cy="27600"/>
            </a:xfrm>
            <a:custGeom>
              <a:rect b="b" l="l" r="r" t="t"/>
              <a:pathLst>
                <a:path extrusionOk="0" h="1104" w="820">
                  <a:moveTo>
                    <a:pt x="441" y="0"/>
                  </a:moveTo>
                  <a:cubicBezTo>
                    <a:pt x="221" y="0"/>
                    <a:pt x="0" y="221"/>
                    <a:pt x="0" y="410"/>
                  </a:cubicBezTo>
                  <a:lnTo>
                    <a:pt x="0" y="1103"/>
                  </a:lnTo>
                  <a:lnTo>
                    <a:pt x="819" y="1103"/>
                  </a:lnTo>
                  <a:lnTo>
                    <a:pt x="819" y="410"/>
                  </a:lnTo>
                  <a:cubicBezTo>
                    <a:pt x="819" y="158"/>
                    <a:pt x="630" y="0"/>
                    <a:pt x="441"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595" name="Google Shape;1595;p44"/>
          <p:cNvGrpSpPr/>
          <p:nvPr/>
        </p:nvGrpSpPr>
        <p:grpSpPr>
          <a:xfrm>
            <a:off x="2316679" y="3665371"/>
            <a:ext cx="478767" cy="478459"/>
            <a:chOff x="-61351725" y="3372400"/>
            <a:chExt cx="310350" cy="310150"/>
          </a:xfrm>
        </p:grpSpPr>
        <p:sp>
          <p:nvSpPr>
            <p:cNvPr id="1596" name="Google Shape;1596;p44"/>
            <p:cNvSpPr/>
            <p:nvPr/>
          </p:nvSpPr>
          <p:spPr>
            <a:xfrm>
              <a:off x="-61165050" y="3558875"/>
              <a:ext cx="19700" cy="19700"/>
            </a:xfrm>
            <a:custGeom>
              <a:rect b="b" l="l" r="r" t="t"/>
              <a:pathLst>
                <a:path extrusionOk="0" h="788" w="788">
                  <a:moveTo>
                    <a:pt x="410" y="0"/>
                  </a:moveTo>
                  <a:cubicBezTo>
                    <a:pt x="189" y="0"/>
                    <a:pt x="0" y="189"/>
                    <a:pt x="0" y="410"/>
                  </a:cubicBezTo>
                  <a:cubicBezTo>
                    <a:pt x="0" y="630"/>
                    <a:pt x="189" y="788"/>
                    <a:pt x="410" y="788"/>
                  </a:cubicBezTo>
                  <a:cubicBezTo>
                    <a:pt x="599" y="788"/>
                    <a:pt x="788" y="630"/>
                    <a:pt x="788" y="410"/>
                  </a:cubicBezTo>
                  <a:cubicBezTo>
                    <a:pt x="788" y="189"/>
                    <a:pt x="599" y="0"/>
                    <a:pt x="410"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597" name="Google Shape;1597;p44"/>
            <p:cNvSpPr/>
            <p:nvPr/>
          </p:nvSpPr>
          <p:spPr>
            <a:xfrm>
              <a:off x="-61247750" y="3476175"/>
              <a:ext cx="19700" cy="19700"/>
            </a:xfrm>
            <a:custGeom>
              <a:rect b="b" l="l" r="r" t="t"/>
              <a:pathLst>
                <a:path extrusionOk="0" h="788" w="788">
                  <a:moveTo>
                    <a:pt x="378" y="0"/>
                  </a:moveTo>
                  <a:cubicBezTo>
                    <a:pt x="189" y="0"/>
                    <a:pt x="0" y="189"/>
                    <a:pt x="0" y="410"/>
                  </a:cubicBezTo>
                  <a:cubicBezTo>
                    <a:pt x="0" y="630"/>
                    <a:pt x="189" y="788"/>
                    <a:pt x="378" y="788"/>
                  </a:cubicBezTo>
                  <a:cubicBezTo>
                    <a:pt x="599" y="788"/>
                    <a:pt x="788" y="630"/>
                    <a:pt x="788" y="410"/>
                  </a:cubicBezTo>
                  <a:cubicBezTo>
                    <a:pt x="788" y="189"/>
                    <a:pt x="599" y="0"/>
                    <a:pt x="378"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598" name="Google Shape;1598;p44"/>
            <p:cNvSpPr/>
            <p:nvPr/>
          </p:nvSpPr>
          <p:spPr>
            <a:xfrm>
              <a:off x="-61351725" y="3372400"/>
              <a:ext cx="310350" cy="310150"/>
            </a:xfrm>
            <a:custGeom>
              <a:rect b="b" l="l" r="r" t="t"/>
              <a:pathLst>
                <a:path extrusionOk="0" h="12406" w="12414">
                  <a:moveTo>
                    <a:pt x="4506" y="3332"/>
                  </a:moveTo>
                  <a:cubicBezTo>
                    <a:pt x="5167" y="3332"/>
                    <a:pt x="5735" y="3867"/>
                    <a:pt x="5735" y="4561"/>
                  </a:cubicBezTo>
                  <a:cubicBezTo>
                    <a:pt x="5735" y="5222"/>
                    <a:pt x="5199" y="5821"/>
                    <a:pt x="4506" y="5821"/>
                  </a:cubicBezTo>
                  <a:cubicBezTo>
                    <a:pt x="3844" y="5821"/>
                    <a:pt x="3277" y="5254"/>
                    <a:pt x="3277" y="4561"/>
                  </a:cubicBezTo>
                  <a:cubicBezTo>
                    <a:pt x="3277" y="3899"/>
                    <a:pt x="3844" y="3332"/>
                    <a:pt x="4506" y="3332"/>
                  </a:cubicBezTo>
                  <a:close/>
                  <a:moveTo>
                    <a:pt x="7830" y="4159"/>
                  </a:moveTo>
                  <a:cubicBezTo>
                    <a:pt x="7940" y="4159"/>
                    <a:pt x="8050" y="4198"/>
                    <a:pt x="8129" y="4277"/>
                  </a:cubicBezTo>
                  <a:cubicBezTo>
                    <a:pt x="8286" y="4435"/>
                    <a:pt x="8286" y="4718"/>
                    <a:pt x="8129" y="4876"/>
                  </a:cubicBezTo>
                  <a:lnTo>
                    <a:pt x="4821" y="8184"/>
                  </a:lnTo>
                  <a:cubicBezTo>
                    <a:pt x="4742" y="8262"/>
                    <a:pt x="4632" y="8302"/>
                    <a:pt x="4522" y="8302"/>
                  </a:cubicBezTo>
                  <a:cubicBezTo>
                    <a:pt x="4411" y="8302"/>
                    <a:pt x="4301" y="8262"/>
                    <a:pt x="4222" y="8184"/>
                  </a:cubicBezTo>
                  <a:cubicBezTo>
                    <a:pt x="4065" y="8026"/>
                    <a:pt x="4065" y="7743"/>
                    <a:pt x="4222" y="7585"/>
                  </a:cubicBezTo>
                  <a:lnTo>
                    <a:pt x="7530" y="4277"/>
                  </a:lnTo>
                  <a:cubicBezTo>
                    <a:pt x="7609" y="4198"/>
                    <a:pt x="7719" y="4159"/>
                    <a:pt x="7830" y="4159"/>
                  </a:cubicBezTo>
                  <a:close/>
                  <a:moveTo>
                    <a:pt x="7845" y="6640"/>
                  </a:moveTo>
                  <a:cubicBezTo>
                    <a:pt x="8539" y="6640"/>
                    <a:pt x="9074" y="7175"/>
                    <a:pt x="9074" y="7900"/>
                  </a:cubicBezTo>
                  <a:cubicBezTo>
                    <a:pt x="9074" y="8562"/>
                    <a:pt x="8539" y="9129"/>
                    <a:pt x="7845" y="9129"/>
                  </a:cubicBezTo>
                  <a:cubicBezTo>
                    <a:pt x="7184" y="9129"/>
                    <a:pt x="6648" y="8562"/>
                    <a:pt x="6648" y="7900"/>
                  </a:cubicBezTo>
                  <a:cubicBezTo>
                    <a:pt x="6648" y="7239"/>
                    <a:pt x="7184" y="6640"/>
                    <a:pt x="7845" y="6640"/>
                  </a:cubicBezTo>
                  <a:close/>
                  <a:moveTo>
                    <a:pt x="6223" y="0"/>
                  </a:moveTo>
                  <a:cubicBezTo>
                    <a:pt x="6113" y="0"/>
                    <a:pt x="6002" y="40"/>
                    <a:pt x="5924" y="118"/>
                  </a:cubicBezTo>
                  <a:lnTo>
                    <a:pt x="4348" y="1694"/>
                  </a:lnTo>
                  <a:lnTo>
                    <a:pt x="2111" y="1694"/>
                  </a:lnTo>
                  <a:cubicBezTo>
                    <a:pt x="1859" y="1694"/>
                    <a:pt x="1702" y="1883"/>
                    <a:pt x="1702" y="2072"/>
                  </a:cubicBezTo>
                  <a:lnTo>
                    <a:pt x="1702" y="4309"/>
                  </a:lnTo>
                  <a:lnTo>
                    <a:pt x="127" y="5884"/>
                  </a:lnTo>
                  <a:cubicBezTo>
                    <a:pt x="1" y="6041"/>
                    <a:pt x="1" y="6325"/>
                    <a:pt x="127" y="6482"/>
                  </a:cubicBezTo>
                  <a:lnTo>
                    <a:pt x="1702" y="8058"/>
                  </a:lnTo>
                  <a:lnTo>
                    <a:pt x="1702" y="10294"/>
                  </a:lnTo>
                  <a:cubicBezTo>
                    <a:pt x="1702" y="10547"/>
                    <a:pt x="1922" y="10704"/>
                    <a:pt x="2111" y="10704"/>
                  </a:cubicBezTo>
                  <a:lnTo>
                    <a:pt x="4348" y="10704"/>
                  </a:lnTo>
                  <a:lnTo>
                    <a:pt x="5924" y="12279"/>
                  </a:lnTo>
                  <a:cubicBezTo>
                    <a:pt x="6018" y="12342"/>
                    <a:pt x="6113" y="12405"/>
                    <a:pt x="6207" y="12405"/>
                  </a:cubicBezTo>
                  <a:cubicBezTo>
                    <a:pt x="6333" y="12405"/>
                    <a:pt x="6396" y="12342"/>
                    <a:pt x="6491" y="12279"/>
                  </a:cubicBezTo>
                  <a:lnTo>
                    <a:pt x="8066" y="10704"/>
                  </a:lnTo>
                  <a:lnTo>
                    <a:pt x="10303" y="10704"/>
                  </a:lnTo>
                  <a:cubicBezTo>
                    <a:pt x="10523" y="10704"/>
                    <a:pt x="10744" y="10515"/>
                    <a:pt x="10744" y="10294"/>
                  </a:cubicBezTo>
                  <a:lnTo>
                    <a:pt x="10744" y="8058"/>
                  </a:lnTo>
                  <a:lnTo>
                    <a:pt x="12319" y="6482"/>
                  </a:lnTo>
                  <a:cubicBezTo>
                    <a:pt x="12382" y="6419"/>
                    <a:pt x="12414" y="6293"/>
                    <a:pt x="12414" y="6199"/>
                  </a:cubicBezTo>
                  <a:cubicBezTo>
                    <a:pt x="12414" y="6104"/>
                    <a:pt x="12382" y="6010"/>
                    <a:pt x="12319" y="5947"/>
                  </a:cubicBezTo>
                  <a:lnTo>
                    <a:pt x="10744" y="4372"/>
                  </a:lnTo>
                  <a:lnTo>
                    <a:pt x="10744" y="2103"/>
                  </a:lnTo>
                  <a:cubicBezTo>
                    <a:pt x="10744" y="1851"/>
                    <a:pt x="10523" y="1694"/>
                    <a:pt x="10334" y="1694"/>
                  </a:cubicBezTo>
                  <a:lnTo>
                    <a:pt x="8097" y="1694"/>
                  </a:lnTo>
                  <a:lnTo>
                    <a:pt x="6522" y="118"/>
                  </a:lnTo>
                  <a:cubicBezTo>
                    <a:pt x="6443" y="40"/>
                    <a:pt x="6333" y="0"/>
                    <a:pt x="6223"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599" name="Google Shape;1599;p44"/>
          <p:cNvGrpSpPr/>
          <p:nvPr/>
        </p:nvGrpSpPr>
        <p:grpSpPr>
          <a:xfrm>
            <a:off x="2311819" y="4282779"/>
            <a:ext cx="488485" cy="444712"/>
            <a:chOff x="-61354875" y="3751050"/>
            <a:chExt cx="316650" cy="288275"/>
          </a:xfrm>
        </p:grpSpPr>
        <p:sp>
          <p:nvSpPr>
            <p:cNvPr id="1600" name="Google Shape;1600;p44"/>
            <p:cNvSpPr/>
            <p:nvPr/>
          </p:nvSpPr>
          <p:spPr>
            <a:xfrm>
              <a:off x="-61200500" y="3875475"/>
              <a:ext cx="41775" cy="41000"/>
            </a:xfrm>
            <a:custGeom>
              <a:rect b="b" l="l" r="r" t="t"/>
              <a:pathLst>
                <a:path extrusionOk="0" h="1640" w="1671">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01" name="Google Shape;1601;p44"/>
            <p:cNvSpPr/>
            <p:nvPr/>
          </p:nvSpPr>
          <p:spPr>
            <a:xfrm>
              <a:off x="-61293425" y="3813275"/>
              <a:ext cx="192975" cy="165425"/>
            </a:xfrm>
            <a:custGeom>
              <a:rect b="b" l="l" r="r" t="t"/>
              <a:pathLst>
                <a:path extrusionOk="0" h="6617" w="7719">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02" name="Google Shape;1602;p44"/>
            <p:cNvSpPr/>
            <p:nvPr/>
          </p:nvSpPr>
          <p:spPr>
            <a:xfrm>
              <a:off x="-61354875" y="3751050"/>
              <a:ext cx="316650" cy="288275"/>
            </a:xfrm>
            <a:custGeom>
              <a:rect b="b" l="l" r="r" t="t"/>
              <a:pathLst>
                <a:path extrusionOk="0" h="11531" w="12666">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603" name="Google Shape;1603;p44"/>
          <p:cNvGrpSpPr/>
          <p:nvPr/>
        </p:nvGrpSpPr>
        <p:grpSpPr>
          <a:xfrm>
            <a:off x="2311819" y="4871632"/>
            <a:ext cx="488485" cy="489720"/>
            <a:chOff x="-61354875" y="4101525"/>
            <a:chExt cx="316650" cy="317450"/>
          </a:xfrm>
        </p:grpSpPr>
        <p:sp>
          <p:nvSpPr>
            <p:cNvPr id="1604" name="Google Shape;1604;p44"/>
            <p:cNvSpPr/>
            <p:nvPr/>
          </p:nvSpPr>
          <p:spPr>
            <a:xfrm>
              <a:off x="-61172925" y="4240150"/>
              <a:ext cx="62225" cy="145750"/>
            </a:xfrm>
            <a:custGeom>
              <a:rect b="b" l="l" r="r" t="t"/>
              <a:pathLst>
                <a:path extrusionOk="0" h="5830" w="2489">
                  <a:moveTo>
                    <a:pt x="1260" y="1"/>
                  </a:moveTo>
                  <a:cubicBezTo>
                    <a:pt x="1071" y="1"/>
                    <a:pt x="819" y="221"/>
                    <a:pt x="819" y="442"/>
                  </a:cubicBezTo>
                  <a:lnTo>
                    <a:pt x="819" y="725"/>
                  </a:lnTo>
                  <a:cubicBezTo>
                    <a:pt x="347" y="883"/>
                    <a:pt x="0" y="1355"/>
                    <a:pt x="0" y="1891"/>
                  </a:cubicBezTo>
                  <a:cubicBezTo>
                    <a:pt x="0" y="2584"/>
                    <a:pt x="536" y="2962"/>
                    <a:pt x="977" y="3277"/>
                  </a:cubicBezTo>
                  <a:cubicBezTo>
                    <a:pt x="1292" y="3529"/>
                    <a:pt x="1639" y="3750"/>
                    <a:pt x="1639" y="4002"/>
                  </a:cubicBezTo>
                  <a:cubicBezTo>
                    <a:pt x="1639" y="4222"/>
                    <a:pt x="1450" y="4411"/>
                    <a:pt x="1260" y="4411"/>
                  </a:cubicBezTo>
                  <a:cubicBezTo>
                    <a:pt x="1008" y="4411"/>
                    <a:pt x="819" y="4222"/>
                    <a:pt x="819" y="4002"/>
                  </a:cubicBezTo>
                  <a:cubicBezTo>
                    <a:pt x="819" y="3750"/>
                    <a:pt x="630" y="3592"/>
                    <a:pt x="441" y="3592"/>
                  </a:cubicBezTo>
                  <a:cubicBezTo>
                    <a:pt x="221" y="3592"/>
                    <a:pt x="0" y="3781"/>
                    <a:pt x="0" y="4002"/>
                  </a:cubicBezTo>
                  <a:cubicBezTo>
                    <a:pt x="0" y="4537"/>
                    <a:pt x="347" y="4978"/>
                    <a:pt x="819" y="5167"/>
                  </a:cubicBezTo>
                  <a:lnTo>
                    <a:pt x="819" y="5451"/>
                  </a:lnTo>
                  <a:cubicBezTo>
                    <a:pt x="819" y="5672"/>
                    <a:pt x="1008" y="5829"/>
                    <a:pt x="1260" y="5829"/>
                  </a:cubicBezTo>
                  <a:cubicBezTo>
                    <a:pt x="1481" y="5829"/>
                    <a:pt x="1639" y="5640"/>
                    <a:pt x="1639" y="5451"/>
                  </a:cubicBezTo>
                  <a:lnTo>
                    <a:pt x="1639" y="5167"/>
                  </a:lnTo>
                  <a:cubicBezTo>
                    <a:pt x="2111" y="5010"/>
                    <a:pt x="2489" y="4537"/>
                    <a:pt x="2489" y="4002"/>
                  </a:cubicBezTo>
                  <a:cubicBezTo>
                    <a:pt x="2489" y="3309"/>
                    <a:pt x="1922" y="2931"/>
                    <a:pt x="1481" y="2616"/>
                  </a:cubicBezTo>
                  <a:cubicBezTo>
                    <a:pt x="1166" y="2364"/>
                    <a:pt x="819" y="2143"/>
                    <a:pt x="819" y="1891"/>
                  </a:cubicBezTo>
                  <a:cubicBezTo>
                    <a:pt x="819" y="1702"/>
                    <a:pt x="1008" y="1513"/>
                    <a:pt x="1260" y="1513"/>
                  </a:cubicBezTo>
                  <a:cubicBezTo>
                    <a:pt x="1513" y="1513"/>
                    <a:pt x="1639" y="1702"/>
                    <a:pt x="1639" y="1891"/>
                  </a:cubicBezTo>
                  <a:cubicBezTo>
                    <a:pt x="1639" y="2143"/>
                    <a:pt x="1859" y="2332"/>
                    <a:pt x="2048" y="2332"/>
                  </a:cubicBezTo>
                  <a:cubicBezTo>
                    <a:pt x="2300" y="2332"/>
                    <a:pt x="2489" y="2143"/>
                    <a:pt x="2489" y="1891"/>
                  </a:cubicBezTo>
                  <a:cubicBezTo>
                    <a:pt x="2489" y="1355"/>
                    <a:pt x="2143" y="914"/>
                    <a:pt x="1639" y="725"/>
                  </a:cubicBezTo>
                  <a:lnTo>
                    <a:pt x="1639" y="442"/>
                  </a:lnTo>
                  <a:cubicBezTo>
                    <a:pt x="1639" y="221"/>
                    <a:pt x="1450" y="1"/>
                    <a:pt x="1260"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05" name="Google Shape;1605;p44"/>
            <p:cNvSpPr/>
            <p:nvPr/>
          </p:nvSpPr>
          <p:spPr>
            <a:xfrm>
              <a:off x="-61354875" y="4101525"/>
              <a:ext cx="316650" cy="317450"/>
            </a:xfrm>
            <a:custGeom>
              <a:rect b="b" l="l" r="r" t="t"/>
              <a:pathLst>
                <a:path extrusionOk="0" h="12698" w="12666">
                  <a:moveTo>
                    <a:pt x="11405" y="1608"/>
                  </a:moveTo>
                  <a:cubicBezTo>
                    <a:pt x="11657" y="1608"/>
                    <a:pt x="11847" y="1797"/>
                    <a:pt x="11847" y="2049"/>
                  </a:cubicBezTo>
                  <a:lnTo>
                    <a:pt x="11847" y="3277"/>
                  </a:lnTo>
                  <a:lnTo>
                    <a:pt x="820" y="3277"/>
                  </a:lnTo>
                  <a:lnTo>
                    <a:pt x="820" y="2049"/>
                  </a:lnTo>
                  <a:cubicBezTo>
                    <a:pt x="820" y="1797"/>
                    <a:pt x="1009" y="1608"/>
                    <a:pt x="1198" y="1608"/>
                  </a:cubicBezTo>
                  <a:lnTo>
                    <a:pt x="1639" y="1608"/>
                  </a:lnTo>
                  <a:lnTo>
                    <a:pt x="1639" y="2049"/>
                  </a:lnTo>
                  <a:cubicBezTo>
                    <a:pt x="1639" y="2301"/>
                    <a:pt x="1828" y="2458"/>
                    <a:pt x="2048" y="2458"/>
                  </a:cubicBezTo>
                  <a:cubicBezTo>
                    <a:pt x="2237" y="2458"/>
                    <a:pt x="2427" y="2238"/>
                    <a:pt x="2427" y="2049"/>
                  </a:cubicBezTo>
                  <a:lnTo>
                    <a:pt x="2427" y="1608"/>
                  </a:lnTo>
                  <a:lnTo>
                    <a:pt x="5892" y="1608"/>
                  </a:lnTo>
                  <a:lnTo>
                    <a:pt x="5892" y="2049"/>
                  </a:lnTo>
                  <a:cubicBezTo>
                    <a:pt x="5892" y="2301"/>
                    <a:pt x="6081" y="2458"/>
                    <a:pt x="6333" y="2458"/>
                  </a:cubicBezTo>
                  <a:cubicBezTo>
                    <a:pt x="6585" y="2458"/>
                    <a:pt x="6743" y="2238"/>
                    <a:pt x="6743" y="2049"/>
                  </a:cubicBezTo>
                  <a:lnTo>
                    <a:pt x="6743" y="1608"/>
                  </a:lnTo>
                  <a:lnTo>
                    <a:pt x="10208" y="1608"/>
                  </a:lnTo>
                  <a:lnTo>
                    <a:pt x="10208" y="2049"/>
                  </a:lnTo>
                  <a:cubicBezTo>
                    <a:pt x="10208" y="2301"/>
                    <a:pt x="10397" y="2458"/>
                    <a:pt x="10618" y="2458"/>
                  </a:cubicBezTo>
                  <a:cubicBezTo>
                    <a:pt x="10870" y="2458"/>
                    <a:pt x="11027" y="2238"/>
                    <a:pt x="11027" y="2049"/>
                  </a:cubicBezTo>
                  <a:lnTo>
                    <a:pt x="11027" y="1608"/>
                  </a:lnTo>
                  <a:close/>
                  <a:moveTo>
                    <a:pt x="2868" y="4916"/>
                  </a:moveTo>
                  <a:cubicBezTo>
                    <a:pt x="3088" y="4916"/>
                    <a:pt x="3246" y="5136"/>
                    <a:pt x="3246" y="5357"/>
                  </a:cubicBezTo>
                  <a:cubicBezTo>
                    <a:pt x="3309" y="5546"/>
                    <a:pt x="3088" y="5766"/>
                    <a:pt x="2868" y="5766"/>
                  </a:cubicBezTo>
                  <a:lnTo>
                    <a:pt x="2048" y="5766"/>
                  </a:lnTo>
                  <a:cubicBezTo>
                    <a:pt x="1796" y="5766"/>
                    <a:pt x="1639" y="5546"/>
                    <a:pt x="1639" y="5357"/>
                  </a:cubicBezTo>
                  <a:cubicBezTo>
                    <a:pt x="1639" y="5136"/>
                    <a:pt x="1828" y="4916"/>
                    <a:pt x="2048" y="4916"/>
                  </a:cubicBezTo>
                  <a:close/>
                  <a:moveTo>
                    <a:pt x="2868" y="6585"/>
                  </a:moveTo>
                  <a:cubicBezTo>
                    <a:pt x="3088" y="6585"/>
                    <a:pt x="3246" y="6774"/>
                    <a:pt x="3246" y="6963"/>
                  </a:cubicBezTo>
                  <a:cubicBezTo>
                    <a:pt x="3309" y="7215"/>
                    <a:pt x="3088" y="7404"/>
                    <a:pt x="2868" y="7404"/>
                  </a:cubicBezTo>
                  <a:lnTo>
                    <a:pt x="2048" y="7404"/>
                  </a:lnTo>
                  <a:cubicBezTo>
                    <a:pt x="1796" y="7404"/>
                    <a:pt x="1639" y="7215"/>
                    <a:pt x="1639" y="6963"/>
                  </a:cubicBezTo>
                  <a:cubicBezTo>
                    <a:pt x="1639" y="6743"/>
                    <a:pt x="1828" y="6585"/>
                    <a:pt x="2048" y="6585"/>
                  </a:cubicBezTo>
                  <a:close/>
                  <a:moveTo>
                    <a:pt x="2868" y="8287"/>
                  </a:moveTo>
                  <a:cubicBezTo>
                    <a:pt x="3088" y="8287"/>
                    <a:pt x="3246" y="8476"/>
                    <a:pt x="3246" y="8665"/>
                  </a:cubicBezTo>
                  <a:cubicBezTo>
                    <a:pt x="3309" y="8854"/>
                    <a:pt x="3088" y="9074"/>
                    <a:pt x="2868" y="9074"/>
                  </a:cubicBezTo>
                  <a:lnTo>
                    <a:pt x="2048" y="9074"/>
                  </a:lnTo>
                  <a:cubicBezTo>
                    <a:pt x="1796" y="9074"/>
                    <a:pt x="1639" y="8854"/>
                    <a:pt x="1639" y="8665"/>
                  </a:cubicBezTo>
                  <a:cubicBezTo>
                    <a:pt x="1639" y="8413"/>
                    <a:pt x="1828" y="8287"/>
                    <a:pt x="2048" y="8287"/>
                  </a:cubicBezTo>
                  <a:close/>
                  <a:moveTo>
                    <a:pt x="8538" y="5199"/>
                  </a:moveTo>
                  <a:cubicBezTo>
                    <a:pt x="10366" y="5199"/>
                    <a:pt x="11847" y="6711"/>
                    <a:pt x="11847" y="8507"/>
                  </a:cubicBezTo>
                  <a:cubicBezTo>
                    <a:pt x="11847" y="10334"/>
                    <a:pt x="10334" y="11815"/>
                    <a:pt x="8538" y="11815"/>
                  </a:cubicBezTo>
                  <a:cubicBezTo>
                    <a:pt x="6711" y="11815"/>
                    <a:pt x="5230" y="10334"/>
                    <a:pt x="5230" y="8507"/>
                  </a:cubicBezTo>
                  <a:cubicBezTo>
                    <a:pt x="5230" y="6711"/>
                    <a:pt x="6743" y="5199"/>
                    <a:pt x="8538" y="5199"/>
                  </a:cubicBezTo>
                  <a:close/>
                  <a:moveTo>
                    <a:pt x="2048" y="1"/>
                  </a:moveTo>
                  <a:cubicBezTo>
                    <a:pt x="1828" y="1"/>
                    <a:pt x="1639" y="190"/>
                    <a:pt x="1639" y="410"/>
                  </a:cubicBezTo>
                  <a:lnTo>
                    <a:pt x="1639" y="788"/>
                  </a:lnTo>
                  <a:lnTo>
                    <a:pt x="1198" y="788"/>
                  </a:lnTo>
                  <a:cubicBezTo>
                    <a:pt x="536" y="788"/>
                    <a:pt x="1" y="1324"/>
                    <a:pt x="1" y="2049"/>
                  </a:cubicBezTo>
                  <a:lnTo>
                    <a:pt x="1" y="9767"/>
                  </a:lnTo>
                  <a:cubicBezTo>
                    <a:pt x="1" y="10429"/>
                    <a:pt x="536" y="11028"/>
                    <a:pt x="1198" y="11028"/>
                  </a:cubicBezTo>
                  <a:lnTo>
                    <a:pt x="5230" y="11028"/>
                  </a:lnTo>
                  <a:cubicBezTo>
                    <a:pt x="5987" y="12004"/>
                    <a:pt x="7184" y="12697"/>
                    <a:pt x="8538" y="12697"/>
                  </a:cubicBezTo>
                  <a:cubicBezTo>
                    <a:pt x="10807" y="12697"/>
                    <a:pt x="12666" y="10838"/>
                    <a:pt x="12666" y="8539"/>
                  </a:cubicBezTo>
                  <a:lnTo>
                    <a:pt x="12666" y="2080"/>
                  </a:lnTo>
                  <a:cubicBezTo>
                    <a:pt x="12666" y="1356"/>
                    <a:pt x="12130" y="788"/>
                    <a:pt x="11405" y="788"/>
                  </a:cubicBezTo>
                  <a:lnTo>
                    <a:pt x="11027" y="788"/>
                  </a:lnTo>
                  <a:lnTo>
                    <a:pt x="11027" y="410"/>
                  </a:lnTo>
                  <a:cubicBezTo>
                    <a:pt x="11027" y="158"/>
                    <a:pt x="10807" y="1"/>
                    <a:pt x="10618" y="1"/>
                  </a:cubicBezTo>
                  <a:cubicBezTo>
                    <a:pt x="10429" y="1"/>
                    <a:pt x="10177" y="190"/>
                    <a:pt x="10177" y="410"/>
                  </a:cubicBezTo>
                  <a:lnTo>
                    <a:pt x="10177" y="788"/>
                  </a:lnTo>
                  <a:lnTo>
                    <a:pt x="6711" y="788"/>
                  </a:lnTo>
                  <a:lnTo>
                    <a:pt x="6711" y="410"/>
                  </a:lnTo>
                  <a:cubicBezTo>
                    <a:pt x="6711" y="158"/>
                    <a:pt x="6522" y="1"/>
                    <a:pt x="6333" y="1"/>
                  </a:cubicBezTo>
                  <a:cubicBezTo>
                    <a:pt x="6144" y="1"/>
                    <a:pt x="5892" y="190"/>
                    <a:pt x="5892" y="410"/>
                  </a:cubicBezTo>
                  <a:lnTo>
                    <a:pt x="5892" y="788"/>
                  </a:lnTo>
                  <a:lnTo>
                    <a:pt x="2427" y="788"/>
                  </a:lnTo>
                  <a:lnTo>
                    <a:pt x="2427" y="410"/>
                  </a:lnTo>
                  <a:cubicBezTo>
                    <a:pt x="2427" y="158"/>
                    <a:pt x="2237" y="1"/>
                    <a:pt x="2048"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606" name="Google Shape;1606;p44"/>
          <p:cNvGrpSpPr/>
          <p:nvPr/>
        </p:nvGrpSpPr>
        <p:grpSpPr>
          <a:xfrm>
            <a:off x="5267066" y="3660801"/>
            <a:ext cx="490876" cy="487599"/>
            <a:chOff x="-59470075" y="3308975"/>
            <a:chExt cx="318200" cy="316075"/>
          </a:xfrm>
        </p:grpSpPr>
        <p:sp>
          <p:nvSpPr>
            <p:cNvPr id="1607" name="Google Shape;1607;p44"/>
            <p:cNvSpPr/>
            <p:nvPr/>
          </p:nvSpPr>
          <p:spPr>
            <a:xfrm>
              <a:off x="-59403925" y="3522625"/>
              <a:ext cx="21275" cy="20500"/>
            </a:xfrm>
            <a:custGeom>
              <a:rect b="b" l="l" r="r" t="t"/>
              <a:pathLst>
                <a:path extrusionOk="0" h="820" w="851">
                  <a:moveTo>
                    <a:pt x="0" y="1"/>
                  </a:moveTo>
                  <a:lnTo>
                    <a:pt x="0" y="820"/>
                  </a:lnTo>
                  <a:lnTo>
                    <a:pt x="851" y="820"/>
                  </a:lnTo>
                  <a:lnTo>
                    <a:pt x="851"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08" name="Google Shape;1608;p44"/>
            <p:cNvSpPr/>
            <p:nvPr/>
          </p:nvSpPr>
          <p:spPr>
            <a:xfrm>
              <a:off x="-59362175" y="3522625"/>
              <a:ext cx="20500" cy="20500"/>
            </a:xfrm>
            <a:custGeom>
              <a:rect b="b" l="l" r="r" t="t"/>
              <a:pathLst>
                <a:path extrusionOk="0" h="820" w="820">
                  <a:moveTo>
                    <a:pt x="0" y="1"/>
                  </a:moveTo>
                  <a:lnTo>
                    <a:pt x="0" y="820"/>
                  </a:lnTo>
                  <a:lnTo>
                    <a:pt x="819" y="820"/>
                  </a:lnTo>
                  <a:lnTo>
                    <a:pt x="819"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09" name="Google Shape;1609;p44"/>
            <p:cNvSpPr/>
            <p:nvPr/>
          </p:nvSpPr>
          <p:spPr>
            <a:xfrm>
              <a:off x="-59321225" y="3522625"/>
              <a:ext cx="20500" cy="20500"/>
            </a:xfrm>
            <a:custGeom>
              <a:rect b="b" l="l" r="r" t="t"/>
              <a:pathLst>
                <a:path extrusionOk="0" h="820" w="820">
                  <a:moveTo>
                    <a:pt x="0" y="1"/>
                  </a:moveTo>
                  <a:lnTo>
                    <a:pt x="0" y="820"/>
                  </a:lnTo>
                  <a:lnTo>
                    <a:pt x="820" y="820"/>
                  </a:lnTo>
                  <a:lnTo>
                    <a:pt x="820"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10" name="Google Shape;1610;p44"/>
            <p:cNvSpPr/>
            <p:nvPr/>
          </p:nvSpPr>
          <p:spPr>
            <a:xfrm>
              <a:off x="-59279475" y="3522625"/>
              <a:ext cx="20500" cy="20500"/>
            </a:xfrm>
            <a:custGeom>
              <a:rect b="b" l="l" r="r" t="t"/>
              <a:pathLst>
                <a:path extrusionOk="0" h="820" w="820">
                  <a:moveTo>
                    <a:pt x="0" y="1"/>
                  </a:moveTo>
                  <a:lnTo>
                    <a:pt x="0" y="820"/>
                  </a:lnTo>
                  <a:lnTo>
                    <a:pt x="819" y="820"/>
                  </a:lnTo>
                  <a:lnTo>
                    <a:pt x="819"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11" name="Google Shape;1611;p44"/>
            <p:cNvSpPr/>
            <p:nvPr/>
          </p:nvSpPr>
          <p:spPr>
            <a:xfrm>
              <a:off x="-59470075" y="3418825"/>
              <a:ext cx="317425" cy="206225"/>
            </a:xfrm>
            <a:custGeom>
              <a:rect b="b" l="l" r="r" t="t"/>
              <a:pathLst>
                <a:path extrusionOk="0" h="8249" w="12697">
                  <a:moveTo>
                    <a:pt x="10523" y="3334"/>
                  </a:moveTo>
                  <a:cubicBezTo>
                    <a:pt x="10775" y="3334"/>
                    <a:pt x="10932" y="3523"/>
                    <a:pt x="10932" y="3775"/>
                  </a:cubicBezTo>
                  <a:lnTo>
                    <a:pt x="10932" y="5413"/>
                  </a:lnTo>
                  <a:cubicBezTo>
                    <a:pt x="10932" y="5665"/>
                    <a:pt x="10712" y="5854"/>
                    <a:pt x="10523" y="5854"/>
                  </a:cubicBezTo>
                  <a:lnTo>
                    <a:pt x="2268" y="5854"/>
                  </a:lnTo>
                  <a:cubicBezTo>
                    <a:pt x="2016" y="5854"/>
                    <a:pt x="1827" y="5665"/>
                    <a:pt x="1827" y="5413"/>
                  </a:cubicBezTo>
                  <a:lnTo>
                    <a:pt x="1827" y="3775"/>
                  </a:lnTo>
                  <a:cubicBezTo>
                    <a:pt x="1827" y="3523"/>
                    <a:pt x="2016" y="3334"/>
                    <a:pt x="2268" y="3334"/>
                  </a:cubicBezTo>
                  <a:close/>
                  <a:moveTo>
                    <a:pt x="2893" y="1"/>
                  </a:moveTo>
                  <a:cubicBezTo>
                    <a:pt x="2822" y="1"/>
                    <a:pt x="2748" y="18"/>
                    <a:pt x="2678" y="57"/>
                  </a:cubicBezTo>
                  <a:lnTo>
                    <a:pt x="221" y="1727"/>
                  </a:lnTo>
                  <a:cubicBezTo>
                    <a:pt x="95" y="1790"/>
                    <a:pt x="0" y="1916"/>
                    <a:pt x="0" y="2073"/>
                  </a:cubicBezTo>
                  <a:lnTo>
                    <a:pt x="0" y="7870"/>
                  </a:lnTo>
                  <a:cubicBezTo>
                    <a:pt x="0" y="8091"/>
                    <a:pt x="221" y="8248"/>
                    <a:pt x="410" y="8248"/>
                  </a:cubicBezTo>
                  <a:lnTo>
                    <a:pt x="12255" y="8248"/>
                  </a:lnTo>
                  <a:cubicBezTo>
                    <a:pt x="12507" y="8248"/>
                    <a:pt x="12665" y="8059"/>
                    <a:pt x="12665" y="7870"/>
                  </a:cubicBezTo>
                  <a:lnTo>
                    <a:pt x="12665" y="2073"/>
                  </a:lnTo>
                  <a:cubicBezTo>
                    <a:pt x="12697" y="1884"/>
                    <a:pt x="12507" y="1664"/>
                    <a:pt x="12287" y="1664"/>
                  </a:cubicBezTo>
                  <a:lnTo>
                    <a:pt x="5797" y="1664"/>
                  </a:lnTo>
                  <a:lnTo>
                    <a:pt x="5797" y="404"/>
                  </a:lnTo>
                  <a:cubicBezTo>
                    <a:pt x="5797" y="166"/>
                    <a:pt x="5600" y="1"/>
                    <a:pt x="5382" y="1"/>
                  </a:cubicBezTo>
                  <a:cubicBezTo>
                    <a:pt x="5311" y="1"/>
                    <a:pt x="5237" y="18"/>
                    <a:pt x="5167" y="57"/>
                  </a:cubicBezTo>
                  <a:lnTo>
                    <a:pt x="3308" y="1286"/>
                  </a:lnTo>
                  <a:lnTo>
                    <a:pt x="3308" y="404"/>
                  </a:lnTo>
                  <a:cubicBezTo>
                    <a:pt x="3308" y="166"/>
                    <a:pt x="3111" y="1"/>
                    <a:pt x="2893"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12" name="Google Shape;1612;p44"/>
            <p:cNvSpPr/>
            <p:nvPr/>
          </p:nvSpPr>
          <p:spPr>
            <a:xfrm>
              <a:off x="-59238525" y="3522625"/>
              <a:ext cx="20500" cy="20500"/>
            </a:xfrm>
            <a:custGeom>
              <a:rect b="b" l="l" r="r" t="t"/>
              <a:pathLst>
                <a:path extrusionOk="0" h="820" w="820">
                  <a:moveTo>
                    <a:pt x="0" y="1"/>
                  </a:moveTo>
                  <a:lnTo>
                    <a:pt x="0" y="820"/>
                  </a:lnTo>
                  <a:lnTo>
                    <a:pt x="820" y="820"/>
                  </a:lnTo>
                  <a:lnTo>
                    <a:pt x="820"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13" name="Google Shape;1613;p44"/>
            <p:cNvSpPr/>
            <p:nvPr/>
          </p:nvSpPr>
          <p:spPr>
            <a:xfrm>
              <a:off x="-59292875" y="3308975"/>
              <a:ext cx="106350" cy="41400"/>
            </a:xfrm>
            <a:custGeom>
              <a:rect b="b" l="l" r="r" t="t"/>
              <a:pathLst>
                <a:path extrusionOk="0" h="1656" w="4254">
                  <a:moveTo>
                    <a:pt x="1305" y="1"/>
                  </a:moveTo>
                  <a:cubicBezTo>
                    <a:pt x="904" y="1"/>
                    <a:pt x="497" y="175"/>
                    <a:pt x="158" y="545"/>
                  </a:cubicBezTo>
                  <a:cubicBezTo>
                    <a:pt x="1" y="702"/>
                    <a:pt x="64" y="986"/>
                    <a:pt x="221" y="1143"/>
                  </a:cubicBezTo>
                  <a:cubicBezTo>
                    <a:pt x="311" y="1218"/>
                    <a:pt x="409" y="1258"/>
                    <a:pt x="503" y="1258"/>
                  </a:cubicBezTo>
                  <a:cubicBezTo>
                    <a:pt x="606" y="1258"/>
                    <a:pt x="706" y="1210"/>
                    <a:pt x="788" y="1112"/>
                  </a:cubicBezTo>
                  <a:cubicBezTo>
                    <a:pt x="946" y="938"/>
                    <a:pt x="1127" y="852"/>
                    <a:pt x="1308" y="852"/>
                  </a:cubicBezTo>
                  <a:cubicBezTo>
                    <a:pt x="1489" y="852"/>
                    <a:pt x="1670" y="938"/>
                    <a:pt x="1828" y="1112"/>
                  </a:cubicBezTo>
                  <a:cubicBezTo>
                    <a:pt x="2150" y="1466"/>
                    <a:pt x="2562" y="1655"/>
                    <a:pt x="2977" y="1655"/>
                  </a:cubicBezTo>
                  <a:cubicBezTo>
                    <a:pt x="3374" y="1655"/>
                    <a:pt x="3773" y="1482"/>
                    <a:pt x="4096" y="1112"/>
                  </a:cubicBezTo>
                  <a:cubicBezTo>
                    <a:pt x="4254" y="954"/>
                    <a:pt x="4222" y="671"/>
                    <a:pt x="4065" y="513"/>
                  </a:cubicBezTo>
                  <a:cubicBezTo>
                    <a:pt x="3990" y="438"/>
                    <a:pt x="3886" y="399"/>
                    <a:pt x="3781" y="399"/>
                  </a:cubicBezTo>
                  <a:cubicBezTo>
                    <a:pt x="3665" y="399"/>
                    <a:pt x="3549" y="446"/>
                    <a:pt x="3466" y="545"/>
                  </a:cubicBezTo>
                  <a:cubicBezTo>
                    <a:pt x="3309" y="734"/>
                    <a:pt x="3135" y="828"/>
                    <a:pt x="2962" y="828"/>
                  </a:cubicBezTo>
                  <a:cubicBezTo>
                    <a:pt x="2789" y="828"/>
                    <a:pt x="2616" y="734"/>
                    <a:pt x="2458" y="545"/>
                  </a:cubicBezTo>
                  <a:cubicBezTo>
                    <a:pt x="2136" y="191"/>
                    <a:pt x="1724" y="1"/>
                    <a:pt x="1305"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14" name="Google Shape;1614;p44"/>
            <p:cNvSpPr/>
            <p:nvPr/>
          </p:nvSpPr>
          <p:spPr>
            <a:xfrm>
              <a:off x="-59214100" y="3371400"/>
              <a:ext cx="62225" cy="68550"/>
            </a:xfrm>
            <a:custGeom>
              <a:rect b="b" l="l" r="r" t="t"/>
              <a:pathLst>
                <a:path extrusionOk="0" h="2742" w="2489">
                  <a:moveTo>
                    <a:pt x="410" y="1"/>
                  </a:moveTo>
                  <a:cubicBezTo>
                    <a:pt x="158" y="1"/>
                    <a:pt x="0" y="190"/>
                    <a:pt x="0" y="379"/>
                  </a:cubicBezTo>
                  <a:lnTo>
                    <a:pt x="0" y="2742"/>
                  </a:lnTo>
                  <a:lnTo>
                    <a:pt x="2489" y="2742"/>
                  </a:lnTo>
                  <a:lnTo>
                    <a:pt x="2489" y="379"/>
                  </a:lnTo>
                  <a:cubicBezTo>
                    <a:pt x="2458" y="190"/>
                    <a:pt x="2268" y="1"/>
                    <a:pt x="2048"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15" name="Google Shape;1615;p44"/>
            <p:cNvSpPr/>
            <p:nvPr/>
          </p:nvSpPr>
          <p:spPr>
            <a:xfrm>
              <a:off x="-59297600" y="3392600"/>
              <a:ext cx="62250" cy="48150"/>
            </a:xfrm>
            <a:custGeom>
              <a:rect b="b" l="l" r="r" t="t"/>
              <a:pathLst>
                <a:path extrusionOk="0" h="1926" w="2490">
                  <a:moveTo>
                    <a:pt x="387" y="0"/>
                  </a:moveTo>
                  <a:cubicBezTo>
                    <a:pt x="163" y="0"/>
                    <a:pt x="1" y="177"/>
                    <a:pt x="1" y="382"/>
                  </a:cubicBezTo>
                  <a:lnTo>
                    <a:pt x="1" y="1925"/>
                  </a:lnTo>
                  <a:lnTo>
                    <a:pt x="2489" y="1925"/>
                  </a:lnTo>
                  <a:lnTo>
                    <a:pt x="2489" y="382"/>
                  </a:lnTo>
                  <a:cubicBezTo>
                    <a:pt x="2489" y="161"/>
                    <a:pt x="2300" y="4"/>
                    <a:pt x="2080" y="4"/>
                  </a:cubicBezTo>
                  <a:lnTo>
                    <a:pt x="442" y="4"/>
                  </a:lnTo>
                  <a:cubicBezTo>
                    <a:pt x="423" y="1"/>
                    <a:pt x="405" y="0"/>
                    <a:pt x="38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616" name="Google Shape;1616;p44"/>
          <p:cNvGrpSpPr/>
          <p:nvPr/>
        </p:nvGrpSpPr>
        <p:grpSpPr>
          <a:xfrm>
            <a:off x="1727640" y="1841740"/>
            <a:ext cx="489681" cy="486248"/>
            <a:chOff x="-64781025" y="3361050"/>
            <a:chExt cx="317425" cy="315200"/>
          </a:xfrm>
        </p:grpSpPr>
        <p:sp>
          <p:nvSpPr>
            <p:cNvPr id="1617" name="Google Shape;1617;p44"/>
            <p:cNvSpPr/>
            <p:nvPr/>
          </p:nvSpPr>
          <p:spPr>
            <a:xfrm>
              <a:off x="-64764500" y="3388725"/>
              <a:ext cx="272550" cy="272550"/>
            </a:xfrm>
            <a:custGeom>
              <a:rect b="b" l="l" r="r" t="t"/>
              <a:pathLst>
                <a:path extrusionOk="0" h="10902" w="10902">
                  <a:moveTo>
                    <a:pt x="6554" y="2647"/>
                  </a:moveTo>
                  <a:cubicBezTo>
                    <a:pt x="6979" y="2647"/>
                    <a:pt x="7404" y="2805"/>
                    <a:pt x="7719" y="3120"/>
                  </a:cubicBezTo>
                  <a:cubicBezTo>
                    <a:pt x="8381" y="3782"/>
                    <a:pt x="8381" y="4821"/>
                    <a:pt x="7751" y="5483"/>
                  </a:cubicBezTo>
                  <a:cubicBezTo>
                    <a:pt x="7436" y="5798"/>
                    <a:pt x="7058" y="5955"/>
                    <a:pt x="6585" y="5955"/>
                  </a:cubicBezTo>
                  <a:cubicBezTo>
                    <a:pt x="6144" y="5955"/>
                    <a:pt x="5703" y="5798"/>
                    <a:pt x="5388" y="5483"/>
                  </a:cubicBezTo>
                  <a:cubicBezTo>
                    <a:pt x="5073" y="5168"/>
                    <a:pt x="4915" y="4758"/>
                    <a:pt x="4915" y="4286"/>
                  </a:cubicBezTo>
                  <a:cubicBezTo>
                    <a:pt x="4915" y="3813"/>
                    <a:pt x="5073" y="3435"/>
                    <a:pt x="5388" y="3120"/>
                  </a:cubicBezTo>
                  <a:cubicBezTo>
                    <a:pt x="5703" y="2805"/>
                    <a:pt x="6128" y="2647"/>
                    <a:pt x="6554" y="2647"/>
                  </a:cubicBezTo>
                  <a:close/>
                  <a:moveTo>
                    <a:pt x="2175" y="6901"/>
                  </a:moveTo>
                  <a:lnTo>
                    <a:pt x="4065" y="8791"/>
                  </a:lnTo>
                  <a:lnTo>
                    <a:pt x="3592" y="9484"/>
                  </a:lnTo>
                  <a:lnTo>
                    <a:pt x="1418" y="7342"/>
                  </a:lnTo>
                  <a:lnTo>
                    <a:pt x="2175" y="6901"/>
                  </a:lnTo>
                  <a:close/>
                  <a:moveTo>
                    <a:pt x="6907" y="1"/>
                  </a:moveTo>
                  <a:cubicBezTo>
                    <a:pt x="6851" y="1"/>
                    <a:pt x="6795" y="11"/>
                    <a:pt x="6743" y="33"/>
                  </a:cubicBezTo>
                  <a:cubicBezTo>
                    <a:pt x="5546" y="663"/>
                    <a:pt x="4474" y="1576"/>
                    <a:pt x="3655" y="2616"/>
                  </a:cubicBezTo>
                  <a:cubicBezTo>
                    <a:pt x="3025" y="3341"/>
                    <a:pt x="2553" y="4223"/>
                    <a:pt x="2175" y="5136"/>
                  </a:cubicBezTo>
                  <a:cubicBezTo>
                    <a:pt x="2048" y="5451"/>
                    <a:pt x="1922" y="5766"/>
                    <a:pt x="1859" y="6050"/>
                  </a:cubicBezTo>
                  <a:lnTo>
                    <a:pt x="505" y="6838"/>
                  </a:lnTo>
                  <a:cubicBezTo>
                    <a:pt x="379" y="6932"/>
                    <a:pt x="316" y="7058"/>
                    <a:pt x="316" y="7184"/>
                  </a:cubicBezTo>
                  <a:cubicBezTo>
                    <a:pt x="316" y="7279"/>
                    <a:pt x="347" y="7405"/>
                    <a:pt x="442" y="7531"/>
                  </a:cubicBezTo>
                  <a:lnTo>
                    <a:pt x="1072" y="8161"/>
                  </a:lnTo>
                  <a:cubicBezTo>
                    <a:pt x="631" y="8696"/>
                    <a:pt x="1" y="9673"/>
                    <a:pt x="1" y="10272"/>
                  </a:cubicBezTo>
                  <a:cubicBezTo>
                    <a:pt x="1" y="10524"/>
                    <a:pt x="64" y="10681"/>
                    <a:pt x="158" y="10744"/>
                  </a:cubicBezTo>
                  <a:cubicBezTo>
                    <a:pt x="221" y="10839"/>
                    <a:pt x="379" y="10902"/>
                    <a:pt x="631" y="10902"/>
                  </a:cubicBezTo>
                  <a:cubicBezTo>
                    <a:pt x="1229" y="10902"/>
                    <a:pt x="2238" y="10240"/>
                    <a:pt x="2742" y="9830"/>
                  </a:cubicBezTo>
                  <a:lnTo>
                    <a:pt x="3372" y="10461"/>
                  </a:lnTo>
                  <a:cubicBezTo>
                    <a:pt x="3466" y="10555"/>
                    <a:pt x="3592" y="10587"/>
                    <a:pt x="3655" y="10587"/>
                  </a:cubicBezTo>
                  <a:lnTo>
                    <a:pt x="3687" y="10587"/>
                  </a:lnTo>
                  <a:cubicBezTo>
                    <a:pt x="3813" y="10587"/>
                    <a:pt x="3939" y="10524"/>
                    <a:pt x="4002" y="10398"/>
                  </a:cubicBezTo>
                  <a:lnTo>
                    <a:pt x="4789" y="9074"/>
                  </a:lnTo>
                  <a:cubicBezTo>
                    <a:pt x="5104" y="8980"/>
                    <a:pt x="5420" y="8854"/>
                    <a:pt x="5735" y="8759"/>
                  </a:cubicBezTo>
                  <a:cubicBezTo>
                    <a:pt x="6648" y="8381"/>
                    <a:pt x="7530" y="7877"/>
                    <a:pt x="8255" y="7279"/>
                  </a:cubicBezTo>
                  <a:cubicBezTo>
                    <a:pt x="9295" y="6459"/>
                    <a:pt x="10208" y="5388"/>
                    <a:pt x="10838" y="4223"/>
                  </a:cubicBezTo>
                  <a:cubicBezTo>
                    <a:pt x="10901" y="4065"/>
                    <a:pt x="10870" y="3876"/>
                    <a:pt x="10744" y="3750"/>
                  </a:cubicBezTo>
                  <a:lnTo>
                    <a:pt x="7215" y="127"/>
                  </a:lnTo>
                  <a:cubicBezTo>
                    <a:pt x="7131" y="43"/>
                    <a:pt x="7019" y="1"/>
                    <a:pt x="6907"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18" name="Google Shape;1618;p44"/>
            <p:cNvSpPr/>
            <p:nvPr/>
          </p:nvSpPr>
          <p:spPr>
            <a:xfrm>
              <a:off x="-64568375" y="3361050"/>
              <a:ext cx="104775" cy="105675"/>
            </a:xfrm>
            <a:custGeom>
              <a:rect b="b" l="l" r="r" t="t"/>
              <a:pathLst>
                <a:path extrusionOk="0" h="4227" w="4191">
                  <a:moveTo>
                    <a:pt x="2941" y="1"/>
                  </a:moveTo>
                  <a:cubicBezTo>
                    <a:pt x="2906" y="1"/>
                    <a:pt x="2871" y="2"/>
                    <a:pt x="2836" y="5"/>
                  </a:cubicBezTo>
                  <a:cubicBezTo>
                    <a:pt x="1828" y="100"/>
                    <a:pt x="883" y="320"/>
                    <a:pt x="0" y="667"/>
                  </a:cubicBezTo>
                  <a:lnTo>
                    <a:pt x="3529" y="4227"/>
                  </a:lnTo>
                  <a:cubicBezTo>
                    <a:pt x="3876" y="3313"/>
                    <a:pt x="4128" y="2368"/>
                    <a:pt x="4191" y="1392"/>
                  </a:cubicBezTo>
                  <a:cubicBezTo>
                    <a:pt x="4191" y="982"/>
                    <a:pt x="4033" y="635"/>
                    <a:pt x="3812" y="352"/>
                  </a:cubicBezTo>
                  <a:cubicBezTo>
                    <a:pt x="3558" y="125"/>
                    <a:pt x="3252" y="1"/>
                    <a:pt x="2941"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19" name="Google Shape;1619;p44"/>
            <p:cNvSpPr/>
            <p:nvPr/>
          </p:nvSpPr>
          <p:spPr>
            <a:xfrm>
              <a:off x="-64645575" y="3596675"/>
              <a:ext cx="85100" cy="79575"/>
            </a:xfrm>
            <a:custGeom>
              <a:rect b="b" l="l" r="r" t="t"/>
              <a:pathLst>
                <a:path extrusionOk="0" h="3183" w="3404">
                  <a:moveTo>
                    <a:pt x="3403" y="0"/>
                  </a:moveTo>
                  <a:lnTo>
                    <a:pt x="3403" y="0"/>
                  </a:lnTo>
                  <a:cubicBezTo>
                    <a:pt x="2710" y="473"/>
                    <a:pt x="2017" y="819"/>
                    <a:pt x="1261" y="1134"/>
                  </a:cubicBezTo>
                  <a:cubicBezTo>
                    <a:pt x="1041" y="1292"/>
                    <a:pt x="726" y="1386"/>
                    <a:pt x="442" y="1449"/>
                  </a:cubicBezTo>
                  <a:cubicBezTo>
                    <a:pt x="347" y="1859"/>
                    <a:pt x="253" y="2237"/>
                    <a:pt x="95" y="2584"/>
                  </a:cubicBezTo>
                  <a:cubicBezTo>
                    <a:pt x="1" y="2741"/>
                    <a:pt x="32" y="2930"/>
                    <a:pt x="158" y="3056"/>
                  </a:cubicBezTo>
                  <a:cubicBezTo>
                    <a:pt x="253" y="3151"/>
                    <a:pt x="347" y="3182"/>
                    <a:pt x="442" y="3182"/>
                  </a:cubicBezTo>
                  <a:cubicBezTo>
                    <a:pt x="505" y="3182"/>
                    <a:pt x="568" y="3182"/>
                    <a:pt x="600" y="3151"/>
                  </a:cubicBezTo>
                  <a:cubicBezTo>
                    <a:pt x="1135" y="2867"/>
                    <a:pt x="1671" y="2521"/>
                    <a:pt x="2080" y="2080"/>
                  </a:cubicBezTo>
                  <a:cubicBezTo>
                    <a:pt x="2679" y="1481"/>
                    <a:pt x="3151" y="756"/>
                    <a:pt x="3403"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20" name="Google Shape;1620;p44"/>
            <p:cNvSpPr/>
            <p:nvPr/>
          </p:nvSpPr>
          <p:spPr>
            <a:xfrm>
              <a:off x="-64781025" y="3456475"/>
              <a:ext cx="80350" cy="85075"/>
            </a:xfrm>
            <a:custGeom>
              <a:rect b="b" l="l" r="r" t="t"/>
              <a:pathLst>
                <a:path extrusionOk="0" h="3403" w="3214">
                  <a:moveTo>
                    <a:pt x="3214" y="0"/>
                  </a:moveTo>
                  <a:cubicBezTo>
                    <a:pt x="2426" y="252"/>
                    <a:pt x="1733" y="725"/>
                    <a:pt x="1134" y="1324"/>
                  </a:cubicBezTo>
                  <a:cubicBezTo>
                    <a:pt x="693" y="1733"/>
                    <a:pt x="347" y="2269"/>
                    <a:pt x="63" y="2804"/>
                  </a:cubicBezTo>
                  <a:cubicBezTo>
                    <a:pt x="0" y="2962"/>
                    <a:pt x="32" y="3151"/>
                    <a:pt x="158" y="3277"/>
                  </a:cubicBezTo>
                  <a:cubicBezTo>
                    <a:pt x="221" y="3371"/>
                    <a:pt x="347" y="3403"/>
                    <a:pt x="410" y="3403"/>
                  </a:cubicBezTo>
                  <a:cubicBezTo>
                    <a:pt x="504" y="3403"/>
                    <a:pt x="536" y="3403"/>
                    <a:pt x="630" y="3371"/>
                  </a:cubicBezTo>
                  <a:cubicBezTo>
                    <a:pt x="977" y="3214"/>
                    <a:pt x="1355" y="3088"/>
                    <a:pt x="1764" y="2993"/>
                  </a:cubicBezTo>
                  <a:cubicBezTo>
                    <a:pt x="1827" y="2678"/>
                    <a:pt x="1953" y="2426"/>
                    <a:pt x="2079" y="2143"/>
                  </a:cubicBezTo>
                  <a:cubicBezTo>
                    <a:pt x="2394" y="1387"/>
                    <a:pt x="2741" y="694"/>
                    <a:pt x="3214"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sp>
        <p:nvSpPr>
          <p:cNvPr id="1621" name="Google Shape;1621;p44"/>
          <p:cNvSpPr/>
          <p:nvPr/>
        </p:nvSpPr>
        <p:spPr>
          <a:xfrm>
            <a:off x="1727473" y="2431881"/>
            <a:ext cx="489681" cy="487251"/>
          </a:xfrm>
          <a:custGeom>
            <a:rect b="b" l="l" r="r" t="t"/>
            <a:pathLst>
              <a:path extrusionOk="0" h="12634" w="12697">
                <a:moveTo>
                  <a:pt x="11437" y="819"/>
                </a:moveTo>
                <a:cubicBezTo>
                  <a:pt x="11657" y="819"/>
                  <a:pt x="11815" y="1040"/>
                  <a:pt x="11815" y="1260"/>
                </a:cubicBezTo>
                <a:cubicBezTo>
                  <a:pt x="11815" y="1512"/>
                  <a:pt x="11657" y="1670"/>
                  <a:pt x="11437" y="1670"/>
                </a:cubicBezTo>
                <a:lnTo>
                  <a:pt x="1229" y="1670"/>
                </a:lnTo>
                <a:cubicBezTo>
                  <a:pt x="1009" y="1670"/>
                  <a:pt x="788" y="1449"/>
                  <a:pt x="788" y="1260"/>
                </a:cubicBezTo>
                <a:cubicBezTo>
                  <a:pt x="788" y="1071"/>
                  <a:pt x="1009" y="819"/>
                  <a:pt x="1229" y="819"/>
                </a:cubicBezTo>
                <a:close/>
                <a:moveTo>
                  <a:pt x="8790" y="3277"/>
                </a:moveTo>
                <a:cubicBezTo>
                  <a:pt x="9042" y="3277"/>
                  <a:pt x="9200" y="3466"/>
                  <a:pt x="9200" y="3655"/>
                </a:cubicBezTo>
                <a:lnTo>
                  <a:pt x="9200" y="5356"/>
                </a:lnTo>
                <a:lnTo>
                  <a:pt x="9232" y="5356"/>
                </a:lnTo>
                <a:cubicBezTo>
                  <a:pt x="9232" y="5608"/>
                  <a:pt x="9042" y="5765"/>
                  <a:pt x="8822" y="5765"/>
                </a:cubicBezTo>
                <a:cubicBezTo>
                  <a:pt x="8633" y="5765"/>
                  <a:pt x="8412" y="5545"/>
                  <a:pt x="8412" y="5356"/>
                </a:cubicBezTo>
                <a:lnTo>
                  <a:pt x="8412" y="4694"/>
                </a:lnTo>
                <a:lnTo>
                  <a:pt x="6617" y="6459"/>
                </a:lnTo>
                <a:cubicBezTo>
                  <a:pt x="6538" y="6537"/>
                  <a:pt x="6435" y="6577"/>
                  <a:pt x="6333" y="6577"/>
                </a:cubicBezTo>
                <a:cubicBezTo>
                  <a:pt x="6231" y="6577"/>
                  <a:pt x="6128" y="6537"/>
                  <a:pt x="6050" y="6459"/>
                </a:cubicBezTo>
                <a:lnTo>
                  <a:pt x="5482" y="5923"/>
                </a:lnTo>
                <a:lnTo>
                  <a:pt x="4096" y="7278"/>
                </a:lnTo>
                <a:cubicBezTo>
                  <a:pt x="4033" y="7356"/>
                  <a:pt x="3931" y="7396"/>
                  <a:pt x="3824" y="7396"/>
                </a:cubicBezTo>
                <a:cubicBezTo>
                  <a:pt x="3718" y="7396"/>
                  <a:pt x="3608" y="7356"/>
                  <a:pt x="3529" y="7278"/>
                </a:cubicBezTo>
                <a:cubicBezTo>
                  <a:pt x="3372" y="7120"/>
                  <a:pt x="3372" y="6868"/>
                  <a:pt x="3529" y="6711"/>
                </a:cubicBezTo>
                <a:lnTo>
                  <a:pt x="5167" y="5041"/>
                </a:lnTo>
                <a:cubicBezTo>
                  <a:pt x="5246" y="4962"/>
                  <a:pt x="5356" y="4923"/>
                  <a:pt x="5467" y="4923"/>
                </a:cubicBezTo>
                <a:cubicBezTo>
                  <a:pt x="5577" y="4923"/>
                  <a:pt x="5687" y="4962"/>
                  <a:pt x="5766" y="5041"/>
                </a:cubicBezTo>
                <a:lnTo>
                  <a:pt x="6302" y="5608"/>
                </a:lnTo>
                <a:lnTo>
                  <a:pt x="7814" y="4096"/>
                </a:lnTo>
                <a:lnTo>
                  <a:pt x="7152" y="4096"/>
                </a:lnTo>
                <a:cubicBezTo>
                  <a:pt x="6900" y="4096"/>
                  <a:pt x="6743" y="3907"/>
                  <a:pt x="6743" y="3655"/>
                </a:cubicBezTo>
                <a:cubicBezTo>
                  <a:pt x="6743" y="3434"/>
                  <a:pt x="6932" y="3277"/>
                  <a:pt x="7152" y="3277"/>
                </a:cubicBezTo>
                <a:close/>
                <a:moveTo>
                  <a:pt x="6302" y="11058"/>
                </a:moveTo>
                <a:cubicBezTo>
                  <a:pt x="6554" y="11058"/>
                  <a:pt x="6743" y="11279"/>
                  <a:pt x="6743" y="11468"/>
                </a:cubicBezTo>
                <a:cubicBezTo>
                  <a:pt x="6743" y="11657"/>
                  <a:pt x="6554" y="11846"/>
                  <a:pt x="6302" y="11846"/>
                </a:cubicBezTo>
                <a:cubicBezTo>
                  <a:pt x="6081" y="11846"/>
                  <a:pt x="5924" y="11657"/>
                  <a:pt x="5924" y="11468"/>
                </a:cubicBezTo>
                <a:cubicBezTo>
                  <a:pt x="5924" y="11279"/>
                  <a:pt x="6113" y="11058"/>
                  <a:pt x="6302" y="11058"/>
                </a:cubicBezTo>
                <a:close/>
                <a:moveTo>
                  <a:pt x="1229" y="0"/>
                </a:moveTo>
                <a:cubicBezTo>
                  <a:pt x="568" y="0"/>
                  <a:pt x="1" y="536"/>
                  <a:pt x="1" y="1229"/>
                </a:cubicBezTo>
                <a:cubicBezTo>
                  <a:pt x="1" y="1764"/>
                  <a:pt x="379" y="2205"/>
                  <a:pt x="851" y="2394"/>
                </a:cubicBezTo>
                <a:lnTo>
                  <a:pt x="851" y="8254"/>
                </a:lnTo>
                <a:lnTo>
                  <a:pt x="442" y="8254"/>
                </a:lnTo>
                <a:cubicBezTo>
                  <a:pt x="221" y="8254"/>
                  <a:pt x="64" y="8475"/>
                  <a:pt x="64" y="8664"/>
                </a:cubicBezTo>
                <a:cubicBezTo>
                  <a:pt x="64" y="8916"/>
                  <a:pt x="253" y="9042"/>
                  <a:pt x="442" y="9042"/>
                </a:cubicBezTo>
                <a:lnTo>
                  <a:pt x="5955" y="9042"/>
                </a:lnTo>
                <a:lnTo>
                  <a:pt x="5955" y="10239"/>
                </a:lnTo>
                <a:cubicBezTo>
                  <a:pt x="5482" y="10397"/>
                  <a:pt x="5136" y="10869"/>
                  <a:pt x="5136" y="11405"/>
                </a:cubicBezTo>
                <a:cubicBezTo>
                  <a:pt x="5136" y="12098"/>
                  <a:pt x="5671" y="12633"/>
                  <a:pt x="6365" y="12633"/>
                </a:cubicBezTo>
                <a:cubicBezTo>
                  <a:pt x="7026" y="12633"/>
                  <a:pt x="7625" y="12098"/>
                  <a:pt x="7625" y="11405"/>
                </a:cubicBezTo>
                <a:cubicBezTo>
                  <a:pt x="7625" y="10869"/>
                  <a:pt x="7247" y="10428"/>
                  <a:pt x="6774" y="10239"/>
                </a:cubicBezTo>
                <a:lnTo>
                  <a:pt x="6774" y="9042"/>
                </a:lnTo>
                <a:lnTo>
                  <a:pt x="12288" y="9042"/>
                </a:lnTo>
                <a:cubicBezTo>
                  <a:pt x="12540" y="9042"/>
                  <a:pt x="12697" y="8853"/>
                  <a:pt x="12697" y="8664"/>
                </a:cubicBezTo>
                <a:cubicBezTo>
                  <a:pt x="12666" y="8443"/>
                  <a:pt x="12508" y="8254"/>
                  <a:pt x="12256" y="8254"/>
                </a:cubicBezTo>
                <a:lnTo>
                  <a:pt x="11815" y="8254"/>
                </a:lnTo>
                <a:lnTo>
                  <a:pt x="11815" y="2394"/>
                </a:lnTo>
                <a:cubicBezTo>
                  <a:pt x="12288" y="2237"/>
                  <a:pt x="12666" y="1764"/>
                  <a:pt x="12666" y="1229"/>
                </a:cubicBezTo>
                <a:cubicBezTo>
                  <a:pt x="12666" y="567"/>
                  <a:pt x="12098" y="0"/>
                  <a:pt x="1143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22" name="Google Shape;1622;p44"/>
          <p:cNvSpPr/>
          <p:nvPr/>
        </p:nvSpPr>
        <p:spPr>
          <a:xfrm>
            <a:off x="1763918" y="3002552"/>
            <a:ext cx="416789" cy="489681"/>
          </a:xfrm>
          <a:custGeom>
            <a:rect b="b" l="l" r="r" t="t"/>
            <a:pathLst>
              <a:path extrusionOk="0" h="12697" w="10807">
                <a:moveTo>
                  <a:pt x="6617" y="9924"/>
                </a:moveTo>
                <a:lnTo>
                  <a:pt x="6617" y="10775"/>
                </a:lnTo>
                <a:lnTo>
                  <a:pt x="4159" y="10775"/>
                </a:lnTo>
                <a:lnTo>
                  <a:pt x="4159" y="9924"/>
                </a:lnTo>
                <a:close/>
                <a:moveTo>
                  <a:pt x="4159" y="0"/>
                </a:moveTo>
                <a:cubicBezTo>
                  <a:pt x="3561" y="0"/>
                  <a:pt x="2994" y="315"/>
                  <a:pt x="2742" y="851"/>
                </a:cubicBezTo>
                <a:lnTo>
                  <a:pt x="2490" y="851"/>
                </a:lnTo>
                <a:cubicBezTo>
                  <a:pt x="1797" y="851"/>
                  <a:pt x="1166" y="1324"/>
                  <a:pt x="914" y="1954"/>
                </a:cubicBezTo>
                <a:cubicBezTo>
                  <a:pt x="1324" y="1985"/>
                  <a:pt x="1702" y="2143"/>
                  <a:pt x="1986" y="2426"/>
                </a:cubicBezTo>
                <a:cubicBezTo>
                  <a:pt x="2143" y="2584"/>
                  <a:pt x="2143" y="2836"/>
                  <a:pt x="1986" y="2993"/>
                </a:cubicBezTo>
                <a:cubicBezTo>
                  <a:pt x="1907" y="3072"/>
                  <a:pt x="1797" y="3111"/>
                  <a:pt x="1686" y="3111"/>
                </a:cubicBezTo>
                <a:cubicBezTo>
                  <a:pt x="1576" y="3111"/>
                  <a:pt x="1466" y="3072"/>
                  <a:pt x="1387" y="2993"/>
                </a:cubicBezTo>
                <a:cubicBezTo>
                  <a:pt x="1198" y="2804"/>
                  <a:pt x="946" y="2773"/>
                  <a:pt x="725" y="2773"/>
                </a:cubicBezTo>
                <a:cubicBezTo>
                  <a:pt x="284" y="3088"/>
                  <a:pt x="1" y="3560"/>
                  <a:pt x="1" y="4159"/>
                </a:cubicBezTo>
                <a:cubicBezTo>
                  <a:pt x="1" y="4411"/>
                  <a:pt x="95" y="4726"/>
                  <a:pt x="253" y="4978"/>
                </a:cubicBezTo>
                <a:cubicBezTo>
                  <a:pt x="95" y="5199"/>
                  <a:pt x="1" y="5514"/>
                  <a:pt x="1" y="5797"/>
                </a:cubicBezTo>
                <a:cubicBezTo>
                  <a:pt x="1" y="6144"/>
                  <a:pt x="127" y="6459"/>
                  <a:pt x="316" y="6742"/>
                </a:cubicBezTo>
                <a:cubicBezTo>
                  <a:pt x="599" y="6522"/>
                  <a:pt x="1009" y="6364"/>
                  <a:pt x="1387" y="6364"/>
                </a:cubicBezTo>
                <a:cubicBezTo>
                  <a:pt x="1639" y="6364"/>
                  <a:pt x="1797" y="6553"/>
                  <a:pt x="1797" y="6742"/>
                </a:cubicBezTo>
                <a:cubicBezTo>
                  <a:pt x="1797" y="6994"/>
                  <a:pt x="1576" y="7152"/>
                  <a:pt x="1387" y="7152"/>
                </a:cubicBezTo>
                <a:cubicBezTo>
                  <a:pt x="1198" y="7152"/>
                  <a:pt x="1009" y="7215"/>
                  <a:pt x="851" y="7341"/>
                </a:cubicBezTo>
                <a:lnTo>
                  <a:pt x="851" y="7404"/>
                </a:lnTo>
                <a:cubicBezTo>
                  <a:pt x="851" y="8318"/>
                  <a:pt x="1576" y="9074"/>
                  <a:pt x="2490" y="9074"/>
                </a:cubicBezTo>
                <a:lnTo>
                  <a:pt x="2742" y="9074"/>
                </a:lnTo>
                <a:cubicBezTo>
                  <a:pt x="2899" y="9357"/>
                  <a:pt x="3088" y="9546"/>
                  <a:pt x="3309" y="9704"/>
                </a:cubicBezTo>
                <a:lnTo>
                  <a:pt x="3309" y="10617"/>
                </a:lnTo>
                <a:cubicBezTo>
                  <a:pt x="3309" y="11752"/>
                  <a:pt x="4254" y="12697"/>
                  <a:pt x="5420" y="12697"/>
                </a:cubicBezTo>
                <a:cubicBezTo>
                  <a:pt x="6554" y="12697"/>
                  <a:pt x="7499" y="11752"/>
                  <a:pt x="7499" y="10617"/>
                </a:cubicBezTo>
                <a:lnTo>
                  <a:pt x="7499" y="9704"/>
                </a:lnTo>
                <a:cubicBezTo>
                  <a:pt x="7719" y="9546"/>
                  <a:pt x="7971" y="9357"/>
                  <a:pt x="8097" y="9074"/>
                </a:cubicBezTo>
                <a:lnTo>
                  <a:pt x="8318" y="9074"/>
                </a:lnTo>
                <a:cubicBezTo>
                  <a:pt x="9232" y="9074"/>
                  <a:pt x="9988" y="8318"/>
                  <a:pt x="9988" y="7404"/>
                </a:cubicBezTo>
                <a:lnTo>
                  <a:pt x="9988" y="7341"/>
                </a:lnTo>
                <a:cubicBezTo>
                  <a:pt x="9830" y="7215"/>
                  <a:pt x="9610" y="7152"/>
                  <a:pt x="9421" y="7152"/>
                </a:cubicBezTo>
                <a:cubicBezTo>
                  <a:pt x="9200" y="7152"/>
                  <a:pt x="9043" y="6931"/>
                  <a:pt x="9043" y="6742"/>
                </a:cubicBezTo>
                <a:cubicBezTo>
                  <a:pt x="9043" y="6522"/>
                  <a:pt x="9232" y="6364"/>
                  <a:pt x="9421" y="6364"/>
                </a:cubicBezTo>
                <a:cubicBezTo>
                  <a:pt x="9830" y="6364"/>
                  <a:pt x="10208" y="6522"/>
                  <a:pt x="10492" y="6742"/>
                </a:cubicBezTo>
                <a:cubicBezTo>
                  <a:pt x="10681" y="6459"/>
                  <a:pt x="10807" y="6144"/>
                  <a:pt x="10807" y="5797"/>
                </a:cubicBezTo>
                <a:cubicBezTo>
                  <a:pt x="10807" y="5514"/>
                  <a:pt x="10712" y="5199"/>
                  <a:pt x="10555" y="4978"/>
                </a:cubicBezTo>
                <a:cubicBezTo>
                  <a:pt x="10681" y="4726"/>
                  <a:pt x="10775" y="4411"/>
                  <a:pt x="10775" y="4159"/>
                </a:cubicBezTo>
                <a:cubicBezTo>
                  <a:pt x="10775" y="3592"/>
                  <a:pt x="10492" y="3088"/>
                  <a:pt x="10051" y="2773"/>
                </a:cubicBezTo>
                <a:cubicBezTo>
                  <a:pt x="10015" y="2768"/>
                  <a:pt x="9978" y="2765"/>
                  <a:pt x="9939" y="2765"/>
                </a:cubicBezTo>
                <a:cubicBezTo>
                  <a:pt x="9742" y="2765"/>
                  <a:pt x="9521" y="2835"/>
                  <a:pt x="9389" y="2993"/>
                </a:cubicBezTo>
                <a:cubicBezTo>
                  <a:pt x="9310" y="3072"/>
                  <a:pt x="9200" y="3111"/>
                  <a:pt x="9090" y="3111"/>
                </a:cubicBezTo>
                <a:cubicBezTo>
                  <a:pt x="8980" y="3111"/>
                  <a:pt x="8869" y="3072"/>
                  <a:pt x="8791" y="2993"/>
                </a:cubicBezTo>
                <a:cubicBezTo>
                  <a:pt x="8633" y="2836"/>
                  <a:pt x="8633" y="2584"/>
                  <a:pt x="8791" y="2426"/>
                </a:cubicBezTo>
                <a:cubicBezTo>
                  <a:pt x="9074" y="2143"/>
                  <a:pt x="9452" y="1954"/>
                  <a:pt x="9862" y="1954"/>
                </a:cubicBezTo>
                <a:cubicBezTo>
                  <a:pt x="9610" y="1324"/>
                  <a:pt x="9043" y="851"/>
                  <a:pt x="8287" y="851"/>
                </a:cubicBezTo>
                <a:lnTo>
                  <a:pt x="8034" y="851"/>
                </a:lnTo>
                <a:cubicBezTo>
                  <a:pt x="7782" y="315"/>
                  <a:pt x="7215" y="0"/>
                  <a:pt x="6617" y="0"/>
                </a:cubicBezTo>
                <a:cubicBezTo>
                  <a:pt x="6302" y="0"/>
                  <a:pt x="6050" y="95"/>
                  <a:pt x="5798" y="252"/>
                </a:cubicBezTo>
                <a:lnTo>
                  <a:pt x="5798" y="4190"/>
                </a:lnTo>
                <a:cubicBezTo>
                  <a:pt x="6743" y="4379"/>
                  <a:pt x="7467" y="5199"/>
                  <a:pt x="7467" y="6207"/>
                </a:cubicBezTo>
                <a:cubicBezTo>
                  <a:pt x="7467" y="6427"/>
                  <a:pt x="7247" y="6585"/>
                  <a:pt x="7058" y="6585"/>
                </a:cubicBezTo>
                <a:cubicBezTo>
                  <a:pt x="6869" y="6585"/>
                  <a:pt x="6617" y="6396"/>
                  <a:pt x="6617" y="6207"/>
                </a:cubicBezTo>
                <a:cubicBezTo>
                  <a:pt x="6617" y="5640"/>
                  <a:pt x="6270" y="5199"/>
                  <a:pt x="5798" y="5010"/>
                </a:cubicBezTo>
                <a:lnTo>
                  <a:pt x="5798" y="9074"/>
                </a:lnTo>
                <a:lnTo>
                  <a:pt x="4979" y="9074"/>
                </a:lnTo>
                <a:lnTo>
                  <a:pt x="4979" y="5010"/>
                </a:lnTo>
                <a:cubicBezTo>
                  <a:pt x="4506" y="5167"/>
                  <a:pt x="4159" y="5640"/>
                  <a:pt x="4159" y="6207"/>
                </a:cubicBezTo>
                <a:cubicBezTo>
                  <a:pt x="4159" y="6427"/>
                  <a:pt x="3939" y="6585"/>
                  <a:pt x="3718" y="6585"/>
                </a:cubicBezTo>
                <a:cubicBezTo>
                  <a:pt x="3466" y="6585"/>
                  <a:pt x="3309" y="6396"/>
                  <a:pt x="3309" y="6207"/>
                </a:cubicBezTo>
                <a:cubicBezTo>
                  <a:pt x="3309" y="5199"/>
                  <a:pt x="4033" y="4348"/>
                  <a:pt x="4979" y="4190"/>
                </a:cubicBezTo>
                <a:lnTo>
                  <a:pt x="4979" y="252"/>
                </a:lnTo>
                <a:cubicBezTo>
                  <a:pt x="4726" y="95"/>
                  <a:pt x="4474" y="0"/>
                  <a:pt x="4159"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23" name="Google Shape;1623;p44"/>
          <p:cNvSpPr/>
          <p:nvPr/>
        </p:nvSpPr>
        <p:spPr>
          <a:xfrm>
            <a:off x="4677631" y="1894073"/>
            <a:ext cx="488447" cy="381540"/>
          </a:xfrm>
          <a:custGeom>
            <a:rect b="b" l="l" r="r" t="t"/>
            <a:pathLst>
              <a:path extrusionOk="0" h="9893" w="12665">
                <a:moveTo>
                  <a:pt x="8538" y="2458"/>
                </a:moveTo>
                <a:cubicBezTo>
                  <a:pt x="8758" y="2458"/>
                  <a:pt x="8916" y="2678"/>
                  <a:pt x="8916" y="2899"/>
                </a:cubicBezTo>
                <a:lnTo>
                  <a:pt x="8916" y="4569"/>
                </a:lnTo>
                <a:cubicBezTo>
                  <a:pt x="8916" y="4789"/>
                  <a:pt x="8727" y="4978"/>
                  <a:pt x="8538" y="4978"/>
                </a:cubicBezTo>
                <a:cubicBezTo>
                  <a:pt x="8349" y="4978"/>
                  <a:pt x="8128" y="4789"/>
                  <a:pt x="8128" y="4569"/>
                </a:cubicBezTo>
                <a:lnTo>
                  <a:pt x="8128" y="3875"/>
                </a:lnTo>
                <a:lnTo>
                  <a:pt x="6364" y="5671"/>
                </a:lnTo>
                <a:cubicBezTo>
                  <a:pt x="6285" y="5750"/>
                  <a:pt x="6175" y="5789"/>
                  <a:pt x="6065" y="5789"/>
                </a:cubicBezTo>
                <a:cubicBezTo>
                  <a:pt x="5954" y="5789"/>
                  <a:pt x="5844" y="5750"/>
                  <a:pt x="5765" y="5671"/>
                </a:cubicBezTo>
                <a:lnTo>
                  <a:pt x="5230" y="5104"/>
                </a:lnTo>
                <a:lnTo>
                  <a:pt x="3844" y="6490"/>
                </a:lnTo>
                <a:cubicBezTo>
                  <a:pt x="3765" y="6569"/>
                  <a:pt x="3655" y="6608"/>
                  <a:pt x="3544" y="6608"/>
                </a:cubicBezTo>
                <a:cubicBezTo>
                  <a:pt x="3434" y="6608"/>
                  <a:pt x="3324" y="6569"/>
                  <a:pt x="3245" y="6490"/>
                </a:cubicBezTo>
                <a:cubicBezTo>
                  <a:pt x="3087" y="6333"/>
                  <a:pt x="3087" y="6049"/>
                  <a:pt x="3245" y="5892"/>
                </a:cubicBezTo>
                <a:lnTo>
                  <a:pt x="4915" y="4254"/>
                </a:lnTo>
                <a:cubicBezTo>
                  <a:pt x="4994" y="4175"/>
                  <a:pt x="5104" y="4135"/>
                  <a:pt x="5214" y="4135"/>
                </a:cubicBezTo>
                <a:cubicBezTo>
                  <a:pt x="5324" y="4135"/>
                  <a:pt x="5435" y="4175"/>
                  <a:pt x="5513" y="4254"/>
                </a:cubicBezTo>
                <a:lnTo>
                  <a:pt x="6049" y="4789"/>
                </a:lnTo>
                <a:lnTo>
                  <a:pt x="7561" y="3308"/>
                </a:lnTo>
                <a:lnTo>
                  <a:pt x="6868" y="3308"/>
                </a:lnTo>
                <a:cubicBezTo>
                  <a:pt x="6648" y="3308"/>
                  <a:pt x="6490" y="3088"/>
                  <a:pt x="6490" y="2899"/>
                </a:cubicBezTo>
                <a:cubicBezTo>
                  <a:pt x="6490" y="2678"/>
                  <a:pt x="6679" y="2458"/>
                  <a:pt x="6868" y="2458"/>
                </a:cubicBezTo>
                <a:close/>
                <a:moveTo>
                  <a:pt x="11814" y="8255"/>
                </a:moveTo>
                <a:cubicBezTo>
                  <a:pt x="11814" y="8538"/>
                  <a:pt x="11877" y="9105"/>
                  <a:pt x="11405" y="9105"/>
                </a:cubicBezTo>
                <a:lnTo>
                  <a:pt x="1197" y="9105"/>
                </a:lnTo>
                <a:cubicBezTo>
                  <a:pt x="977" y="9105"/>
                  <a:pt x="788" y="8885"/>
                  <a:pt x="788" y="8664"/>
                </a:cubicBezTo>
                <a:lnTo>
                  <a:pt x="788" y="8255"/>
                </a:lnTo>
                <a:close/>
                <a:moveTo>
                  <a:pt x="2048" y="0"/>
                </a:moveTo>
                <a:cubicBezTo>
                  <a:pt x="1355" y="0"/>
                  <a:pt x="819" y="536"/>
                  <a:pt x="819" y="1229"/>
                </a:cubicBezTo>
                <a:lnTo>
                  <a:pt x="819" y="7435"/>
                </a:lnTo>
                <a:lnTo>
                  <a:pt x="410" y="7435"/>
                </a:lnTo>
                <a:cubicBezTo>
                  <a:pt x="189" y="7435"/>
                  <a:pt x="0" y="7625"/>
                  <a:pt x="0" y="7845"/>
                </a:cubicBezTo>
                <a:lnTo>
                  <a:pt x="0" y="8664"/>
                </a:lnTo>
                <a:cubicBezTo>
                  <a:pt x="0" y="9326"/>
                  <a:pt x="536" y="9893"/>
                  <a:pt x="1260" y="9893"/>
                </a:cubicBezTo>
                <a:lnTo>
                  <a:pt x="11436" y="9893"/>
                </a:lnTo>
                <a:cubicBezTo>
                  <a:pt x="12129" y="9893"/>
                  <a:pt x="12665" y="9326"/>
                  <a:pt x="12665" y="8664"/>
                </a:cubicBezTo>
                <a:lnTo>
                  <a:pt x="12665" y="7845"/>
                </a:lnTo>
                <a:cubicBezTo>
                  <a:pt x="12634" y="7593"/>
                  <a:pt x="12444" y="7435"/>
                  <a:pt x="12224" y="7435"/>
                </a:cubicBezTo>
                <a:lnTo>
                  <a:pt x="11814" y="7435"/>
                </a:lnTo>
                <a:lnTo>
                  <a:pt x="11814" y="1229"/>
                </a:lnTo>
                <a:cubicBezTo>
                  <a:pt x="11814" y="536"/>
                  <a:pt x="11247" y="0"/>
                  <a:pt x="10586"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nvGrpSpPr>
          <p:cNvPr id="1624" name="Google Shape;1624;p44"/>
          <p:cNvGrpSpPr/>
          <p:nvPr/>
        </p:nvGrpSpPr>
        <p:grpSpPr>
          <a:xfrm>
            <a:off x="4666840" y="2430326"/>
            <a:ext cx="510353" cy="490413"/>
            <a:chOff x="-62890750" y="3747425"/>
            <a:chExt cx="330825" cy="317900"/>
          </a:xfrm>
        </p:grpSpPr>
        <p:sp>
          <p:nvSpPr>
            <p:cNvPr id="1625" name="Google Shape;1625;p44"/>
            <p:cNvSpPr/>
            <p:nvPr/>
          </p:nvSpPr>
          <p:spPr>
            <a:xfrm>
              <a:off x="-62890750" y="3747425"/>
              <a:ext cx="313500" cy="195825"/>
            </a:xfrm>
            <a:custGeom>
              <a:rect b="b" l="l" r="r" t="t"/>
              <a:pathLst>
                <a:path extrusionOk="0" h="7833" w="12540">
                  <a:moveTo>
                    <a:pt x="6591" y="0"/>
                  </a:moveTo>
                  <a:cubicBezTo>
                    <a:pt x="4966" y="0"/>
                    <a:pt x="3342" y="616"/>
                    <a:pt x="2112" y="1846"/>
                  </a:cubicBezTo>
                  <a:cubicBezTo>
                    <a:pt x="663" y="3296"/>
                    <a:pt x="1" y="5438"/>
                    <a:pt x="379" y="7454"/>
                  </a:cubicBezTo>
                  <a:cubicBezTo>
                    <a:pt x="442" y="7675"/>
                    <a:pt x="568" y="7832"/>
                    <a:pt x="789" y="7832"/>
                  </a:cubicBezTo>
                  <a:lnTo>
                    <a:pt x="852" y="7832"/>
                  </a:lnTo>
                  <a:cubicBezTo>
                    <a:pt x="1104" y="7801"/>
                    <a:pt x="1198" y="7549"/>
                    <a:pt x="1167" y="7360"/>
                  </a:cubicBezTo>
                  <a:cubicBezTo>
                    <a:pt x="852" y="5596"/>
                    <a:pt x="1419" y="3737"/>
                    <a:pt x="2710" y="2477"/>
                  </a:cubicBezTo>
                  <a:cubicBezTo>
                    <a:pt x="3719" y="1437"/>
                    <a:pt x="5136" y="870"/>
                    <a:pt x="6617" y="870"/>
                  </a:cubicBezTo>
                  <a:cubicBezTo>
                    <a:pt x="7940" y="870"/>
                    <a:pt x="9200" y="1342"/>
                    <a:pt x="10177" y="2193"/>
                  </a:cubicBezTo>
                  <a:lnTo>
                    <a:pt x="9610" y="2792"/>
                  </a:lnTo>
                  <a:cubicBezTo>
                    <a:pt x="9484" y="2918"/>
                    <a:pt x="9452" y="3075"/>
                    <a:pt x="9484" y="3170"/>
                  </a:cubicBezTo>
                  <a:cubicBezTo>
                    <a:pt x="9515" y="3327"/>
                    <a:pt x="9641" y="3422"/>
                    <a:pt x="9799" y="3453"/>
                  </a:cubicBezTo>
                  <a:lnTo>
                    <a:pt x="12036" y="3926"/>
                  </a:lnTo>
                  <a:lnTo>
                    <a:pt x="12130" y="3926"/>
                  </a:lnTo>
                  <a:cubicBezTo>
                    <a:pt x="12225" y="3926"/>
                    <a:pt x="12319" y="3894"/>
                    <a:pt x="12382" y="3800"/>
                  </a:cubicBezTo>
                  <a:cubicBezTo>
                    <a:pt x="12508" y="3674"/>
                    <a:pt x="12540" y="3579"/>
                    <a:pt x="12508" y="3422"/>
                  </a:cubicBezTo>
                  <a:lnTo>
                    <a:pt x="12036" y="1153"/>
                  </a:lnTo>
                  <a:cubicBezTo>
                    <a:pt x="12004" y="1027"/>
                    <a:pt x="11878" y="901"/>
                    <a:pt x="11752" y="838"/>
                  </a:cubicBezTo>
                  <a:cubicBezTo>
                    <a:pt x="11715" y="831"/>
                    <a:pt x="11678" y="827"/>
                    <a:pt x="11642" y="827"/>
                  </a:cubicBezTo>
                  <a:cubicBezTo>
                    <a:pt x="11526" y="827"/>
                    <a:pt x="11422" y="868"/>
                    <a:pt x="11374" y="964"/>
                  </a:cubicBezTo>
                  <a:lnTo>
                    <a:pt x="10776" y="1563"/>
                  </a:lnTo>
                  <a:cubicBezTo>
                    <a:pt x="9583" y="521"/>
                    <a:pt x="8087" y="0"/>
                    <a:pt x="6591"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26" name="Google Shape;1626;p44"/>
            <p:cNvSpPr/>
            <p:nvPr/>
          </p:nvSpPr>
          <p:spPr>
            <a:xfrm>
              <a:off x="-62874975" y="3869075"/>
              <a:ext cx="315050" cy="196250"/>
            </a:xfrm>
            <a:custGeom>
              <a:rect b="b" l="l" r="r" t="t"/>
              <a:pathLst>
                <a:path extrusionOk="0" h="7850" w="12602">
                  <a:moveTo>
                    <a:pt x="11779" y="0"/>
                  </a:moveTo>
                  <a:cubicBezTo>
                    <a:pt x="11759" y="0"/>
                    <a:pt x="11739" y="2"/>
                    <a:pt x="11720" y="5"/>
                  </a:cubicBezTo>
                  <a:cubicBezTo>
                    <a:pt x="11499" y="36"/>
                    <a:pt x="11373" y="288"/>
                    <a:pt x="11405" y="477"/>
                  </a:cubicBezTo>
                  <a:cubicBezTo>
                    <a:pt x="11720" y="2242"/>
                    <a:pt x="11184" y="4101"/>
                    <a:pt x="9861" y="5361"/>
                  </a:cubicBezTo>
                  <a:cubicBezTo>
                    <a:pt x="8853" y="6400"/>
                    <a:pt x="7435" y="6967"/>
                    <a:pt x="5986" y="6967"/>
                  </a:cubicBezTo>
                  <a:cubicBezTo>
                    <a:pt x="4631" y="6967"/>
                    <a:pt x="3371" y="6495"/>
                    <a:pt x="2394" y="5644"/>
                  </a:cubicBezTo>
                  <a:lnTo>
                    <a:pt x="2993" y="5046"/>
                  </a:lnTo>
                  <a:cubicBezTo>
                    <a:pt x="3088" y="4920"/>
                    <a:pt x="3151" y="4762"/>
                    <a:pt x="3088" y="4668"/>
                  </a:cubicBezTo>
                  <a:cubicBezTo>
                    <a:pt x="3056" y="4510"/>
                    <a:pt x="2962" y="4416"/>
                    <a:pt x="2772" y="4384"/>
                  </a:cubicBezTo>
                  <a:lnTo>
                    <a:pt x="536" y="3912"/>
                  </a:lnTo>
                  <a:cubicBezTo>
                    <a:pt x="498" y="3904"/>
                    <a:pt x="465" y="3900"/>
                    <a:pt x="433" y="3900"/>
                  </a:cubicBezTo>
                  <a:cubicBezTo>
                    <a:pt x="332" y="3900"/>
                    <a:pt x="254" y="3941"/>
                    <a:pt x="158" y="4038"/>
                  </a:cubicBezTo>
                  <a:cubicBezTo>
                    <a:pt x="32" y="4132"/>
                    <a:pt x="0" y="4258"/>
                    <a:pt x="32" y="4416"/>
                  </a:cubicBezTo>
                  <a:lnTo>
                    <a:pt x="504" y="6652"/>
                  </a:lnTo>
                  <a:cubicBezTo>
                    <a:pt x="536" y="6810"/>
                    <a:pt x="662" y="6936"/>
                    <a:pt x="788" y="6967"/>
                  </a:cubicBezTo>
                  <a:lnTo>
                    <a:pt x="882" y="6967"/>
                  </a:lnTo>
                  <a:cubicBezTo>
                    <a:pt x="1008" y="6967"/>
                    <a:pt x="1103" y="6936"/>
                    <a:pt x="1166" y="6873"/>
                  </a:cubicBezTo>
                  <a:lnTo>
                    <a:pt x="1764" y="6274"/>
                  </a:lnTo>
                  <a:cubicBezTo>
                    <a:pt x="2930" y="7346"/>
                    <a:pt x="4442" y="7850"/>
                    <a:pt x="5923" y="7850"/>
                  </a:cubicBezTo>
                  <a:cubicBezTo>
                    <a:pt x="7561" y="7850"/>
                    <a:pt x="9168" y="7220"/>
                    <a:pt x="10428" y="5991"/>
                  </a:cubicBezTo>
                  <a:cubicBezTo>
                    <a:pt x="11909" y="4510"/>
                    <a:pt x="12602" y="2368"/>
                    <a:pt x="12192" y="320"/>
                  </a:cubicBezTo>
                  <a:cubicBezTo>
                    <a:pt x="12164" y="122"/>
                    <a:pt x="11958" y="0"/>
                    <a:pt x="11779"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27" name="Google Shape;1627;p44"/>
            <p:cNvSpPr/>
            <p:nvPr/>
          </p:nvSpPr>
          <p:spPr>
            <a:xfrm>
              <a:off x="-62751325" y="3834525"/>
              <a:ext cx="15775" cy="26800"/>
            </a:xfrm>
            <a:custGeom>
              <a:rect b="b" l="l" r="r" t="t"/>
              <a:pathLst>
                <a:path extrusionOk="0" h="1072" w="631">
                  <a:moveTo>
                    <a:pt x="630" y="1"/>
                  </a:moveTo>
                  <a:cubicBezTo>
                    <a:pt x="410" y="221"/>
                    <a:pt x="158" y="599"/>
                    <a:pt x="0" y="1072"/>
                  </a:cubicBezTo>
                  <a:lnTo>
                    <a:pt x="630" y="1072"/>
                  </a:lnTo>
                  <a:lnTo>
                    <a:pt x="630"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28" name="Google Shape;1628;p44"/>
            <p:cNvSpPr/>
            <p:nvPr/>
          </p:nvSpPr>
          <p:spPr>
            <a:xfrm>
              <a:off x="-62715100" y="3950300"/>
              <a:ext cx="15775" cy="26025"/>
            </a:xfrm>
            <a:custGeom>
              <a:rect b="b" l="l" r="r" t="t"/>
              <a:pathLst>
                <a:path extrusionOk="0" h="1041" w="631">
                  <a:moveTo>
                    <a:pt x="1" y="1"/>
                  </a:moveTo>
                  <a:lnTo>
                    <a:pt x="1" y="1041"/>
                  </a:lnTo>
                  <a:cubicBezTo>
                    <a:pt x="253" y="852"/>
                    <a:pt x="473" y="473"/>
                    <a:pt x="631"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29" name="Google Shape;1629;p44"/>
            <p:cNvSpPr/>
            <p:nvPr/>
          </p:nvSpPr>
          <p:spPr>
            <a:xfrm>
              <a:off x="-62751325" y="3950300"/>
              <a:ext cx="15775" cy="26025"/>
            </a:xfrm>
            <a:custGeom>
              <a:rect b="b" l="l" r="r" t="t"/>
              <a:pathLst>
                <a:path extrusionOk="0" h="1041" w="631">
                  <a:moveTo>
                    <a:pt x="0" y="1"/>
                  </a:moveTo>
                  <a:cubicBezTo>
                    <a:pt x="158" y="473"/>
                    <a:pt x="410" y="852"/>
                    <a:pt x="630" y="1041"/>
                  </a:cubicBezTo>
                  <a:lnTo>
                    <a:pt x="630"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30" name="Google Shape;1630;p44"/>
            <p:cNvSpPr/>
            <p:nvPr/>
          </p:nvSpPr>
          <p:spPr>
            <a:xfrm>
              <a:off x="-62822225" y="3881000"/>
              <a:ext cx="44125" cy="48075"/>
            </a:xfrm>
            <a:custGeom>
              <a:rect b="b" l="l" r="r" t="t"/>
              <a:pathLst>
                <a:path extrusionOk="0" h="1923" w="1765">
                  <a:moveTo>
                    <a:pt x="127" y="0"/>
                  </a:moveTo>
                  <a:cubicBezTo>
                    <a:pt x="32" y="316"/>
                    <a:pt x="1" y="631"/>
                    <a:pt x="1" y="977"/>
                  </a:cubicBezTo>
                  <a:cubicBezTo>
                    <a:pt x="1" y="1324"/>
                    <a:pt x="32" y="1670"/>
                    <a:pt x="127" y="1922"/>
                  </a:cubicBezTo>
                  <a:lnTo>
                    <a:pt x="1765" y="1922"/>
                  </a:lnTo>
                  <a:cubicBezTo>
                    <a:pt x="1734" y="1607"/>
                    <a:pt x="1702" y="1292"/>
                    <a:pt x="1702" y="977"/>
                  </a:cubicBezTo>
                  <a:cubicBezTo>
                    <a:pt x="1702" y="662"/>
                    <a:pt x="1734" y="316"/>
                    <a:pt x="1765"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31" name="Google Shape;1631;p44"/>
            <p:cNvSpPr/>
            <p:nvPr/>
          </p:nvSpPr>
          <p:spPr>
            <a:xfrm>
              <a:off x="-62715100" y="3833750"/>
              <a:ext cx="15775" cy="26800"/>
            </a:xfrm>
            <a:custGeom>
              <a:rect b="b" l="l" r="r" t="t"/>
              <a:pathLst>
                <a:path extrusionOk="0" h="1072" w="631">
                  <a:moveTo>
                    <a:pt x="1" y="0"/>
                  </a:moveTo>
                  <a:lnTo>
                    <a:pt x="1" y="1071"/>
                  </a:lnTo>
                  <a:lnTo>
                    <a:pt x="631" y="1071"/>
                  </a:lnTo>
                  <a:cubicBezTo>
                    <a:pt x="505" y="599"/>
                    <a:pt x="253" y="189"/>
                    <a:pt x="1"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32" name="Google Shape;1632;p44"/>
            <p:cNvSpPr/>
            <p:nvPr/>
          </p:nvSpPr>
          <p:spPr>
            <a:xfrm>
              <a:off x="-62758425" y="3881000"/>
              <a:ext cx="22875" cy="48075"/>
            </a:xfrm>
            <a:custGeom>
              <a:rect b="b" l="l" r="r" t="t"/>
              <a:pathLst>
                <a:path extrusionOk="0" h="1923" w="915">
                  <a:moveTo>
                    <a:pt x="95" y="0"/>
                  </a:moveTo>
                  <a:cubicBezTo>
                    <a:pt x="64" y="316"/>
                    <a:pt x="1" y="631"/>
                    <a:pt x="1" y="977"/>
                  </a:cubicBezTo>
                  <a:cubicBezTo>
                    <a:pt x="1" y="1324"/>
                    <a:pt x="64" y="1670"/>
                    <a:pt x="95" y="1922"/>
                  </a:cubicBezTo>
                  <a:lnTo>
                    <a:pt x="914" y="1922"/>
                  </a:lnTo>
                  <a:lnTo>
                    <a:pt x="914"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33" name="Google Shape;1633;p44"/>
            <p:cNvSpPr/>
            <p:nvPr/>
          </p:nvSpPr>
          <p:spPr>
            <a:xfrm>
              <a:off x="-62715100" y="3809325"/>
              <a:ext cx="74850" cy="51225"/>
            </a:xfrm>
            <a:custGeom>
              <a:rect b="b" l="l" r="r" t="t"/>
              <a:pathLst>
                <a:path extrusionOk="0" h="2049" w="2994">
                  <a:moveTo>
                    <a:pt x="1" y="1"/>
                  </a:moveTo>
                  <a:lnTo>
                    <a:pt x="1" y="32"/>
                  </a:lnTo>
                  <a:cubicBezTo>
                    <a:pt x="631" y="253"/>
                    <a:pt x="1198" y="1009"/>
                    <a:pt x="1481" y="2048"/>
                  </a:cubicBezTo>
                  <a:lnTo>
                    <a:pt x="2994" y="2048"/>
                  </a:lnTo>
                  <a:cubicBezTo>
                    <a:pt x="2426" y="946"/>
                    <a:pt x="1324" y="158"/>
                    <a:pt x="1"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34" name="Google Shape;1634;p44"/>
            <p:cNvSpPr/>
            <p:nvPr/>
          </p:nvSpPr>
          <p:spPr>
            <a:xfrm>
              <a:off x="-62715875" y="3950300"/>
              <a:ext cx="75625" cy="51225"/>
            </a:xfrm>
            <a:custGeom>
              <a:rect b="b" l="l" r="r" t="t"/>
              <a:pathLst>
                <a:path extrusionOk="0" h="2049" w="3025">
                  <a:moveTo>
                    <a:pt x="1512" y="1"/>
                  </a:moveTo>
                  <a:cubicBezTo>
                    <a:pt x="1229" y="1009"/>
                    <a:pt x="662" y="1765"/>
                    <a:pt x="0" y="1986"/>
                  </a:cubicBezTo>
                  <a:lnTo>
                    <a:pt x="0" y="2049"/>
                  </a:lnTo>
                  <a:lnTo>
                    <a:pt x="32" y="2049"/>
                  </a:lnTo>
                  <a:cubicBezTo>
                    <a:pt x="1355" y="1891"/>
                    <a:pt x="2457" y="1104"/>
                    <a:pt x="3025"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35" name="Google Shape;1635;p44"/>
            <p:cNvSpPr/>
            <p:nvPr/>
          </p:nvSpPr>
          <p:spPr>
            <a:xfrm>
              <a:off x="-62811200" y="3949525"/>
              <a:ext cx="75650" cy="52000"/>
            </a:xfrm>
            <a:custGeom>
              <a:rect b="b" l="l" r="r" t="t"/>
              <a:pathLst>
                <a:path extrusionOk="0" h="2080" w="3026">
                  <a:moveTo>
                    <a:pt x="1" y="0"/>
                  </a:moveTo>
                  <a:cubicBezTo>
                    <a:pt x="600" y="1166"/>
                    <a:pt x="1702" y="1954"/>
                    <a:pt x="3025" y="2080"/>
                  </a:cubicBezTo>
                  <a:lnTo>
                    <a:pt x="3025" y="2017"/>
                  </a:lnTo>
                  <a:cubicBezTo>
                    <a:pt x="2364" y="1796"/>
                    <a:pt x="1860" y="1040"/>
                    <a:pt x="1545"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36" name="Google Shape;1636;p44"/>
            <p:cNvSpPr/>
            <p:nvPr/>
          </p:nvSpPr>
          <p:spPr>
            <a:xfrm>
              <a:off x="-62673350" y="3881000"/>
              <a:ext cx="44125" cy="48075"/>
            </a:xfrm>
            <a:custGeom>
              <a:rect b="b" l="l" r="r" t="t"/>
              <a:pathLst>
                <a:path extrusionOk="0" h="1923" w="1765">
                  <a:moveTo>
                    <a:pt x="0" y="0"/>
                  </a:moveTo>
                  <a:cubicBezTo>
                    <a:pt x="32" y="316"/>
                    <a:pt x="63" y="631"/>
                    <a:pt x="63" y="977"/>
                  </a:cubicBezTo>
                  <a:cubicBezTo>
                    <a:pt x="63" y="1324"/>
                    <a:pt x="32" y="1670"/>
                    <a:pt x="0" y="1922"/>
                  </a:cubicBezTo>
                  <a:lnTo>
                    <a:pt x="1639" y="1922"/>
                  </a:lnTo>
                  <a:cubicBezTo>
                    <a:pt x="1733" y="1670"/>
                    <a:pt x="1765" y="1292"/>
                    <a:pt x="1765" y="977"/>
                  </a:cubicBezTo>
                  <a:cubicBezTo>
                    <a:pt x="1765" y="662"/>
                    <a:pt x="1733" y="316"/>
                    <a:pt x="1639"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37" name="Google Shape;1637;p44"/>
            <p:cNvSpPr/>
            <p:nvPr/>
          </p:nvSpPr>
          <p:spPr>
            <a:xfrm>
              <a:off x="-62810400" y="3810125"/>
              <a:ext cx="75625" cy="51200"/>
            </a:xfrm>
            <a:custGeom>
              <a:rect b="b" l="l" r="r" t="t"/>
              <a:pathLst>
                <a:path extrusionOk="0" h="2048" w="3025">
                  <a:moveTo>
                    <a:pt x="2993" y="0"/>
                  </a:moveTo>
                  <a:cubicBezTo>
                    <a:pt x="1702" y="158"/>
                    <a:pt x="599" y="945"/>
                    <a:pt x="0" y="2048"/>
                  </a:cubicBezTo>
                  <a:lnTo>
                    <a:pt x="1544" y="2048"/>
                  </a:lnTo>
                  <a:cubicBezTo>
                    <a:pt x="1828" y="1008"/>
                    <a:pt x="2363" y="284"/>
                    <a:pt x="3025" y="32"/>
                  </a:cubicBezTo>
                  <a:lnTo>
                    <a:pt x="3025"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38" name="Google Shape;1638;p44"/>
            <p:cNvSpPr/>
            <p:nvPr/>
          </p:nvSpPr>
          <p:spPr>
            <a:xfrm>
              <a:off x="-62715100" y="3881000"/>
              <a:ext cx="22850" cy="48075"/>
            </a:xfrm>
            <a:custGeom>
              <a:rect b="b" l="l" r="r" t="t"/>
              <a:pathLst>
                <a:path extrusionOk="0" h="1923" w="914">
                  <a:moveTo>
                    <a:pt x="1" y="0"/>
                  </a:moveTo>
                  <a:lnTo>
                    <a:pt x="1" y="1922"/>
                  </a:lnTo>
                  <a:lnTo>
                    <a:pt x="851" y="1922"/>
                  </a:lnTo>
                  <a:cubicBezTo>
                    <a:pt x="883" y="1607"/>
                    <a:pt x="914" y="1292"/>
                    <a:pt x="914" y="977"/>
                  </a:cubicBezTo>
                  <a:cubicBezTo>
                    <a:pt x="914" y="662"/>
                    <a:pt x="883" y="316"/>
                    <a:pt x="851"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639" name="Google Shape;1639;p44"/>
          <p:cNvGrpSpPr/>
          <p:nvPr/>
        </p:nvGrpSpPr>
        <p:grpSpPr>
          <a:xfrm>
            <a:off x="4677176" y="3003175"/>
            <a:ext cx="489681" cy="488485"/>
            <a:chOff x="-62884425" y="4111775"/>
            <a:chExt cx="317425" cy="316650"/>
          </a:xfrm>
        </p:grpSpPr>
        <p:sp>
          <p:nvSpPr>
            <p:cNvPr id="1640" name="Google Shape;1640;p44"/>
            <p:cNvSpPr/>
            <p:nvPr/>
          </p:nvSpPr>
          <p:spPr>
            <a:xfrm>
              <a:off x="-62884425" y="4325225"/>
              <a:ext cx="317425" cy="103200"/>
            </a:xfrm>
            <a:custGeom>
              <a:rect b="b" l="l" r="r" t="t"/>
              <a:pathLst>
                <a:path extrusionOk="0" h="4128" w="12697">
                  <a:moveTo>
                    <a:pt x="0" y="0"/>
                  </a:moveTo>
                  <a:lnTo>
                    <a:pt x="0" y="378"/>
                  </a:lnTo>
                  <a:cubicBezTo>
                    <a:pt x="0" y="1071"/>
                    <a:pt x="567" y="1638"/>
                    <a:pt x="1260" y="1638"/>
                  </a:cubicBezTo>
                  <a:lnTo>
                    <a:pt x="4001" y="1638"/>
                  </a:lnTo>
                  <a:lnTo>
                    <a:pt x="3434" y="3308"/>
                  </a:lnTo>
                  <a:lnTo>
                    <a:pt x="2930" y="3308"/>
                  </a:lnTo>
                  <a:cubicBezTo>
                    <a:pt x="2678" y="3308"/>
                    <a:pt x="2520" y="3497"/>
                    <a:pt x="2520" y="3749"/>
                  </a:cubicBezTo>
                  <a:cubicBezTo>
                    <a:pt x="2520" y="3970"/>
                    <a:pt x="2741" y="4127"/>
                    <a:pt x="2930" y="4127"/>
                  </a:cubicBezTo>
                  <a:lnTo>
                    <a:pt x="9830" y="4127"/>
                  </a:lnTo>
                  <a:cubicBezTo>
                    <a:pt x="10050" y="4127"/>
                    <a:pt x="10239" y="3938"/>
                    <a:pt x="10239" y="3749"/>
                  </a:cubicBezTo>
                  <a:cubicBezTo>
                    <a:pt x="10239" y="3497"/>
                    <a:pt x="10050" y="3308"/>
                    <a:pt x="9830" y="3308"/>
                  </a:cubicBezTo>
                  <a:lnTo>
                    <a:pt x="9294" y="3308"/>
                  </a:lnTo>
                  <a:lnTo>
                    <a:pt x="8758" y="1638"/>
                  </a:lnTo>
                  <a:lnTo>
                    <a:pt x="11468" y="1638"/>
                  </a:lnTo>
                  <a:cubicBezTo>
                    <a:pt x="12129" y="1638"/>
                    <a:pt x="12697" y="1103"/>
                    <a:pt x="12697" y="378"/>
                  </a:cubicBezTo>
                  <a:lnTo>
                    <a:pt x="12697"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41" name="Google Shape;1641;p44"/>
            <p:cNvSpPr/>
            <p:nvPr/>
          </p:nvSpPr>
          <p:spPr>
            <a:xfrm>
              <a:off x="-62884425" y="4111775"/>
              <a:ext cx="317425" cy="193000"/>
            </a:xfrm>
            <a:custGeom>
              <a:rect b="b" l="l" r="r" t="t"/>
              <a:pathLst>
                <a:path extrusionOk="0" h="7720" w="12697">
                  <a:moveTo>
                    <a:pt x="6301" y="946"/>
                  </a:moveTo>
                  <a:cubicBezTo>
                    <a:pt x="6522" y="946"/>
                    <a:pt x="6742" y="1135"/>
                    <a:pt x="6742" y="1324"/>
                  </a:cubicBezTo>
                  <a:lnTo>
                    <a:pt x="6742" y="1607"/>
                  </a:lnTo>
                  <a:cubicBezTo>
                    <a:pt x="7215" y="1765"/>
                    <a:pt x="7593" y="2237"/>
                    <a:pt x="7593" y="2773"/>
                  </a:cubicBezTo>
                  <a:cubicBezTo>
                    <a:pt x="7593" y="3025"/>
                    <a:pt x="7372" y="3182"/>
                    <a:pt x="7183" y="3182"/>
                  </a:cubicBezTo>
                  <a:cubicBezTo>
                    <a:pt x="6994" y="3182"/>
                    <a:pt x="6805" y="2993"/>
                    <a:pt x="6805" y="2773"/>
                  </a:cubicBezTo>
                  <a:cubicBezTo>
                    <a:pt x="6805" y="2552"/>
                    <a:pt x="6585" y="2363"/>
                    <a:pt x="6364" y="2363"/>
                  </a:cubicBezTo>
                  <a:cubicBezTo>
                    <a:pt x="6112" y="2363"/>
                    <a:pt x="5954" y="2552"/>
                    <a:pt x="5954" y="2773"/>
                  </a:cubicBezTo>
                  <a:cubicBezTo>
                    <a:pt x="5954" y="3025"/>
                    <a:pt x="6269" y="3245"/>
                    <a:pt x="6585" y="3497"/>
                  </a:cubicBezTo>
                  <a:cubicBezTo>
                    <a:pt x="7026" y="3812"/>
                    <a:pt x="7561" y="4191"/>
                    <a:pt x="7561" y="4884"/>
                  </a:cubicBezTo>
                  <a:cubicBezTo>
                    <a:pt x="7561" y="5419"/>
                    <a:pt x="7215" y="5860"/>
                    <a:pt x="6742" y="6049"/>
                  </a:cubicBezTo>
                  <a:lnTo>
                    <a:pt x="6742" y="6333"/>
                  </a:lnTo>
                  <a:cubicBezTo>
                    <a:pt x="6742" y="6553"/>
                    <a:pt x="6553" y="6774"/>
                    <a:pt x="6301" y="6774"/>
                  </a:cubicBezTo>
                  <a:cubicBezTo>
                    <a:pt x="6080" y="6774"/>
                    <a:pt x="5923" y="6553"/>
                    <a:pt x="5923" y="6333"/>
                  </a:cubicBezTo>
                  <a:lnTo>
                    <a:pt x="5923" y="6049"/>
                  </a:lnTo>
                  <a:cubicBezTo>
                    <a:pt x="5450" y="5892"/>
                    <a:pt x="5104" y="5419"/>
                    <a:pt x="5104" y="4884"/>
                  </a:cubicBezTo>
                  <a:cubicBezTo>
                    <a:pt x="5104" y="4632"/>
                    <a:pt x="5293" y="4443"/>
                    <a:pt x="5482" y="4443"/>
                  </a:cubicBezTo>
                  <a:cubicBezTo>
                    <a:pt x="5734" y="4443"/>
                    <a:pt x="5923" y="4632"/>
                    <a:pt x="5923" y="4884"/>
                  </a:cubicBezTo>
                  <a:cubicBezTo>
                    <a:pt x="5923" y="5104"/>
                    <a:pt x="6112" y="5262"/>
                    <a:pt x="6301" y="5262"/>
                  </a:cubicBezTo>
                  <a:cubicBezTo>
                    <a:pt x="6522" y="5262"/>
                    <a:pt x="6742" y="5073"/>
                    <a:pt x="6742" y="4884"/>
                  </a:cubicBezTo>
                  <a:cubicBezTo>
                    <a:pt x="6742" y="4632"/>
                    <a:pt x="6427" y="4411"/>
                    <a:pt x="6080" y="4159"/>
                  </a:cubicBezTo>
                  <a:cubicBezTo>
                    <a:pt x="5639" y="3844"/>
                    <a:pt x="5104" y="3466"/>
                    <a:pt x="5104" y="2773"/>
                  </a:cubicBezTo>
                  <a:cubicBezTo>
                    <a:pt x="5104" y="2237"/>
                    <a:pt x="5450" y="1796"/>
                    <a:pt x="5923" y="1607"/>
                  </a:cubicBezTo>
                  <a:lnTo>
                    <a:pt x="5923" y="1324"/>
                  </a:lnTo>
                  <a:cubicBezTo>
                    <a:pt x="5923" y="1103"/>
                    <a:pt x="6112" y="946"/>
                    <a:pt x="6301" y="946"/>
                  </a:cubicBezTo>
                  <a:close/>
                  <a:moveTo>
                    <a:pt x="1260" y="0"/>
                  </a:moveTo>
                  <a:cubicBezTo>
                    <a:pt x="599" y="0"/>
                    <a:pt x="0" y="536"/>
                    <a:pt x="0" y="1261"/>
                  </a:cubicBezTo>
                  <a:lnTo>
                    <a:pt x="0" y="7719"/>
                  </a:lnTo>
                  <a:lnTo>
                    <a:pt x="12697" y="7719"/>
                  </a:lnTo>
                  <a:lnTo>
                    <a:pt x="12697" y="1261"/>
                  </a:lnTo>
                  <a:cubicBezTo>
                    <a:pt x="12697" y="536"/>
                    <a:pt x="12129" y="0"/>
                    <a:pt x="11468"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642" name="Google Shape;1642;p44"/>
          <p:cNvGrpSpPr/>
          <p:nvPr/>
        </p:nvGrpSpPr>
        <p:grpSpPr>
          <a:xfrm>
            <a:off x="2907353" y="3664601"/>
            <a:ext cx="487251" cy="480001"/>
            <a:chOff x="-60991775" y="3376900"/>
            <a:chExt cx="315850" cy="311150"/>
          </a:xfrm>
        </p:grpSpPr>
        <p:sp>
          <p:nvSpPr>
            <p:cNvPr id="1643" name="Google Shape;1643;p44"/>
            <p:cNvSpPr/>
            <p:nvPr/>
          </p:nvSpPr>
          <p:spPr>
            <a:xfrm>
              <a:off x="-60991000" y="3376900"/>
              <a:ext cx="315075" cy="311150"/>
            </a:xfrm>
            <a:custGeom>
              <a:rect b="b" l="l" r="r" t="t"/>
              <a:pathLst>
                <a:path extrusionOk="0" h="12446" w="12603">
                  <a:moveTo>
                    <a:pt x="11136" y="1"/>
                  </a:moveTo>
                  <a:cubicBezTo>
                    <a:pt x="11054" y="1"/>
                    <a:pt x="10975" y="1"/>
                    <a:pt x="10902" y="1"/>
                  </a:cubicBezTo>
                  <a:cubicBezTo>
                    <a:pt x="10429" y="1"/>
                    <a:pt x="10051" y="159"/>
                    <a:pt x="9736" y="474"/>
                  </a:cubicBezTo>
                  <a:lnTo>
                    <a:pt x="3561" y="6649"/>
                  </a:lnTo>
                  <a:lnTo>
                    <a:pt x="2301" y="6428"/>
                  </a:lnTo>
                  <a:cubicBezTo>
                    <a:pt x="2278" y="6423"/>
                    <a:pt x="2253" y="6420"/>
                    <a:pt x="2229" y="6420"/>
                  </a:cubicBezTo>
                  <a:cubicBezTo>
                    <a:pt x="2119" y="6420"/>
                    <a:pt x="2000" y="6471"/>
                    <a:pt x="1923" y="6523"/>
                  </a:cubicBezTo>
                  <a:lnTo>
                    <a:pt x="158" y="8319"/>
                  </a:lnTo>
                  <a:cubicBezTo>
                    <a:pt x="32" y="8382"/>
                    <a:pt x="1" y="8539"/>
                    <a:pt x="32" y="8697"/>
                  </a:cubicBezTo>
                  <a:cubicBezTo>
                    <a:pt x="95" y="8823"/>
                    <a:pt x="190" y="8949"/>
                    <a:pt x="347" y="8980"/>
                  </a:cubicBezTo>
                  <a:lnTo>
                    <a:pt x="2994" y="9484"/>
                  </a:lnTo>
                  <a:lnTo>
                    <a:pt x="3498" y="12131"/>
                  </a:lnTo>
                  <a:cubicBezTo>
                    <a:pt x="3561" y="12288"/>
                    <a:pt x="3624" y="12414"/>
                    <a:pt x="3782" y="12446"/>
                  </a:cubicBezTo>
                  <a:lnTo>
                    <a:pt x="3908" y="12446"/>
                  </a:lnTo>
                  <a:cubicBezTo>
                    <a:pt x="4034" y="12446"/>
                    <a:pt x="4128" y="12414"/>
                    <a:pt x="4254" y="12414"/>
                  </a:cubicBezTo>
                  <a:lnTo>
                    <a:pt x="6018" y="10619"/>
                  </a:lnTo>
                  <a:cubicBezTo>
                    <a:pt x="6144" y="10556"/>
                    <a:pt x="6176" y="10398"/>
                    <a:pt x="6144" y="10272"/>
                  </a:cubicBezTo>
                  <a:lnTo>
                    <a:pt x="5924" y="9012"/>
                  </a:lnTo>
                  <a:lnTo>
                    <a:pt x="12099" y="2837"/>
                  </a:lnTo>
                  <a:cubicBezTo>
                    <a:pt x="12414" y="2522"/>
                    <a:pt x="12571" y="2081"/>
                    <a:pt x="12571" y="1671"/>
                  </a:cubicBezTo>
                  <a:cubicBezTo>
                    <a:pt x="12571" y="1199"/>
                    <a:pt x="12603" y="600"/>
                    <a:pt x="12288" y="285"/>
                  </a:cubicBezTo>
                  <a:cubicBezTo>
                    <a:pt x="12025" y="22"/>
                    <a:pt x="11544" y="1"/>
                    <a:pt x="11136"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44" name="Google Shape;1644;p44"/>
            <p:cNvSpPr/>
            <p:nvPr/>
          </p:nvSpPr>
          <p:spPr>
            <a:xfrm>
              <a:off x="-60991775" y="3404275"/>
              <a:ext cx="174875" cy="89250"/>
            </a:xfrm>
            <a:custGeom>
              <a:rect b="b" l="l" r="r" t="t"/>
              <a:pathLst>
                <a:path extrusionOk="0" h="3570" w="6995">
                  <a:moveTo>
                    <a:pt x="1632" y="1"/>
                  </a:moveTo>
                  <a:cubicBezTo>
                    <a:pt x="1523" y="1"/>
                    <a:pt x="1407" y="57"/>
                    <a:pt x="1355" y="135"/>
                  </a:cubicBezTo>
                  <a:lnTo>
                    <a:pt x="158" y="1301"/>
                  </a:lnTo>
                  <a:cubicBezTo>
                    <a:pt x="95" y="1395"/>
                    <a:pt x="0" y="1553"/>
                    <a:pt x="32" y="1710"/>
                  </a:cubicBezTo>
                  <a:cubicBezTo>
                    <a:pt x="126" y="1773"/>
                    <a:pt x="189" y="1899"/>
                    <a:pt x="315" y="1931"/>
                  </a:cubicBezTo>
                  <a:lnTo>
                    <a:pt x="4317" y="3569"/>
                  </a:lnTo>
                  <a:lnTo>
                    <a:pt x="6995" y="891"/>
                  </a:lnTo>
                  <a:lnTo>
                    <a:pt x="1702" y="9"/>
                  </a:lnTo>
                  <a:cubicBezTo>
                    <a:pt x="1679" y="4"/>
                    <a:pt x="1656" y="1"/>
                    <a:pt x="1632"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45" name="Google Shape;1645;p44"/>
            <p:cNvSpPr/>
            <p:nvPr/>
          </p:nvSpPr>
          <p:spPr>
            <a:xfrm>
              <a:off x="-60795650" y="3513975"/>
              <a:ext cx="89000" cy="173300"/>
            </a:xfrm>
            <a:custGeom>
              <a:rect b="b" l="l" r="r" t="t"/>
              <a:pathLst>
                <a:path extrusionOk="0" h="6932" w="3560">
                  <a:moveTo>
                    <a:pt x="2678" y="0"/>
                  </a:moveTo>
                  <a:lnTo>
                    <a:pt x="0" y="2678"/>
                  </a:lnTo>
                  <a:lnTo>
                    <a:pt x="1607" y="6679"/>
                  </a:lnTo>
                  <a:cubicBezTo>
                    <a:pt x="1638" y="6805"/>
                    <a:pt x="1764" y="6931"/>
                    <a:pt x="1922" y="6931"/>
                  </a:cubicBezTo>
                  <a:lnTo>
                    <a:pt x="1985" y="6931"/>
                  </a:lnTo>
                  <a:cubicBezTo>
                    <a:pt x="2111" y="6931"/>
                    <a:pt x="2206" y="6900"/>
                    <a:pt x="2269" y="6805"/>
                  </a:cubicBezTo>
                  <a:lnTo>
                    <a:pt x="3466" y="5640"/>
                  </a:lnTo>
                  <a:cubicBezTo>
                    <a:pt x="3529" y="5545"/>
                    <a:pt x="3560" y="5388"/>
                    <a:pt x="3560" y="5262"/>
                  </a:cubicBezTo>
                  <a:lnTo>
                    <a:pt x="2678"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646" name="Google Shape;1646;p44"/>
          <p:cNvGrpSpPr/>
          <p:nvPr/>
        </p:nvGrpSpPr>
        <p:grpSpPr>
          <a:xfrm>
            <a:off x="2906736" y="4265753"/>
            <a:ext cx="488485" cy="478767"/>
            <a:chOff x="-60988625" y="3740800"/>
            <a:chExt cx="316650" cy="310350"/>
          </a:xfrm>
        </p:grpSpPr>
        <p:sp>
          <p:nvSpPr>
            <p:cNvPr id="1647" name="Google Shape;1647;p44"/>
            <p:cNvSpPr/>
            <p:nvPr/>
          </p:nvSpPr>
          <p:spPr>
            <a:xfrm>
              <a:off x="-60988625" y="3740800"/>
              <a:ext cx="311125" cy="310350"/>
            </a:xfrm>
            <a:custGeom>
              <a:rect b="b" l="l" r="r" t="t"/>
              <a:pathLst>
                <a:path extrusionOk="0" h="12414" w="12445">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48" name="Google Shape;1648;p44"/>
            <p:cNvSpPr/>
            <p:nvPr/>
          </p:nvSpPr>
          <p:spPr>
            <a:xfrm>
              <a:off x="-60742100" y="3920375"/>
              <a:ext cx="68550" cy="55175"/>
            </a:xfrm>
            <a:custGeom>
              <a:rect b="b" l="l" r="r" t="t"/>
              <a:pathLst>
                <a:path extrusionOk="0" h="2207" w="2742">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49" name="Google Shape;1649;p44"/>
            <p:cNvSpPr/>
            <p:nvPr/>
          </p:nvSpPr>
          <p:spPr>
            <a:xfrm>
              <a:off x="-60740525" y="3741600"/>
              <a:ext cx="68550" cy="158325"/>
            </a:xfrm>
            <a:custGeom>
              <a:rect b="b" l="l" r="r" t="t"/>
              <a:pathLst>
                <a:path extrusionOk="0" h="6333" w="2742">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650" name="Google Shape;1650;p44"/>
          <p:cNvGrpSpPr/>
          <p:nvPr/>
        </p:nvGrpSpPr>
        <p:grpSpPr>
          <a:xfrm>
            <a:off x="2906736" y="4873021"/>
            <a:ext cx="488485" cy="486943"/>
            <a:chOff x="-60987850" y="4100950"/>
            <a:chExt cx="316650" cy="315650"/>
          </a:xfrm>
        </p:grpSpPr>
        <p:sp>
          <p:nvSpPr>
            <p:cNvPr id="1651" name="Google Shape;1651;p44"/>
            <p:cNvSpPr/>
            <p:nvPr/>
          </p:nvSpPr>
          <p:spPr>
            <a:xfrm>
              <a:off x="-60987850" y="4355925"/>
              <a:ext cx="315875" cy="60675"/>
            </a:xfrm>
            <a:custGeom>
              <a:rect b="b" l="l" r="r" t="t"/>
              <a:pathLst>
                <a:path extrusionOk="0" h="2427" w="12635">
                  <a:moveTo>
                    <a:pt x="1230" y="1"/>
                  </a:moveTo>
                  <a:cubicBezTo>
                    <a:pt x="537" y="1"/>
                    <a:pt x="1" y="536"/>
                    <a:pt x="1" y="1198"/>
                  </a:cubicBezTo>
                  <a:lnTo>
                    <a:pt x="1" y="2049"/>
                  </a:lnTo>
                  <a:cubicBezTo>
                    <a:pt x="1" y="2269"/>
                    <a:pt x="190" y="2427"/>
                    <a:pt x="379" y="2427"/>
                  </a:cubicBezTo>
                  <a:lnTo>
                    <a:pt x="12256" y="2427"/>
                  </a:lnTo>
                  <a:cubicBezTo>
                    <a:pt x="12477" y="2427"/>
                    <a:pt x="12634" y="2238"/>
                    <a:pt x="12634" y="2049"/>
                  </a:cubicBezTo>
                  <a:lnTo>
                    <a:pt x="12634" y="1198"/>
                  </a:lnTo>
                  <a:cubicBezTo>
                    <a:pt x="12634" y="536"/>
                    <a:pt x="12099" y="1"/>
                    <a:pt x="11406"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52" name="Google Shape;1652;p44"/>
            <p:cNvSpPr/>
            <p:nvPr/>
          </p:nvSpPr>
          <p:spPr>
            <a:xfrm>
              <a:off x="-60987050" y="4100950"/>
              <a:ext cx="315850" cy="123475"/>
            </a:xfrm>
            <a:custGeom>
              <a:rect b="b" l="l" r="r" t="t"/>
              <a:pathLst>
                <a:path extrusionOk="0" h="4939" w="12634">
                  <a:moveTo>
                    <a:pt x="6270" y="2355"/>
                  </a:moveTo>
                  <a:cubicBezTo>
                    <a:pt x="6490" y="2355"/>
                    <a:pt x="6711" y="2544"/>
                    <a:pt x="6711" y="2796"/>
                  </a:cubicBezTo>
                  <a:cubicBezTo>
                    <a:pt x="6711" y="2985"/>
                    <a:pt x="6490" y="3174"/>
                    <a:pt x="6270" y="3174"/>
                  </a:cubicBezTo>
                  <a:cubicBezTo>
                    <a:pt x="6018" y="3174"/>
                    <a:pt x="5860" y="2985"/>
                    <a:pt x="5860" y="2796"/>
                  </a:cubicBezTo>
                  <a:cubicBezTo>
                    <a:pt x="5860" y="2544"/>
                    <a:pt x="6081" y="2355"/>
                    <a:pt x="6270" y="2355"/>
                  </a:cubicBezTo>
                  <a:close/>
                  <a:moveTo>
                    <a:pt x="6290" y="0"/>
                  </a:moveTo>
                  <a:cubicBezTo>
                    <a:pt x="6238" y="0"/>
                    <a:pt x="6191" y="8"/>
                    <a:pt x="6144" y="24"/>
                  </a:cubicBezTo>
                  <a:lnTo>
                    <a:pt x="252" y="2513"/>
                  </a:lnTo>
                  <a:cubicBezTo>
                    <a:pt x="95" y="2576"/>
                    <a:pt x="0" y="2702"/>
                    <a:pt x="0" y="2891"/>
                  </a:cubicBezTo>
                  <a:lnTo>
                    <a:pt x="0" y="4561"/>
                  </a:lnTo>
                  <a:cubicBezTo>
                    <a:pt x="0" y="4781"/>
                    <a:pt x="189" y="4939"/>
                    <a:pt x="410" y="4939"/>
                  </a:cubicBezTo>
                  <a:lnTo>
                    <a:pt x="12256" y="4939"/>
                  </a:lnTo>
                  <a:cubicBezTo>
                    <a:pt x="12476" y="4939"/>
                    <a:pt x="12634" y="4750"/>
                    <a:pt x="12634" y="4561"/>
                  </a:cubicBezTo>
                  <a:lnTo>
                    <a:pt x="12634" y="2891"/>
                  </a:lnTo>
                  <a:cubicBezTo>
                    <a:pt x="12602" y="2702"/>
                    <a:pt x="12539" y="2544"/>
                    <a:pt x="12382" y="2513"/>
                  </a:cubicBezTo>
                  <a:lnTo>
                    <a:pt x="6459" y="24"/>
                  </a:lnTo>
                  <a:cubicBezTo>
                    <a:pt x="6396" y="8"/>
                    <a:pt x="6341" y="0"/>
                    <a:pt x="6290"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53" name="Google Shape;1653;p44"/>
            <p:cNvSpPr/>
            <p:nvPr/>
          </p:nvSpPr>
          <p:spPr>
            <a:xfrm>
              <a:off x="-60757075" y="4245675"/>
              <a:ext cx="61475" cy="89025"/>
            </a:xfrm>
            <a:custGeom>
              <a:rect b="b" l="l" r="r" t="t"/>
              <a:pathLst>
                <a:path extrusionOk="0" h="3561" w="2459">
                  <a:moveTo>
                    <a:pt x="1" y="0"/>
                  </a:moveTo>
                  <a:lnTo>
                    <a:pt x="1" y="3560"/>
                  </a:lnTo>
                  <a:lnTo>
                    <a:pt x="2458" y="3560"/>
                  </a:lnTo>
                  <a:lnTo>
                    <a:pt x="2458"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54" name="Google Shape;1654;p44"/>
            <p:cNvSpPr/>
            <p:nvPr/>
          </p:nvSpPr>
          <p:spPr>
            <a:xfrm>
              <a:off x="-60861025" y="4245675"/>
              <a:ext cx="62225" cy="89025"/>
            </a:xfrm>
            <a:custGeom>
              <a:rect b="b" l="l" r="r" t="t"/>
              <a:pathLst>
                <a:path extrusionOk="0" h="3561" w="2489">
                  <a:moveTo>
                    <a:pt x="0" y="0"/>
                  </a:moveTo>
                  <a:lnTo>
                    <a:pt x="0" y="3560"/>
                  </a:lnTo>
                  <a:lnTo>
                    <a:pt x="2489" y="3560"/>
                  </a:lnTo>
                  <a:lnTo>
                    <a:pt x="2489"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55" name="Google Shape;1655;p44"/>
            <p:cNvSpPr/>
            <p:nvPr/>
          </p:nvSpPr>
          <p:spPr>
            <a:xfrm>
              <a:off x="-60964200" y="4245675"/>
              <a:ext cx="62225" cy="89025"/>
            </a:xfrm>
            <a:custGeom>
              <a:rect b="b" l="l" r="r" t="t"/>
              <a:pathLst>
                <a:path extrusionOk="0" h="3561" w="2489">
                  <a:moveTo>
                    <a:pt x="0" y="0"/>
                  </a:moveTo>
                  <a:lnTo>
                    <a:pt x="0" y="3560"/>
                  </a:lnTo>
                  <a:lnTo>
                    <a:pt x="2489" y="3560"/>
                  </a:lnTo>
                  <a:lnTo>
                    <a:pt x="2489"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656" name="Google Shape;1656;p44"/>
          <p:cNvGrpSpPr/>
          <p:nvPr/>
        </p:nvGrpSpPr>
        <p:grpSpPr>
          <a:xfrm>
            <a:off x="5266449" y="4266968"/>
            <a:ext cx="492111" cy="476337"/>
            <a:chOff x="-59447250" y="3706150"/>
            <a:chExt cx="319000" cy="308775"/>
          </a:xfrm>
        </p:grpSpPr>
        <p:sp>
          <p:nvSpPr>
            <p:cNvPr id="1657" name="Google Shape;1657;p44"/>
            <p:cNvSpPr/>
            <p:nvPr/>
          </p:nvSpPr>
          <p:spPr>
            <a:xfrm>
              <a:off x="-59381875" y="3922750"/>
              <a:ext cx="79575" cy="29950"/>
            </a:xfrm>
            <a:custGeom>
              <a:rect b="b" l="l" r="r" t="t"/>
              <a:pathLst>
                <a:path extrusionOk="0" h="1198" w="3183">
                  <a:moveTo>
                    <a:pt x="1607" y="0"/>
                  </a:moveTo>
                  <a:cubicBezTo>
                    <a:pt x="820" y="0"/>
                    <a:pt x="190" y="504"/>
                    <a:pt x="1" y="1197"/>
                  </a:cubicBezTo>
                  <a:lnTo>
                    <a:pt x="3183" y="1197"/>
                  </a:lnTo>
                  <a:cubicBezTo>
                    <a:pt x="3025" y="536"/>
                    <a:pt x="2363" y="0"/>
                    <a:pt x="160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58" name="Google Shape;1658;p44"/>
            <p:cNvSpPr/>
            <p:nvPr/>
          </p:nvSpPr>
          <p:spPr>
            <a:xfrm>
              <a:off x="-59364550" y="3861525"/>
              <a:ext cx="43350" cy="40900"/>
            </a:xfrm>
            <a:custGeom>
              <a:rect b="b" l="l" r="r" t="t"/>
              <a:pathLst>
                <a:path extrusionOk="0" h="1636" w="1734">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59" name="Google Shape;1659;p44"/>
            <p:cNvSpPr/>
            <p:nvPr/>
          </p:nvSpPr>
          <p:spPr>
            <a:xfrm>
              <a:off x="-59447250" y="3706150"/>
              <a:ext cx="319000" cy="308775"/>
            </a:xfrm>
            <a:custGeom>
              <a:rect b="b" l="l" r="r" t="t"/>
              <a:pathLst>
                <a:path extrusionOk="0" h="12351" w="1276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60" name="Google Shape;1660;p44"/>
            <p:cNvSpPr/>
            <p:nvPr/>
          </p:nvSpPr>
          <p:spPr>
            <a:xfrm>
              <a:off x="-59293650" y="3740025"/>
              <a:ext cx="14175" cy="14200"/>
            </a:xfrm>
            <a:custGeom>
              <a:rect b="b" l="l" r="r" t="t"/>
              <a:pathLst>
                <a:path extrusionOk="0" h="568" w="567">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661" name="Google Shape;1661;p44"/>
          <p:cNvGrpSpPr/>
          <p:nvPr/>
        </p:nvGrpSpPr>
        <p:grpSpPr>
          <a:xfrm>
            <a:off x="2318085" y="1842048"/>
            <a:ext cx="490915" cy="485632"/>
            <a:chOff x="-64406125" y="3362225"/>
            <a:chExt cx="318225" cy="314800"/>
          </a:xfrm>
        </p:grpSpPr>
        <p:sp>
          <p:nvSpPr>
            <p:cNvPr id="1662" name="Google Shape;1662;p44"/>
            <p:cNvSpPr/>
            <p:nvPr/>
          </p:nvSpPr>
          <p:spPr>
            <a:xfrm>
              <a:off x="-64332100" y="3362225"/>
              <a:ext cx="170150" cy="199025"/>
            </a:xfrm>
            <a:custGeom>
              <a:rect b="b" l="l" r="r" t="t"/>
              <a:pathLst>
                <a:path extrusionOk="0" h="7961" w="6806">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63" name="Google Shape;1663;p44"/>
            <p:cNvSpPr/>
            <p:nvPr/>
          </p:nvSpPr>
          <p:spPr>
            <a:xfrm>
              <a:off x="-64406125" y="3559050"/>
              <a:ext cx="318225" cy="117975"/>
            </a:xfrm>
            <a:custGeom>
              <a:rect b="b" l="l" r="r" t="t"/>
              <a:pathLst>
                <a:path extrusionOk="0" h="4719" w="12729">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sp>
        <p:nvSpPr>
          <p:cNvPr id="1664" name="Google Shape;1664;p44"/>
          <p:cNvSpPr/>
          <p:nvPr/>
        </p:nvSpPr>
        <p:spPr>
          <a:xfrm>
            <a:off x="2402361" y="2430668"/>
            <a:ext cx="322032" cy="489681"/>
          </a:xfrm>
          <a:custGeom>
            <a:rect b="b" l="l" r="r" t="t"/>
            <a:pathLst>
              <a:path extrusionOk="0" h="12697" w="8350">
                <a:moveTo>
                  <a:pt x="4222" y="1166"/>
                </a:moveTo>
                <a:cubicBezTo>
                  <a:pt x="4443" y="1166"/>
                  <a:pt x="4600" y="1386"/>
                  <a:pt x="4600" y="1607"/>
                </a:cubicBezTo>
                <a:lnTo>
                  <a:pt x="4600" y="1890"/>
                </a:lnTo>
                <a:cubicBezTo>
                  <a:pt x="5073" y="2048"/>
                  <a:pt x="5451" y="2520"/>
                  <a:pt x="5451" y="3088"/>
                </a:cubicBezTo>
                <a:cubicBezTo>
                  <a:pt x="5451" y="3308"/>
                  <a:pt x="5231" y="3497"/>
                  <a:pt x="5010" y="3497"/>
                </a:cubicBezTo>
                <a:cubicBezTo>
                  <a:pt x="4758" y="3497"/>
                  <a:pt x="4600" y="3308"/>
                  <a:pt x="4600" y="3088"/>
                </a:cubicBezTo>
                <a:cubicBezTo>
                  <a:pt x="4600" y="2835"/>
                  <a:pt x="4411" y="2678"/>
                  <a:pt x="4222" y="2678"/>
                </a:cubicBezTo>
                <a:cubicBezTo>
                  <a:pt x="3970" y="2678"/>
                  <a:pt x="3781" y="2867"/>
                  <a:pt x="3781" y="3088"/>
                </a:cubicBezTo>
                <a:cubicBezTo>
                  <a:pt x="3781" y="3308"/>
                  <a:pt x="4096" y="3529"/>
                  <a:pt x="4443" y="3781"/>
                </a:cubicBezTo>
                <a:cubicBezTo>
                  <a:pt x="4884" y="4096"/>
                  <a:pt x="5451" y="4505"/>
                  <a:pt x="5451" y="5167"/>
                </a:cubicBezTo>
                <a:cubicBezTo>
                  <a:pt x="5451" y="5702"/>
                  <a:pt x="5073" y="6143"/>
                  <a:pt x="4600" y="6333"/>
                </a:cubicBezTo>
                <a:lnTo>
                  <a:pt x="4600" y="6616"/>
                </a:lnTo>
                <a:cubicBezTo>
                  <a:pt x="4600" y="6868"/>
                  <a:pt x="4411" y="7026"/>
                  <a:pt x="4222" y="7026"/>
                </a:cubicBezTo>
                <a:cubicBezTo>
                  <a:pt x="3970" y="7026"/>
                  <a:pt x="3781" y="6805"/>
                  <a:pt x="3781" y="6616"/>
                </a:cubicBezTo>
                <a:lnTo>
                  <a:pt x="3781" y="6333"/>
                </a:lnTo>
                <a:cubicBezTo>
                  <a:pt x="3309" y="6143"/>
                  <a:pt x="2962" y="5702"/>
                  <a:pt x="2962" y="5167"/>
                </a:cubicBezTo>
                <a:cubicBezTo>
                  <a:pt x="2962" y="4915"/>
                  <a:pt x="3151" y="4757"/>
                  <a:pt x="3372" y="4757"/>
                </a:cubicBezTo>
                <a:cubicBezTo>
                  <a:pt x="3624" y="4757"/>
                  <a:pt x="3781" y="4978"/>
                  <a:pt x="3781" y="5167"/>
                </a:cubicBezTo>
                <a:cubicBezTo>
                  <a:pt x="3781" y="5387"/>
                  <a:pt x="3970" y="5608"/>
                  <a:pt x="4222" y="5608"/>
                </a:cubicBezTo>
                <a:cubicBezTo>
                  <a:pt x="4443" y="5608"/>
                  <a:pt x="4600" y="5387"/>
                  <a:pt x="4600" y="5167"/>
                </a:cubicBezTo>
                <a:cubicBezTo>
                  <a:pt x="4600" y="4915"/>
                  <a:pt x="4285" y="4694"/>
                  <a:pt x="3939" y="4442"/>
                </a:cubicBezTo>
                <a:cubicBezTo>
                  <a:pt x="3498" y="4127"/>
                  <a:pt x="2962" y="3749"/>
                  <a:pt x="2962" y="3088"/>
                </a:cubicBezTo>
                <a:cubicBezTo>
                  <a:pt x="2962" y="2520"/>
                  <a:pt x="3309" y="2079"/>
                  <a:pt x="3781" y="1890"/>
                </a:cubicBezTo>
                <a:lnTo>
                  <a:pt x="3781" y="1607"/>
                </a:lnTo>
                <a:cubicBezTo>
                  <a:pt x="3781" y="1386"/>
                  <a:pt x="3970" y="1166"/>
                  <a:pt x="4222" y="1166"/>
                </a:cubicBezTo>
                <a:close/>
                <a:moveTo>
                  <a:pt x="4222" y="0"/>
                </a:moveTo>
                <a:cubicBezTo>
                  <a:pt x="1923" y="0"/>
                  <a:pt x="64" y="1859"/>
                  <a:pt x="64" y="4127"/>
                </a:cubicBezTo>
                <a:cubicBezTo>
                  <a:pt x="64" y="6270"/>
                  <a:pt x="1733" y="8034"/>
                  <a:pt x="3781" y="8223"/>
                </a:cubicBezTo>
                <a:lnTo>
                  <a:pt x="3781" y="9767"/>
                </a:lnTo>
                <a:cubicBezTo>
                  <a:pt x="3655" y="9609"/>
                  <a:pt x="3529" y="9483"/>
                  <a:pt x="3372" y="9325"/>
                </a:cubicBezTo>
                <a:cubicBezTo>
                  <a:pt x="2647" y="8601"/>
                  <a:pt x="1576" y="8128"/>
                  <a:pt x="442" y="8128"/>
                </a:cubicBezTo>
                <a:cubicBezTo>
                  <a:pt x="190" y="8128"/>
                  <a:pt x="32" y="8317"/>
                  <a:pt x="32" y="8506"/>
                </a:cubicBezTo>
                <a:cubicBezTo>
                  <a:pt x="1" y="9609"/>
                  <a:pt x="442" y="10617"/>
                  <a:pt x="1261" y="11468"/>
                </a:cubicBezTo>
                <a:cubicBezTo>
                  <a:pt x="2049" y="12255"/>
                  <a:pt x="3057" y="12696"/>
                  <a:pt x="4096" y="12696"/>
                </a:cubicBezTo>
                <a:lnTo>
                  <a:pt x="4159" y="12696"/>
                </a:lnTo>
                <a:cubicBezTo>
                  <a:pt x="5231" y="12696"/>
                  <a:pt x="6302" y="12287"/>
                  <a:pt x="7089" y="11468"/>
                </a:cubicBezTo>
                <a:cubicBezTo>
                  <a:pt x="7877" y="10680"/>
                  <a:pt x="8318" y="9641"/>
                  <a:pt x="8318" y="8506"/>
                </a:cubicBezTo>
                <a:cubicBezTo>
                  <a:pt x="8350" y="8317"/>
                  <a:pt x="8160" y="8128"/>
                  <a:pt x="7940" y="8128"/>
                </a:cubicBezTo>
                <a:cubicBezTo>
                  <a:pt x="7871" y="8124"/>
                  <a:pt x="7801" y="8122"/>
                  <a:pt x="7733" y="8122"/>
                </a:cubicBezTo>
                <a:cubicBezTo>
                  <a:pt x="6711" y="8122"/>
                  <a:pt x="5778" y="8558"/>
                  <a:pt x="5010" y="9325"/>
                </a:cubicBezTo>
                <a:cubicBezTo>
                  <a:pt x="4852" y="9483"/>
                  <a:pt x="4726" y="9609"/>
                  <a:pt x="4600" y="9767"/>
                </a:cubicBezTo>
                <a:lnTo>
                  <a:pt x="4600" y="8223"/>
                </a:lnTo>
                <a:cubicBezTo>
                  <a:pt x="6680" y="8034"/>
                  <a:pt x="8350" y="6270"/>
                  <a:pt x="8350" y="4127"/>
                </a:cubicBezTo>
                <a:cubicBezTo>
                  <a:pt x="8350" y="1859"/>
                  <a:pt x="6491" y="0"/>
                  <a:pt x="4222"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nvGrpSpPr>
          <p:cNvPr id="1665" name="Google Shape;1665;p44"/>
          <p:cNvGrpSpPr/>
          <p:nvPr/>
        </p:nvGrpSpPr>
        <p:grpSpPr>
          <a:xfrm>
            <a:off x="2318704" y="3003175"/>
            <a:ext cx="489681" cy="488485"/>
            <a:chOff x="-64410850" y="4094450"/>
            <a:chExt cx="317425" cy="316650"/>
          </a:xfrm>
        </p:grpSpPr>
        <p:sp>
          <p:nvSpPr>
            <p:cNvPr id="1666" name="Google Shape;1666;p44"/>
            <p:cNvSpPr/>
            <p:nvPr/>
          </p:nvSpPr>
          <p:spPr>
            <a:xfrm>
              <a:off x="-64410850" y="4348850"/>
              <a:ext cx="317425" cy="62250"/>
            </a:xfrm>
            <a:custGeom>
              <a:rect b="b" l="l" r="r" t="t"/>
              <a:pathLst>
                <a:path extrusionOk="0" h="2490" w="12697">
                  <a:moveTo>
                    <a:pt x="3403" y="0"/>
                  </a:moveTo>
                  <a:cubicBezTo>
                    <a:pt x="2741" y="0"/>
                    <a:pt x="2206" y="536"/>
                    <a:pt x="2206" y="1229"/>
                  </a:cubicBezTo>
                  <a:lnTo>
                    <a:pt x="2206" y="1639"/>
                  </a:lnTo>
                  <a:lnTo>
                    <a:pt x="410" y="1639"/>
                  </a:lnTo>
                  <a:cubicBezTo>
                    <a:pt x="189" y="1639"/>
                    <a:pt x="0" y="1859"/>
                    <a:pt x="0" y="2048"/>
                  </a:cubicBezTo>
                  <a:cubicBezTo>
                    <a:pt x="0" y="2269"/>
                    <a:pt x="189" y="2489"/>
                    <a:pt x="410" y="2489"/>
                  </a:cubicBezTo>
                  <a:lnTo>
                    <a:pt x="12287" y="2489"/>
                  </a:lnTo>
                  <a:cubicBezTo>
                    <a:pt x="12508" y="2489"/>
                    <a:pt x="12697" y="2269"/>
                    <a:pt x="12697" y="2048"/>
                  </a:cubicBezTo>
                  <a:cubicBezTo>
                    <a:pt x="12634" y="1859"/>
                    <a:pt x="12445" y="1639"/>
                    <a:pt x="12193" y="1639"/>
                  </a:cubicBezTo>
                  <a:lnTo>
                    <a:pt x="10429" y="1639"/>
                  </a:lnTo>
                  <a:lnTo>
                    <a:pt x="10429" y="1229"/>
                  </a:lnTo>
                  <a:cubicBezTo>
                    <a:pt x="10429" y="536"/>
                    <a:pt x="9861" y="0"/>
                    <a:pt x="9200"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67" name="Google Shape;1667;p44"/>
            <p:cNvSpPr/>
            <p:nvPr/>
          </p:nvSpPr>
          <p:spPr>
            <a:xfrm>
              <a:off x="-64315550" y="4094450"/>
              <a:ext cx="122100" cy="192200"/>
            </a:xfrm>
            <a:custGeom>
              <a:rect b="b" l="l" r="r" t="t"/>
              <a:pathLst>
                <a:path extrusionOk="0" h="7688" w="4884">
                  <a:moveTo>
                    <a:pt x="2489" y="0"/>
                  </a:moveTo>
                  <a:cubicBezTo>
                    <a:pt x="2269" y="0"/>
                    <a:pt x="2080" y="189"/>
                    <a:pt x="2080" y="410"/>
                  </a:cubicBezTo>
                  <a:lnTo>
                    <a:pt x="2080" y="819"/>
                  </a:lnTo>
                  <a:lnTo>
                    <a:pt x="1639" y="819"/>
                  </a:lnTo>
                  <a:cubicBezTo>
                    <a:pt x="1418" y="819"/>
                    <a:pt x="1261" y="1040"/>
                    <a:pt x="1261" y="1229"/>
                  </a:cubicBezTo>
                  <a:cubicBezTo>
                    <a:pt x="1261" y="1450"/>
                    <a:pt x="1450" y="1670"/>
                    <a:pt x="1639" y="1670"/>
                  </a:cubicBezTo>
                  <a:lnTo>
                    <a:pt x="2080" y="1670"/>
                  </a:lnTo>
                  <a:lnTo>
                    <a:pt x="2080" y="2489"/>
                  </a:lnTo>
                  <a:lnTo>
                    <a:pt x="1481" y="2489"/>
                  </a:lnTo>
                  <a:cubicBezTo>
                    <a:pt x="820" y="2489"/>
                    <a:pt x="347" y="3151"/>
                    <a:pt x="599" y="3781"/>
                  </a:cubicBezTo>
                  <a:cubicBezTo>
                    <a:pt x="662" y="3970"/>
                    <a:pt x="694" y="4222"/>
                    <a:pt x="788" y="4411"/>
                  </a:cubicBezTo>
                  <a:lnTo>
                    <a:pt x="473" y="4411"/>
                  </a:lnTo>
                  <a:cubicBezTo>
                    <a:pt x="221" y="4411"/>
                    <a:pt x="63" y="4632"/>
                    <a:pt x="63" y="4821"/>
                  </a:cubicBezTo>
                  <a:cubicBezTo>
                    <a:pt x="0" y="5010"/>
                    <a:pt x="158" y="5199"/>
                    <a:pt x="379" y="5199"/>
                  </a:cubicBezTo>
                  <a:lnTo>
                    <a:pt x="820" y="5199"/>
                  </a:lnTo>
                  <a:cubicBezTo>
                    <a:pt x="851" y="6081"/>
                    <a:pt x="694" y="6900"/>
                    <a:pt x="316" y="7687"/>
                  </a:cubicBezTo>
                  <a:lnTo>
                    <a:pt x="4569" y="7687"/>
                  </a:lnTo>
                  <a:cubicBezTo>
                    <a:pt x="4159" y="6900"/>
                    <a:pt x="4002" y="6081"/>
                    <a:pt x="4065" y="5199"/>
                  </a:cubicBezTo>
                  <a:lnTo>
                    <a:pt x="4474" y="5199"/>
                  </a:lnTo>
                  <a:cubicBezTo>
                    <a:pt x="4726" y="5199"/>
                    <a:pt x="4884" y="5010"/>
                    <a:pt x="4884" y="4821"/>
                  </a:cubicBezTo>
                  <a:cubicBezTo>
                    <a:pt x="4884" y="4568"/>
                    <a:pt x="4695" y="4411"/>
                    <a:pt x="4474" y="4411"/>
                  </a:cubicBezTo>
                  <a:lnTo>
                    <a:pt x="4159" y="4411"/>
                  </a:lnTo>
                  <a:cubicBezTo>
                    <a:pt x="4222" y="4222"/>
                    <a:pt x="4285" y="3970"/>
                    <a:pt x="4380" y="3781"/>
                  </a:cubicBezTo>
                  <a:cubicBezTo>
                    <a:pt x="4600" y="3151"/>
                    <a:pt x="4128" y="2489"/>
                    <a:pt x="3466" y="2489"/>
                  </a:cubicBezTo>
                  <a:lnTo>
                    <a:pt x="2867" y="2489"/>
                  </a:lnTo>
                  <a:lnTo>
                    <a:pt x="2867" y="1670"/>
                  </a:lnTo>
                  <a:lnTo>
                    <a:pt x="3309" y="1670"/>
                  </a:lnTo>
                  <a:cubicBezTo>
                    <a:pt x="3561" y="1670"/>
                    <a:pt x="3687" y="1450"/>
                    <a:pt x="3687" y="1229"/>
                  </a:cubicBezTo>
                  <a:cubicBezTo>
                    <a:pt x="3687" y="977"/>
                    <a:pt x="3498" y="819"/>
                    <a:pt x="3309" y="819"/>
                  </a:cubicBezTo>
                  <a:lnTo>
                    <a:pt x="2867" y="819"/>
                  </a:lnTo>
                  <a:lnTo>
                    <a:pt x="2867" y="410"/>
                  </a:lnTo>
                  <a:cubicBezTo>
                    <a:pt x="2867" y="158"/>
                    <a:pt x="2678" y="0"/>
                    <a:pt x="2489"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68" name="Google Shape;1668;p44"/>
            <p:cNvSpPr/>
            <p:nvPr/>
          </p:nvSpPr>
          <p:spPr>
            <a:xfrm>
              <a:off x="-64335250" y="4307100"/>
              <a:ext cx="161500" cy="21300"/>
            </a:xfrm>
            <a:custGeom>
              <a:rect b="b" l="l" r="r" t="t"/>
              <a:pathLst>
                <a:path extrusionOk="0" h="852" w="6460">
                  <a:moveTo>
                    <a:pt x="1167" y="1"/>
                  </a:moveTo>
                  <a:cubicBezTo>
                    <a:pt x="631" y="1"/>
                    <a:pt x="190" y="379"/>
                    <a:pt x="1" y="851"/>
                  </a:cubicBezTo>
                  <a:lnTo>
                    <a:pt x="6459" y="851"/>
                  </a:lnTo>
                  <a:cubicBezTo>
                    <a:pt x="6302" y="379"/>
                    <a:pt x="5861" y="1"/>
                    <a:pt x="5325"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sp>
        <p:nvSpPr>
          <p:cNvPr id="1669" name="Google Shape;1669;p44"/>
          <p:cNvSpPr/>
          <p:nvPr/>
        </p:nvSpPr>
        <p:spPr>
          <a:xfrm>
            <a:off x="5310996" y="1839867"/>
            <a:ext cx="426509" cy="489951"/>
          </a:xfrm>
          <a:custGeom>
            <a:rect b="b" l="l" r="r" t="t"/>
            <a:pathLst>
              <a:path extrusionOk="0" h="12704" w="11059">
                <a:moveTo>
                  <a:pt x="5545" y="3449"/>
                </a:moveTo>
                <a:cubicBezTo>
                  <a:pt x="5797" y="3449"/>
                  <a:pt x="5955" y="3638"/>
                  <a:pt x="5955" y="3859"/>
                </a:cubicBezTo>
                <a:lnTo>
                  <a:pt x="5955" y="4111"/>
                </a:lnTo>
                <a:cubicBezTo>
                  <a:pt x="6427" y="4268"/>
                  <a:pt x="6774" y="4741"/>
                  <a:pt x="6774" y="5308"/>
                </a:cubicBezTo>
                <a:cubicBezTo>
                  <a:pt x="6774" y="5528"/>
                  <a:pt x="6585" y="5749"/>
                  <a:pt x="6333" y="5749"/>
                </a:cubicBezTo>
                <a:cubicBezTo>
                  <a:pt x="6081" y="5749"/>
                  <a:pt x="5955" y="5528"/>
                  <a:pt x="5955" y="5308"/>
                </a:cubicBezTo>
                <a:cubicBezTo>
                  <a:pt x="5955" y="5056"/>
                  <a:pt x="5734" y="4898"/>
                  <a:pt x="5545" y="4898"/>
                </a:cubicBezTo>
                <a:cubicBezTo>
                  <a:pt x="5293" y="4898"/>
                  <a:pt x="5104" y="5119"/>
                  <a:pt x="5104" y="5308"/>
                </a:cubicBezTo>
                <a:cubicBezTo>
                  <a:pt x="5104" y="5528"/>
                  <a:pt x="5419" y="5780"/>
                  <a:pt x="5766" y="6001"/>
                </a:cubicBezTo>
                <a:cubicBezTo>
                  <a:pt x="6207" y="6316"/>
                  <a:pt x="6774" y="6725"/>
                  <a:pt x="6774" y="7387"/>
                </a:cubicBezTo>
                <a:cubicBezTo>
                  <a:pt x="6774" y="7954"/>
                  <a:pt x="6427" y="8364"/>
                  <a:pt x="5923" y="8584"/>
                </a:cubicBezTo>
                <a:lnTo>
                  <a:pt x="5923" y="8836"/>
                </a:lnTo>
                <a:cubicBezTo>
                  <a:pt x="5923" y="9088"/>
                  <a:pt x="5734" y="9246"/>
                  <a:pt x="5545" y="9246"/>
                </a:cubicBezTo>
                <a:cubicBezTo>
                  <a:pt x="5293" y="9246"/>
                  <a:pt x="5104" y="9057"/>
                  <a:pt x="5104" y="8836"/>
                </a:cubicBezTo>
                <a:lnTo>
                  <a:pt x="5104" y="8584"/>
                </a:lnTo>
                <a:cubicBezTo>
                  <a:pt x="4632" y="8427"/>
                  <a:pt x="4285" y="7954"/>
                  <a:pt x="4285" y="7387"/>
                </a:cubicBezTo>
                <a:cubicBezTo>
                  <a:pt x="4285" y="7167"/>
                  <a:pt x="4474" y="7009"/>
                  <a:pt x="4726" y="7009"/>
                </a:cubicBezTo>
                <a:cubicBezTo>
                  <a:pt x="4947" y="7009"/>
                  <a:pt x="5104" y="7198"/>
                  <a:pt x="5104" y="7387"/>
                </a:cubicBezTo>
                <a:cubicBezTo>
                  <a:pt x="5104" y="7639"/>
                  <a:pt x="5293" y="7828"/>
                  <a:pt x="5545" y="7828"/>
                </a:cubicBezTo>
                <a:cubicBezTo>
                  <a:pt x="5766" y="7828"/>
                  <a:pt x="5923" y="7639"/>
                  <a:pt x="5923" y="7387"/>
                </a:cubicBezTo>
                <a:cubicBezTo>
                  <a:pt x="5923" y="7167"/>
                  <a:pt x="5608" y="6914"/>
                  <a:pt x="5262" y="6694"/>
                </a:cubicBezTo>
                <a:cubicBezTo>
                  <a:pt x="4821" y="6379"/>
                  <a:pt x="4285" y="5969"/>
                  <a:pt x="4285" y="5308"/>
                </a:cubicBezTo>
                <a:cubicBezTo>
                  <a:pt x="4285" y="4741"/>
                  <a:pt x="4632" y="4331"/>
                  <a:pt x="5104" y="4111"/>
                </a:cubicBezTo>
                <a:lnTo>
                  <a:pt x="5104" y="3859"/>
                </a:lnTo>
                <a:cubicBezTo>
                  <a:pt x="5104" y="3606"/>
                  <a:pt x="5293" y="3449"/>
                  <a:pt x="5545" y="3449"/>
                </a:cubicBezTo>
                <a:close/>
                <a:moveTo>
                  <a:pt x="10651" y="1"/>
                </a:moveTo>
                <a:cubicBezTo>
                  <a:pt x="10562" y="1"/>
                  <a:pt x="10473" y="34"/>
                  <a:pt x="10397" y="109"/>
                </a:cubicBezTo>
                <a:cubicBezTo>
                  <a:pt x="9389" y="834"/>
                  <a:pt x="8538" y="960"/>
                  <a:pt x="8034" y="960"/>
                </a:cubicBezTo>
                <a:cubicBezTo>
                  <a:pt x="7310" y="960"/>
                  <a:pt x="6396" y="645"/>
                  <a:pt x="5766" y="172"/>
                </a:cubicBezTo>
                <a:cubicBezTo>
                  <a:pt x="5703" y="109"/>
                  <a:pt x="5616" y="78"/>
                  <a:pt x="5526" y="78"/>
                </a:cubicBezTo>
                <a:cubicBezTo>
                  <a:pt x="5435" y="78"/>
                  <a:pt x="5341" y="109"/>
                  <a:pt x="5262" y="172"/>
                </a:cubicBezTo>
                <a:cubicBezTo>
                  <a:pt x="4632" y="645"/>
                  <a:pt x="3781" y="960"/>
                  <a:pt x="3025" y="960"/>
                </a:cubicBezTo>
                <a:cubicBezTo>
                  <a:pt x="2237" y="960"/>
                  <a:pt x="1418" y="645"/>
                  <a:pt x="662" y="109"/>
                </a:cubicBezTo>
                <a:cubicBezTo>
                  <a:pt x="582" y="47"/>
                  <a:pt x="495" y="20"/>
                  <a:pt x="411" y="20"/>
                </a:cubicBezTo>
                <a:cubicBezTo>
                  <a:pt x="196" y="20"/>
                  <a:pt x="0" y="198"/>
                  <a:pt x="0" y="424"/>
                </a:cubicBezTo>
                <a:lnTo>
                  <a:pt x="0" y="5276"/>
                </a:lnTo>
                <a:cubicBezTo>
                  <a:pt x="0" y="8616"/>
                  <a:pt x="2143" y="11609"/>
                  <a:pt x="5388" y="12680"/>
                </a:cubicBezTo>
                <a:cubicBezTo>
                  <a:pt x="5419" y="12696"/>
                  <a:pt x="5459" y="12703"/>
                  <a:pt x="5506" y="12703"/>
                </a:cubicBezTo>
                <a:cubicBezTo>
                  <a:pt x="5553" y="12703"/>
                  <a:pt x="5608" y="12696"/>
                  <a:pt x="5671" y="12680"/>
                </a:cubicBezTo>
                <a:cubicBezTo>
                  <a:pt x="8885" y="11609"/>
                  <a:pt x="11059" y="8616"/>
                  <a:pt x="11059" y="5276"/>
                </a:cubicBezTo>
                <a:lnTo>
                  <a:pt x="11059" y="424"/>
                </a:lnTo>
                <a:cubicBezTo>
                  <a:pt x="11059" y="182"/>
                  <a:pt x="10858" y="1"/>
                  <a:pt x="10651"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nvGrpSpPr>
          <p:cNvPr id="1670" name="Google Shape;1670;p44"/>
          <p:cNvGrpSpPr/>
          <p:nvPr/>
        </p:nvGrpSpPr>
        <p:grpSpPr>
          <a:xfrm>
            <a:off x="5280768" y="2429940"/>
            <a:ext cx="487289" cy="491185"/>
            <a:chOff x="-62516625" y="3743175"/>
            <a:chExt cx="315875" cy="318400"/>
          </a:xfrm>
        </p:grpSpPr>
        <p:sp>
          <p:nvSpPr>
            <p:cNvPr id="1671" name="Google Shape;1671;p44"/>
            <p:cNvSpPr/>
            <p:nvPr/>
          </p:nvSpPr>
          <p:spPr>
            <a:xfrm>
              <a:off x="-62334675" y="3884950"/>
              <a:ext cx="62250" cy="145725"/>
            </a:xfrm>
            <a:custGeom>
              <a:rect b="b" l="l" r="r" t="t"/>
              <a:pathLst>
                <a:path extrusionOk="0" h="5829" w="2490">
                  <a:moveTo>
                    <a:pt x="1229" y="0"/>
                  </a:moveTo>
                  <a:cubicBezTo>
                    <a:pt x="977" y="0"/>
                    <a:pt x="820" y="189"/>
                    <a:pt x="820" y="410"/>
                  </a:cubicBezTo>
                  <a:lnTo>
                    <a:pt x="820" y="662"/>
                  </a:lnTo>
                  <a:cubicBezTo>
                    <a:pt x="347" y="819"/>
                    <a:pt x="0" y="1292"/>
                    <a:pt x="0" y="1859"/>
                  </a:cubicBezTo>
                  <a:cubicBezTo>
                    <a:pt x="0" y="2520"/>
                    <a:pt x="536" y="2930"/>
                    <a:pt x="977" y="3245"/>
                  </a:cubicBezTo>
                  <a:cubicBezTo>
                    <a:pt x="1292" y="3466"/>
                    <a:pt x="1639" y="3718"/>
                    <a:pt x="1639" y="3938"/>
                  </a:cubicBezTo>
                  <a:cubicBezTo>
                    <a:pt x="1639" y="4190"/>
                    <a:pt x="1450" y="4348"/>
                    <a:pt x="1229" y="4348"/>
                  </a:cubicBezTo>
                  <a:cubicBezTo>
                    <a:pt x="977" y="4348"/>
                    <a:pt x="820" y="4127"/>
                    <a:pt x="820" y="3938"/>
                  </a:cubicBezTo>
                  <a:cubicBezTo>
                    <a:pt x="820" y="3718"/>
                    <a:pt x="631" y="3497"/>
                    <a:pt x="442" y="3497"/>
                  </a:cubicBezTo>
                  <a:cubicBezTo>
                    <a:pt x="221" y="3497"/>
                    <a:pt x="0" y="3718"/>
                    <a:pt x="0" y="3938"/>
                  </a:cubicBezTo>
                  <a:cubicBezTo>
                    <a:pt x="0" y="4505"/>
                    <a:pt x="347" y="4915"/>
                    <a:pt x="820" y="5135"/>
                  </a:cubicBezTo>
                  <a:lnTo>
                    <a:pt x="820" y="5387"/>
                  </a:lnTo>
                  <a:cubicBezTo>
                    <a:pt x="820" y="5639"/>
                    <a:pt x="1009" y="5828"/>
                    <a:pt x="1229" y="5828"/>
                  </a:cubicBezTo>
                  <a:cubicBezTo>
                    <a:pt x="1450" y="5828"/>
                    <a:pt x="1639" y="5639"/>
                    <a:pt x="1639" y="5387"/>
                  </a:cubicBezTo>
                  <a:lnTo>
                    <a:pt x="1639" y="5135"/>
                  </a:lnTo>
                  <a:cubicBezTo>
                    <a:pt x="2111" y="4978"/>
                    <a:pt x="2489" y="4505"/>
                    <a:pt x="2489" y="3938"/>
                  </a:cubicBezTo>
                  <a:cubicBezTo>
                    <a:pt x="2489" y="3277"/>
                    <a:pt x="1922" y="2867"/>
                    <a:pt x="1481" y="2552"/>
                  </a:cubicBezTo>
                  <a:cubicBezTo>
                    <a:pt x="1166" y="2331"/>
                    <a:pt x="820" y="2079"/>
                    <a:pt x="820" y="1859"/>
                  </a:cubicBezTo>
                  <a:cubicBezTo>
                    <a:pt x="820" y="1607"/>
                    <a:pt x="1009" y="1418"/>
                    <a:pt x="1229" y="1418"/>
                  </a:cubicBezTo>
                  <a:cubicBezTo>
                    <a:pt x="1450" y="1418"/>
                    <a:pt x="1639" y="1607"/>
                    <a:pt x="1639" y="1859"/>
                  </a:cubicBezTo>
                  <a:cubicBezTo>
                    <a:pt x="1639" y="2079"/>
                    <a:pt x="1859" y="2237"/>
                    <a:pt x="2048" y="2237"/>
                  </a:cubicBezTo>
                  <a:cubicBezTo>
                    <a:pt x="2237" y="2237"/>
                    <a:pt x="2489" y="2048"/>
                    <a:pt x="2489" y="1859"/>
                  </a:cubicBezTo>
                  <a:cubicBezTo>
                    <a:pt x="2489" y="1292"/>
                    <a:pt x="2143" y="882"/>
                    <a:pt x="1639" y="662"/>
                  </a:cubicBezTo>
                  <a:lnTo>
                    <a:pt x="1639" y="410"/>
                  </a:lnTo>
                  <a:cubicBezTo>
                    <a:pt x="1639" y="158"/>
                    <a:pt x="1450" y="0"/>
                    <a:pt x="1229"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72" name="Google Shape;1672;p44"/>
            <p:cNvSpPr/>
            <p:nvPr/>
          </p:nvSpPr>
          <p:spPr>
            <a:xfrm>
              <a:off x="-62516625" y="3743175"/>
              <a:ext cx="315875" cy="318400"/>
            </a:xfrm>
            <a:custGeom>
              <a:rect b="b" l="l" r="r" t="t"/>
              <a:pathLst>
                <a:path extrusionOk="0" h="12736" w="12635">
                  <a:moveTo>
                    <a:pt x="4632" y="3308"/>
                  </a:moveTo>
                  <a:cubicBezTo>
                    <a:pt x="5388" y="3308"/>
                    <a:pt x="6018" y="3938"/>
                    <a:pt x="6018" y="4694"/>
                  </a:cubicBezTo>
                  <a:cubicBezTo>
                    <a:pt x="6018" y="5450"/>
                    <a:pt x="5420" y="6049"/>
                    <a:pt x="4632" y="6049"/>
                  </a:cubicBezTo>
                  <a:cubicBezTo>
                    <a:pt x="3876" y="6049"/>
                    <a:pt x="3246" y="5419"/>
                    <a:pt x="3246" y="4694"/>
                  </a:cubicBezTo>
                  <a:cubicBezTo>
                    <a:pt x="3246" y="3938"/>
                    <a:pt x="3876" y="3308"/>
                    <a:pt x="4632" y="3308"/>
                  </a:cubicBezTo>
                  <a:close/>
                  <a:moveTo>
                    <a:pt x="8507" y="5230"/>
                  </a:moveTo>
                  <a:cubicBezTo>
                    <a:pt x="10303" y="5230"/>
                    <a:pt x="11815" y="6742"/>
                    <a:pt x="11815" y="8538"/>
                  </a:cubicBezTo>
                  <a:cubicBezTo>
                    <a:pt x="11815" y="10365"/>
                    <a:pt x="10334" y="11846"/>
                    <a:pt x="8507" y="11846"/>
                  </a:cubicBezTo>
                  <a:cubicBezTo>
                    <a:pt x="6680" y="11846"/>
                    <a:pt x="5199" y="10365"/>
                    <a:pt x="5199" y="8538"/>
                  </a:cubicBezTo>
                  <a:cubicBezTo>
                    <a:pt x="5199" y="6742"/>
                    <a:pt x="6680" y="5230"/>
                    <a:pt x="8507" y="5230"/>
                  </a:cubicBezTo>
                  <a:close/>
                  <a:moveTo>
                    <a:pt x="4664" y="0"/>
                  </a:moveTo>
                  <a:cubicBezTo>
                    <a:pt x="2080" y="0"/>
                    <a:pt x="1" y="2079"/>
                    <a:pt x="1" y="4694"/>
                  </a:cubicBezTo>
                  <a:cubicBezTo>
                    <a:pt x="1" y="5703"/>
                    <a:pt x="316" y="6711"/>
                    <a:pt x="914" y="7498"/>
                  </a:cubicBezTo>
                  <a:lnTo>
                    <a:pt x="4317" y="12571"/>
                  </a:lnTo>
                  <a:cubicBezTo>
                    <a:pt x="4396" y="12681"/>
                    <a:pt x="4530" y="12736"/>
                    <a:pt x="4660" y="12736"/>
                  </a:cubicBezTo>
                  <a:cubicBezTo>
                    <a:pt x="4790" y="12736"/>
                    <a:pt x="4916" y="12681"/>
                    <a:pt x="4979" y="12571"/>
                  </a:cubicBezTo>
                  <a:lnTo>
                    <a:pt x="5672" y="11531"/>
                  </a:lnTo>
                  <a:cubicBezTo>
                    <a:pt x="6396" y="12256"/>
                    <a:pt x="7404" y="12665"/>
                    <a:pt x="8507" y="12665"/>
                  </a:cubicBezTo>
                  <a:cubicBezTo>
                    <a:pt x="10776" y="12665"/>
                    <a:pt x="12634" y="10838"/>
                    <a:pt x="12634" y="8538"/>
                  </a:cubicBezTo>
                  <a:cubicBezTo>
                    <a:pt x="12634" y="6553"/>
                    <a:pt x="11217" y="4852"/>
                    <a:pt x="9326" y="4474"/>
                  </a:cubicBezTo>
                  <a:lnTo>
                    <a:pt x="9326" y="4222"/>
                  </a:lnTo>
                  <a:cubicBezTo>
                    <a:pt x="9074" y="1796"/>
                    <a:pt x="7089" y="0"/>
                    <a:pt x="4664"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673" name="Google Shape;1673;p44"/>
          <p:cNvGrpSpPr/>
          <p:nvPr/>
        </p:nvGrpSpPr>
        <p:grpSpPr>
          <a:xfrm>
            <a:off x="5289887" y="3029901"/>
            <a:ext cx="469048" cy="435032"/>
            <a:chOff x="-62511900" y="4129100"/>
            <a:chExt cx="304050" cy="282000"/>
          </a:xfrm>
        </p:grpSpPr>
        <p:sp>
          <p:nvSpPr>
            <p:cNvPr id="1674" name="Google Shape;1674;p44"/>
            <p:cNvSpPr/>
            <p:nvPr/>
          </p:nvSpPr>
          <p:spPr>
            <a:xfrm>
              <a:off x="-62414225" y="4203925"/>
              <a:ext cx="206375" cy="207175"/>
            </a:xfrm>
            <a:custGeom>
              <a:rect b="b" l="l" r="r" t="t"/>
              <a:pathLst>
                <a:path extrusionOk="0" h="8287" w="8255">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75" name="Google Shape;1675;p44"/>
            <p:cNvSpPr/>
            <p:nvPr/>
          </p:nvSpPr>
          <p:spPr>
            <a:xfrm>
              <a:off x="-62511100" y="4129100"/>
              <a:ext cx="159900" cy="74850"/>
            </a:xfrm>
            <a:custGeom>
              <a:rect b="b" l="l" r="r" t="t"/>
              <a:pathLst>
                <a:path extrusionOk="0" h="2994" w="6396">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76" name="Google Shape;1676;p44"/>
            <p:cNvSpPr/>
            <p:nvPr/>
          </p:nvSpPr>
          <p:spPr>
            <a:xfrm>
              <a:off x="-62511100" y="4207075"/>
              <a:ext cx="110275" cy="59875"/>
            </a:xfrm>
            <a:custGeom>
              <a:rect b="b" l="l" r="r" t="t"/>
              <a:pathLst>
                <a:path extrusionOk="0" h="2395" w="4411">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77" name="Google Shape;1677;p44"/>
            <p:cNvSpPr/>
            <p:nvPr/>
          </p:nvSpPr>
          <p:spPr>
            <a:xfrm>
              <a:off x="-62511100" y="4329950"/>
              <a:ext cx="106350" cy="59875"/>
            </a:xfrm>
            <a:custGeom>
              <a:rect b="b" l="l" r="r" t="t"/>
              <a:pathLst>
                <a:path extrusionOk="0" h="2395" w="4254">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78" name="Google Shape;1678;p44"/>
            <p:cNvSpPr/>
            <p:nvPr/>
          </p:nvSpPr>
          <p:spPr>
            <a:xfrm>
              <a:off x="-62511900" y="4268500"/>
              <a:ext cx="78000" cy="60675"/>
            </a:xfrm>
            <a:custGeom>
              <a:rect b="b" l="l" r="r" t="t"/>
              <a:pathLst>
                <a:path extrusionOk="0" h="2427" w="312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679" name="Google Shape;1679;p44"/>
          <p:cNvGrpSpPr/>
          <p:nvPr/>
        </p:nvGrpSpPr>
        <p:grpSpPr>
          <a:xfrm>
            <a:off x="3527383" y="3659761"/>
            <a:ext cx="414360" cy="489681"/>
            <a:chOff x="-60597975" y="3367475"/>
            <a:chExt cx="268600" cy="317425"/>
          </a:xfrm>
        </p:grpSpPr>
        <p:sp>
          <p:nvSpPr>
            <p:cNvPr id="1680" name="Google Shape;1680;p44"/>
            <p:cNvSpPr/>
            <p:nvPr/>
          </p:nvSpPr>
          <p:spPr>
            <a:xfrm>
              <a:off x="-60535750" y="3495075"/>
              <a:ext cx="206375" cy="82725"/>
            </a:xfrm>
            <a:custGeom>
              <a:rect b="b" l="l" r="r" t="t"/>
              <a:pathLst>
                <a:path extrusionOk="0" h="3309" w="8255">
                  <a:moveTo>
                    <a:pt x="5357" y="1229"/>
                  </a:moveTo>
                  <a:cubicBezTo>
                    <a:pt x="5577" y="1229"/>
                    <a:pt x="5766" y="1418"/>
                    <a:pt x="5766" y="1607"/>
                  </a:cubicBezTo>
                  <a:cubicBezTo>
                    <a:pt x="5766" y="1890"/>
                    <a:pt x="5577" y="2048"/>
                    <a:pt x="5357" y="2048"/>
                  </a:cubicBezTo>
                  <a:lnTo>
                    <a:pt x="2049" y="2048"/>
                  </a:lnTo>
                  <a:cubicBezTo>
                    <a:pt x="1797" y="2048"/>
                    <a:pt x="1639" y="1859"/>
                    <a:pt x="1639" y="1607"/>
                  </a:cubicBezTo>
                  <a:cubicBezTo>
                    <a:pt x="1639" y="1386"/>
                    <a:pt x="1828" y="1229"/>
                    <a:pt x="2049" y="1229"/>
                  </a:cubicBezTo>
                  <a:close/>
                  <a:moveTo>
                    <a:pt x="1" y="0"/>
                  </a:moveTo>
                  <a:lnTo>
                    <a:pt x="1" y="3308"/>
                  </a:lnTo>
                  <a:lnTo>
                    <a:pt x="8255" y="3308"/>
                  </a:lnTo>
                  <a:lnTo>
                    <a:pt x="8255"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81" name="Google Shape;1681;p44"/>
            <p:cNvSpPr/>
            <p:nvPr/>
          </p:nvSpPr>
          <p:spPr>
            <a:xfrm>
              <a:off x="-60432575" y="3367475"/>
              <a:ext cx="20500" cy="47275"/>
            </a:xfrm>
            <a:custGeom>
              <a:rect b="b" l="l" r="r" t="t"/>
              <a:pathLst>
                <a:path extrusionOk="0" h="1891" w="820">
                  <a:moveTo>
                    <a:pt x="1" y="0"/>
                  </a:moveTo>
                  <a:lnTo>
                    <a:pt x="1" y="1891"/>
                  </a:lnTo>
                  <a:cubicBezTo>
                    <a:pt x="127" y="1765"/>
                    <a:pt x="221" y="1639"/>
                    <a:pt x="379" y="1639"/>
                  </a:cubicBezTo>
                  <a:cubicBezTo>
                    <a:pt x="600" y="1639"/>
                    <a:pt x="694" y="1765"/>
                    <a:pt x="820" y="1891"/>
                  </a:cubicBezTo>
                  <a:lnTo>
                    <a:pt x="820"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82" name="Google Shape;1682;p44"/>
            <p:cNvSpPr/>
            <p:nvPr/>
          </p:nvSpPr>
          <p:spPr>
            <a:xfrm>
              <a:off x="-60535750" y="3367475"/>
              <a:ext cx="206375" cy="107150"/>
            </a:xfrm>
            <a:custGeom>
              <a:rect b="b" l="l" r="r" t="t"/>
              <a:pathLst>
                <a:path extrusionOk="0" h="4286" w="8255">
                  <a:moveTo>
                    <a:pt x="1" y="0"/>
                  </a:moveTo>
                  <a:lnTo>
                    <a:pt x="1" y="4285"/>
                  </a:lnTo>
                  <a:lnTo>
                    <a:pt x="8255" y="4285"/>
                  </a:lnTo>
                  <a:lnTo>
                    <a:pt x="8255" y="1261"/>
                  </a:lnTo>
                  <a:cubicBezTo>
                    <a:pt x="8255" y="567"/>
                    <a:pt x="7720" y="32"/>
                    <a:pt x="7026" y="32"/>
                  </a:cubicBezTo>
                  <a:lnTo>
                    <a:pt x="5829" y="32"/>
                  </a:lnTo>
                  <a:lnTo>
                    <a:pt x="5829" y="2930"/>
                  </a:lnTo>
                  <a:cubicBezTo>
                    <a:pt x="5829" y="3182"/>
                    <a:pt x="5633" y="3350"/>
                    <a:pt x="5418" y="3350"/>
                  </a:cubicBezTo>
                  <a:cubicBezTo>
                    <a:pt x="5311" y="3350"/>
                    <a:pt x="5199" y="3308"/>
                    <a:pt x="5105" y="3214"/>
                  </a:cubicBezTo>
                  <a:lnTo>
                    <a:pt x="4569" y="2678"/>
                  </a:lnTo>
                  <a:lnTo>
                    <a:pt x="4002" y="3214"/>
                  </a:lnTo>
                  <a:cubicBezTo>
                    <a:pt x="3917" y="3289"/>
                    <a:pt x="3821" y="3322"/>
                    <a:pt x="3728" y="3322"/>
                  </a:cubicBezTo>
                  <a:cubicBezTo>
                    <a:pt x="3510" y="3322"/>
                    <a:pt x="3309" y="3142"/>
                    <a:pt x="3309" y="2899"/>
                  </a:cubicBezTo>
                  <a:lnTo>
                    <a:pt x="3309"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83" name="Google Shape;1683;p44"/>
            <p:cNvSpPr/>
            <p:nvPr/>
          </p:nvSpPr>
          <p:spPr>
            <a:xfrm>
              <a:off x="-60597975" y="3368175"/>
              <a:ext cx="40200" cy="316725"/>
            </a:xfrm>
            <a:custGeom>
              <a:rect b="b" l="l" r="r" t="t"/>
              <a:pathLst>
                <a:path extrusionOk="0" h="12669" w="1608">
                  <a:moveTo>
                    <a:pt x="337" y="0"/>
                  </a:moveTo>
                  <a:cubicBezTo>
                    <a:pt x="163" y="0"/>
                    <a:pt x="1" y="178"/>
                    <a:pt x="1" y="382"/>
                  </a:cubicBezTo>
                  <a:lnTo>
                    <a:pt x="1" y="12259"/>
                  </a:lnTo>
                  <a:cubicBezTo>
                    <a:pt x="1" y="12480"/>
                    <a:pt x="190" y="12669"/>
                    <a:pt x="379" y="12669"/>
                  </a:cubicBezTo>
                  <a:lnTo>
                    <a:pt x="1608" y="12669"/>
                  </a:lnTo>
                  <a:lnTo>
                    <a:pt x="1608" y="4"/>
                  </a:lnTo>
                  <a:lnTo>
                    <a:pt x="379" y="4"/>
                  </a:lnTo>
                  <a:cubicBezTo>
                    <a:pt x="365" y="2"/>
                    <a:pt x="351" y="0"/>
                    <a:pt x="33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84" name="Google Shape;1684;p44"/>
            <p:cNvSpPr/>
            <p:nvPr/>
          </p:nvSpPr>
          <p:spPr>
            <a:xfrm>
              <a:off x="-60535750" y="3597450"/>
              <a:ext cx="206375" cy="86675"/>
            </a:xfrm>
            <a:custGeom>
              <a:rect b="b" l="l" r="r" t="t"/>
              <a:pathLst>
                <a:path extrusionOk="0" h="3467" w="8255">
                  <a:moveTo>
                    <a:pt x="1" y="1"/>
                  </a:moveTo>
                  <a:lnTo>
                    <a:pt x="1" y="3466"/>
                  </a:lnTo>
                  <a:lnTo>
                    <a:pt x="7026" y="3466"/>
                  </a:lnTo>
                  <a:cubicBezTo>
                    <a:pt x="7720" y="3466"/>
                    <a:pt x="8255" y="2931"/>
                    <a:pt x="8255" y="2206"/>
                  </a:cubicBezTo>
                  <a:lnTo>
                    <a:pt x="8255"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sp>
        <p:nvSpPr>
          <p:cNvPr id="1685" name="Google Shape;1685;p44"/>
          <p:cNvSpPr/>
          <p:nvPr/>
        </p:nvSpPr>
        <p:spPr>
          <a:xfrm>
            <a:off x="3488353" y="4261776"/>
            <a:ext cx="492111" cy="486673"/>
          </a:xfrm>
          <a:custGeom>
            <a:rect b="b" l="l" r="r" t="t"/>
            <a:pathLst>
              <a:path extrusionOk="0" h="12619" w="1276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nvGrpSpPr>
          <p:cNvPr id="1686" name="Google Shape;1686;p44"/>
          <p:cNvGrpSpPr/>
          <p:nvPr/>
        </p:nvGrpSpPr>
        <p:grpSpPr>
          <a:xfrm>
            <a:off x="3490320" y="4941516"/>
            <a:ext cx="488485" cy="349953"/>
            <a:chOff x="-60621600" y="4145650"/>
            <a:chExt cx="316650" cy="226850"/>
          </a:xfrm>
        </p:grpSpPr>
        <p:sp>
          <p:nvSpPr>
            <p:cNvPr id="1687" name="Google Shape;1687;p44"/>
            <p:cNvSpPr/>
            <p:nvPr/>
          </p:nvSpPr>
          <p:spPr>
            <a:xfrm>
              <a:off x="-60463275" y="4249600"/>
              <a:ext cx="61450" cy="60675"/>
            </a:xfrm>
            <a:custGeom>
              <a:rect b="b" l="l" r="r" t="t"/>
              <a:pathLst>
                <a:path extrusionOk="0" h="2427" w="2458">
                  <a:moveTo>
                    <a:pt x="1229" y="1"/>
                  </a:moveTo>
                  <a:cubicBezTo>
                    <a:pt x="567" y="1"/>
                    <a:pt x="0" y="536"/>
                    <a:pt x="0" y="1198"/>
                  </a:cubicBezTo>
                  <a:cubicBezTo>
                    <a:pt x="0" y="1891"/>
                    <a:pt x="567" y="2427"/>
                    <a:pt x="1229" y="2427"/>
                  </a:cubicBezTo>
                  <a:cubicBezTo>
                    <a:pt x="1891" y="2427"/>
                    <a:pt x="2458" y="1891"/>
                    <a:pt x="2458" y="1198"/>
                  </a:cubicBezTo>
                  <a:cubicBezTo>
                    <a:pt x="2458" y="536"/>
                    <a:pt x="1891" y="1"/>
                    <a:pt x="1229"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88" name="Google Shape;1688;p44"/>
            <p:cNvSpPr/>
            <p:nvPr/>
          </p:nvSpPr>
          <p:spPr>
            <a:xfrm>
              <a:off x="-60526300" y="4249600"/>
              <a:ext cx="48075" cy="60675"/>
            </a:xfrm>
            <a:custGeom>
              <a:rect b="b" l="l" r="r" t="t"/>
              <a:pathLst>
                <a:path extrusionOk="0" h="2427" w="1923">
                  <a:moveTo>
                    <a:pt x="1261" y="1"/>
                  </a:moveTo>
                  <a:cubicBezTo>
                    <a:pt x="599" y="1"/>
                    <a:pt x="1" y="536"/>
                    <a:pt x="1" y="1198"/>
                  </a:cubicBezTo>
                  <a:cubicBezTo>
                    <a:pt x="1" y="1891"/>
                    <a:pt x="568" y="2427"/>
                    <a:pt x="1261" y="2427"/>
                  </a:cubicBezTo>
                  <a:cubicBezTo>
                    <a:pt x="1513" y="2427"/>
                    <a:pt x="1734" y="2364"/>
                    <a:pt x="1923" y="2238"/>
                  </a:cubicBezTo>
                  <a:cubicBezTo>
                    <a:pt x="1765" y="1923"/>
                    <a:pt x="1671" y="1576"/>
                    <a:pt x="1671" y="1198"/>
                  </a:cubicBezTo>
                  <a:cubicBezTo>
                    <a:pt x="1671" y="851"/>
                    <a:pt x="1765" y="505"/>
                    <a:pt x="1923" y="190"/>
                  </a:cubicBezTo>
                  <a:cubicBezTo>
                    <a:pt x="1734" y="64"/>
                    <a:pt x="1513" y="1"/>
                    <a:pt x="1261"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89" name="Google Shape;1689;p44"/>
            <p:cNvSpPr/>
            <p:nvPr/>
          </p:nvSpPr>
          <p:spPr>
            <a:xfrm>
              <a:off x="-60621600" y="4145650"/>
              <a:ext cx="316650" cy="226850"/>
            </a:xfrm>
            <a:custGeom>
              <a:rect b="b" l="l" r="r" t="t"/>
              <a:pathLst>
                <a:path extrusionOk="0" h="9074" w="12666">
                  <a:moveTo>
                    <a:pt x="11374" y="851"/>
                  </a:moveTo>
                  <a:cubicBezTo>
                    <a:pt x="11626" y="851"/>
                    <a:pt x="11815" y="1040"/>
                    <a:pt x="11815" y="1229"/>
                  </a:cubicBezTo>
                  <a:lnTo>
                    <a:pt x="11815" y="1670"/>
                  </a:lnTo>
                  <a:lnTo>
                    <a:pt x="788" y="1670"/>
                  </a:lnTo>
                  <a:lnTo>
                    <a:pt x="788" y="1229"/>
                  </a:lnTo>
                  <a:cubicBezTo>
                    <a:pt x="788" y="1008"/>
                    <a:pt x="977" y="851"/>
                    <a:pt x="1166" y="851"/>
                  </a:cubicBezTo>
                  <a:close/>
                  <a:moveTo>
                    <a:pt x="7562" y="3277"/>
                  </a:moveTo>
                  <a:cubicBezTo>
                    <a:pt x="8696" y="3277"/>
                    <a:pt x="9641" y="4222"/>
                    <a:pt x="9641" y="5356"/>
                  </a:cubicBezTo>
                  <a:cubicBezTo>
                    <a:pt x="9610" y="6522"/>
                    <a:pt x="8696" y="7467"/>
                    <a:pt x="7562" y="7467"/>
                  </a:cubicBezTo>
                  <a:cubicBezTo>
                    <a:pt x="7089" y="7467"/>
                    <a:pt x="6648" y="7309"/>
                    <a:pt x="6333" y="7026"/>
                  </a:cubicBezTo>
                  <a:cubicBezTo>
                    <a:pt x="5987" y="7309"/>
                    <a:pt x="5546" y="7467"/>
                    <a:pt x="5073" y="7467"/>
                  </a:cubicBezTo>
                  <a:cubicBezTo>
                    <a:pt x="3939" y="7467"/>
                    <a:pt x="2994" y="6522"/>
                    <a:pt x="2994" y="5356"/>
                  </a:cubicBezTo>
                  <a:cubicBezTo>
                    <a:pt x="2994" y="4222"/>
                    <a:pt x="3939" y="3277"/>
                    <a:pt x="5073" y="3277"/>
                  </a:cubicBezTo>
                  <a:cubicBezTo>
                    <a:pt x="5514" y="3277"/>
                    <a:pt x="5987" y="3434"/>
                    <a:pt x="6333" y="3718"/>
                  </a:cubicBezTo>
                  <a:cubicBezTo>
                    <a:pt x="6680" y="3434"/>
                    <a:pt x="7121" y="3277"/>
                    <a:pt x="7562" y="3277"/>
                  </a:cubicBezTo>
                  <a:close/>
                  <a:moveTo>
                    <a:pt x="1229" y="0"/>
                  </a:moveTo>
                  <a:cubicBezTo>
                    <a:pt x="536" y="0"/>
                    <a:pt x="1" y="567"/>
                    <a:pt x="1" y="1229"/>
                  </a:cubicBezTo>
                  <a:lnTo>
                    <a:pt x="1" y="7845"/>
                  </a:lnTo>
                  <a:cubicBezTo>
                    <a:pt x="1" y="8506"/>
                    <a:pt x="536" y="9073"/>
                    <a:pt x="1229" y="9073"/>
                  </a:cubicBezTo>
                  <a:lnTo>
                    <a:pt x="11406" y="9073"/>
                  </a:lnTo>
                  <a:cubicBezTo>
                    <a:pt x="12099" y="9073"/>
                    <a:pt x="12666" y="8506"/>
                    <a:pt x="12666" y="7845"/>
                  </a:cubicBezTo>
                  <a:lnTo>
                    <a:pt x="12666" y="1229"/>
                  </a:lnTo>
                  <a:cubicBezTo>
                    <a:pt x="12634" y="567"/>
                    <a:pt x="12099" y="0"/>
                    <a:pt x="11406"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690" name="Google Shape;1690;p44"/>
          <p:cNvGrpSpPr/>
          <p:nvPr/>
        </p:nvGrpSpPr>
        <p:grpSpPr>
          <a:xfrm>
            <a:off x="5272523" y="4872848"/>
            <a:ext cx="479963" cy="487289"/>
            <a:chOff x="-59400775" y="4084200"/>
            <a:chExt cx="311125" cy="315875"/>
          </a:xfrm>
        </p:grpSpPr>
        <p:sp>
          <p:nvSpPr>
            <p:cNvPr id="1691" name="Google Shape;1691;p44"/>
            <p:cNvSpPr/>
            <p:nvPr/>
          </p:nvSpPr>
          <p:spPr>
            <a:xfrm>
              <a:off x="-59400775" y="4317350"/>
              <a:ext cx="89800" cy="82725"/>
            </a:xfrm>
            <a:custGeom>
              <a:rect b="b" l="l" r="r" t="t"/>
              <a:pathLst>
                <a:path extrusionOk="0" h="3309" w="3592">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92" name="Google Shape;1692;p44"/>
            <p:cNvSpPr/>
            <p:nvPr/>
          </p:nvSpPr>
          <p:spPr>
            <a:xfrm>
              <a:off x="-59400000" y="4084200"/>
              <a:ext cx="89825" cy="212700"/>
            </a:xfrm>
            <a:custGeom>
              <a:rect b="b" l="l" r="r" t="t"/>
              <a:pathLst>
                <a:path extrusionOk="0" h="8508" w="3593">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93" name="Google Shape;1693;p44"/>
            <p:cNvSpPr/>
            <p:nvPr/>
          </p:nvSpPr>
          <p:spPr>
            <a:xfrm>
              <a:off x="-59290500" y="4317350"/>
              <a:ext cx="89800" cy="82725"/>
            </a:xfrm>
            <a:custGeom>
              <a:rect b="b" l="l" r="r" t="t"/>
              <a:pathLst>
                <a:path extrusionOk="0" h="3309" w="3592">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94" name="Google Shape;1694;p44"/>
            <p:cNvSpPr/>
            <p:nvPr/>
          </p:nvSpPr>
          <p:spPr>
            <a:xfrm>
              <a:off x="-59290500" y="4084200"/>
              <a:ext cx="89800" cy="212700"/>
            </a:xfrm>
            <a:custGeom>
              <a:rect b="b" l="l" r="r" t="t"/>
              <a:pathLst>
                <a:path extrusionOk="0" h="8508" w="3592">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95" name="Google Shape;1695;p44"/>
            <p:cNvSpPr/>
            <p:nvPr/>
          </p:nvSpPr>
          <p:spPr>
            <a:xfrm>
              <a:off x="-59181025" y="4317350"/>
              <a:ext cx="89800" cy="82725"/>
            </a:xfrm>
            <a:custGeom>
              <a:rect b="b" l="l" r="r" t="t"/>
              <a:pathLst>
                <a:path extrusionOk="0" h="3309" w="3592">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96" name="Google Shape;1696;p44"/>
            <p:cNvSpPr/>
            <p:nvPr/>
          </p:nvSpPr>
          <p:spPr>
            <a:xfrm>
              <a:off x="-59179450" y="4084200"/>
              <a:ext cx="89800" cy="212700"/>
            </a:xfrm>
            <a:custGeom>
              <a:rect b="b" l="l" r="r" t="t"/>
              <a:pathLst>
                <a:path extrusionOk="0" h="8508" w="3592">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697" name="Google Shape;1697;p44"/>
          <p:cNvGrpSpPr/>
          <p:nvPr/>
        </p:nvGrpSpPr>
        <p:grpSpPr>
          <a:xfrm>
            <a:off x="2904648" y="1840622"/>
            <a:ext cx="487251" cy="488485"/>
            <a:chOff x="-64044600" y="3360375"/>
            <a:chExt cx="315850" cy="316650"/>
          </a:xfrm>
        </p:grpSpPr>
        <p:sp>
          <p:nvSpPr>
            <p:cNvPr id="1698" name="Google Shape;1698;p44"/>
            <p:cNvSpPr/>
            <p:nvPr/>
          </p:nvSpPr>
          <p:spPr>
            <a:xfrm>
              <a:off x="-63980025" y="3532875"/>
              <a:ext cx="185900" cy="144150"/>
            </a:xfrm>
            <a:custGeom>
              <a:rect b="b" l="l" r="r" t="t"/>
              <a:pathLst>
                <a:path extrusionOk="0" h="5766" w="7436">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99" name="Google Shape;1699;p44"/>
            <p:cNvSpPr/>
            <p:nvPr/>
          </p:nvSpPr>
          <p:spPr>
            <a:xfrm>
              <a:off x="-64044600" y="3360375"/>
              <a:ext cx="315850" cy="152825"/>
            </a:xfrm>
            <a:custGeom>
              <a:rect b="b" l="l" r="r" t="t"/>
              <a:pathLst>
                <a:path extrusionOk="0" h="6113" w="12634">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00" name="Google Shape;1700;p44"/>
            <p:cNvSpPr/>
            <p:nvPr/>
          </p:nvSpPr>
          <p:spPr>
            <a:xfrm>
              <a:off x="-63945375" y="3408425"/>
              <a:ext cx="117375" cy="103200"/>
            </a:xfrm>
            <a:custGeom>
              <a:rect b="b" l="l" r="r" t="t"/>
              <a:pathLst>
                <a:path extrusionOk="0" h="4128" w="4695">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701" name="Google Shape;1701;p44"/>
          <p:cNvGrpSpPr/>
          <p:nvPr/>
        </p:nvGrpSpPr>
        <p:grpSpPr>
          <a:xfrm>
            <a:off x="2939879" y="2430692"/>
            <a:ext cx="416789" cy="489681"/>
            <a:chOff x="-64022550" y="3727425"/>
            <a:chExt cx="270175" cy="317425"/>
          </a:xfrm>
        </p:grpSpPr>
        <p:sp>
          <p:nvSpPr>
            <p:cNvPr id="1702" name="Google Shape;1702;p44"/>
            <p:cNvSpPr/>
            <p:nvPr/>
          </p:nvSpPr>
          <p:spPr>
            <a:xfrm>
              <a:off x="-64022550" y="3912500"/>
              <a:ext cx="270175" cy="90600"/>
            </a:xfrm>
            <a:custGeom>
              <a:rect b="b" l="l" r="r" t="t"/>
              <a:pathLst>
                <a:path extrusionOk="0" h="3624" w="10807">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03" name="Google Shape;1703;p44"/>
            <p:cNvSpPr/>
            <p:nvPr/>
          </p:nvSpPr>
          <p:spPr>
            <a:xfrm>
              <a:off x="-64000500" y="4023550"/>
              <a:ext cx="227650" cy="21300"/>
            </a:xfrm>
            <a:custGeom>
              <a:rect b="b" l="l" r="r" t="t"/>
              <a:pathLst>
                <a:path extrusionOk="0" h="852" w="9106">
                  <a:moveTo>
                    <a:pt x="0" y="1"/>
                  </a:moveTo>
                  <a:lnTo>
                    <a:pt x="0" y="442"/>
                  </a:lnTo>
                  <a:cubicBezTo>
                    <a:pt x="0" y="694"/>
                    <a:pt x="190" y="851"/>
                    <a:pt x="442" y="851"/>
                  </a:cubicBezTo>
                  <a:lnTo>
                    <a:pt x="8696" y="851"/>
                  </a:lnTo>
                  <a:cubicBezTo>
                    <a:pt x="8948" y="851"/>
                    <a:pt x="9105" y="631"/>
                    <a:pt x="9105" y="442"/>
                  </a:cubicBezTo>
                  <a:lnTo>
                    <a:pt x="9105"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04" name="Google Shape;1704;p44"/>
            <p:cNvSpPr/>
            <p:nvPr/>
          </p:nvSpPr>
          <p:spPr>
            <a:xfrm>
              <a:off x="-63960325" y="3727425"/>
              <a:ext cx="144925" cy="165425"/>
            </a:xfrm>
            <a:custGeom>
              <a:rect b="b" l="l" r="r" t="t"/>
              <a:pathLst>
                <a:path extrusionOk="0" h="6617" w="5797">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705" name="Google Shape;1705;p44"/>
          <p:cNvGrpSpPr/>
          <p:nvPr/>
        </p:nvGrpSpPr>
        <p:grpSpPr>
          <a:xfrm>
            <a:off x="2972063" y="3002557"/>
            <a:ext cx="352423" cy="489720"/>
            <a:chOff x="-64001300" y="4093650"/>
            <a:chExt cx="228450" cy="317450"/>
          </a:xfrm>
        </p:grpSpPr>
        <p:sp>
          <p:nvSpPr>
            <p:cNvPr id="1706" name="Google Shape;1706;p44"/>
            <p:cNvSpPr/>
            <p:nvPr/>
          </p:nvSpPr>
          <p:spPr>
            <a:xfrm>
              <a:off x="-63933550" y="4328375"/>
              <a:ext cx="93750" cy="40975"/>
            </a:xfrm>
            <a:custGeom>
              <a:rect b="b" l="l" r="r" t="t"/>
              <a:pathLst>
                <a:path extrusionOk="0" h="1639" w="3750">
                  <a:moveTo>
                    <a:pt x="1859" y="0"/>
                  </a:moveTo>
                  <a:cubicBezTo>
                    <a:pt x="1009" y="0"/>
                    <a:pt x="315" y="662"/>
                    <a:pt x="0" y="1638"/>
                  </a:cubicBezTo>
                  <a:lnTo>
                    <a:pt x="3749" y="1638"/>
                  </a:lnTo>
                  <a:cubicBezTo>
                    <a:pt x="3434" y="662"/>
                    <a:pt x="2710" y="0"/>
                    <a:pt x="1859"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07" name="Google Shape;1707;p44"/>
            <p:cNvSpPr/>
            <p:nvPr/>
          </p:nvSpPr>
          <p:spPr>
            <a:xfrm>
              <a:off x="-63980025" y="4135400"/>
              <a:ext cx="185900" cy="234725"/>
            </a:xfrm>
            <a:custGeom>
              <a:rect b="b" l="l" r="r" t="t"/>
              <a:pathLst>
                <a:path extrusionOk="0" h="9389" w="7436">
                  <a:moveTo>
                    <a:pt x="6617" y="1"/>
                  </a:moveTo>
                  <a:lnTo>
                    <a:pt x="6617" y="725"/>
                  </a:lnTo>
                  <a:cubicBezTo>
                    <a:pt x="6196" y="593"/>
                    <a:pt x="5771" y="530"/>
                    <a:pt x="5358" y="530"/>
                  </a:cubicBezTo>
                  <a:cubicBezTo>
                    <a:pt x="4686" y="530"/>
                    <a:pt x="4044" y="697"/>
                    <a:pt x="3498" y="1009"/>
                  </a:cubicBezTo>
                  <a:cubicBezTo>
                    <a:pt x="3103" y="1242"/>
                    <a:pt x="2617" y="1373"/>
                    <a:pt x="2085" y="1373"/>
                  </a:cubicBezTo>
                  <a:cubicBezTo>
                    <a:pt x="1683" y="1373"/>
                    <a:pt x="1254" y="1298"/>
                    <a:pt x="820" y="1135"/>
                  </a:cubicBezTo>
                  <a:lnTo>
                    <a:pt x="820" y="32"/>
                  </a:lnTo>
                  <a:lnTo>
                    <a:pt x="1" y="32"/>
                  </a:lnTo>
                  <a:lnTo>
                    <a:pt x="1" y="1418"/>
                  </a:lnTo>
                  <a:cubicBezTo>
                    <a:pt x="1" y="2867"/>
                    <a:pt x="820" y="4096"/>
                    <a:pt x="2017" y="4726"/>
                  </a:cubicBezTo>
                  <a:cubicBezTo>
                    <a:pt x="820" y="5356"/>
                    <a:pt x="1" y="6554"/>
                    <a:pt x="1" y="8034"/>
                  </a:cubicBezTo>
                  <a:lnTo>
                    <a:pt x="1" y="9389"/>
                  </a:lnTo>
                  <a:lnTo>
                    <a:pt x="820" y="9389"/>
                  </a:lnTo>
                  <a:lnTo>
                    <a:pt x="820" y="8034"/>
                  </a:lnTo>
                  <a:cubicBezTo>
                    <a:pt x="820" y="6396"/>
                    <a:pt x="2143" y="5104"/>
                    <a:pt x="3750" y="5104"/>
                  </a:cubicBezTo>
                  <a:cubicBezTo>
                    <a:pt x="5356" y="5104"/>
                    <a:pt x="6617" y="6396"/>
                    <a:pt x="6617" y="8034"/>
                  </a:cubicBezTo>
                  <a:lnTo>
                    <a:pt x="6617" y="9389"/>
                  </a:lnTo>
                  <a:lnTo>
                    <a:pt x="7436" y="9389"/>
                  </a:lnTo>
                  <a:lnTo>
                    <a:pt x="7436" y="9357"/>
                  </a:lnTo>
                  <a:lnTo>
                    <a:pt x="7436" y="7971"/>
                  </a:lnTo>
                  <a:cubicBezTo>
                    <a:pt x="7436" y="6522"/>
                    <a:pt x="6617" y="5293"/>
                    <a:pt x="5451" y="4663"/>
                  </a:cubicBezTo>
                  <a:cubicBezTo>
                    <a:pt x="6617" y="4033"/>
                    <a:pt x="7436" y="2836"/>
                    <a:pt x="7436" y="1355"/>
                  </a:cubicBezTo>
                  <a:lnTo>
                    <a:pt x="7436"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08" name="Google Shape;1708;p44"/>
            <p:cNvSpPr/>
            <p:nvPr/>
          </p:nvSpPr>
          <p:spPr>
            <a:xfrm>
              <a:off x="-64001300" y="4389800"/>
              <a:ext cx="228450" cy="21300"/>
            </a:xfrm>
            <a:custGeom>
              <a:rect b="b" l="l" r="r" t="t"/>
              <a:pathLst>
                <a:path extrusionOk="0" h="852" w="9138">
                  <a:moveTo>
                    <a:pt x="411" y="1"/>
                  </a:moveTo>
                  <a:cubicBezTo>
                    <a:pt x="190" y="1"/>
                    <a:pt x="1" y="221"/>
                    <a:pt x="1" y="410"/>
                  </a:cubicBezTo>
                  <a:cubicBezTo>
                    <a:pt x="1" y="631"/>
                    <a:pt x="190" y="851"/>
                    <a:pt x="411" y="851"/>
                  </a:cubicBezTo>
                  <a:lnTo>
                    <a:pt x="8696" y="851"/>
                  </a:lnTo>
                  <a:cubicBezTo>
                    <a:pt x="8917" y="851"/>
                    <a:pt x="9074" y="631"/>
                    <a:pt x="9074" y="410"/>
                  </a:cubicBezTo>
                  <a:cubicBezTo>
                    <a:pt x="9137" y="221"/>
                    <a:pt x="8917" y="1"/>
                    <a:pt x="8696"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09" name="Google Shape;1709;p44"/>
            <p:cNvSpPr/>
            <p:nvPr/>
          </p:nvSpPr>
          <p:spPr>
            <a:xfrm>
              <a:off x="-64001300" y="4093650"/>
              <a:ext cx="226875" cy="20500"/>
            </a:xfrm>
            <a:custGeom>
              <a:rect b="b" l="l" r="r" t="t"/>
              <a:pathLst>
                <a:path extrusionOk="0" h="820" w="9075">
                  <a:moveTo>
                    <a:pt x="411" y="1"/>
                  </a:moveTo>
                  <a:cubicBezTo>
                    <a:pt x="190" y="1"/>
                    <a:pt x="1" y="190"/>
                    <a:pt x="1" y="410"/>
                  </a:cubicBezTo>
                  <a:cubicBezTo>
                    <a:pt x="32" y="631"/>
                    <a:pt x="190" y="820"/>
                    <a:pt x="411" y="820"/>
                  </a:cubicBezTo>
                  <a:lnTo>
                    <a:pt x="8696" y="820"/>
                  </a:lnTo>
                  <a:cubicBezTo>
                    <a:pt x="8917" y="820"/>
                    <a:pt x="9074" y="631"/>
                    <a:pt x="9074" y="410"/>
                  </a:cubicBezTo>
                  <a:cubicBezTo>
                    <a:pt x="9074" y="158"/>
                    <a:pt x="8885" y="1"/>
                    <a:pt x="8696"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710" name="Google Shape;1710;p44"/>
          <p:cNvGrpSpPr/>
          <p:nvPr/>
        </p:nvGrpSpPr>
        <p:grpSpPr>
          <a:xfrm>
            <a:off x="1130735" y="3660280"/>
            <a:ext cx="479963" cy="488640"/>
            <a:chOff x="-62148800" y="3377700"/>
            <a:chExt cx="311125" cy="316750"/>
          </a:xfrm>
        </p:grpSpPr>
        <p:sp>
          <p:nvSpPr>
            <p:cNvPr id="1711" name="Google Shape;1711;p44"/>
            <p:cNvSpPr/>
            <p:nvPr/>
          </p:nvSpPr>
          <p:spPr>
            <a:xfrm>
              <a:off x="-62085775" y="3653375"/>
              <a:ext cx="185875" cy="41075"/>
            </a:xfrm>
            <a:custGeom>
              <a:rect b="b" l="l" r="r" t="t"/>
              <a:pathLst>
                <a:path extrusionOk="0" h="1643" w="7435">
                  <a:moveTo>
                    <a:pt x="819" y="1"/>
                  </a:moveTo>
                  <a:cubicBezTo>
                    <a:pt x="347" y="1"/>
                    <a:pt x="0" y="347"/>
                    <a:pt x="0" y="851"/>
                  </a:cubicBezTo>
                  <a:lnTo>
                    <a:pt x="0" y="1229"/>
                  </a:lnTo>
                  <a:cubicBezTo>
                    <a:pt x="0" y="1481"/>
                    <a:pt x="189" y="1639"/>
                    <a:pt x="410" y="1639"/>
                  </a:cubicBezTo>
                  <a:lnTo>
                    <a:pt x="7026" y="1639"/>
                  </a:lnTo>
                  <a:cubicBezTo>
                    <a:pt x="7044" y="1641"/>
                    <a:pt x="7062" y="1642"/>
                    <a:pt x="7080" y="1642"/>
                  </a:cubicBezTo>
                  <a:cubicBezTo>
                    <a:pt x="7300" y="1642"/>
                    <a:pt x="7435" y="1463"/>
                    <a:pt x="7435" y="1229"/>
                  </a:cubicBezTo>
                  <a:lnTo>
                    <a:pt x="7435" y="851"/>
                  </a:lnTo>
                  <a:cubicBezTo>
                    <a:pt x="7435" y="379"/>
                    <a:pt x="7089" y="1"/>
                    <a:pt x="6616"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12" name="Google Shape;1712;p44"/>
            <p:cNvSpPr/>
            <p:nvPr/>
          </p:nvSpPr>
          <p:spPr>
            <a:xfrm>
              <a:off x="-62148800" y="3377700"/>
              <a:ext cx="311125" cy="254425"/>
            </a:xfrm>
            <a:custGeom>
              <a:rect b="b" l="l" r="r" t="t"/>
              <a:pathLst>
                <a:path extrusionOk="0" h="10177" w="12445">
                  <a:moveTo>
                    <a:pt x="11626" y="1608"/>
                  </a:moveTo>
                  <a:lnTo>
                    <a:pt x="11626" y="2899"/>
                  </a:lnTo>
                  <a:cubicBezTo>
                    <a:pt x="11626" y="3939"/>
                    <a:pt x="10807" y="4853"/>
                    <a:pt x="9767" y="4916"/>
                  </a:cubicBezTo>
                  <a:cubicBezTo>
                    <a:pt x="9893" y="4538"/>
                    <a:pt x="9956" y="4128"/>
                    <a:pt x="9956" y="3718"/>
                  </a:cubicBezTo>
                  <a:lnTo>
                    <a:pt x="9956" y="1608"/>
                  </a:lnTo>
                  <a:close/>
                  <a:moveTo>
                    <a:pt x="2521" y="1639"/>
                  </a:moveTo>
                  <a:lnTo>
                    <a:pt x="2521" y="3718"/>
                  </a:lnTo>
                  <a:cubicBezTo>
                    <a:pt x="2521" y="4160"/>
                    <a:pt x="2616" y="4538"/>
                    <a:pt x="2710" y="4947"/>
                  </a:cubicBezTo>
                  <a:cubicBezTo>
                    <a:pt x="1702" y="4853"/>
                    <a:pt x="883" y="4002"/>
                    <a:pt x="883" y="2899"/>
                  </a:cubicBezTo>
                  <a:lnTo>
                    <a:pt x="883" y="1639"/>
                  </a:lnTo>
                  <a:close/>
                  <a:moveTo>
                    <a:pt x="6176" y="1576"/>
                  </a:moveTo>
                  <a:cubicBezTo>
                    <a:pt x="6333" y="1576"/>
                    <a:pt x="6491" y="1671"/>
                    <a:pt x="6554" y="1828"/>
                  </a:cubicBezTo>
                  <a:lnTo>
                    <a:pt x="6932" y="2647"/>
                  </a:lnTo>
                  <a:lnTo>
                    <a:pt x="7845" y="2773"/>
                  </a:lnTo>
                  <a:cubicBezTo>
                    <a:pt x="8003" y="2805"/>
                    <a:pt x="8129" y="2899"/>
                    <a:pt x="8160" y="3025"/>
                  </a:cubicBezTo>
                  <a:cubicBezTo>
                    <a:pt x="8349" y="3214"/>
                    <a:pt x="8318" y="3403"/>
                    <a:pt x="8192" y="3466"/>
                  </a:cubicBezTo>
                  <a:lnTo>
                    <a:pt x="7530" y="4097"/>
                  </a:lnTo>
                  <a:lnTo>
                    <a:pt x="7688" y="5010"/>
                  </a:lnTo>
                  <a:cubicBezTo>
                    <a:pt x="7719" y="5168"/>
                    <a:pt x="7656" y="5325"/>
                    <a:pt x="7530" y="5420"/>
                  </a:cubicBezTo>
                  <a:cubicBezTo>
                    <a:pt x="7452" y="5459"/>
                    <a:pt x="7363" y="5486"/>
                    <a:pt x="7268" y="5486"/>
                  </a:cubicBezTo>
                  <a:cubicBezTo>
                    <a:pt x="7210" y="5486"/>
                    <a:pt x="7149" y="5475"/>
                    <a:pt x="7089" y="5451"/>
                  </a:cubicBezTo>
                  <a:lnTo>
                    <a:pt x="6270" y="5010"/>
                  </a:lnTo>
                  <a:lnTo>
                    <a:pt x="5451" y="5451"/>
                  </a:lnTo>
                  <a:cubicBezTo>
                    <a:pt x="5380" y="5480"/>
                    <a:pt x="5309" y="5495"/>
                    <a:pt x="5241" y="5495"/>
                  </a:cubicBezTo>
                  <a:cubicBezTo>
                    <a:pt x="5158" y="5495"/>
                    <a:pt x="5079" y="5472"/>
                    <a:pt x="5010" y="5420"/>
                  </a:cubicBezTo>
                  <a:cubicBezTo>
                    <a:pt x="4884" y="5325"/>
                    <a:pt x="4821" y="5168"/>
                    <a:pt x="4852" y="5010"/>
                  </a:cubicBezTo>
                  <a:lnTo>
                    <a:pt x="5010" y="4097"/>
                  </a:lnTo>
                  <a:lnTo>
                    <a:pt x="4348" y="3466"/>
                  </a:lnTo>
                  <a:cubicBezTo>
                    <a:pt x="4222" y="3340"/>
                    <a:pt x="4191" y="3214"/>
                    <a:pt x="4222" y="3025"/>
                  </a:cubicBezTo>
                  <a:cubicBezTo>
                    <a:pt x="4254" y="2899"/>
                    <a:pt x="4411" y="2773"/>
                    <a:pt x="4537" y="2773"/>
                  </a:cubicBezTo>
                  <a:lnTo>
                    <a:pt x="5451" y="2647"/>
                  </a:lnTo>
                  <a:lnTo>
                    <a:pt x="5829" y="1828"/>
                  </a:lnTo>
                  <a:cubicBezTo>
                    <a:pt x="5924" y="1671"/>
                    <a:pt x="6018" y="1576"/>
                    <a:pt x="6176" y="1576"/>
                  </a:cubicBezTo>
                  <a:close/>
                  <a:moveTo>
                    <a:pt x="2931" y="1"/>
                  </a:moveTo>
                  <a:cubicBezTo>
                    <a:pt x="2679" y="1"/>
                    <a:pt x="2521" y="190"/>
                    <a:pt x="2521" y="410"/>
                  </a:cubicBezTo>
                  <a:lnTo>
                    <a:pt x="2521" y="852"/>
                  </a:lnTo>
                  <a:lnTo>
                    <a:pt x="442" y="852"/>
                  </a:lnTo>
                  <a:cubicBezTo>
                    <a:pt x="190" y="852"/>
                    <a:pt x="1" y="1041"/>
                    <a:pt x="1" y="1230"/>
                  </a:cubicBezTo>
                  <a:lnTo>
                    <a:pt x="1" y="2899"/>
                  </a:lnTo>
                  <a:cubicBezTo>
                    <a:pt x="1" y="4506"/>
                    <a:pt x="1292" y="5766"/>
                    <a:pt x="2931" y="5766"/>
                  </a:cubicBezTo>
                  <a:lnTo>
                    <a:pt x="3120" y="5766"/>
                  </a:lnTo>
                  <a:cubicBezTo>
                    <a:pt x="3561" y="6428"/>
                    <a:pt x="4222" y="6932"/>
                    <a:pt x="4978" y="7216"/>
                  </a:cubicBezTo>
                  <a:lnTo>
                    <a:pt x="4978" y="8507"/>
                  </a:lnTo>
                  <a:cubicBezTo>
                    <a:pt x="4506" y="8507"/>
                    <a:pt x="4128" y="8854"/>
                    <a:pt x="4128" y="9358"/>
                  </a:cubicBezTo>
                  <a:lnTo>
                    <a:pt x="4128" y="10177"/>
                  </a:lnTo>
                  <a:lnTo>
                    <a:pt x="8286" y="10177"/>
                  </a:lnTo>
                  <a:lnTo>
                    <a:pt x="8286" y="9358"/>
                  </a:lnTo>
                  <a:cubicBezTo>
                    <a:pt x="8286" y="8885"/>
                    <a:pt x="7908" y="8507"/>
                    <a:pt x="7436" y="8507"/>
                  </a:cubicBezTo>
                  <a:lnTo>
                    <a:pt x="7436" y="7216"/>
                  </a:lnTo>
                  <a:cubicBezTo>
                    <a:pt x="8192" y="6932"/>
                    <a:pt x="8854" y="6428"/>
                    <a:pt x="9295" y="5766"/>
                  </a:cubicBezTo>
                  <a:lnTo>
                    <a:pt x="9484" y="5766"/>
                  </a:lnTo>
                  <a:cubicBezTo>
                    <a:pt x="11122" y="5766"/>
                    <a:pt x="12414" y="4475"/>
                    <a:pt x="12414" y="2899"/>
                  </a:cubicBezTo>
                  <a:lnTo>
                    <a:pt x="12414" y="1230"/>
                  </a:lnTo>
                  <a:cubicBezTo>
                    <a:pt x="12445" y="978"/>
                    <a:pt x="12288" y="852"/>
                    <a:pt x="12067" y="852"/>
                  </a:cubicBezTo>
                  <a:lnTo>
                    <a:pt x="9956" y="852"/>
                  </a:lnTo>
                  <a:lnTo>
                    <a:pt x="9956" y="410"/>
                  </a:lnTo>
                  <a:cubicBezTo>
                    <a:pt x="9956" y="158"/>
                    <a:pt x="9767" y="1"/>
                    <a:pt x="9547"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713" name="Google Shape;1713;p44"/>
          <p:cNvGrpSpPr/>
          <p:nvPr/>
        </p:nvGrpSpPr>
        <p:grpSpPr>
          <a:xfrm>
            <a:off x="1125278" y="4260276"/>
            <a:ext cx="490876" cy="489720"/>
            <a:chOff x="-62154300" y="3743950"/>
            <a:chExt cx="318200" cy="317450"/>
          </a:xfrm>
        </p:grpSpPr>
        <p:sp>
          <p:nvSpPr>
            <p:cNvPr id="1714" name="Google Shape;1714;p44"/>
            <p:cNvSpPr/>
            <p:nvPr/>
          </p:nvSpPr>
          <p:spPr>
            <a:xfrm>
              <a:off x="-61992850" y="3743950"/>
              <a:ext cx="63825" cy="69150"/>
            </a:xfrm>
            <a:custGeom>
              <a:rect b="b" l="l" r="r" t="t"/>
              <a:pathLst>
                <a:path extrusionOk="0" h="2766" w="2553">
                  <a:moveTo>
                    <a:pt x="1261" y="1"/>
                  </a:moveTo>
                  <a:cubicBezTo>
                    <a:pt x="1009" y="1"/>
                    <a:pt x="851" y="221"/>
                    <a:pt x="851" y="410"/>
                  </a:cubicBezTo>
                  <a:lnTo>
                    <a:pt x="851" y="1355"/>
                  </a:lnTo>
                  <a:lnTo>
                    <a:pt x="725" y="1229"/>
                  </a:lnTo>
                  <a:cubicBezTo>
                    <a:pt x="646" y="1151"/>
                    <a:pt x="544" y="1111"/>
                    <a:pt x="442" y="1111"/>
                  </a:cubicBezTo>
                  <a:cubicBezTo>
                    <a:pt x="339" y="1111"/>
                    <a:pt x="237" y="1151"/>
                    <a:pt x="158" y="1229"/>
                  </a:cubicBezTo>
                  <a:cubicBezTo>
                    <a:pt x="1" y="1387"/>
                    <a:pt x="1" y="1670"/>
                    <a:pt x="158" y="1828"/>
                  </a:cubicBezTo>
                  <a:lnTo>
                    <a:pt x="977" y="2647"/>
                  </a:lnTo>
                  <a:cubicBezTo>
                    <a:pt x="1056" y="2726"/>
                    <a:pt x="1166" y="2765"/>
                    <a:pt x="1277" y="2765"/>
                  </a:cubicBezTo>
                  <a:cubicBezTo>
                    <a:pt x="1387" y="2765"/>
                    <a:pt x="1497" y="2726"/>
                    <a:pt x="1576" y="2647"/>
                  </a:cubicBezTo>
                  <a:lnTo>
                    <a:pt x="2395" y="1828"/>
                  </a:lnTo>
                  <a:cubicBezTo>
                    <a:pt x="2553" y="1670"/>
                    <a:pt x="2553" y="1387"/>
                    <a:pt x="2395" y="1229"/>
                  </a:cubicBezTo>
                  <a:cubicBezTo>
                    <a:pt x="2316" y="1151"/>
                    <a:pt x="2206" y="1111"/>
                    <a:pt x="2096" y="1111"/>
                  </a:cubicBezTo>
                  <a:cubicBezTo>
                    <a:pt x="1985" y="1111"/>
                    <a:pt x="1875" y="1151"/>
                    <a:pt x="1796" y="1229"/>
                  </a:cubicBezTo>
                  <a:lnTo>
                    <a:pt x="1670" y="1355"/>
                  </a:lnTo>
                  <a:lnTo>
                    <a:pt x="1670" y="410"/>
                  </a:lnTo>
                  <a:cubicBezTo>
                    <a:pt x="1670" y="221"/>
                    <a:pt x="1481" y="1"/>
                    <a:pt x="1261"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15" name="Google Shape;1715;p44"/>
            <p:cNvSpPr/>
            <p:nvPr/>
          </p:nvSpPr>
          <p:spPr>
            <a:xfrm>
              <a:off x="-62154300" y="3785700"/>
              <a:ext cx="318200" cy="275700"/>
            </a:xfrm>
            <a:custGeom>
              <a:rect b="b" l="l" r="r" t="t"/>
              <a:pathLst>
                <a:path extrusionOk="0" h="11028" w="12728">
                  <a:moveTo>
                    <a:pt x="5261" y="3560"/>
                  </a:moveTo>
                  <a:cubicBezTo>
                    <a:pt x="5513" y="3560"/>
                    <a:pt x="5671" y="3781"/>
                    <a:pt x="5671" y="4002"/>
                  </a:cubicBezTo>
                  <a:lnTo>
                    <a:pt x="5671" y="5671"/>
                  </a:lnTo>
                  <a:cubicBezTo>
                    <a:pt x="5671" y="5892"/>
                    <a:pt x="5450" y="6112"/>
                    <a:pt x="5261" y="6112"/>
                  </a:cubicBezTo>
                  <a:cubicBezTo>
                    <a:pt x="5072" y="6112"/>
                    <a:pt x="4820" y="5892"/>
                    <a:pt x="4820" y="5671"/>
                  </a:cubicBezTo>
                  <a:lnTo>
                    <a:pt x="4820" y="4002"/>
                  </a:lnTo>
                  <a:cubicBezTo>
                    <a:pt x="4820" y="3781"/>
                    <a:pt x="5041" y="3560"/>
                    <a:pt x="5261" y="3560"/>
                  </a:cubicBezTo>
                  <a:close/>
                  <a:moveTo>
                    <a:pt x="7719" y="3560"/>
                  </a:moveTo>
                  <a:cubicBezTo>
                    <a:pt x="7908" y="3560"/>
                    <a:pt x="8128" y="3781"/>
                    <a:pt x="8128" y="4002"/>
                  </a:cubicBezTo>
                  <a:lnTo>
                    <a:pt x="8128" y="5671"/>
                  </a:lnTo>
                  <a:cubicBezTo>
                    <a:pt x="8128" y="5892"/>
                    <a:pt x="7939" y="6112"/>
                    <a:pt x="7719" y="6112"/>
                  </a:cubicBezTo>
                  <a:cubicBezTo>
                    <a:pt x="7467" y="6112"/>
                    <a:pt x="7309" y="5892"/>
                    <a:pt x="7309" y="5671"/>
                  </a:cubicBezTo>
                  <a:lnTo>
                    <a:pt x="7309" y="4002"/>
                  </a:lnTo>
                  <a:cubicBezTo>
                    <a:pt x="7309" y="3781"/>
                    <a:pt x="7498" y="3560"/>
                    <a:pt x="7719" y="3560"/>
                  </a:cubicBezTo>
                  <a:close/>
                  <a:moveTo>
                    <a:pt x="10239" y="3560"/>
                  </a:moveTo>
                  <a:cubicBezTo>
                    <a:pt x="10460" y="3560"/>
                    <a:pt x="10617" y="3781"/>
                    <a:pt x="10617" y="4002"/>
                  </a:cubicBezTo>
                  <a:lnTo>
                    <a:pt x="10617" y="5671"/>
                  </a:lnTo>
                  <a:cubicBezTo>
                    <a:pt x="10617" y="5892"/>
                    <a:pt x="10428" y="6112"/>
                    <a:pt x="10239" y="6112"/>
                  </a:cubicBezTo>
                  <a:cubicBezTo>
                    <a:pt x="9987" y="6112"/>
                    <a:pt x="9798" y="5892"/>
                    <a:pt x="9798" y="5671"/>
                  </a:cubicBezTo>
                  <a:lnTo>
                    <a:pt x="9798" y="4002"/>
                  </a:lnTo>
                  <a:cubicBezTo>
                    <a:pt x="9798" y="3781"/>
                    <a:pt x="9987" y="3560"/>
                    <a:pt x="10239" y="3560"/>
                  </a:cubicBezTo>
                  <a:close/>
                  <a:moveTo>
                    <a:pt x="5230" y="9357"/>
                  </a:moveTo>
                  <a:cubicBezTo>
                    <a:pt x="5450" y="9357"/>
                    <a:pt x="5608" y="9578"/>
                    <a:pt x="5608" y="9767"/>
                  </a:cubicBezTo>
                  <a:cubicBezTo>
                    <a:pt x="5608" y="9987"/>
                    <a:pt x="5419" y="10208"/>
                    <a:pt x="5230" y="10208"/>
                  </a:cubicBezTo>
                  <a:cubicBezTo>
                    <a:pt x="5041" y="10208"/>
                    <a:pt x="4789" y="9987"/>
                    <a:pt x="4789" y="9767"/>
                  </a:cubicBezTo>
                  <a:cubicBezTo>
                    <a:pt x="4820" y="9578"/>
                    <a:pt x="5041" y="9357"/>
                    <a:pt x="5230" y="9357"/>
                  </a:cubicBezTo>
                  <a:close/>
                  <a:moveTo>
                    <a:pt x="9924" y="9357"/>
                  </a:moveTo>
                  <a:cubicBezTo>
                    <a:pt x="10145" y="9357"/>
                    <a:pt x="10302" y="9578"/>
                    <a:pt x="10302" y="9767"/>
                  </a:cubicBezTo>
                  <a:cubicBezTo>
                    <a:pt x="10302" y="9987"/>
                    <a:pt x="10113" y="10208"/>
                    <a:pt x="9924" y="10208"/>
                  </a:cubicBezTo>
                  <a:cubicBezTo>
                    <a:pt x="9704" y="10208"/>
                    <a:pt x="9515" y="9987"/>
                    <a:pt x="9515" y="9767"/>
                  </a:cubicBezTo>
                  <a:cubicBezTo>
                    <a:pt x="9515" y="9578"/>
                    <a:pt x="9704" y="9357"/>
                    <a:pt x="9924" y="9357"/>
                  </a:cubicBezTo>
                  <a:close/>
                  <a:moveTo>
                    <a:pt x="441" y="0"/>
                  </a:moveTo>
                  <a:cubicBezTo>
                    <a:pt x="189" y="0"/>
                    <a:pt x="0" y="189"/>
                    <a:pt x="0" y="378"/>
                  </a:cubicBezTo>
                  <a:cubicBezTo>
                    <a:pt x="0" y="599"/>
                    <a:pt x="347" y="820"/>
                    <a:pt x="536" y="820"/>
                  </a:cubicBezTo>
                  <a:lnTo>
                    <a:pt x="2111" y="820"/>
                  </a:lnTo>
                  <a:cubicBezTo>
                    <a:pt x="2174" y="1103"/>
                    <a:pt x="3245" y="6711"/>
                    <a:pt x="3308" y="6994"/>
                  </a:cubicBezTo>
                  <a:cubicBezTo>
                    <a:pt x="2867" y="7184"/>
                    <a:pt x="2584" y="7625"/>
                    <a:pt x="2584" y="8097"/>
                  </a:cubicBezTo>
                  <a:cubicBezTo>
                    <a:pt x="2584" y="8759"/>
                    <a:pt x="3151" y="9326"/>
                    <a:pt x="3812" y="9326"/>
                  </a:cubicBezTo>
                  <a:lnTo>
                    <a:pt x="4001" y="9326"/>
                  </a:lnTo>
                  <a:cubicBezTo>
                    <a:pt x="3970" y="9452"/>
                    <a:pt x="3938" y="9609"/>
                    <a:pt x="3938" y="9767"/>
                  </a:cubicBezTo>
                  <a:cubicBezTo>
                    <a:pt x="3938" y="10429"/>
                    <a:pt x="4474" y="11027"/>
                    <a:pt x="5167" y="11027"/>
                  </a:cubicBezTo>
                  <a:cubicBezTo>
                    <a:pt x="5829" y="11027"/>
                    <a:pt x="6364" y="10460"/>
                    <a:pt x="6364" y="9767"/>
                  </a:cubicBezTo>
                  <a:cubicBezTo>
                    <a:pt x="6364" y="9609"/>
                    <a:pt x="6333" y="9483"/>
                    <a:pt x="6301" y="9326"/>
                  </a:cubicBezTo>
                  <a:lnTo>
                    <a:pt x="8664" y="9326"/>
                  </a:lnTo>
                  <a:cubicBezTo>
                    <a:pt x="8632" y="9452"/>
                    <a:pt x="8569" y="9609"/>
                    <a:pt x="8569" y="9767"/>
                  </a:cubicBezTo>
                  <a:cubicBezTo>
                    <a:pt x="8569" y="10429"/>
                    <a:pt x="9137" y="11027"/>
                    <a:pt x="9798" y="11027"/>
                  </a:cubicBezTo>
                  <a:cubicBezTo>
                    <a:pt x="10460" y="11027"/>
                    <a:pt x="11027" y="10460"/>
                    <a:pt x="11027" y="9767"/>
                  </a:cubicBezTo>
                  <a:cubicBezTo>
                    <a:pt x="11027" y="9609"/>
                    <a:pt x="10995" y="9483"/>
                    <a:pt x="10932" y="9357"/>
                  </a:cubicBezTo>
                  <a:lnTo>
                    <a:pt x="11562" y="9357"/>
                  </a:lnTo>
                  <a:cubicBezTo>
                    <a:pt x="11814" y="9357"/>
                    <a:pt x="12003" y="9168"/>
                    <a:pt x="12003" y="8979"/>
                  </a:cubicBezTo>
                  <a:cubicBezTo>
                    <a:pt x="12003" y="8727"/>
                    <a:pt x="11814" y="8538"/>
                    <a:pt x="11562" y="8538"/>
                  </a:cubicBezTo>
                  <a:lnTo>
                    <a:pt x="3749" y="8538"/>
                  </a:lnTo>
                  <a:cubicBezTo>
                    <a:pt x="3497" y="8538"/>
                    <a:pt x="3308" y="8349"/>
                    <a:pt x="3308" y="8160"/>
                  </a:cubicBezTo>
                  <a:cubicBezTo>
                    <a:pt x="3308" y="7940"/>
                    <a:pt x="3497" y="7719"/>
                    <a:pt x="3749" y="7719"/>
                  </a:cubicBezTo>
                  <a:lnTo>
                    <a:pt x="11468" y="7719"/>
                  </a:lnTo>
                  <a:cubicBezTo>
                    <a:pt x="11657" y="7719"/>
                    <a:pt x="11846" y="7562"/>
                    <a:pt x="11846" y="7373"/>
                  </a:cubicBezTo>
                  <a:lnTo>
                    <a:pt x="12665" y="2395"/>
                  </a:lnTo>
                  <a:cubicBezTo>
                    <a:pt x="12728" y="2143"/>
                    <a:pt x="12508" y="1922"/>
                    <a:pt x="12287" y="1922"/>
                  </a:cubicBezTo>
                  <a:lnTo>
                    <a:pt x="3056" y="1922"/>
                  </a:lnTo>
                  <a:lnTo>
                    <a:pt x="2741" y="347"/>
                  </a:lnTo>
                  <a:cubicBezTo>
                    <a:pt x="2710" y="158"/>
                    <a:pt x="2552" y="0"/>
                    <a:pt x="2363"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716" name="Google Shape;1716;p44"/>
          <p:cNvGrpSpPr/>
          <p:nvPr/>
        </p:nvGrpSpPr>
        <p:grpSpPr>
          <a:xfrm>
            <a:off x="1125259" y="4872250"/>
            <a:ext cx="490915" cy="488485"/>
            <a:chOff x="-62151950" y="4111775"/>
            <a:chExt cx="318225" cy="316650"/>
          </a:xfrm>
        </p:grpSpPr>
        <p:sp>
          <p:nvSpPr>
            <p:cNvPr id="1717" name="Google Shape;1717;p44"/>
            <p:cNvSpPr/>
            <p:nvPr/>
          </p:nvSpPr>
          <p:spPr>
            <a:xfrm>
              <a:off x="-62151950" y="4407925"/>
              <a:ext cx="318225" cy="20500"/>
            </a:xfrm>
            <a:custGeom>
              <a:rect b="b" l="l" r="r" t="t"/>
              <a:pathLst>
                <a:path extrusionOk="0" h="820" w="12729">
                  <a:moveTo>
                    <a:pt x="442" y="0"/>
                  </a:moveTo>
                  <a:cubicBezTo>
                    <a:pt x="221" y="0"/>
                    <a:pt x="1" y="189"/>
                    <a:pt x="1" y="441"/>
                  </a:cubicBezTo>
                  <a:cubicBezTo>
                    <a:pt x="1" y="662"/>
                    <a:pt x="221" y="819"/>
                    <a:pt x="442" y="819"/>
                  </a:cubicBezTo>
                  <a:lnTo>
                    <a:pt x="12288" y="819"/>
                  </a:lnTo>
                  <a:cubicBezTo>
                    <a:pt x="12540" y="819"/>
                    <a:pt x="12697" y="630"/>
                    <a:pt x="12697" y="441"/>
                  </a:cubicBezTo>
                  <a:cubicBezTo>
                    <a:pt x="12729" y="158"/>
                    <a:pt x="12540" y="0"/>
                    <a:pt x="12288"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18" name="Google Shape;1718;p44"/>
            <p:cNvSpPr/>
            <p:nvPr/>
          </p:nvSpPr>
          <p:spPr>
            <a:xfrm>
              <a:off x="-62151950" y="4283475"/>
              <a:ext cx="84300" cy="104000"/>
            </a:xfrm>
            <a:custGeom>
              <a:rect b="b" l="l" r="r" t="t"/>
              <a:pathLst>
                <a:path extrusionOk="0" h="4160" w="3372">
                  <a:moveTo>
                    <a:pt x="1009" y="0"/>
                  </a:moveTo>
                  <a:cubicBezTo>
                    <a:pt x="442" y="0"/>
                    <a:pt x="1" y="442"/>
                    <a:pt x="1" y="1009"/>
                  </a:cubicBezTo>
                  <a:lnTo>
                    <a:pt x="1" y="3214"/>
                  </a:lnTo>
                  <a:cubicBezTo>
                    <a:pt x="64" y="3718"/>
                    <a:pt x="473" y="4159"/>
                    <a:pt x="1009" y="4159"/>
                  </a:cubicBezTo>
                  <a:lnTo>
                    <a:pt x="2363" y="4159"/>
                  </a:lnTo>
                  <a:cubicBezTo>
                    <a:pt x="2931" y="4159"/>
                    <a:pt x="3372" y="3718"/>
                    <a:pt x="3372" y="3214"/>
                  </a:cubicBezTo>
                  <a:lnTo>
                    <a:pt x="3372" y="1009"/>
                  </a:lnTo>
                  <a:cubicBezTo>
                    <a:pt x="3372" y="442"/>
                    <a:pt x="2931" y="0"/>
                    <a:pt x="2363"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19" name="Google Shape;1719;p44"/>
            <p:cNvSpPr/>
            <p:nvPr/>
          </p:nvSpPr>
          <p:spPr>
            <a:xfrm>
              <a:off x="-62033800" y="4111775"/>
              <a:ext cx="82725" cy="275700"/>
            </a:xfrm>
            <a:custGeom>
              <a:rect b="b" l="l" r="r" t="t"/>
              <a:pathLst>
                <a:path extrusionOk="0" h="11028" w="3309">
                  <a:moveTo>
                    <a:pt x="946" y="0"/>
                  </a:moveTo>
                  <a:cubicBezTo>
                    <a:pt x="410" y="0"/>
                    <a:pt x="0" y="410"/>
                    <a:pt x="0" y="977"/>
                  </a:cubicBezTo>
                  <a:lnTo>
                    <a:pt x="0" y="10082"/>
                  </a:lnTo>
                  <a:cubicBezTo>
                    <a:pt x="0" y="10618"/>
                    <a:pt x="441" y="11027"/>
                    <a:pt x="946" y="11027"/>
                  </a:cubicBezTo>
                  <a:lnTo>
                    <a:pt x="2332" y="11027"/>
                  </a:lnTo>
                  <a:cubicBezTo>
                    <a:pt x="2899" y="11027"/>
                    <a:pt x="3308" y="10586"/>
                    <a:pt x="3308" y="10082"/>
                  </a:cubicBezTo>
                  <a:lnTo>
                    <a:pt x="3308" y="977"/>
                  </a:lnTo>
                  <a:cubicBezTo>
                    <a:pt x="3308" y="410"/>
                    <a:pt x="2899" y="0"/>
                    <a:pt x="2332"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20" name="Google Shape;1720;p44"/>
            <p:cNvSpPr/>
            <p:nvPr/>
          </p:nvSpPr>
          <p:spPr>
            <a:xfrm>
              <a:off x="-61916450" y="4200775"/>
              <a:ext cx="82725" cy="186700"/>
            </a:xfrm>
            <a:custGeom>
              <a:rect b="b" l="l" r="r" t="t"/>
              <a:pathLst>
                <a:path extrusionOk="0" h="7468" w="3309">
                  <a:moveTo>
                    <a:pt x="946" y="0"/>
                  </a:moveTo>
                  <a:cubicBezTo>
                    <a:pt x="410" y="0"/>
                    <a:pt x="1" y="442"/>
                    <a:pt x="1" y="1009"/>
                  </a:cubicBezTo>
                  <a:lnTo>
                    <a:pt x="1" y="6522"/>
                  </a:lnTo>
                  <a:cubicBezTo>
                    <a:pt x="1" y="7058"/>
                    <a:pt x="442" y="7467"/>
                    <a:pt x="946" y="7467"/>
                  </a:cubicBezTo>
                  <a:lnTo>
                    <a:pt x="2332" y="7467"/>
                  </a:lnTo>
                  <a:cubicBezTo>
                    <a:pt x="2868" y="7467"/>
                    <a:pt x="3309" y="7026"/>
                    <a:pt x="3309" y="6522"/>
                  </a:cubicBezTo>
                  <a:lnTo>
                    <a:pt x="3309" y="1009"/>
                  </a:lnTo>
                  <a:cubicBezTo>
                    <a:pt x="3309" y="442"/>
                    <a:pt x="2868" y="0"/>
                    <a:pt x="2332"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721" name="Google Shape;1721;p44"/>
          <p:cNvGrpSpPr/>
          <p:nvPr/>
        </p:nvGrpSpPr>
        <p:grpSpPr>
          <a:xfrm>
            <a:off x="4083425" y="3659644"/>
            <a:ext cx="490876" cy="489912"/>
            <a:chOff x="-60254550" y="3367325"/>
            <a:chExt cx="318200" cy="317575"/>
          </a:xfrm>
        </p:grpSpPr>
        <p:sp>
          <p:nvSpPr>
            <p:cNvPr id="1722" name="Google Shape;1722;p44"/>
            <p:cNvSpPr/>
            <p:nvPr/>
          </p:nvSpPr>
          <p:spPr>
            <a:xfrm>
              <a:off x="-60219125" y="3367325"/>
              <a:ext cx="51225" cy="103575"/>
            </a:xfrm>
            <a:custGeom>
              <a:rect b="b" l="l" r="r" t="t"/>
              <a:pathLst>
                <a:path extrusionOk="0" h="4143" w="2049">
                  <a:moveTo>
                    <a:pt x="1051" y="0"/>
                  </a:moveTo>
                  <a:cubicBezTo>
                    <a:pt x="935" y="0"/>
                    <a:pt x="815" y="57"/>
                    <a:pt x="725" y="164"/>
                  </a:cubicBezTo>
                  <a:cubicBezTo>
                    <a:pt x="568" y="290"/>
                    <a:pt x="568" y="573"/>
                    <a:pt x="757" y="731"/>
                  </a:cubicBezTo>
                  <a:cubicBezTo>
                    <a:pt x="1103" y="1046"/>
                    <a:pt x="1103" y="1456"/>
                    <a:pt x="757" y="1771"/>
                  </a:cubicBezTo>
                  <a:cubicBezTo>
                    <a:pt x="32" y="2401"/>
                    <a:pt x="1" y="3377"/>
                    <a:pt x="757" y="4039"/>
                  </a:cubicBezTo>
                  <a:cubicBezTo>
                    <a:pt x="828" y="4110"/>
                    <a:pt x="924" y="4143"/>
                    <a:pt x="1023" y="4143"/>
                  </a:cubicBezTo>
                  <a:cubicBezTo>
                    <a:pt x="1144" y="4143"/>
                    <a:pt x="1269" y="4094"/>
                    <a:pt x="1356" y="4007"/>
                  </a:cubicBezTo>
                  <a:cubicBezTo>
                    <a:pt x="1513" y="3850"/>
                    <a:pt x="1513" y="3566"/>
                    <a:pt x="1292" y="3409"/>
                  </a:cubicBezTo>
                  <a:cubicBezTo>
                    <a:pt x="946" y="3094"/>
                    <a:pt x="946" y="2716"/>
                    <a:pt x="1292" y="2401"/>
                  </a:cubicBezTo>
                  <a:cubicBezTo>
                    <a:pt x="2017" y="1771"/>
                    <a:pt x="2049" y="762"/>
                    <a:pt x="1292" y="101"/>
                  </a:cubicBezTo>
                  <a:cubicBezTo>
                    <a:pt x="1224" y="33"/>
                    <a:pt x="1139" y="0"/>
                    <a:pt x="1051"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23" name="Google Shape;1723;p44"/>
            <p:cNvSpPr/>
            <p:nvPr/>
          </p:nvSpPr>
          <p:spPr>
            <a:xfrm>
              <a:off x="-60156900" y="3367325"/>
              <a:ext cx="51225" cy="103575"/>
            </a:xfrm>
            <a:custGeom>
              <a:rect b="b" l="l" r="r" t="t"/>
              <a:pathLst>
                <a:path extrusionOk="0" h="4143" w="2049">
                  <a:moveTo>
                    <a:pt x="1038" y="0"/>
                  </a:moveTo>
                  <a:cubicBezTo>
                    <a:pt x="913" y="0"/>
                    <a:pt x="783" y="57"/>
                    <a:pt x="694" y="164"/>
                  </a:cubicBezTo>
                  <a:cubicBezTo>
                    <a:pt x="536" y="290"/>
                    <a:pt x="536" y="573"/>
                    <a:pt x="757" y="731"/>
                  </a:cubicBezTo>
                  <a:cubicBezTo>
                    <a:pt x="1103" y="1046"/>
                    <a:pt x="1103" y="1456"/>
                    <a:pt x="757" y="1771"/>
                  </a:cubicBezTo>
                  <a:cubicBezTo>
                    <a:pt x="32" y="2401"/>
                    <a:pt x="1" y="3377"/>
                    <a:pt x="757" y="4039"/>
                  </a:cubicBezTo>
                  <a:cubicBezTo>
                    <a:pt x="828" y="4110"/>
                    <a:pt x="918" y="4143"/>
                    <a:pt x="1010" y="4143"/>
                  </a:cubicBezTo>
                  <a:cubicBezTo>
                    <a:pt x="1122" y="4143"/>
                    <a:pt x="1237" y="4094"/>
                    <a:pt x="1324" y="4007"/>
                  </a:cubicBezTo>
                  <a:cubicBezTo>
                    <a:pt x="1481" y="3850"/>
                    <a:pt x="1481" y="3566"/>
                    <a:pt x="1292" y="3409"/>
                  </a:cubicBezTo>
                  <a:cubicBezTo>
                    <a:pt x="946" y="3094"/>
                    <a:pt x="946" y="2716"/>
                    <a:pt x="1292" y="2401"/>
                  </a:cubicBezTo>
                  <a:cubicBezTo>
                    <a:pt x="2017" y="1771"/>
                    <a:pt x="2049" y="762"/>
                    <a:pt x="1292" y="101"/>
                  </a:cubicBezTo>
                  <a:cubicBezTo>
                    <a:pt x="1224" y="33"/>
                    <a:pt x="1133" y="0"/>
                    <a:pt x="1038"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24" name="Google Shape;1724;p44"/>
            <p:cNvSpPr/>
            <p:nvPr/>
          </p:nvSpPr>
          <p:spPr>
            <a:xfrm>
              <a:off x="-60094675" y="3367325"/>
              <a:ext cx="51225" cy="103575"/>
            </a:xfrm>
            <a:custGeom>
              <a:rect b="b" l="l" r="r" t="t"/>
              <a:pathLst>
                <a:path extrusionOk="0" h="4143" w="2049">
                  <a:moveTo>
                    <a:pt x="1038" y="0"/>
                  </a:moveTo>
                  <a:cubicBezTo>
                    <a:pt x="913" y="0"/>
                    <a:pt x="783" y="57"/>
                    <a:pt x="694" y="164"/>
                  </a:cubicBezTo>
                  <a:cubicBezTo>
                    <a:pt x="536" y="290"/>
                    <a:pt x="536" y="573"/>
                    <a:pt x="725" y="731"/>
                  </a:cubicBezTo>
                  <a:cubicBezTo>
                    <a:pt x="1103" y="1046"/>
                    <a:pt x="1103" y="1456"/>
                    <a:pt x="725" y="1771"/>
                  </a:cubicBezTo>
                  <a:cubicBezTo>
                    <a:pt x="32" y="2401"/>
                    <a:pt x="1" y="3377"/>
                    <a:pt x="725" y="4039"/>
                  </a:cubicBezTo>
                  <a:cubicBezTo>
                    <a:pt x="796" y="4110"/>
                    <a:pt x="893" y="4143"/>
                    <a:pt x="992" y="4143"/>
                  </a:cubicBezTo>
                  <a:cubicBezTo>
                    <a:pt x="1113" y="4143"/>
                    <a:pt x="1237" y="4094"/>
                    <a:pt x="1324" y="4007"/>
                  </a:cubicBezTo>
                  <a:cubicBezTo>
                    <a:pt x="1481" y="3850"/>
                    <a:pt x="1481" y="3566"/>
                    <a:pt x="1292" y="3409"/>
                  </a:cubicBezTo>
                  <a:cubicBezTo>
                    <a:pt x="946" y="3094"/>
                    <a:pt x="946" y="2716"/>
                    <a:pt x="1292" y="2401"/>
                  </a:cubicBezTo>
                  <a:cubicBezTo>
                    <a:pt x="1985" y="1771"/>
                    <a:pt x="2048" y="762"/>
                    <a:pt x="1292" y="101"/>
                  </a:cubicBezTo>
                  <a:cubicBezTo>
                    <a:pt x="1224" y="33"/>
                    <a:pt x="1133" y="0"/>
                    <a:pt x="1038"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25" name="Google Shape;1725;p44"/>
            <p:cNvSpPr/>
            <p:nvPr/>
          </p:nvSpPr>
          <p:spPr>
            <a:xfrm>
              <a:off x="-60254550" y="3478525"/>
              <a:ext cx="318200" cy="206375"/>
            </a:xfrm>
            <a:custGeom>
              <a:rect b="b" l="l" r="r" t="t"/>
              <a:pathLst>
                <a:path extrusionOk="0" h="8255" w="12728">
                  <a:moveTo>
                    <a:pt x="10428" y="1607"/>
                  </a:moveTo>
                  <a:cubicBezTo>
                    <a:pt x="11184" y="1607"/>
                    <a:pt x="11814" y="2237"/>
                    <a:pt x="11814" y="2994"/>
                  </a:cubicBezTo>
                  <a:cubicBezTo>
                    <a:pt x="11814" y="3718"/>
                    <a:pt x="11184" y="4380"/>
                    <a:pt x="10428" y="4380"/>
                  </a:cubicBezTo>
                  <a:lnTo>
                    <a:pt x="9767" y="4380"/>
                  </a:lnTo>
                  <a:cubicBezTo>
                    <a:pt x="9861" y="4002"/>
                    <a:pt x="9893" y="3655"/>
                    <a:pt x="9893" y="3246"/>
                  </a:cubicBezTo>
                  <a:lnTo>
                    <a:pt x="9893" y="1607"/>
                  </a:lnTo>
                  <a:close/>
                  <a:moveTo>
                    <a:pt x="410" y="1"/>
                  </a:moveTo>
                  <a:cubicBezTo>
                    <a:pt x="158" y="1"/>
                    <a:pt x="0" y="190"/>
                    <a:pt x="0" y="379"/>
                  </a:cubicBezTo>
                  <a:lnTo>
                    <a:pt x="0" y="3309"/>
                  </a:lnTo>
                  <a:cubicBezTo>
                    <a:pt x="0" y="5041"/>
                    <a:pt x="882" y="6522"/>
                    <a:pt x="2237" y="7436"/>
                  </a:cubicBezTo>
                  <a:lnTo>
                    <a:pt x="441" y="7436"/>
                  </a:lnTo>
                  <a:cubicBezTo>
                    <a:pt x="189" y="7436"/>
                    <a:pt x="32" y="7625"/>
                    <a:pt x="32" y="7845"/>
                  </a:cubicBezTo>
                  <a:cubicBezTo>
                    <a:pt x="32" y="8066"/>
                    <a:pt x="252" y="8255"/>
                    <a:pt x="441" y="8255"/>
                  </a:cubicBezTo>
                  <a:lnTo>
                    <a:pt x="9546" y="8255"/>
                  </a:lnTo>
                  <a:cubicBezTo>
                    <a:pt x="9767" y="8255"/>
                    <a:pt x="9924" y="8066"/>
                    <a:pt x="9924" y="7845"/>
                  </a:cubicBezTo>
                  <a:cubicBezTo>
                    <a:pt x="9924" y="7593"/>
                    <a:pt x="9735" y="7436"/>
                    <a:pt x="9546" y="7436"/>
                  </a:cubicBezTo>
                  <a:lnTo>
                    <a:pt x="7719" y="7436"/>
                  </a:lnTo>
                  <a:cubicBezTo>
                    <a:pt x="8538" y="6900"/>
                    <a:pt x="9168" y="6144"/>
                    <a:pt x="9578" y="5230"/>
                  </a:cubicBezTo>
                  <a:lnTo>
                    <a:pt x="10523" y="5230"/>
                  </a:lnTo>
                  <a:cubicBezTo>
                    <a:pt x="11751" y="5230"/>
                    <a:pt x="12728" y="4254"/>
                    <a:pt x="12728" y="3025"/>
                  </a:cubicBezTo>
                  <a:cubicBezTo>
                    <a:pt x="12728" y="1796"/>
                    <a:pt x="11657" y="788"/>
                    <a:pt x="10428" y="788"/>
                  </a:cubicBezTo>
                  <a:lnTo>
                    <a:pt x="9893" y="788"/>
                  </a:lnTo>
                  <a:lnTo>
                    <a:pt x="9893" y="379"/>
                  </a:lnTo>
                  <a:cubicBezTo>
                    <a:pt x="9893" y="158"/>
                    <a:pt x="9704" y="1"/>
                    <a:pt x="9483"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726" name="Google Shape;1726;p44"/>
          <p:cNvGrpSpPr/>
          <p:nvPr/>
        </p:nvGrpSpPr>
        <p:grpSpPr>
          <a:xfrm>
            <a:off x="4084620" y="4260969"/>
            <a:ext cx="488485" cy="488331"/>
            <a:chOff x="-60255350" y="3733825"/>
            <a:chExt cx="316650" cy="316550"/>
          </a:xfrm>
        </p:grpSpPr>
        <p:sp>
          <p:nvSpPr>
            <p:cNvPr id="1727" name="Google Shape;1727;p44"/>
            <p:cNvSpPr/>
            <p:nvPr/>
          </p:nvSpPr>
          <p:spPr>
            <a:xfrm>
              <a:off x="-60218325" y="3733825"/>
              <a:ext cx="235525" cy="316550"/>
            </a:xfrm>
            <a:custGeom>
              <a:rect b="b" l="l" r="r" t="t"/>
              <a:pathLst>
                <a:path extrusionOk="0" h="12662" w="9421">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28" name="Google Shape;1728;p44"/>
            <p:cNvSpPr/>
            <p:nvPr/>
          </p:nvSpPr>
          <p:spPr>
            <a:xfrm>
              <a:off x="-60255350" y="3844775"/>
              <a:ext cx="34675" cy="20500"/>
            </a:xfrm>
            <a:custGeom>
              <a:rect b="b" l="l" r="r" t="t"/>
              <a:pathLst>
                <a:path extrusionOk="0" h="820" w="1387">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29" name="Google Shape;1729;p44"/>
            <p:cNvSpPr/>
            <p:nvPr/>
          </p:nvSpPr>
          <p:spPr>
            <a:xfrm>
              <a:off x="-59974175" y="3844775"/>
              <a:ext cx="35475" cy="20500"/>
            </a:xfrm>
            <a:custGeom>
              <a:rect b="b" l="l" r="r" t="t"/>
              <a:pathLst>
                <a:path extrusionOk="0" h="820" w="1419">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30" name="Google Shape;1730;p44"/>
            <p:cNvSpPr/>
            <p:nvPr/>
          </p:nvSpPr>
          <p:spPr>
            <a:xfrm>
              <a:off x="-60212825" y="3939475"/>
              <a:ext cx="32325" cy="30350"/>
            </a:xfrm>
            <a:custGeom>
              <a:rect b="b" l="l" r="r" t="t"/>
              <a:pathLst>
                <a:path extrusionOk="0" h="1214" w="1293">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31" name="Google Shape;1731;p44"/>
            <p:cNvSpPr/>
            <p:nvPr/>
          </p:nvSpPr>
          <p:spPr>
            <a:xfrm>
              <a:off x="-60012750" y="3739425"/>
              <a:ext cx="32300" cy="30350"/>
            </a:xfrm>
            <a:custGeom>
              <a:rect b="b" l="l" r="r" t="t"/>
              <a:pathLst>
                <a:path extrusionOk="0" h="1214" w="1292">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32" name="Google Shape;1732;p44"/>
            <p:cNvSpPr/>
            <p:nvPr/>
          </p:nvSpPr>
          <p:spPr>
            <a:xfrm>
              <a:off x="-60012750" y="3939475"/>
              <a:ext cx="32300" cy="30350"/>
            </a:xfrm>
            <a:custGeom>
              <a:rect b="b" l="l" r="r" t="t"/>
              <a:pathLst>
                <a:path extrusionOk="0" h="1214" w="1292">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33" name="Google Shape;1733;p44"/>
            <p:cNvSpPr/>
            <p:nvPr/>
          </p:nvSpPr>
          <p:spPr>
            <a:xfrm>
              <a:off x="-60212825" y="3739425"/>
              <a:ext cx="32325" cy="30350"/>
            </a:xfrm>
            <a:custGeom>
              <a:rect b="b" l="l" r="r" t="t"/>
              <a:pathLst>
                <a:path extrusionOk="0" h="1214" w="1293">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734" name="Google Shape;1734;p44"/>
          <p:cNvGrpSpPr/>
          <p:nvPr/>
        </p:nvGrpSpPr>
        <p:grpSpPr>
          <a:xfrm>
            <a:off x="4121683" y="4872848"/>
            <a:ext cx="414360" cy="487289"/>
            <a:chOff x="-60232500" y="4101525"/>
            <a:chExt cx="268600" cy="315875"/>
          </a:xfrm>
        </p:grpSpPr>
        <p:sp>
          <p:nvSpPr>
            <p:cNvPr id="1735" name="Google Shape;1735;p44"/>
            <p:cNvSpPr/>
            <p:nvPr/>
          </p:nvSpPr>
          <p:spPr>
            <a:xfrm>
              <a:off x="-60222275" y="4273225"/>
              <a:ext cx="63025" cy="144175"/>
            </a:xfrm>
            <a:custGeom>
              <a:rect b="b" l="l" r="r" t="t"/>
              <a:pathLst>
                <a:path extrusionOk="0" h="5767" w="2521">
                  <a:moveTo>
                    <a:pt x="1261" y="1"/>
                  </a:moveTo>
                  <a:cubicBezTo>
                    <a:pt x="1072" y="1"/>
                    <a:pt x="851" y="190"/>
                    <a:pt x="851" y="379"/>
                  </a:cubicBezTo>
                  <a:lnTo>
                    <a:pt x="851" y="662"/>
                  </a:lnTo>
                  <a:cubicBezTo>
                    <a:pt x="379" y="820"/>
                    <a:pt x="1" y="1293"/>
                    <a:pt x="1" y="1828"/>
                  </a:cubicBezTo>
                  <a:cubicBezTo>
                    <a:pt x="1" y="2521"/>
                    <a:pt x="568" y="2899"/>
                    <a:pt x="1009" y="3214"/>
                  </a:cubicBezTo>
                  <a:cubicBezTo>
                    <a:pt x="1324" y="3466"/>
                    <a:pt x="1671" y="3687"/>
                    <a:pt x="1671" y="3939"/>
                  </a:cubicBezTo>
                  <a:cubicBezTo>
                    <a:pt x="1671" y="4160"/>
                    <a:pt x="1482" y="4349"/>
                    <a:pt x="1261" y="4349"/>
                  </a:cubicBezTo>
                  <a:cubicBezTo>
                    <a:pt x="1072" y="4349"/>
                    <a:pt x="851" y="4160"/>
                    <a:pt x="851" y="3939"/>
                  </a:cubicBezTo>
                  <a:cubicBezTo>
                    <a:pt x="851" y="3687"/>
                    <a:pt x="631" y="3529"/>
                    <a:pt x="442" y="3529"/>
                  </a:cubicBezTo>
                  <a:cubicBezTo>
                    <a:pt x="253" y="3529"/>
                    <a:pt x="64" y="3718"/>
                    <a:pt x="64" y="3939"/>
                  </a:cubicBezTo>
                  <a:cubicBezTo>
                    <a:pt x="64" y="4475"/>
                    <a:pt x="410" y="4916"/>
                    <a:pt x="883" y="5105"/>
                  </a:cubicBezTo>
                  <a:lnTo>
                    <a:pt x="883" y="5388"/>
                  </a:lnTo>
                  <a:cubicBezTo>
                    <a:pt x="883" y="5609"/>
                    <a:pt x="1072" y="5766"/>
                    <a:pt x="1324" y="5766"/>
                  </a:cubicBezTo>
                  <a:cubicBezTo>
                    <a:pt x="1545" y="5766"/>
                    <a:pt x="1702" y="5577"/>
                    <a:pt x="1702" y="5388"/>
                  </a:cubicBezTo>
                  <a:lnTo>
                    <a:pt x="1702" y="5105"/>
                  </a:lnTo>
                  <a:cubicBezTo>
                    <a:pt x="2175" y="4947"/>
                    <a:pt x="2521" y="4475"/>
                    <a:pt x="2521" y="3939"/>
                  </a:cubicBezTo>
                  <a:cubicBezTo>
                    <a:pt x="2521" y="3246"/>
                    <a:pt x="1986" y="2868"/>
                    <a:pt x="1545" y="2553"/>
                  </a:cubicBezTo>
                  <a:cubicBezTo>
                    <a:pt x="1229" y="2301"/>
                    <a:pt x="883" y="2080"/>
                    <a:pt x="883" y="1828"/>
                  </a:cubicBezTo>
                  <a:cubicBezTo>
                    <a:pt x="883" y="1608"/>
                    <a:pt x="1072" y="1450"/>
                    <a:pt x="1261" y="1450"/>
                  </a:cubicBezTo>
                  <a:cubicBezTo>
                    <a:pt x="1513" y="1450"/>
                    <a:pt x="1671" y="1639"/>
                    <a:pt x="1671" y="1828"/>
                  </a:cubicBezTo>
                  <a:cubicBezTo>
                    <a:pt x="1671" y="2080"/>
                    <a:pt x="1860" y="2269"/>
                    <a:pt x="2112" y="2269"/>
                  </a:cubicBezTo>
                  <a:cubicBezTo>
                    <a:pt x="2332" y="2269"/>
                    <a:pt x="2490" y="2080"/>
                    <a:pt x="2490" y="1828"/>
                  </a:cubicBezTo>
                  <a:cubicBezTo>
                    <a:pt x="2490" y="1293"/>
                    <a:pt x="2143" y="852"/>
                    <a:pt x="1671" y="662"/>
                  </a:cubicBezTo>
                  <a:lnTo>
                    <a:pt x="1671" y="379"/>
                  </a:lnTo>
                  <a:cubicBezTo>
                    <a:pt x="1671" y="158"/>
                    <a:pt x="1482" y="1"/>
                    <a:pt x="1261"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36" name="Google Shape;1736;p44"/>
            <p:cNvSpPr/>
            <p:nvPr/>
          </p:nvSpPr>
          <p:spPr>
            <a:xfrm>
              <a:off x="-60232500" y="4101525"/>
              <a:ext cx="268600" cy="315875"/>
            </a:xfrm>
            <a:custGeom>
              <a:rect b="b" l="l" r="r" t="t"/>
              <a:pathLst>
                <a:path extrusionOk="0" h="12635" w="10744">
                  <a:moveTo>
                    <a:pt x="5356" y="1"/>
                  </a:moveTo>
                  <a:cubicBezTo>
                    <a:pt x="5104" y="1"/>
                    <a:pt x="4946" y="190"/>
                    <a:pt x="4946" y="410"/>
                  </a:cubicBezTo>
                  <a:lnTo>
                    <a:pt x="4946" y="820"/>
                  </a:lnTo>
                  <a:cubicBezTo>
                    <a:pt x="2206" y="1041"/>
                    <a:pt x="0" y="3340"/>
                    <a:pt x="0" y="6176"/>
                  </a:cubicBezTo>
                  <a:lnTo>
                    <a:pt x="0" y="6585"/>
                  </a:lnTo>
                  <a:lnTo>
                    <a:pt x="32" y="6585"/>
                  </a:lnTo>
                  <a:cubicBezTo>
                    <a:pt x="32" y="6806"/>
                    <a:pt x="221" y="6963"/>
                    <a:pt x="473" y="6963"/>
                  </a:cubicBezTo>
                  <a:cubicBezTo>
                    <a:pt x="693" y="6963"/>
                    <a:pt x="851" y="6774"/>
                    <a:pt x="851" y="6585"/>
                  </a:cubicBezTo>
                  <a:cubicBezTo>
                    <a:pt x="851" y="6113"/>
                    <a:pt x="1197" y="5766"/>
                    <a:pt x="1701" y="5766"/>
                  </a:cubicBezTo>
                  <a:cubicBezTo>
                    <a:pt x="2174" y="5766"/>
                    <a:pt x="2521" y="6113"/>
                    <a:pt x="2521" y="6585"/>
                  </a:cubicBezTo>
                  <a:cubicBezTo>
                    <a:pt x="2521" y="6806"/>
                    <a:pt x="2710" y="6963"/>
                    <a:pt x="2899" y="6963"/>
                  </a:cubicBezTo>
                  <a:cubicBezTo>
                    <a:pt x="3119" y="6963"/>
                    <a:pt x="3308" y="6774"/>
                    <a:pt x="3308" y="6585"/>
                  </a:cubicBezTo>
                  <a:cubicBezTo>
                    <a:pt x="3308" y="6113"/>
                    <a:pt x="3655" y="5766"/>
                    <a:pt x="4127" y="5766"/>
                  </a:cubicBezTo>
                  <a:cubicBezTo>
                    <a:pt x="4600" y="5766"/>
                    <a:pt x="4946" y="6113"/>
                    <a:pt x="4946" y="6585"/>
                  </a:cubicBezTo>
                  <a:lnTo>
                    <a:pt x="4946" y="11437"/>
                  </a:lnTo>
                  <a:cubicBezTo>
                    <a:pt x="4946" y="12099"/>
                    <a:pt x="5514" y="12634"/>
                    <a:pt x="6175" y="12634"/>
                  </a:cubicBezTo>
                  <a:cubicBezTo>
                    <a:pt x="6837" y="12634"/>
                    <a:pt x="7404" y="12099"/>
                    <a:pt x="7404" y="11437"/>
                  </a:cubicBezTo>
                  <a:lnTo>
                    <a:pt x="7404" y="10586"/>
                  </a:lnTo>
                  <a:cubicBezTo>
                    <a:pt x="7404" y="10366"/>
                    <a:pt x="7215" y="10208"/>
                    <a:pt x="6994" y="10208"/>
                  </a:cubicBezTo>
                  <a:cubicBezTo>
                    <a:pt x="6805" y="10208"/>
                    <a:pt x="6616" y="10397"/>
                    <a:pt x="6616" y="10586"/>
                  </a:cubicBezTo>
                  <a:lnTo>
                    <a:pt x="6616" y="11437"/>
                  </a:lnTo>
                  <a:cubicBezTo>
                    <a:pt x="6616" y="11658"/>
                    <a:pt x="6427" y="11815"/>
                    <a:pt x="6175" y="11815"/>
                  </a:cubicBezTo>
                  <a:cubicBezTo>
                    <a:pt x="5955" y="11815"/>
                    <a:pt x="5797" y="11626"/>
                    <a:pt x="5797" y="11437"/>
                  </a:cubicBezTo>
                  <a:lnTo>
                    <a:pt x="5797" y="6585"/>
                  </a:lnTo>
                  <a:cubicBezTo>
                    <a:pt x="5797" y="6113"/>
                    <a:pt x="6144" y="5766"/>
                    <a:pt x="6616" y="5766"/>
                  </a:cubicBezTo>
                  <a:cubicBezTo>
                    <a:pt x="7089" y="5766"/>
                    <a:pt x="7435" y="6113"/>
                    <a:pt x="7435" y="6585"/>
                  </a:cubicBezTo>
                  <a:cubicBezTo>
                    <a:pt x="7435" y="6806"/>
                    <a:pt x="7624" y="6963"/>
                    <a:pt x="7876" y="6963"/>
                  </a:cubicBezTo>
                  <a:cubicBezTo>
                    <a:pt x="8097" y="6963"/>
                    <a:pt x="8255" y="6774"/>
                    <a:pt x="8255" y="6585"/>
                  </a:cubicBezTo>
                  <a:cubicBezTo>
                    <a:pt x="8255" y="6113"/>
                    <a:pt x="8633" y="5766"/>
                    <a:pt x="9105" y="5766"/>
                  </a:cubicBezTo>
                  <a:cubicBezTo>
                    <a:pt x="9578" y="5766"/>
                    <a:pt x="9924" y="6113"/>
                    <a:pt x="9924" y="6585"/>
                  </a:cubicBezTo>
                  <a:cubicBezTo>
                    <a:pt x="9924" y="6806"/>
                    <a:pt x="10113" y="6963"/>
                    <a:pt x="10302" y="6963"/>
                  </a:cubicBezTo>
                  <a:cubicBezTo>
                    <a:pt x="10523" y="6963"/>
                    <a:pt x="10743" y="6774"/>
                    <a:pt x="10743" y="6585"/>
                  </a:cubicBezTo>
                  <a:lnTo>
                    <a:pt x="10743" y="6176"/>
                  </a:lnTo>
                  <a:cubicBezTo>
                    <a:pt x="10743" y="3340"/>
                    <a:pt x="8538" y="1041"/>
                    <a:pt x="5797" y="820"/>
                  </a:cubicBezTo>
                  <a:lnTo>
                    <a:pt x="5797" y="410"/>
                  </a:lnTo>
                  <a:cubicBezTo>
                    <a:pt x="5797" y="158"/>
                    <a:pt x="5577" y="1"/>
                    <a:pt x="5356"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sp>
        <p:nvSpPr>
          <p:cNvPr id="1737" name="Google Shape;1737;p44"/>
          <p:cNvSpPr/>
          <p:nvPr/>
        </p:nvSpPr>
        <p:spPr>
          <a:xfrm>
            <a:off x="2905382" y="5498092"/>
            <a:ext cx="488447" cy="489720"/>
          </a:xfrm>
          <a:custGeom>
            <a:rect b="b" l="l" r="r" t="t"/>
            <a:pathLst>
              <a:path extrusionOk="0" h="12698" w="12665">
                <a:moveTo>
                  <a:pt x="9200" y="883"/>
                </a:moveTo>
                <a:lnTo>
                  <a:pt x="9200" y="1702"/>
                </a:lnTo>
                <a:lnTo>
                  <a:pt x="3403" y="1702"/>
                </a:lnTo>
                <a:lnTo>
                  <a:pt x="3403" y="883"/>
                </a:lnTo>
                <a:close/>
                <a:moveTo>
                  <a:pt x="4222" y="3340"/>
                </a:moveTo>
                <a:lnTo>
                  <a:pt x="4222" y="4191"/>
                </a:lnTo>
                <a:lnTo>
                  <a:pt x="3403" y="4191"/>
                </a:lnTo>
                <a:lnTo>
                  <a:pt x="3403" y="3340"/>
                </a:lnTo>
                <a:close/>
                <a:moveTo>
                  <a:pt x="6711" y="3340"/>
                </a:moveTo>
                <a:lnTo>
                  <a:pt x="6711" y="4191"/>
                </a:lnTo>
                <a:lnTo>
                  <a:pt x="5892" y="4191"/>
                </a:lnTo>
                <a:lnTo>
                  <a:pt x="5892" y="3340"/>
                </a:lnTo>
                <a:close/>
                <a:moveTo>
                  <a:pt x="9200" y="3340"/>
                </a:moveTo>
                <a:lnTo>
                  <a:pt x="9200" y="4191"/>
                </a:lnTo>
                <a:lnTo>
                  <a:pt x="8349" y="4191"/>
                </a:lnTo>
                <a:lnTo>
                  <a:pt x="8349" y="3340"/>
                </a:lnTo>
                <a:close/>
                <a:moveTo>
                  <a:pt x="4222" y="5010"/>
                </a:moveTo>
                <a:lnTo>
                  <a:pt x="4222" y="5829"/>
                </a:lnTo>
                <a:lnTo>
                  <a:pt x="3403" y="5829"/>
                </a:lnTo>
                <a:lnTo>
                  <a:pt x="3403" y="5010"/>
                </a:lnTo>
                <a:close/>
                <a:moveTo>
                  <a:pt x="6711" y="5010"/>
                </a:moveTo>
                <a:lnTo>
                  <a:pt x="6711" y="5829"/>
                </a:lnTo>
                <a:lnTo>
                  <a:pt x="5892" y="5829"/>
                </a:lnTo>
                <a:lnTo>
                  <a:pt x="5892" y="5010"/>
                </a:lnTo>
                <a:close/>
                <a:moveTo>
                  <a:pt x="9200" y="5010"/>
                </a:moveTo>
                <a:lnTo>
                  <a:pt x="9200" y="5829"/>
                </a:lnTo>
                <a:lnTo>
                  <a:pt x="8349" y="5829"/>
                </a:lnTo>
                <a:lnTo>
                  <a:pt x="8349" y="5010"/>
                </a:lnTo>
                <a:close/>
                <a:moveTo>
                  <a:pt x="4222" y="6648"/>
                </a:moveTo>
                <a:lnTo>
                  <a:pt x="4222" y="7499"/>
                </a:lnTo>
                <a:lnTo>
                  <a:pt x="3403" y="7499"/>
                </a:lnTo>
                <a:lnTo>
                  <a:pt x="3403" y="6648"/>
                </a:lnTo>
                <a:close/>
                <a:moveTo>
                  <a:pt x="6711" y="6648"/>
                </a:moveTo>
                <a:lnTo>
                  <a:pt x="6711" y="7499"/>
                </a:lnTo>
                <a:lnTo>
                  <a:pt x="5892" y="7499"/>
                </a:lnTo>
                <a:lnTo>
                  <a:pt x="5892" y="6648"/>
                </a:lnTo>
                <a:close/>
                <a:moveTo>
                  <a:pt x="9200" y="6648"/>
                </a:moveTo>
                <a:lnTo>
                  <a:pt x="9200" y="7499"/>
                </a:lnTo>
                <a:lnTo>
                  <a:pt x="8349" y="7499"/>
                </a:lnTo>
                <a:lnTo>
                  <a:pt x="8349" y="6648"/>
                </a:lnTo>
                <a:close/>
                <a:moveTo>
                  <a:pt x="1733" y="9137"/>
                </a:moveTo>
                <a:lnTo>
                  <a:pt x="1733" y="11909"/>
                </a:lnTo>
                <a:lnTo>
                  <a:pt x="819" y="11909"/>
                </a:lnTo>
                <a:lnTo>
                  <a:pt x="819" y="9137"/>
                </a:lnTo>
                <a:close/>
                <a:moveTo>
                  <a:pt x="5892" y="9137"/>
                </a:moveTo>
                <a:lnTo>
                  <a:pt x="5892" y="11909"/>
                </a:lnTo>
                <a:lnTo>
                  <a:pt x="4222" y="11909"/>
                </a:lnTo>
                <a:lnTo>
                  <a:pt x="4222" y="9137"/>
                </a:lnTo>
                <a:close/>
                <a:moveTo>
                  <a:pt x="8349" y="9137"/>
                </a:moveTo>
                <a:lnTo>
                  <a:pt x="8349" y="11909"/>
                </a:lnTo>
                <a:lnTo>
                  <a:pt x="6711" y="11909"/>
                </a:lnTo>
                <a:lnTo>
                  <a:pt x="6711" y="9137"/>
                </a:lnTo>
                <a:close/>
                <a:moveTo>
                  <a:pt x="11783" y="9137"/>
                </a:moveTo>
                <a:lnTo>
                  <a:pt x="11783" y="11909"/>
                </a:lnTo>
                <a:lnTo>
                  <a:pt x="10806" y="11909"/>
                </a:lnTo>
                <a:lnTo>
                  <a:pt x="10806" y="9137"/>
                </a:lnTo>
                <a:close/>
                <a:moveTo>
                  <a:pt x="2993" y="1"/>
                </a:moveTo>
                <a:cubicBezTo>
                  <a:pt x="2773" y="1"/>
                  <a:pt x="2615" y="190"/>
                  <a:pt x="2615" y="410"/>
                </a:cubicBezTo>
                <a:lnTo>
                  <a:pt x="2615" y="1670"/>
                </a:lnTo>
                <a:lnTo>
                  <a:pt x="2206" y="1670"/>
                </a:lnTo>
                <a:cubicBezTo>
                  <a:pt x="1985" y="1670"/>
                  <a:pt x="1796" y="1859"/>
                  <a:pt x="1796" y="2080"/>
                </a:cubicBezTo>
                <a:lnTo>
                  <a:pt x="1796" y="8318"/>
                </a:lnTo>
                <a:lnTo>
                  <a:pt x="410" y="8318"/>
                </a:lnTo>
                <a:cubicBezTo>
                  <a:pt x="158" y="8318"/>
                  <a:pt x="0" y="8507"/>
                  <a:pt x="0" y="8696"/>
                </a:cubicBezTo>
                <a:lnTo>
                  <a:pt x="0" y="12287"/>
                </a:lnTo>
                <a:cubicBezTo>
                  <a:pt x="0" y="12540"/>
                  <a:pt x="221" y="12697"/>
                  <a:pt x="410" y="12697"/>
                </a:cubicBezTo>
                <a:lnTo>
                  <a:pt x="12256" y="12697"/>
                </a:lnTo>
                <a:cubicBezTo>
                  <a:pt x="12508" y="12697"/>
                  <a:pt x="12665" y="12477"/>
                  <a:pt x="12665" y="12287"/>
                </a:cubicBezTo>
                <a:lnTo>
                  <a:pt x="12665" y="8696"/>
                </a:lnTo>
                <a:cubicBezTo>
                  <a:pt x="12602" y="8475"/>
                  <a:pt x="12445" y="8318"/>
                  <a:pt x="12224" y="8318"/>
                </a:cubicBezTo>
                <a:lnTo>
                  <a:pt x="10838" y="8318"/>
                </a:lnTo>
                <a:lnTo>
                  <a:pt x="10838" y="2080"/>
                </a:lnTo>
                <a:cubicBezTo>
                  <a:pt x="10838" y="1859"/>
                  <a:pt x="10649" y="1670"/>
                  <a:pt x="10460" y="1670"/>
                </a:cubicBezTo>
                <a:lnTo>
                  <a:pt x="10019" y="1670"/>
                </a:lnTo>
                <a:lnTo>
                  <a:pt x="10019" y="410"/>
                </a:lnTo>
                <a:cubicBezTo>
                  <a:pt x="10019" y="158"/>
                  <a:pt x="9830" y="1"/>
                  <a:pt x="9609"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nvGrpSpPr>
          <p:cNvPr id="1738" name="Google Shape;1738;p44"/>
          <p:cNvGrpSpPr/>
          <p:nvPr/>
        </p:nvGrpSpPr>
        <p:grpSpPr>
          <a:xfrm>
            <a:off x="3499016" y="1840622"/>
            <a:ext cx="490915" cy="488485"/>
            <a:chOff x="-63679950" y="3360375"/>
            <a:chExt cx="318225" cy="316650"/>
          </a:xfrm>
        </p:grpSpPr>
        <p:sp>
          <p:nvSpPr>
            <p:cNvPr id="1739" name="Google Shape;1739;p44"/>
            <p:cNvSpPr/>
            <p:nvPr/>
          </p:nvSpPr>
          <p:spPr>
            <a:xfrm>
              <a:off x="-63497200" y="3423400"/>
              <a:ext cx="40975" cy="40975"/>
            </a:xfrm>
            <a:custGeom>
              <a:rect b="b" l="l" r="r" t="t"/>
              <a:pathLst>
                <a:path extrusionOk="0" h="1639" w="1639">
                  <a:moveTo>
                    <a:pt x="819" y="0"/>
                  </a:moveTo>
                  <a:cubicBezTo>
                    <a:pt x="378" y="0"/>
                    <a:pt x="0" y="378"/>
                    <a:pt x="0" y="819"/>
                  </a:cubicBezTo>
                  <a:cubicBezTo>
                    <a:pt x="0" y="1260"/>
                    <a:pt x="378" y="1638"/>
                    <a:pt x="819" y="1638"/>
                  </a:cubicBezTo>
                  <a:cubicBezTo>
                    <a:pt x="1260" y="1638"/>
                    <a:pt x="1638" y="1260"/>
                    <a:pt x="1638" y="819"/>
                  </a:cubicBezTo>
                  <a:cubicBezTo>
                    <a:pt x="1638" y="378"/>
                    <a:pt x="1260" y="0"/>
                    <a:pt x="819"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40" name="Google Shape;1740;p44"/>
            <p:cNvSpPr/>
            <p:nvPr/>
          </p:nvSpPr>
          <p:spPr>
            <a:xfrm>
              <a:off x="-63516900" y="3485625"/>
              <a:ext cx="79575" cy="29950"/>
            </a:xfrm>
            <a:custGeom>
              <a:rect b="b" l="l" r="r" t="t"/>
              <a:pathLst>
                <a:path extrusionOk="0" h="1198" w="3183">
                  <a:moveTo>
                    <a:pt x="1607" y="0"/>
                  </a:moveTo>
                  <a:cubicBezTo>
                    <a:pt x="820" y="0"/>
                    <a:pt x="190" y="504"/>
                    <a:pt x="1" y="1197"/>
                  </a:cubicBezTo>
                  <a:lnTo>
                    <a:pt x="3183" y="1197"/>
                  </a:lnTo>
                  <a:cubicBezTo>
                    <a:pt x="3025" y="504"/>
                    <a:pt x="2395" y="0"/>
                    <a:pt x="160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41" name="Google Shape;1741;p44"/>
            <p:cNvSpPr/>
            <p:nvPr/>
          </p:nvSpPr>
          <p:spPr>
            <a:xfrm>
              <a:off x="-63618500" y="3360375"/>
              <a:ext cx="256775" cy="256600"/>
            </a:xfrm>
            <a:custGeom>
              <a:rect b="b" l="l" r="r" t="t"/>
              <a:pathLst>
                <a:path extrusionOk="0" h="10264" w="10271">
                  <a:moveTo>
                    <a:pt x="5703" y="1639"/>
                  </a:moveTo>
                  <a:cubicBezTo>
                    <a:pt x="6616" y="1639"/>
                    <a:pt x="7373" y="2395"/>
                    <a:pt x="7373" y="3309"/>
                  </a:cubicBezTo>
                  <a:cubicBezTo>
                    <a:pt x="7373" y="3750"/>
                    <a:pt x="7215" y="4128"/>
                    <a:pt x="6900" y="4443"/>
                  </a:cubicBezTo>
                  <a:cubicBezTo>
                    <a:pt x="7625" y="4884"/>
                    <a:pt x="8192" y="5672"/>
                    <a:pt x="8192" y="6617"/>
                  </a:cubicBezTo>
                  <a:cubicBezTo>
                    <a:pt x="8160" y="6900"/>
                    <a:pt x="8003" y="7058"/>
                    <a:pt x="7751" y="7058"/>
                  </a:cubicBezTo>
                  <a:lnTo>
                    <a:pt x="3623" y="7058"/>
                  </a:lnTo>
                  <a:cubicBezTo>
                    <a:pt x="3371" y="7058"/>
                    <a:pt x="3214" y="6837"/>
                    <a:pt x="3214" y="6617"/>
                  </a:cubicBezTo>
                  <a:cubicBezTo>
                    <a:pt x="3214" y="5672"/>
                    <a:pt x="3749" y="4884"/>
                    <a:pt x="4537" y="4443"/>
                  </a:cubicBezTo>
                  <a:cubicBezTo>
                    <a:pt x="4254" y="4128"/>
                    <a:pt x="4065" y="3718"/>
                    <a:pt x="4065" y="3309"/>
                  </a:cubicBezTo>
                  <a:cubicBezTo>
                    <a:pt x="4065" y="2395"/>
                    <a:pt x="4789" y="1639"/>
                    <a:pt x="5703" y="1639"/>
                  </a:cubicBezTo>
                  <a:close/>
                  <a:moveTo>
                    <a:pt x="5703" y="1"/>
                  </a:moveTo>
                  <a:cubicBezTo>
                    <a:pt x="3182" y="1"/>
                    <a:pt x="1135" y="2049"/>
                    <a:pt x="1135" y="4569"/>
                  </a:cubicBezTo>
                  <a:cubicBezTo>
                    <a:pt x="1135" y="5609"/>
                    <a:pt x="1481" y="6648"/>
                    <a:pt x="2206" y="7467"/>
                  </a:cubicBezTo>
                  <a:lnTo>
                    <a:pt x="1607" y="8066"/>
                  </a:lnTo>
                  <a:lnTo>
                    <a:pt x="756" y="7184"/>
                  </a:lnTo>
                  <a:cubicBezTo>
                    <a:pt x="678" y="7121"/>
                    <a:pt x="567" y="7089"/>
                    <a:pt x="457" y="7089"/>
                  </a:cubicBezTo>
                  <a:cubicBezTo>
                    <a:pt x="347" y="7089"/>
                    <a:pt x="237" y="7121"/>
                    <a:pt x="158" y="7184"/>
                  </a:cubicBezTo>
                  <a:cubicBezTo>
                    <a:pt x="0" y="7341"/>
                    <a:pt x="0" y="7625"/>
                    <a:pt x="158" y="7783"/>
                  </a:cubicBezTo>
                  <a:lnTo>
                    <a:pt x="1324" y="8980"/>
                  </a:lnTo>
                  <a:lnTo>
                    <a:pt x="2521" y="10145"/>
                  </a:lnTo>
                  <a:cubicBezTo>
                    <a:pt x="2600" y="10224"/>
                    <a:pt x="2710" y="10264"/>
                    <a:pt x="2820" y="10264"/>
                  </a:cubicBezTo>
                  <a:cubicBezTo>
                    <a:pt x="2930" y="10264"/>
                    <a:pt x="3041" y="10224"/>
                    <a:pt x="3119" y="10145"/>
                  </a:cubicBezTo>
                  <a:cubicBezTo>
                    <a:pt x="3277" y="9988"/>
                    <a:pt x="3277" y="9704"/>
                    <a:pt x="3119" y="9547"/>
                  </a:cubicBezTo>
                  <a:lnTo>
                    <a:pt x="2237" y="8696"/>
                  </a:lnTo>
                  <a:lnTo>
                    <a:pt x="2836" y="8098"/>
                  </a:lnTo>
                  <a:cubicBezTo>
                    <a:pt x="3655" y="8759"/>
                    <a:pt x="4695" y="9169"/>
                    <a:pt x="5734" y="9169"/>
                  </a:cubicBezTo>
                  <a:cubicBezTo>
                    <a:pt x="8255" y="9169"/>
                    <a:pt x="10271" y="7121"/>
                    <a:pt x="10271" y="4632"/>
                  </a:cubicBezTo>
                  <a:cubicBezTo>
                    <a:pt x="10239" y="2049"/>
                    <a:pt x="8223" y="1"/>
                    <a:pt x="5703"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42" name="Google Shape;1742;p44"/>
            <p:cNvSpPr/>
            <p:nvPr/>
          </p:nvSpPr>
          <p:spPr>
            <a:xfrm>
              <a:off x="-63679950" y="3576200"/>
              <a:ext cx="102425" cy="100825"/>
            </a:xfrm>
            <a:custGeom>
              <a:rect b="b" l="l" r="r" t="t"/>
              <a:pathLst>
                <a:path extrusionOk="0" h="4033" w="4097">
                  <a:moveTo>
                    <a:pt x="2332" y="0"/>
                  </a:moveTo>
                  <a:lnTo>
                    <a:pt x="159" y="2142"/>
                  </a:lnTo>
                  <a:cubicBezTo>
                    <a:pt x="1" y="2300"/>
                    <a:pt x="1" y="2584"/>
                    <a:pt x="159" y="2741"/>
                  </a:cubicBezTo>
                  <a:lnTo>
                    <a:pt x="1356" y="3938"/>
                  </a:lnTo>
                  <a:cubicBezTo>
                    <a:pt x="1434" y="4001"/>
                    <a:pt x="1545" y="4033"/>
                    <a:pt x="1655" y="4033"/>
                  </a:cubicBezTo>
                  <a:cubicBezTo>
                    <a:pt x="1765" y="4033"/>
                    <a:pt x="1876" y="4001"/>
                    <a:pt x="1954" y="3938"/>
                  </a:cubicBezTo>
                  <a:lnTo>
                    <a:pt x="4097" y="1764"/>
                  </a:lnTo>
                  <a:lnTo>
                    <a:pt x="2332"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sp>
        <p:nvSpPr>
          <p:cNvPr id="1743" name="Google Shape;1743;p44"/>
          <p:cNvSpPr/>
          <p:nvPr/>
        </p:nvSpPr>
        <p:spPr>
          <a:xfrm>
            <a:off x="3497640" y="2430359"/>
            <a:ext cx="493345" cy="490299"/>
          </a:xfrm>
          <a:custGeom>
            <a:rect b="b" l="l" r="r" t="t"/>
            <a:pathLst>
              <a:path extrusionOk="0" h="12713" w="12792">
                <a:moveTo>
                  <a:pt x="8633" y="1229"/>
                </a:moveTo>
                <a:cubicBezTo>
                  <a:pt x="8854" y="1229"/>
                  <a:pt x="9011" y="1418"/>
                  <a:pt x="9011" y="1607"/>
                </a:cubicBezTo>
                <a:lnTo>
                  <a:pt x="9011" y="1890"/>
                </a:lnTo>
                <a:cubicBezTo>
                  <a:pt x="9484" y="2048"/>
                  <a:pt x="9831" y="2520"/>
                  <a:pt x="9831" y="3088"/>
                </a:cubicBezTo>
                <a:cubicBezTo>
                  <a:pt x="9831" y="3308"/>
                  <a:pt x="9641" y="3497"/>
                  <a:pt x="9452" y="3497"/>
                </a:cubicBezTo>
                <a:cubicBezTo>
                  <a:pt x="9200" y="3497"/>
                  <a:pt x="9011" y="3308"/>
                  <a:pt x="9011" y="3088"/>
                </a:cubicBezTo>
                <a:cubicBezTo>
                  <a:pt x="9011" y="2835"/>
                  <a:pt x="8822" y="2678"/>
                  <a:pt x="8633" y="2678"/>
                </a:cubicBezTo>
                <a:cubicBezTo>
                  <a:pt x="8413" y="2678"/>
                  <a:pt x="8192" y="2867"/>
                  <a:pt x="8192" y="3088"/>
                </a:cubicBezTo>
                <a:cubicBezTo>
                  <a:pt x="8224" y="3308"/>
                  <a:pt x="8570" y="3529"/>
                  <a:pt x="8885" y="3781"/>
                </a:cubicBezTo>
                <a:cubicBezTo>
                  <a:pt x="9326" y="4096"/>
                  <a:pt x="9894" y="4505"/>
                  <a:pt x="9894" y="5167"/>
                </a:cubicBezTo>
                <a:cubicBezTo>
                  <a:pt x="9894" y="5702"/>
                  <a:pt x="9515" y="6143"/>
                  <a:pt x="9043" y="6333"/>
                </a:cubicBezTo>
                <a:lnTo>
                  <a:pt x="9043" y="6616"/>
                </a:lnTo>
                <a:cubicBezTo>
                  <a:pt x="9043" y="6868"/>
                  <a:pt x="8854" y="7026"/>
                  <a:pt x="8665" y="7026"/>
                </a:cubicBezTo>
                <a:cubicBezTo>
                  <a:pt x="8476" y="7026"/>
                  <a:pt x="8224" y="6805"/>
                  <a:pt x="8224" y="6616"/>
                </a:cubicBezTo>
                <a:lnTo>
                  <a:pt x="8224" y="6333"/>
                </a:lnTo>
                <a:cubicBezTo>
                  <a:pt x="7751" y="6175"/>
                  <a:pt x="7405" y="5702"/>
                  <a:pt x="7405" y="5167"/>
                </a:cubicBezTo>
                <a:cubicBezTo>
                  <a:pt x="7405" y="4915"/>
                  <a:pt x="7594" y="4757"/>
                  <a:pt x="7783" y="4757"/>
                </a:cubicBezTo>
                <a:cubicBezTo>
                  <a:pt x="8003" y="4757"/>
                  <a:pt x="8192" y="4978"/>
                  <a:pt x="8192" y="5167"/>
                </a:cubicBezTo>
                <a:cubicBezTo>
                  <a:pt x="8192" y="5387"/>
                  <a:pt x="8381" y="5608"/>
                  <a:pt x="8633" y="5608"/>
                </a:cubicBezTo>
                <a:cubicBezTo>
                  <a:pt x="8854" y="5608"/>
                  <a:pt x="9011" y="5387"/>
                  <a:pt x="9011" y="5167"/>
                </a:cubicBezTo>
                <a:cubicBezTo>
                  <a:pt x="9011" y="4915"/>
                  <a:pt x="8696" y="4694"/>
                  <a:pt x="8350" y="4442"/>
                </a:cubicBezTo>
                <a:cubicBezTo>
                  <a:pt x="7909" y="4127"/>
                  <a:pt x="7373" y="3749"/>
                  <a:pt x="7373" y="3088"/>
                </a:cubicBezTo>
                <a:cubicBezTo>
                  <a:pt x="7373" y="2520"/>
                  <a:pt x="7720" y="2079"/>
                  <a:pt x="8192" y="1890"/>
                </a:cubicBezTo>
                <a:lnTo>
                  <a:pt x="8192" y="1607"/>
                </a:lnTo>
                <a:cubicBezTo>
                  <a:pt x="8192" y="1386"/>
                  <a:pt x="8381" y="1229"/>
                  <a:pt x="8633" y="1229"/>
                </a:cubicBezTo>
                <a:close/>
                <a:moveTo>
                  <a:pt x="6050" y="6616"/>
                </a:moveTo>
                <a:lnTo>
                  <a:pt x="5073" y="10239"/>
                </a:lnTo>
                <a:lnTo>
                  <a:pt x="4853" y="9388"/>
                </a:lnTo>
                <a:cubicBezTo>
                  <a:pt x="4793" y="9168"/>
                  <a:pt x="4617" y="9049"/>
                  <a:pt x="4433" y="9049"/>
                </a:cubicBezTo>
                <a:cubicBezTo>
                  <a:pt x="4328" y="9049"/>
                  <a:pt x="4220" y="9088"/>
                  <a:pt x="4128" y="9168"/>
                </a:cubicBezTo>
                <a:lnTo>
                  <a:pt x="1450" y="11846"/>
                </a:lnTo>
                <a:lnTo>
                  <a:pt x="852" y="11279"/>
                </a:lnTo>
                <a:lnTo>
                  <a:pt x="3530" y="8601"/>
                </a:lnTo>
                <a:cubicBezTo>
                  <a:pt x="3782" y="8349"/>
                  <a:pt x="3656" y="7939"/>
                  <a:pt x="3341" y="7876"/>
                </a:cubicBezTo>
                <a:lnTo>
                  <a:pt x="2490" y="7624"/>
                </a:lnTo>
                <a:lnTo>
                  <a:pt x="6050" y="6616"/>
                </a:lnTo>
                <a:close/>
                <a:moveTo>
                  <a:pt x="8665" y="0"/>
                </a:moveTo>
                <a:cubicBezTo>
                  <a:pt x="6365" y="0"/>
                  <a:pt x="4538" y="1859"/>
                  <a:pt x="4538" y="4127"/>
                </a:cubicBezTo>
                <a:cubicBezTo>
                  <a:pt x="4538" y="4852"/>
                  <a:pt x="4695" y="5513"/>
                  <a:pt x="5042" y="6112"/>
                </a:cubicBezTo>
                <a:lnTo>
                  <a:pt x="820" y="7341"/>
                </a:lnTo>
                <a:cubicBezTo>
                  <a:pt x="442" y="7435"/>
                  <a:pt x="442" y="8034"/>
                  <a:pt x="820" y="8128"/>
                </a:cubicBezTo>
                <a:lnTo>
                  <a:pt x="2490" y="8538"/>
                </a:lnTo>
                <a:lnTo>
                  <a:pt x="316" y="10712"/>
                </a:lnTo>
                <a:cubicBezTo>
                  <a:pt x="1" y="11027"/>
                  <a:pt x="1" y="11594"/>
                  <a:pt x="316" y="11909"/>
                </a:cubicBezTo>
                <a:lnTo>
                  <a:pt x="915" y="12476"/>
                </a:lnTo>
                <a:cubicBezTo>
                  <a:pt x="1072" y="12633"/>
                  <a:pt x="1285" y="12712"/>
                  <a:pt x="1497" y="12712"/>
                </a:cubicBezTo>
                <a:cubicBezTo>
                  <a:pt x="1710" y="12712"/>
                  <a:pt x="1923" y="12633"/>
                  <a:pt x="2080" y="12476"/>
                </a:cubicBezTo>
                <a:lnTo>
                  <a:pt x="4254" y="10334"/>
                </a:lnTo>
                <a:lnTo>
                  <a:pt x="4695" y="11972"/>
                </a:lnTo>
                <a:cubicBezTo>
                  <a:pt x="4759" y="12180"/>
                  <a:pt x="4930" y="12291"/>
                  <a:pt x="5098" y="12291"/>
                </a:cubicBezTo>
                <a:cubicBezTo>
                  <a:pt x="5261" y="12291"/>
                  <a:pt x="5421" y="12188"/>
                  <a:pt x="5483" y="11972"/>
                </a:cubicBezTo>
                <a:lnTo>
                  <a:pt x="6712" y="7750"/>
                </a:lnTo>
                <a:cubicBezTo>
                  <a:pt x="7279" y="8065"/>
                  <a:pt x="7972" y="8286"/>
                  <a:pt x="8665" y="8286"/>
                </a:cubicBezTo>
                <a:cubicBezTo>
                  <a:pt x="10965" y="8286"/>
                  <a:pt x="12792" y="6427"/>
                  <a:pt x="12792" y="4127"/>
                </a:cubicBezTo>
                <a:cubicBezTo>
                  <a:pt x="12760" y="1859"/>
                  <a:pt x="10902" y="0"/>
                  <a:pt x="8665"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nvGrpSpPr>
          <p:cNvPr id="1744" name="Google Shape;1744;p44"/>
          <p:cNvGrpSpPr/>
          <p:nvPr/>
        </p:nvGrpSpPr>
        <p:grpSpPr>
          <a:xfrm>
            <a:off x="3497185" y="3002405"/>
            <a:ext cx="494579" cy="490028"/>
            <a:chOff x="-63679950" y="4093450"/>
            <a:chExt cx="320600" cy="317650"/>
          </a:xfrm>
        </p:grpSpPr>
        <p:sp>
          <p:nvSpPr>
            <p:cNvPr id="1745" name="Google Shape;1745;p44"/>
            <p:cNvSpPr/>
            <p:nvPr/>
          </p:nvSpPr>
          <p:spPr>
            <a:xfrm>
              <a:off x="-63595650" y="4093450"/>
              <a:ext cx="236300" cy="230425"/>
            </a:xfrm>
            <a:custGeom>
              <a:rect b="b" l="l" r="r" t="t"/>
              <a:pathLst>
                <a:path extrusionOk="0" h="9217" w="9452">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46" name="Google Shape;1746;p44"/>
            <p:cNvSpPr/>
            <p:nvPr/>
          </p:nvSpPr>
          <p:spPr>
            <a:xfrm>
              <a:off x="-63679950" y="4233850"/>
              <a:ext cx="177250" cy="177250"/>
            </a:xfrm>
            <a:custGeom>
              <a:rect b="b" l="l" r="r" t="t"/>
              <a:pathLst>
                <a:path extrusionOk="0" h="7090" w="709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47" name="Google Shape;1747;p44"/>
            <p:cNvSpPr/>
            <p:nvPr/>
          </p:nvSpPr>
          <p:spPr>
            <a:xfrm>
              <a:off x="-63548400" y="4348850"/>
              <a:ext cx="185900" cy="62250"/>
            </a:xfrm>
            <a:custGeom>
              <a:rect b="b" l="l" r="r" t="t"/>
              <a:pathLst>
                <a:path extrusionOk="0" h="2490" w="7436">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748" name="Google Shape;1748;p44"/>
          <p:cNvGrpSpPr/>
          <p:nvPr/>
        </p:nvGrpSpPr>
        <p:grpSpPr>
          <a:xfrm>
            <a:off x="1710675" y="3659740"/>
            <a:ext cx="488485" cy="489720"/>
            <a:chOff x="-61784125" y="3377700"/>
            <a:chExt cx="316650" cy="317450"/>
          </a:xfrm>
        </p:grpSpPr>
        <p:sp>
          <p:nvSpPr>
            <p:cNvPr id="1749" name="Google Shape;1749;p44"/>
            <p:cNvSpPr/>
            <p:nvPr/>
          </p:nvSpPr>
          <p:spPr>
            <a:xfrm>
              <a:off x="-61688025" y="3460400"/>
              <a:ext cx="124450" cy="51225"/>
            </a:xfrm>
            <a:custGeom>
              <a:rect b="b" l="l" r="r" t="t"/>
              <a:pathLst>
                <a:path extrusionOk="0" h="2049" w="4978">
                  <a:moveTo>
                    <a:pt x="630" y="1"/>
                  </a:moveTo>
                  <a:cubicBezTo>
                    <a:pt x="252" y="442"/>
                    <a:pt x="0" y="1041"/>
                    <a:pt x="0" y="1671"/>
                  </a:cubicBezTo>
                  <a:cubicBezTo>
                    <a:pt x="0" y="1891"/>
                    <a:pt x="189" y="2049"/>
                    <a:pt x="441" y="2049"/>
                  </a:cubicBezTo>
                  <a:lnTo>
                    <a:pt x="4568" y="2049"/>
                  </a:lnTo>
                  <a:cubicBezTo>
                    <a:pt x="4820" y="2049"/>
                    <a:pt x="4978" y="1860"/>
                    <a:pt x="4978" y="1671"/>
                  </a:cubicBezTo>
                  <a:cubicBezTo>
                    <a:pt x="4978" y="1041"/>
                    <a:pt x="4726" y="442"/>
                    <a:pt x="4348" y="1"/>
                  </a:cubicBezTo>
                  <a:cubicBezTo>
                    <a:pt x="3875" y="568"/>
                    <a:pt x="3182" y="852"/>
                    <a:pt x="2489" y="852"/>
                  </a:cubicBezTo>
                  <a:cubicBezTo>
                    <a:pt x="1827" y="852"/>
                    <a:pt x="1134" y="568"/>
                    <a:pt x="630"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50" name="Google Shape;1750;p44"/>
            <p:cNvSpPr/>
            <p:nvPr/>
          </p:nvSpPr>
          <p:spPr>
            <a:xfrm>
              <a:off x="-61677800" y="3518900"/>
              <a:ext cx="104775" cy="61850"/>
            </a:xfrm>
            <a:custGeom>
              <a:rect b="b" l="l" r="r" t="t"/>
              <a:pathLst>
                <a:path extrusionOk="0" h="2474" w="4191">
                  <a:moveTo>
                    <a:pt x="2096" y="0"/>
                  </a:moveTo>
                  <a:cubicBezTo>
                    <a:pt x="1985" y="0"/>
                    <a:pt x="1875" y="40"/>
                    <a:pt x="1796" y="118"/>
                  </a:cubicBezTo>
                  <a:lnTo>
                    <a:pt x="158" y="1757"/>
                  </a:lnTo>
                  <a:cubicBezTo>
                    <a:pt x="1" y="1914"/>
                    <a:pt x="1" y="2198"/>
                    <a:pt x="158" y="2355"/>
                  </a:cubicBezTo>
                  <a:cubicBezTo>
                    <a:pt x="237" y="2434"/>
                    <a:pt x="339" y="2473"/>
                    <a:pt x="442" y="2473"/>
                  </a:cubicBezTo>
                  <a:cubicBezTo>
                    <a:pt x="544" y="2473"/>
                    <a:pt x="646" y="2434"/>
                    <a:pt x="725" y="2355"/>
                  </a:cubicBezTo>
                  <a:lnTo>
                    <a:pt x="2111" y="969"/>
                  </a:lnTo>
                  <a:lnTo>
                    <a:pt x="3498" y="2355"/>
                  </a:lnTo>
                  <a:cubicBezTo>
                    <a:pt x="3576" y="2434"/>
                    <a:pt x="3687" y="2473"/>
                    <a:pt x="3797" y="2473"/>
                  </a:cubicBezTo>
                  <a:cubicBezTo>
                    <a:pt x="3907" y="2473"/>
                    <a:pt x="4017" y="2434"/>
                    <a:pt x="4096" y="2355"/>
                  </a:cubicBezTo>
                  <a:cubicBezTo>
                    <a:pt x="4191" y="2198"/>
                    <a:pt x="4191" y="1914"/>
                    <a:pt x="4033" y="1757"/>
                  </a:cubicBezTo>
                  <a:lnTo>
                    <a:pt x="2395" y="118"/>
                  </a:lnTo>
                  <a:cubicBezTo>
                    <a:pt x="2316" y="40"/>
                    <a:pt x="2206" y="0"/>
                    <a:pt x="2096"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51" name="Google Shape;1751;p44"/>
            <p:cNvSpPr/>
            <p:nvPr/>
          </p:nvSpPr>
          <p:spPr>
            <a:xfrm>
              <a:off x="-61667550" y="3377700"/>
              <a:ext cx="82700" cy="82725"/>
            </a:xfrm>
            <a:custGeom>
              <a:rect b="b" l="l" r="r" t="t"/>
              <a:pathLst>
                <a:path extrusionOk="0" h="3309" w="3308">
                  <a:moveTo>
                    <a:pt x="1670" y="1"/>
                  </a:moveTo>
                  <a:cubicBezTo>
                    <a:pt x="756" y="1"/>
                    <a:pt x="0" y="757"/>
                    <a:pt x="0" y="1671"/>
                  </a:cubicBezTo>
                  <a:cubicBezTo>
                    <a:pt x="0" y="2584"/>
                    <a:pt x="756" y="3309"/>
                    <a:pt x="1670" y="3309"/>
                  </a:cubicBezTo>
                  <a:cubicBezTo>
                    <a:pt x="2584" y="3309"/>
                    <a:pt x="3308" y="2584"/>
                    <a:pt x="3308" y="1671"/>
                  </a:cubicBezTo>
                  <a:cubicBezTo>
                    <a:pt x="3308" y="757"/>
                    <a:pt x="2584" y="1"/>
                    <a:pt x="1670"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52" name="Google Shape;1752;p44"/>
            <p:cNvSpPr/>
            <p:nvPr/>
          </p:nvSpPr>
          <p:spPr>
            <a:xfrm>
              <a:off x="-61591150" y="3643150"/>
              <a:ext cx="123675" cy="51200"/>
            </a:xfrm>
            <a:custGeom>
              <a:rect b="b" l="l" r="r" t="t"/>
              <a:pathLst>
                <a:path extrusionOk="0" h="2048" w="4947">
                  <a:moveTo>
                    <a:pt x="630" y="0"/>
                  </a:moveTo>
                  <a:cubicBezTo>
                    <a:pt x="221" y="410"/>
                    <a:pt x="0" y="1008"/>
                    <a:pt x="0" y="1638"/>
                  </a:cubicBezTo>
                  <a:cubicBezTo>
                    <a:pt x="0" y="1890"/>
                    <a:pt x="189" y="2048"/>
                    <a:pt x="378" y="2048"/>
                  </a:cubicBezTo>
                  <a:lnTo>
                    <a:pt x="4505" y="2048"/>
                  </a:lnTo>
                  <a:cubicBezTo>
                    <a:pt x="4757" y="2048"/>
                    <a:pt x="4946" y="1827"/>
                    <a:pt x="4946" y="1638"/>
                  </a:cubicBezTo>
                  <a:cubicBezTo>
                    <a:pt x="4946" y="1008"/>
                    <a:pt x="4726" y="410"/>
                    <a:pt x="4316" y="0"/>
                  </a:cubicBezTo>
                  <a:cubicBezTo>
                    <a:pt x="3844" y="536"/>
                    <a:pt x="3182" y="819"/>
                    <a:pt x="2458" y="819"/>
                  </a:cubicBezTo>
                  <a:cubicBezTo>
                    <a:pt x="1796" y="819"/>
                    <a:pt x="1134" y="536"/>
                    <a:pt x="630"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53" name="Google Shape;1753;p44"/>
            <p:cNvSpPr/>
            <p:nvPr/>
          </p:nvSpPr>
          <p:spPr>
            <a:xfrm>
              <a:off x="-61570675" y="3560450"/>
              <a:ext cx="82725" cy="82725"/>
            </a:xfrm>
            <a:custGeom>
              <a:rect b="b" l="l" r="r" t="t"/>
              <a:pathLst>
                <a:path extrusionOk="0" h="3309" w="3309">
                  <a:moveTo>
                    <a:pt x="1670" y="0"/>
                  </a:moveTo>
                  <a:cubicBezTo>
                    <a:pt x="756" y="0"/>
                    <a:pt x="0" y="725"/>
                    <a:pt x="0" y="1638"/>
                  </a:cubicBezTo>
                  <a:cubicBezTo>
                    <a:pt x="0" y="2552"/>
                    <a:pt x="756" y="3308"/>
                    <a:pt x="1670" y="3308"/>
                  </a:cubicBezTo>
                  <a:cubicBezTo>
                    <a:pt x="2552" y="3308"/>
                    <a:pt x="3308" y="2552"/>
                    <a:pt x="3308" y="1638"/>
                  </a:cubicBezTo>
                  <a:cubicBezTo>
                    <a:pt x="3308" y="725"/>
                    <a:pt x="2552" y="0"/>
                    <a:pt x="1670"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54" name="Google Shape;1754;p44"/>
            <p:cNvSpPr/>
            <p:nvPr/>
          </p:nvSpPr>
          <p:spPr>
            <a:xfrm>
              <a:off x="-61784125" y="3643925"/>
              <a:ext cx="124450" cy="51225"/>
            </a:xfrm>
            <a:custGeom>
              <a:rect b="b" l="l" r="r" t="t"/>
              <a:pathLst>
                <a:path extrusionOk="0" h="2049" w="4978">
                  <a:moveTo>
                    <a:pt x="662" y="1"/>
                  </a:moveTo>
                  <a:cubicBezTo>
                    <a:pt x="252" y="442"/>
                    <a:pt x="32" y="1009"/>
                    <a:pt x="32" y="1639"/>
                  </a:cubicBezTo>
                  <a:cubicBezTo>
                    <a:pt x="0" y="1859"/>
                    <a:pt x="189" y="2048"/>
                    <a:pt x="410" y="2048"/>
                  </a:cubicBezTo>
                  <a:lnTo>
                    <a:pt x="4569" y="2048"/>
                  </a:lnTo>
                  <a:cubicBezTo>
                    <a:pt x="4789" y="2048"/>
                    <a:pt x="4978" y="1859"/>
                    <a:pt x="4978" y="1639"/>
                  </a:cubicBezTo>
                  <a:cubicBezTo>
                    <a:pt x="4978" y="1009"/>
                    <a:pt x="4758" y="442"/>
                    <a:pt x="4348" y="1"/>
                  </a:cubicBezTo>
                  <a:cubicBezTo>
                    <a:pt x="3876" y="536"/>
                    <a:pt x="3214" y="820"/>
                    <a:pt x="2521" y="820"/>
                  </a:cubicBezTo>
                  <a:cubicBezTo>
                    <a:pt x="1828" y="820"/>
                    <a:pt x="1166" y="536"/>
                    <a:pt x="662"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55" name="Google Shape;1755;p44"/>
            <p:cNvSpPr/>
            <p:nvPr/>
          </p:nvSpPr>
          <p:spPr>
            <a:xfrm>
              <a:off x="-61763650" y="3560450"/>
              <a:ext cx="82725" cy="82725"/>
            </a:xfrm>
            <a:custGeom>
              <a:rect b="b" l="l" r="r" t="t"/>
              <a:pathLst>
                <a:path extrusionOk="0" h="3309" w="3309">
                  <a:moveTo>
                    <a:pt x="1670" y="0"/>
                  </a:moveTo>
                  <a:cubicBezTo>
                    <a:pt x="757" y="0"/>
                    <a:pt x="1" y="725"/>
                    <a:pt x="1" y="1638"/>
                  </a:cubicBezTo>
                  <a:cubicBezTo>
                    <a:pt x="1" y="2552"/>
                    <a:pt x="757" y="3308"/>
                    <a:pt x="1670" y="3308"/>
                  </a:cubicBezTo>
                  <a:cubicBezTo>
                    <a:pt x="2552" y="3308"/>
                    <a:pt x="3309" y="2552"/>
                    <a:pt x="3309" y="1638"/>
                  </a:cubicBezTo>
                  <a:cubicBezTo>
                    <a:pt x="3309" y="725"/>
                    <a:pt x="2552" y="0"/>
                    <a:pt x="1670"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756" name="Google Shape;1756;p44"/>
          <p:cNvGrpSpPr/>
          <p:nvPr/>
        </p:nvGrpSpPr>
        <p:grpSpPr>
          <a:xfrm>
            <a:off x="1710675" y="4260276"/>
            <a:ext cx="488485" cy="489720"/>
            <a:chOff x="-61783350" y="3743950"/>
            <a:chExt cx="316650" cy="317450"/>
          </a:xfrm>
        </p:grpSpPr>
        <p:sp>
          <p:nvSpPr>
            <p:cNvPr id="1757" name="Google Shape;1757;p44"/>
            <p:cNvSpPr/>
            <p:nvPr/>
          </p:nvSpPr>
          <p:spPr>
            <a:xfrm>
              <a:off x="-61783350" y="3743950"/>
              <a:ext cx="316650" cy="317450"/>
            </a:xfrm>
            <a:custGeom>
              <a:rect b="b" l="l" r="r" t="t"/>
              <a:pathLst>
                <a:path extrusionOk="0" h="12698" w="12666">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58" name="Google Shape;1758;p44"/>
            <p:cNvSpPr/>
            <p:nvPr/>
          </p:nvSpPr>
          <p:spPr>
            <a:xfrm>
              <a:off x="-61739225" y="3833750"/>
              <a:ext cx="272525" cy="149675"/>
            </a:xfrm>
            <a:custGeom>
              <a:rect b="b" l="l" r="r" t="t"/>
              <a:pathLst>
                <a:path extrusionOk="0" h="5987" w="10901">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sp>
        <p:nvSpPr>
          <p:cNvPr id="1759" name="Google Shape;1759;p44"/>
          <p:cNvSpPr/>
          <p:nvPr/>
        </p:nvSpPr>
        <p:spPr>
          <a:xfrm>
            <a:off x="1710516" y="4872010"/>
            <a:ext cx="488485" cy="488909"/>
          </a:xfrm>
          <a:custGeom>
            <a:rect b="b" l="l" r="r" t="t"/>
            <a:pathLst>
              <a:path extrusionOk="0" h="12677" w="12666">
                <a:moveTo>
                  <a:pt x="8916" y="1639"/>
                </a:moveTo>
                <a:cubicBezTo>
                  <a:pt x="9137" y="1639"/>
                  <a:pt x="9294" y="1828"/>
                  <a:pt x="9294" y="2048"/>
                </a:cubicBezTo>
                <a:cubicBezTo>
                  <a:pt x="9294" y="2269"/>
                  <a:pt x="9105" y="2458"/>
                  <a:pt x="8916" y="2458"/>
                </a:cubicBezTo>
                <a:lnTo>
                  <a:pt x="3655" y="2458"/>
                </a:lnTo>
                <a:cubicBezTo>
                  <a:pt x="3434" y="2458"/>
                  <a:pt x="3245" y="2269"/>
                  <a:pt x="3245" y="2048"/>
                </a:cubicBezTo>
                <a:cubicBezTo>
                  <a:pt x="3245" y="1796"/>
                  <a:pt x="3434" y="1639"/>
                  <a:pt x="3655" y="1639"/>
                </a:cubicBezTo>
                <a:close/>
                <a:moveTo>
                  <a:pt x="10555" y="3245"/>
                </a:moveTo>
                <a:cubicBezTo>
                  <a:pt x="10807" y="3245"/>
                  <a:pt x="10964" y="3434"/>
                  <a:pt x="10964" y="3686"/>
                </a:cubicBezTo>
                <a:cubicBezTo>
                  <a:pt x="10964" y="3939"/>
                  <a:pt x="10807" y="4128"/>
                  <a:pt x="10555" y="4128"/>
                </a:cubicBezTo>
                <a:lnTo>
                  <a:pt x="2017" y="4128"/>
                </a:lnTo>
                <a:cubicBezTo>
                  <a:pt x="1765" y="4128"/>
                  <a:pt x="1607" y="3939"/>
                  <a:pt x="1607" y="3686"/>
                </a:cubicBezTo>
                <a:cubicBezTo>
                  <a:pt x="1607" y="3434"/>
                  <a:pt x="1828" y="3245"/>
                  <a:pt x="2017" y="3245"/>
                </a:cubicBezTo>
                <a:close/>
                <a:moveTo>
                  <a:pt x="6711" y="5766"/>
                </a:moveTo>
                <a:cubicBezTo>
                  <a:pt x="7593" y="5766"/>
                  <a:pt x="8349" y="6522"/>
                  <a:pt x="8349" y="7436"/>
                </a:cubicBezTo>
                <a:cubicBezTo>
                  <a:pt x="8349" y="8349"/>
                  <a:pt x="7593" y="9074"/>
                  <a:pt x="6711" y="9074"/>
                </a:cubicBezTo>
                <a:cubicBezTo>
                  <a:pt x="5797" y="9074"/>
                  <a:pt x="5041" y="8349"/>
                  <a:pt x="5041" y="7436"/>
                </a:cubicBezTo>
                <a:cubicBezTo>
                  <a:pt x="5041" y="6522"/>
                  <a:pt x="5797" y="5766"/>
                  <a:pt x="6711" y="5766"/>
                </a:cubicBezTo>
                <a:close/>
                <a:moveTo>
                  <a:pt x="2048" y="0"/>
                </a:moveTo>
                <a:cubicBezTo>
                  <a:pt x="1828" y="0"/>
                  <a:pt x="1670" y="189"/>
                  <a:pt x="1670" y="378"/>
                </a:cubicBezTo>
                <a:cubicBezTo>
                  <a:pt x="1670" y="1040"/>
                  <a:pt x="1103" y="1639"/>
                  <a:pt x="410" y="1639"/>
                </a:cubicBezTo>
                <a:cubicBezTo>
                  <a:pt x="158" y="1639"/>
                  <a:pt x="0" y="1828"/>
                  <a:pt x="0" y="2048"/>
                </a:cubicBezTo>
                <a:lnTo>
                  <a:pt x="0" y="6994"/>
                </a:lnTo>
                <a:cubicBezTo>
                  <a:pt x="0" y="7247"/>
                  <a:pt x="189" y="7404"/>
                  <a:pt x="410" y="7404"/>
                </a:cubicBezTo>
                <a:cubicBezTo>
                  <a:pt x="1072" y="7404"/>
                  <a:pt x="1670" y="7940"/>
                  <a:pt x="1670" y="8601"/>
                </a:cubicBezTo>
                <a:cubicBezTo>
                  <a:pt x="1670" y="8853"/>
                  <a:pt x="1859" y="9042"/>
                  <a:pt x="2048" y="9042"/>
                </a:cubicBezTo>
                <a:lnTo>
                  <a:pt x="4884" y="9042"/>
                </a:lnTo>
                <a:lnTo>
                  <a:pt x="5073" y="9231"/>
                </a:lnTo>
                <a:lnTo>
                  <a:pt x="5073" y="12224"/>
                </a:lnTo>
                <a:cubicBezTo>
                  <a:pt x="5073" y="12468"/>
                  <a:pt x="5298" y="12654"/>
                  <a:pt x="5517" y="12654"/>
                </a:cubicBezTo>
                <a:cubicBezTo>
                  <a:pt x="5581" y="12654"/>
                  <a:pt x="5645" y="12638"/>
                  <a:pt x="5703" y="12602"/>
                </a:cubicBezTo>
                <a:lnTo>
                  <a:pt x="6743" y="11909"/>
                </a:lnTo>
                <a:lnTo>
                  <a:pt x="7782" y="12602"/>
                </a:lnTo>
                <a:cubicBezTo>
                  <a:pt x="7850" y="12653"/>
                  <a:pt x="7926" y="12676"/>
                  <a:pt x="8002" y="12676"/>
                </a:cubicBezTo>
                <a:cubicBezTo>
                  <a:pt x="8210" y="12676"/>
                  <a:pt x="8412" y="12501"/>
                  <a:pt x="8412" y="12224"/>
                </a:cubicBezTo>
                <a:lnTo>
                  <a:pt x="8412" y="9231"/>
                </a:lnTo>
                <a:lnTo>
                  <a:pt x="8601" y="9042"/>
                </a:lnTo>
                <a:lnTo>
                  <a:pt x="10618" y="9042"/>
                </a:lnTo>
                <a:cubicBezTo>
                  <a:pt x="10838" y="9042"/>
                  <a:pt x="10996" y="8853"/>
                  <a:pt x="10996" y="8601"/>
                </a:cubicBezTo>
                <a:cubicBezTo>
                  <a:pt x="10996" y="7940"/>
                  <a:pt x="11563" y="7404"/>
                  <a:pt x="12224" y="7404"/>
                </a:cubicBezTo>
                <a:cubicBezTo>
                  <a:pt x="12445" y="7404"/>
                  <a:pt x="12665" y="7184"/>
                  <a:pt x="12665" y="6994"/>
                </a:cubicBezTo>
                <a:lnTo>
                  <a:pt x="12665" y="2048"/>
                </a:lnTo>
                <a:cubicBezTo>
                  <a:pt x="12602" y="1796"/>
                  <a:pt x="12445" y="1639"/>
                  <a:pt x="12224" y="1639"/>
                </a:cubicBezTo>
                <a:cubicBezTo>
                  <a:pt x="11531" y="1639"/>
                  <a:pt x="10996" y="1103"/>
                  <a:pt x="10996" y="378"/>
                </a:cubicBezTo>
                <a:cubicBezTo>
                  <a:pt x="10996" y="158"/>
                  <a:pt x="10807" y="0"/>
                  <a:pt x="10586"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60" name="Google Shape;1760;p44"/>
          <p:cNvSpPr/>
          <p:nvPr/>
        </p:nvSpPr>
        <p:spPr>
          <a:xfrm>
            <a:off x="4674252" y="3672870"/>
            <a:ext cx="488485" cy="463417"/>
          </a:xfrm>
          <a:custGeom>
            <a:rect b="b" l="l" r="r" t="t"/>
            <a:pathLst>
              <a:path extrusionOk="0" h="12016" w="12666">
                <a:moveTo>
                  <a:pt x="3844" y="5105"/>
                </a:moveTo>
                <a:cubicBezTo>
                  <a:pt x="4096" y="5105"/>
                  <a:pt x="4285" y="5325"/>
                  <a:pt x="4285" y="5514"/>
                </a:cubicBezTo>
                <a:lnTo>
                  <a:pt x="4285" y="7153"/>
                </a:lnTo>
                <a:cubicBezTo>
                  <a:pt x="4285" y="7405"/>
                  <a:pt x="4096" y="7562"/>
                  <a:pt x="3844" y="7562"/>
                </a:cubicBezTo>
                <a:lnTo>
                  <a:pt x="2206" y="7562"/>
                </a:lnTo>
                <a:cubicBezTo>
                  <a:pt x="1954" y="7562"/>
                  <a:pt x="1765" y="7342"/>
                  <a:pt x="1765" y="7153"/>
                </a:cubicBezTo>
                <a:lnTo>
                  <a:pt x="1765" y="5514"/>
                </a:lnTo>
                <a:cubicBezTo>
                  <a:pt x="1765" y="5262"/>
                  <a:pt x="1954" y="5105"/>
                  <a:pt x="2206" y="5105"/>
                </a:cubicBezTo>
                <a:close/>
                <a:moveTo>
                  <a:pt x="7215" y="1765"/>
                </a:moveTo>
                <a:cubicBezTo>
                  <a:pt x="7436" y="1765"/>
                  <a:pt x="7593" y="1954"/>
                  <a:pt x="7593" y="2206"/>
                </a:cubicBezTo>
                <a:lnTo>
                  <a:pt x="7593" y="7153"/>
                </a:lnTo>
                <a:cubicBezTo>
                  <a:pt x="7593" y="7405"/>
                  <a:pt x="7404" y="7562"/>
                  <a:pt x="7215" y="7562"/>
                </a:cubicBezTo>
                <a:lnTo>
                  <a:pt x="5545" y="7562"/>
                </a:lnTo>
                <a:cubicBezTo>
                  <a:pt x="5325" y="7562"/>
                  <a:pt x="5167" y="7342"/>
                  <a:pt x="5167" y="7153"/>
                </a:cubicBezTo>
                <a:lnTo>
                  <a:pt x="5167" y="2206"/>
                </a:lnTo>
                <a:cubicBezTo>
                  <a:pt x="5167" y="1954"/>
                  <a:pt x="5356" y="1765"/>
                  <a:pt x="5545" y="1765"/>
                </a:cubicBezTo>
                <a:close/>
                <a:moveTo>
                  <a:pt x="10523" y="4286"/>
                </a:moveTo>
                <a:cubicBezTo>
                  <a:pt x="10744" y="4286"/>
                  <a:pt x="10901" y="4475"/>
                  <a:pt x="10901" y="4664"/>
                </a:cubicBezTo>
                <a:lnTo>
                  <a:pt x="10901" y="7153"/>
                </a:lnTo>
                <a:cubicBezTo>
                  <a:pt x="10901" y="7405"/>
                  <a:pt x="10712" y="7562"/>
                  <a:pt x="10523" y="7562"/>
                </a:cubicBezTo>
                <a:lnTo>
                  <a:pt x="8853" y="7562"/>
                </a:lnTo>
                <a:cubicBezTo>
                  <a:pt x="8633" y="7562"/>
                  <a:pt x="8475" y="7342"/>
                  <a:pt x="8475" y="7153"/>
                </a:cubicBezTo>
                <a:lnTo>
                  <a:pt x="8475" y="4664"/>
                </a:lnTo>
                <a:cubicBezTo>
                  <a:pt x="8475" y="4443"/>
                  <a:pt x="8664" y="4286"/>
                  <a:pt x="8853" y="4286"/>
                </a:cubicBezTo>
                <a:close/>
                <a:moveTo>
                  <a:pt x="6333" y="1"/>
                </a:moveTo>
                <a:cubicBezTo>
                  <a:pt x="2836" y="1"/>
                  <a:pt x="0" y="2490"/>
                  <a:pt x="0" y="5514"/>
                </a:cubicBezTo>
                <a:cubicBezTo>
                  <a:pt x="0" y="6900"/>
                  <a:pt x="599" y="8224"/>
                  <a:pt x="1639" y="9200"/>
                </a:cubicBezTo>
                <a:lnTo>
                  <a:pt x="1639" y="11626"/>
                </a:lnTo>
                <a:cubicBezTo>
                  <a:pt x="1639" y="11856"/>
                  <a:pt x="1832" y="12016"/>
                  <a:pt x="2045" y="12016"/>
                </a:cubicBezTo>
                <a:cubicBezTo>
                  <a:pt x="2153" y="12016"/>
                  <a:pt x="2267" y="11974"/>
                  <a:pt x="2363" y="11878"/>
                </a:cubicBezTo>
                <a:lnTo>
                  <a:pt x="3749" y="10492"/>
                </a:lnTo>
                <a:cubicBezTo>
                  <a:pt x="4569" y="10839"/>
                  <a:pt x="5419" y="10965"/>
                  <a:pt x="6333" y="10965"/>
                </a:cubicBezTo>
                <a:cubicBezTo>
                  <a:pt x="9830" y="10965"/>
                  <a:pt x="12665" y="8507"/>
                  <a:pt x="12665" y="5451"/>
                </a:cubicBezTo>
                <a:cubicBezTo>
                  <a:pt x="12665" y="2427"/>
                  <a:pt x="9830" y="1"/>
                  <a:pt x="6333"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61" name="Google Shape;1761;p44"/>
          <p:cNvSpPr/>
          <p:nvPr/>
        </p:nvSpPr>
        <p:spPr>
          <a:xfrm>
            <a:off x="4673037" y="4313725"/>
            <a:ext cx="490915" cy="382775"/>
          </a:xfrm>
          <a:custGeom>
            <a:rect b="b" l="l" r="r" t="t"/>
            <a:pathLst>
              <a:path extrusionOk="0" h="9925" w="12729">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nvGrpSpPr>
          <p:cNvPr id="1762" name="Google Shape;1762;p44"/>
          <p:cNvGrpSpPr/>
          <p:nvPr/>
        </p:nvGrpSpPr>
        <p:grpSpPr>
          <a:xfrm>
            <a:off x="4672574" y="4873388"/>
            <a:ext cx="492149" cy="486209"/>
            <a:chOff x="-59869425" y="4102225"/>
            <a:chExt cx="319025" cy="315175"/>
          </a:xfrm>
        </p:grpSpPr>
        <p:sp>
          <p:nvSpPr>
            <p:cNvPr id="1763" name="Google Shape;1763;p44"/>
            <p:cNvSpPr/>
            <p:nvPr/>
          </p:nvSpPr>
          <p:spPr>
            <a:xfrm>
              <a:off x="-59869425" y="4102225"/>
              <a:ext cx="149675" cy="256825"/>
            </a:xfrm>
            <a:custGeom>
              <a:rect b="b" l="l" r="r" t="t"/>
              <a:pathLst>
                <a:path extrusionOk="0" h="10273" w="5987">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64" name="Google Shape;1764;p44"/>
            <p:cNvSpPr/>
            <p:nvPr/>
          </p:nvSpPr>
          <p:spPr>
            <a:xfrm>
              <a:off x="-59811125" y="4322075"/>
              <a:ext cx="201650" cy="95325"/>
            </a:xfrm>
            <a:custGeom>
              <a:rect b="b" l="l" r="r" t="t"/>
              <a:pathLst>
                <a:path extrusionOk="0" h="3813" w="8066">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65" name="Google Shape;1765;p44"/>
            <p:cNvSpPr/>
            <p:nvPr/>
          </p:nvSpPr>
          <p:spPr>
            <a:xfrm>
              <a:off x="-59700075" y="4102225"/>
              <a:ext cx="149675" cy="256525"/>
            </a:xfrm>
            <a:custGeom>
              <a:rect b="b" l="l" r="r" t="t"/>
              <a:pathLst>
                <a:path extrusionOk="0" h="10261" w="5987">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66" name="Google Shape;1766;p44"/>
            <p:cNvSpPr/>
            <p:nvPr/>
          </p:nvSpPr>
          <p:spPr>
            <a:xfrm>
              <a:off x="-59742600" y="4187375"/>
              <a:ext cx="63025" cy="144950"/>
            </a:xfrm>
            <a:custGeom>
              <a:rect b="b" l="l" r="r" t="t"/>
              <a:pathLst>
                <a:path extrusionOk="0" h="5798" w="2521">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767" name="Google Shape;1767;p44"/>
          <p:cNvGrpSpPr/>
          <p:nvPr/>
        </p:nvGrpSpPr>
        <p:grpSpPr>
          <a:xfrm>
            <a:off x="3497644" y="5498484"/>
            <a:ext cx="488485" cy="487289"/>
            <a:chOff x="-59029025" y="3711650"/>
            <a:chExt cx="316650" cy="315875"/>
          </a:xfrm>
        </p:grpSpPr>
        <p:sp>
          <p:nvSpPr>
            <p:cNvPr id="1768" name="Google Shape;1768;p44"/>
            <p:cNvSpPr/>
            <p:nvPr/>
          </p:nvSpPr>
          <p:spPr>
            <a:xfrm>
              <a:off x="-59029025" y="3712450"/>
              <a:ext cx="70125" cy="70125"/>
            </a:xfrm>
            <a:custGeom>
              <a:rect b="b" l="l" r="r" t="t"/>
              <a:pathLst>
                <a:path extrusionOk="0" h="2805" w="2805">
                  <a:moveTo>
                    <a:pt x="1229" y="0"/>
                  </a:moveTo>
                  <a:cubicBezTo>
                    <a:pt x="568" y="0"/>
                    <a:pt x="1" y="568"/>
                    <a:pt x="1" y="1229"/>
                  </a:cubicBezTo>
                  <a:cubicBezTo>
                    <a:pt x="1" y="1891"/>
                    <a:pt x="568" y="2458"/>
                    <a:pt x="1229" y="2458"/>
                  </a:cubicBezTo>
                  <a:cubicBezTo>
                    <a:pt x="1419" y="2458"/>
                    <a:pt x="1576" y="2426"/>
                    <a:pt x="1734" y="2332"/>
                  </a:cubicBezTo>
                  <a:lnTo>
                    <a:pt x="2206" y="2804"/>
                  </a:lnTo>
                  <a:cubicBezTo>
                    <a:pt x="2458" y="2489"/>
                    <a:pt x="2584" y="2426"/>
                    <a:pt x="2805" y="2206"/>
                  </a:cubicBezTo>
                  <a:lnTo>
                    <a:pt x="2332" y="1733"/>
                  </a:lnTo>
                  <a:cubicBezTo>
                    <a:pt x="2427" y="1576"/>
                    <a:pt x="2458" y="1387"/>
                    <a:pt x="2458" y="1229"/>
                  </a:cubicBezTo>
                  <a:cubicBezTo>
                    <a:pt x="2458" y="568"/>
                    <a:pt x="1923" y="0"/>
                    <a:pt x="1229"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69" name="Google Shape;1769;p44"/>
            <p:cNvSpPr/>
            <p:nvPr/>
          </p:nvSpPr>
          <p:spPr>
            <a:xfrm>
              <a:off x="-58782500" y="3958175"/>
              <a:ext cx="70125" cy="69350"/>
            </a:xfrm>
            <a:custGeom>
              <a:rect b="b" l="l" r="r" t="t"/>
              <a:pathLst>
                <a:path extrusionOk="0" h="2774" w="2805">
                  <a:moveTo>
                    <a:pt x="599" y="1"/>
                  </a:moveTo>
                  <a:cubicBezTo>
                    <a:pt x="379" y="222"/>
                    <a:pt x="316" y="316"/>
                    <a:pt x="1" y="568"/>
                  </a:cubicBezTo>
                  <a:lnTo>
                    <a:pt x="473" y="1041"/>
                  </a:lnTo>
                  <a:cubicBezTo>
                    <a:pt x="379" y="1198"/>
                    <a:pt x="347" y="1387"/>
                    <a:pt x="347" y="1576"/>
                  </a:cubicBezTo>
                  <a:cubicBezTo>
                    <a:pt x="347" y="2238"/>
                    <a:pt x="914" y="2773"/>
                    <a:pt x="1576" y="2773"/>
                  </a:cubicBezTo>
                  <a:cubicBezTo>
                    <a:pt x="2238" y="2773"/>
                    <a:pt x="2805" y="2238"/>
                    <a:pt x="2805" y="1576"/>
                  </a:cubicBezTo>
                  <a:cubicBezTo>
                    <a:pt x="2805" y="883"/>
                    <a:pt x="2238" y="348"/>
                    <a:pt x="1576" y="348"/>
                  </a:cubicBezTo>
                  <a:cubicBezTo>
                    <a:pt x="1387" y="348"/>
                    <a:pt x="1230" y="379"/>
                    <a:pt x="1072" y="474"/>
                  </a:cubicBezTo>
                  <a:lnTo>
                    <a:pt x="599"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70" name="Google Shape;1770;p44"/>
            <p:cNvSpPr/>
            <p:nvPr/>
          </p:nvSpPr>
          <p:spPr>
            <a:xfrm>
              <a:off x="-58782500" y="3711650"/>
              <a:ext cx="70125" cy="70125"/>
            </a:xfrm>
            <a:custGeom>
              <a:rect b="b" l="l" r="r" t="t"/>
              <a:pathLst>
                <a:path extrusionOk="0" h="2805" w="2805">
                  <a:moveTo>
                    <a:pt x="1576" y="1"/>
                  </a:moveTo>
                  <a:cubicBezTo>
                    <a:pt x="914" y="1"/>
                    <a:pt x="347" y="568"/>
                    <a:pt x="347" y="1230"/>
                  </a:cubicBezTo>
                  <a:cubicBezTo>
                    <a:pt x="347" y="1419"/>
                    <a:pt x="379" y="1576"/>
                    <a:pt x="473" y="1734"/>
                  </a:cubicBezTo>
                  <a:lnTo>
                    <a:pt x="1" y="2206"/>
                  </a:lnTo>
                  <a:cubicBezTo>
                    <a:pt x="284" y="2458"/>
                    <a:pt x="347" y="2521"/>
                    <a:pt x="599" y="2805"/>
                  </a:cubicBezTo>
                  <a:lnTo>
                    <a:pt x="1072" y="2332"/>
                  </a:lnTo>
                  <a:cubicBezTo>
                    <a:pt x="1230" y="2395"/>
                    <a:pt x="1419" y="2458"/>
                    <a:pt x="1576" y="2458"/>
                  </a:cubicBezTo>
                  <a:cubicBezTo>
                    <a:pt x="2238" y="2458"/>
                    <a:pt x="2805" y="1891"/>
                    <a:pt x="2805" y="1230"/>
                  </a:cubicBezTo>
                  <a:cubicBezTo>
                    <a:pt x="2805" y="568"/>
                    <a:pt x="2238" y="1"/>
                    <a:pt x="1576"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71" name="Google Shape;1771;p44"/>
            <p:cNvSpPr/>
            <p:nvPr/>
          </p:nvSpPr>
          <p:spPr>
            <a:xfrm>
              <a:off x="-58911650" y="3880200"/>
              <a:ext cx="79550" cy="30750"/>
            </a:xfrm>
            <a:custGeom>
              <a:rect b="b" l="l" r="r" t="t"/>
              <a:pathLst>
                <a:path extrusionOk="0" h="1230" w="3182">
                  <a:moveTo>
                    <a:pt x="1607" y="1"/>
                  </a:moveTo>
                  <a:cubicBezTo>
                    <a:pt x="819" y="1"/>
                    <a:pt x="189" y="505"/>
                    <a:pt x="0" y="1230"/>
                  </a:cubicBezTo>
                  <a:lnTo>
                    <a:pt x="3182" y="1230"/>
                  </a:lnTo>
                  <a:cubicBezTo>
                    <a:pt x="3025" y="537"/>
                    <a:pt x="2394" y="1"/>
                    <a:pt x="1607"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72" name="Google Shape;1772;p44"/>
            <p:cNvSpPr/>
            <p:nvPr/>
          </p:nvSpPr>
          <p:spPr>
            <a:xfrm>
              <a:off x="-58891975" y="3818000"/>
              <a:ext cx="41775" cy="41750"/>
            </a:xfrm>
            <a:custGeom>
              <a:rect b="b" l="l" r="r" t="t"/>
              <a:pathLst>
                <a:path extrusionOk="0" h="1670" w="1671">
                  <a:moveTo>
                    <a:pt x="851" y="0"/>
                  </a:moveTo>
                  <a:cubicBezTo>
                    <a:pt x="379" y="0"/>
                    <a:pt x="1" y="378"/>
                    <a:pt x="1" y="819"/>
                  </a:cubicBezTo>
                  <a:cubicBezTo>
                    <a:pt x="1" y="1292"/>
                    <a:pt x="379" y="1670"/>
                    <a:pt x="851" y="1670"/>
                  </a:cubicBezTo>
                  <a:cubicBezTo>
                    <a:pt x="1292" y="1670"/>
                    <a:pt x="1670" y="1292"/>
                    <a:pt x="1670" y="819"/>
                  </a:cubicBezTo>
                  <a:cubicBezTo>
                    <a:pt x="1670" y="378"/>
                    <a:pt x="1292" y="0"/>
                    <a:pt x="851"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73" name="Google Shape;1773;p44"/>
            <p:cNvSpPr/>
            <p:nvPr/>
          </p:nvSpPr>
          <p:spPr>
            <a:xfrm>
              <a:off x="-58983325" y="3755775"/>
              <a:ext cx="227625" cy="226850"/>
            </a:xfrm>
            <a:custGeom>
              <a:rect b="b" l="l" r="r" t="t"/>
              <a:pathLst>
                <a:path extrusionOk="0" h="9074" w="9105">
                  <a:moveTo>
                    <a:pt x="4537" y="1701"/>
                  </a:moveTo>
                  <a:cubicBezTo>
                    <a:pt x="5419" y="1701"/>
                    <a:pt x="6175" y="2458"/>
                    <a:pt x="6175" y="3371"/>
                  </a:cubicBezTo>
                  <a:cubicBezTo>
                    <a:pt x="6175" y="3781"/>
                    <a:pt x="6018" y="4190"/>
                    <a:pt x="5702" y="4505"/>
                  </a:cubicBezTo>
                  <a:cubicBezTo>
                    <a:pt x="6459" y="4946"/>
                    <a:pt x="6994" y="5734"/>
                    <a:pt x="6994" y="6679"/>
                  </a:cubicBezTo>
                  <a:cubicBezTo>
                    <a:pt x="6963" y="6868"/>
                    <a:pt x="6805" y="7057"/>
                    <a:pt x="6585" y="7057"/>
                  </a:cubicBezTo>
                  <a:lnTo>
                    <a:pt x="2426" y="7057"/>
                  </a:lnTo>
                  <a:cubicBezTo>
                    <a:pt x="2205" y="7057"/>
                    <a:pt x="2048" y="6868"/>
                    <a:pt x="2048" y="6679"/>
                  </a:cubicBezTo>
                  <a:cubicBezTo>
                    <a:pt x="2048" y="5734"/>
                    <a:pt x="2552" y="4946"/>
                    <a:pt x="3340" y="4505"/>
                  </a:cubicBezTo>
                  <a:cubicBezTo>
                    <a:pt x="3056" y="4190"/>
                    <a:pt x="2867" y="3781"/>
                    <a:pt x="2867" y="3371"/>
                  </a:cubicBezTo>
                  <a:cubicBezTo>
                    <a:pt x="2867" y="2458"/>
                    <a:pt x="3623" y="1701"/>
                    <a:pt x="4537" y="1701"/>
                  </a:cubicBezTo>
                  <a:close/>
                  <a:moveTo>
                    <a:pt x="4537" y="0"/>
                  </a:moveTo>
                  <a:cubicBezTo>
                    <a:pt x="2016" y="0"/>
                    <a:pt x="0" y="2048"/>
                    <a:pt x="0" y="4537"/>
                  </a:cubicBezTo>
                  <a:cubicBezTo>
                    <a:pt x="0" y="7057"/>
                    <a:pt x="2048" y="9074"/>
                    <a:pt x="4537" y="9074"/>
                  </a:cubicBezTo>
                  <a:cubicBezTo>
                    <a:pt x="7057" y="9074"/>
                    <a:pt x="9042" y="7026"/>
                    <a:pt x="9042" y="4537"/>
                  </a:cubicBezTo>
                  <a:cubicBezTo>
                    <a:pt x="9105" y="2017"/>
                    <a:pt x="7057" y="0"/>
                    <a:pt x="453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74" name="Google Shape;1774;p44"/>
            <p:cNvSpPr/>
            <p:nvPr/>
          </p:nvSpPr>
          <p:spPr>
            <a:xfrm>
              <a:off x="-59029025" y="3956600"/>
              <a:ext cx="70900" cy="70925"/>
            </a:xfrm>
            <a:custGeom>
              <a:rect b="b" l="l" r="r" t="t"/>
              <a:pathLst>
                <a:path extrusionOk="0" h="2837" w="2836">
                  <a:moveTo>
                    <a:pt x="2269" y="1"/>
                  </a:moveTo>
                  <a:lnTo>
                    <a:pt x="1734" y="537"/>
                  </a:lnTo>
                  <a:cubicBezTo>
                    <a:pt x="1576" y="442"/>
                    <a:pt x="1387" y="411"/>
                    <a:pt x="1229" y="411"/>
                  </a:cubicBezTo>
                  <a:cubicBezTo>
                    <a:pt x="568" y="411"/>
                    <a:pt x="1" y="946"/>
                    <a:pt x="1" y="1639"/>
                  </a:cubicBezTo>
                  <a:cubicBezTo>
                    <a:pt x="1" y="2301"/>
                    <a:pt x="568" y="2836"/>
                    <a:pt x="1229" y="2836"/>
                  </a:cubicBezTo>
                  <a:cubicBezTo>
                    <a:pt x="1891" y="2836"/>
                    <a:pt x="2458" y="2301"/>
                    <a:pt x="2458" y="1639"/>
                  </a:cubicBezTo>
                  <a:cubicBezTo>
                    <a:pt x="2458" y="1419"/>
                    <a:pt x="2427" y="1261"/>
                    <a:pt x="2332" y="1104"/>
                  </a:cubicBezTo>
                  <a:lnTo>
                    <a:pt x="2836" y="600"/>
                  </a:lnTo>
                  <a:cubicBezTo>
                    <a:pt x="2584" y="379"/>
                    <a:pt x="2490" y="285"/>
                    <a:pt x="2269"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775" name="Google Shape;1775;p44"/>
          <p:cNvGrpSpPr/>
          <p:nvPr/>
        </p:nvGrpSpPr>
        <p:grpSpPr>
          <a:xfrm>
            <a:off x="6479082" y="1839889"/>
            <a:ext cx="469253" cy="464251"/>
            <a:chOff x="581525" y="3254850"/>
            <a:chExt cx="297750" cy="294575"/>
          </a:xfrm>
        </p:grpSpPr>
        <p:sp>
          <p:nvSpPr>
            <p:cNvPr id="1776" name="Google Shape;1776;p44"/>
            <p:cNvSpPr/>
            <p:nvPr/>
          </p:nvSpPr>
          <p:spPr>
            <a:xfrm>
              <a:off x="616950" y="3358025"/>
              <a:ext cx="89025" cy="86650"/>
            </a:xfrm>
            <a:custGeom>
              <a:rect b="b" l="l" r="r" t="t"/>
              <a:pathLst>
                <a:path extrusionOk="0" h="3466" w="3561">
                  <a:moveTo>
                    <a:pt x="1797" y="0"/>
                  </a:moveTo>
                  <a:cubicBezTo>
                    <a:pt x="789" y="0"/>
                    <a:pt x="1" y="788"/>
                    <a:pt x="1" y="1733"/>
                  </a:cubicBezTo>
                  <a:cubicBezTo>
                    <a:pt x="1" y="2710"/>
                    <a:pt x="789" y="3466"/>
                    <a:pt x="1797" y="3466"/>
                  </a:cubicBezTo>
                  <a:cubicBezTo>
                    <a:pt x="2773" y="3466"/>
                    <a:pt x="3561" y="2710"/>
                    <a:pt x="3561" y="1733"/>
                  </a:cubicBezTo>
                  <a:cubicBezTo>
                    <a:pt x="3561" y="788"/>
                    <a:pt x="2773" y="0"/>
                    <a:pt x="179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77" name="Google Shape;1777;p44"/>
            <p:cNvSpPr/>
            <p:nvPr/>
          </p:nvSpPr>
          <p:spPr>
            <a:xfrm>
              <a:off x="721725" y="3254850"/>
              <a:ext cx="157550" cy="155975"/>
            </a:xfrm>
            <a:custGeom>
              <a:rect b="b" l="l" r="r" t="t"/>
              <a:pathLst>
                <a:path extrusionOk="0" h="6239" w="6302">
                  <a:moveTo>
                    <a:pt x="3151" y="1355"/>
                  </a:moveTo>
                  <a:cubicBezTo>
                    <a:pt x="3749" y="1355"/>
                    <a:pt x="4159" y="1827"/>
                    <a:pt x="4159" y="2363"/>
                  </a:cubicBezTo>
                  <a:cubicBezTo>
                    <a:pt x="4159" y="2773"/>
                    <a:pt x="3970" y="3119"/>
                    <a:pt x="3623" y="3277"/>
                  </a:cubicBezTo>
                  <a:cubicBezTo>
                    <a:pt x="3529" y="3308"/>
                    <a:pt x="3497" y="3434"/>
                    <a:pt x="3497" y="3560"/>
                  </a:cubicBezTo>
                  <a:cubicBezTo>
                    <a:pt x="3497" y="3749"/>
                    <a:pt x="3340" y="3907"/>
                    <a:pt x="3151" y="3907"/>
                  </a:cubicBezTo>
                  <a:cubicBezTo>
                    <a:pt x="2962" y="3907"/>
                    <a:pt x="2804" y="3749"/>
                    <a:pt x="2804" y="3560"/>
                  </a:cubicBezTo>
                  <a:cubicBezTo>
                    <a:pt x="2804" y="3151"/>
                    <a:pt x="2993" y="2836"/>
                    <a:pt x="3308" y="2647"/>
                  </a:cubicBezTo>
                  <a:cubicBezTo>
                    <a:pt x="3434" y="2552"/>
                    <a:pt x="3497" y="2458"/>
                    <a:pt x="3497" y="2332"/>
                  </a:cubicBezTo>
                  <a:cubicBezTo>
                    <a:pt x="3497" y="2143"/>
                    <a:pt x="3340" y="1953"/>
                    <a:pt x="3151" y="1953"/>
                  </a:cubicBezTo>
                  <a:cubicBezTo>
                    <a:pt x="2962" y="1953"/>
                    <a:pt x="2804" y="2143"/>
                    <a:pt x="2804" y="2332"/>
                  </a:cubicBezTo>
                  <a:cubicBezTo>
                    <a:pt x="2804" y="2521"/>
                    <a:pt x="2646" y="2678"/>
                    <a:pt x="2426" y="2678"/>
                  </a:cubicBezTo>
                  <a:cubicBezTo>
                    <a:pt x="2237" y="2678"/>
                    <a:pt x="2079" y="2521"/>
                    <a:pt x="2079" y="2332"/>
                  </a:cubicBezTo>
                  <a:cubicBezTo>
                    <a:pt x="2079" y="1827"/>
                    <a:pt x="2552" y="1355"/>
                    <a:pt x="3151" y="1355"/>
                  </a:cubicBezTo>
                  <a:close/>
                  <a:moveTo>
                    <a:pt x="3151" y="4096"/>
                  </a:moveTo>
                  <a:cubicBezTo>
                    <a:pt x="3340" y="4096"/>
                    <a:pt x="3497" y="4253"/>
                    <a:pt x="3497" y="4442"/>
                  </a:cubicBezTo>
                  <a:cubicBezTo>
                    <a:pt x="3497" y="4663"/>
                    <a:pt x="3340" y="4820"/>
                    <a:pt x="3151" y="4820"/>
                  </a:cubicBezTo>
                  <a:cubicBezTo>
                    <a:pt x="2962" y="4820"/>
                    <a:pt x="2804" y="4663"/>
                    <a:pt x="2804" y="4442"/>
                  </a:cubicBezTo>
                  <a:cubicBezTo>
                    <a:pt x="2804" y="4253"/>
                    <a:pt x="2962" y="4096"/>
                    <a:pt x="3151" y="4096"/>
                  </a:cubicBezTo>
                  <a:close/>
                  <a:moveTo>
                    <a:pt x="3182" y="0"/>
                  </a:moveTo>
                  <a:cubicBezTo>
                    <a:pt x="1481" y="0"/>
                    <a:pt x="63" y="1418"/>
                    <a:pt x="63" y="3119"/>
                  </a:cubicBezTo>
                  <a:cubicBezTo>
                    <a:pt x="63" y="3655"/>
                    <a:pt x="189" y="4159"/>
                    <a:pt x="473" y="4663"/>
                  </a:cubicBezTo>
                  <a:lnTo>
                    <a:pt x="32" y="5766"/>
                  </a:lnTo>
                  <a:cubicBezTo>
                    <a:pt x="0" y="5860"/>
                    <a:pt x="32" y="5986"/>
                    <a:pt x="126" y="6112"/>
                  </a:cubicBezTo>
                  <a:cubicBezTo>
                    <a:pt x="189" y="6175"/>
                    <a:pt x="347" y="6238"/>
                    <a:pt x="473" y="6238"/>
                  </a:cubicBezTo>
                  <a:lnTo>
                    <a:pt x="1764" y="5892"/>
                  </a:lnTo>
                  <a:cubicBezTo>
                    <a:pt x="2205" y="6144"/>
                    <a:pt x="2678" y="6238"/>
                    <a:pt x="3182" y="6238"/>
                  </a:cubicBezTo>
                  <a:cubicBezTo>
                    <a:pt x="4915" y="6238"/>
                    <a:pt x="6301" y="4789"/>
                    <a:pt x="6301" y="3119"/>
                  </a:cubicBezTo>
                  <a:cubicBezTo>
                    <a:pt x="6301" y="1386"/>
                    <a:pt x="4883" y="0"/>
                    <a:pt x="3182"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78" name="Google Shape;1778;p44"/>
            <p:cNvSpPr/>
            <p:nvPr/>
          </p:nvSpPr>
          <p:spPr>
            <a:xfrm>
              <a:off x="581525" y="3440725"/>
              <a:ext cx="157550" cy="108700"/>
            </a:xfrm>
            <a:custGeom>
              <a:rect b="b" l="l" r="r" t="t"/>
              <a:pathLst>
                <a:path extrusionOk="0" h="4348" w="6302">
                  <a:moveTo>
                    <a:pt x="1355" y="0"/>
                  </a:moveTo>
                  <a:cubicBezTo>
                    <a:pt x="567" y="567"/>
                    <a:pt x="0" y="1513"/>
                    <a:pt x="0" y="2584"/>
                  </a:cubicBezTo>
                  <a:lnTo>
                    <a:pt x="0" y="4001"/>
                  </a:lnTo>
                  <a:cubicBezTo>
                    <a:pt x="63" y="4190"/>
                    <a:pt x="221" y="4348"/>
                    <a:pt x="410" y="4348"/>
                  </a:cubicBezTo>
                  <a:lnTo>
                    <a:pt x="5955" y="4348"/>
                  </a:lnTo>
                  <a:cubicBezTo>
                    <a:pt x="6144" y="4348"/>
                    <a:pt x="6301" y="4190"/>
                    <a:pt x="6301" y="4001"/>
                  </a:cubicBezTo>
                  <a:lnTo>
                    <a:pt x="6301" y="2584"/>
                  </a:lnTo>
                  <a:cubicBezTo>
                    <a:pt x="6301" y="1513"/>
                    <a:pt x="5797" y="599"/>
                    <a:pt x="4978" y="0"/>
                  </a:cubicBezTo>
                  <a:cubicBezTo>
                    <a:pt x="4537" y="536"/>
                    <a:pt x="3875" y="851"/>
                    <a:pt x="3151" y="851"/>
                  </a:cubicBezTo>
                  <a:cubicBezTo>
                    <a:pt x="2458" y="851"/>
                    <a:pt x="1796" y="536"/>
                    <a:pt x="1355"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779" name="Google Shape;1779;p44"/>
          <p:cNvGrpSpPr/>
          <p:nvPr/>
        </p:nvGrpSpPr>
        <p:grpSpPr>
          <a:xfrm>
            <a:off x="6477840" y="2425138"/>
            <a:ext cx="471736" cy="468663"/>
            <a:chOff x="580725" y="3617925"/>
            <a:chExt cx="299325" cy="297375"/>
          </a:xfrm>
        </p:grpSpPr>
        <p:sp>
          <p:nvSpPr>
            <p:cNvPr id="1780" name="Google Shape;1780;p44"/>
            <p:cNvSpPr/>
            <p:nvPr/>
          </p:nvSpPr>
          <p:spPr>
            <a:xfrm>
              <a:off x="609075" y="3662050"/>
              <a:ext cx="51225" cy="51200"/>
            </a:xfrm>
            <a:custGeom>
              <a:rect b="b" l="l" r="r" t="t"/>
              <a:pathLst>
                <a:path extrusionOk="0" h="2048" w="2049">
                  <a:moveTo>
                    <a:pt x="1041" y="0"/>
                  </a:moveTo>
                  <a:cubicBezTo>
                    <a:pt x="473" y="0"/>
                    <a:pt x="1" y="473"/>
                    <a:pt x="1" y="1040"/>
                  </a:cubicBezTo>
                  <a:cubicBezTo>
                    <a:pt x="1" y="1607"/>
                    <a:pt x="473" y="2048"/>
                    <a:pt x="1041" y="2048"/>
                  </a:cubicBezTo>
                  <a:cubicBezTo>
                    <a:pt x="1608" y="2048"/>
                    <a:pt x="2049" y="1607"/>
                    <a:pt x="2049" y="1040"/>
                  </a:cubicBezTo>
                  <a:cubicBezTo>
                    <a:pt x="2049" y="473"/>
                    <a:pt x="1608" y="0"/>
                    <a:pt x="1041"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81" name="Google Shape;1781;p44"/>
            <p:cNvSpPr/>
            <p:nvPr/>
          </p:nvSpPr>
          <p:spPr>
            <a:xfrm>
              <a:off x="668950" y="3617925"/>
              <a:ext cx="122875" cy="104475"/>
            </a:xfrm>
            <a:custGeom>
              <a:rect b="b" l="l" r="r" t="t"/>
              <a:pathLst>
                <a:path extrusionOk="0" h="4179" w="4915">
                  <a:moveTo>
                    <a:pt x="1040" y="1"/>
                  </a:moveTo>
                  <a:cubicBezTo>
                    <a:pt x="441" y="1"/>
                    <a:pt x="0" y="473"/>
                    <a:pt x="0" y="1072"/>
                  </a:cubicBezTo>
                  <a:lnTo>
                    <a:pt x="0" y="1797"/>
                  </a:lnTo>
                  <a:cubicBezTo>
                    <a:pt x="0" y="2364"/>
                    <a:pt x="473" y="2805"/>
                    <a:pt x="1040" y="2805"/>
                  </a:cubicBezTo>
                  <a:lnTo>
                    <a:pt x="2300" y="2805"/>
                  </a:lnTo>
                  <a:lnTo>
                    <a:pt x="3592" y="4097"/>
                  </a:lnTo>
                  <a:cubicBezTo>
                    <a:pt x="3672" y="4156"/>
                    <a:pt x="3764" y="4178"/>
                    <a:pt x="3853" y="4178"/>
                  </a:cubicBezTo>
                  <a:cubicBezTo>
                    <a:pt x="3905" y="4178"/>
                    <a:pt x="3955" y="4171"/>
                    <a:pt x="4001" y="4160"/>
                  </a:cubicBezTo>
                  <a:cubicBezTo>
                    <a:pt x="4127" y="4097"/>
                    <a:pt x="4190" y="3939"/>
                    <a:pt x="4190" y="3844"/>
                  </a:cubicBezTo>
                  <a:lnTo>
                    <a:pt x="4190" y="2742"/>
                  </a:lnTo>
                  <a:cubicBezTo>
                    <a:pt x="4600" y="2584"/>
                    <a:pt x="4915" y="2206"/>
                    <a:pt x="4915" y="1734"/>
                  </a:cubicBezTo>
                  <a:lnTo>
                    <a:pt x="4915" y="1072"/>
                  </a:lnTo>
                  <a:cubicBezTo>
                    <a:pt x="4915" y="473"/>
                    <a:pt x="4411" y="1"/>
                    <a:pt x="3875"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82" name="Google Shape;1782;p44"/>
            <p:cNvSpPr/>
            <p:nvPr/>
          </p:nvSpPr>
          <p:spPr>
            <a:xfrm>
              <a:off x="580725" y="3721900"/>
              <a:ext cx="141800" cy="192025"/>
            </a:xfrm>
            <a:custGeom>
              <a:rect b="b" l="l" r="r" t="t"/>
              <a:pathLst>
                <a:path extrusionOk="0" h="7681" w="5672">
                  <a:moveTo>
                    <a:pt x="3340" y="4506"/>
                  </a:moveTo>
                  <a:lnTo>
                    <a:pt x="3718" y="5577"/>
                  </a:lnTo>
                  <a:lnTo>
                    <a:pt x="1229" y="5577"/>
                  </a:lnTo>
                  <a:lnTo>
                    <a:pt x="1450" y="4600"/>
                  </a:lnTo>
                  <a:lnTo>
                    <a:pt x="1450" y="4506"/>
                  </a:lnTo>
                  <a:close/>
                  <a:moveTo>
                    <a:pt x="1450" y="1"/>
                  </a:moveTo>
                  <a:cubicBezTo>
                    <a:pt x="1135" y="1"/>
                    <a:pt x="883" y="221"/>
                    <a:pt x="788" y="505"/>
                  </a:cubicBezTo>
                  <a:lnTo>
                    <a:pt x="95" y="3624"/>
                  </a:lnTo>
                  <a:cubicBezTo>
                    <a:pt x="1" y="4096"/>
                    <a:pt x="316" y="4506"/>
                    <a:pt x="757" y="4506"/>
                  </a:cubicBezTo>
                  <a:lnTo>
                    <a:pt x="95" y="7247"/>
                  </a:lnTo>
                  <a:cubicBezTo>
                    <a:pt x="32" y="7436"/>
                    <a:pt x="158" y="7593"/>
                    <a:pt x="316" y="7656"/>
                  </a:cubicBezTo>
                  <a:cubicBezTo>
                    <a:pt x="350" y="7668"/>
                    <a:pt x="383" y="7673"/>
                    <a:pt x="415" y="7673"/>
                  </a:cubicBezTo>
                  <a:cubicBezTo>
                    <a:pt x="559" y="7673"/>
                    <a:pt x="679" y="7565"/>
                    <a:pt x="757" y="7436"/>
                  </a:cubicBezTo>
                  <a:lnTo>
                    <a:pt x="1040" y="6301"/>
                  </a:lnTo>
                  <a:lnTo>
                    <a:pt x="3939" y="6301"/>
                  </a:lnTo>
                  <a:lnTo>
                    <a:pt x="4254" y="7152"/>
                  </a:lnTo>
                  <a:cubicBezTo>
                    <a:pt x="4358" y="7492"/>
                    <a:pt x="4637" y="7680"/>
                    <a:pt x="4908" y="7680"/>
                  </a:cubicBezTo>
                  <a:cubicBezTo>
                    <a:pt x="4964" y="7680"/>
                    <a:pt x="5019" y="7672"/>
                    <a:pt x="5073" y="7656"/>
                  </a:cubicBezTo>
                  <a:cubicBezTo>
                    <a:pt x="5451" y="7593"/>
                    <a:pt x="5672" y="7184"/>
                    <a:pt x="5609" y="6837"/>
                  </a:cubicBezTo>
                  <a:lnTo>
                    <a:pt x="4569" y="3687"/>
                  </a:lnTo>
                  <a:cubicBezTo>
                    <a:pt x="4506" y="3372"/>
                    <a:pt x="4222" y="3183"/>
                    <a:pt x="3907" y="3183"/>
                  </a:cubicBezTo>
                  <a:lnTo>
                    <a:pt x="3183" y="3183"/>
                  </a:lnTo>
                  <a:cubicBezTo>
                    <a:pt x="2994" y="3183"/>
                    <a:pt x="2836" y="3025"/>
                    <a:pt x="2836" y="2836"/>
                  </a:cubicBezTo>
                  <a:cubicBezTo>
                    <a:pt x="2836" y="2615"/>
                    <a:pt x="2994" y="2458"/>
                    <a:pt x="3183" y="2458"/>
                  </a:cubicBezTo>
                  <a:lnTo>
                    <a:pt x="4222" y="2458"/>
                  </a:lnTo>
                  <a:cubicBezTo>
                    <a:pt x="4600" y="2458"/>
                    <a:pt x="4915" y="2143"/>
                    <a:pt x="4915" y="1765"/>
                  </a:cubicBezTo>
                  <a:cubicBezTo>
                    <a:pt x="4915" y="1355"/>
                    <a:pt x="4600" y="1040"/>
                    <a:pt x="4222" y="1040"/>
                  </a:cubicBezTo>
                  <a:lnTo>
                    <a:pt x="2332" y="1040"/>
                  </a:lnTo>
                  <a:lnTo>
                    <a:pt x="2080" y="379"/>
                  </a:lnTo>
                  <a:cubicBezTo>
                    <a:pt x="1985" y="158"/>
                    <a:pt x="1733" y="1"/>
                    <a:pt x="1450"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83" name="Google Shape;1783;p44"/>
            <p:cNvSpPr/>
            <p:nvPr/>
          </p:nvSpPr>
          <p:spPr>
            <a:xfrm>
              <a:off x="800475" y="3662050"/>
              <a:ext cx="51225" cy="51200"/>
            </a:xfrm>
            <a:custGeom>
              <a:rect b="b" l="l" r="r" t="t"/>
              <a:pathLst>
                <a:path extrusionOk="0" h="2048" w="2049">
                  <a:moveTo>
                    <a:pt x="1009" y="0"/>
                  </a:moveTo>
                  <a:cubicBezTo>
                    <a:pt x="442" y="0"/>
                    <a:pt x="1" y="473"/>
                    <a:pt x="1" y="1040"/>
                  </a:cubicBezTo>
                  <a:cubicBezTo>
                    <a:pt x="1" y="1607"/>
                    <a:pt x="442" y="2048"/>
                    <a:pt x="1009" y="2048"/>
                  </a:cubicBezTo>
                  <a:cubicBezTo>
                    <a:pt x="1576" y="2048"/>
                    <a:pt x="2048" y="1607"/>
                    <a:pt x="2048" y="1040"/>
                  </a:cubicBezTo>
                  <a:cubicBezTo>
                    <a:pt x="2048" y="473"/>
                    <a:pt x="1576" y="0"/>
                    <a:pt x="1009"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84" name="Google Shape;1784;p44"/>
            <p:cNvSpPr/>
            <p:nvPr/>
          </p:nvSpPr>
          <p:spPr>
            <a:xfrm>
              <a:off x="738250" y="3722700"/>
              <a:ext cx="141800" cy="192600"/>
            </a:xfrm>
            <a:custGeom>
              <a:rect b="b" l="l" r="r" t="t"/>
              <a:pathLst>
                <a:path extrusionOk="0" h="7704" w="5672">
                  <a:moveTo>
                    <a:pt x="4222" y="4474"/>
                  </a:moveTo>
                  <a:lnTo>
                    <a:pt x="4222" y="4568"/>
                  </a:lnTo>
                  <a:lnTo>
                    <a:pt x="4443" y="5545"/>
                  </a:lnTo>
                  <a:lnTo>
                    <a:pt x="1985" y="5545"/>
                  </a:lnTo>
                  <a:lnTo>
                    <a:pt x="2332" y="4474"/>
                  </a:lnTo>
                  <a:close/>
                  <a:moveTo>
                    <a:pt x="4222" y="0"/>
                  </a:moveTo>
                  <a:cubicBezTo>
                    <a:pt x="3939" y="0"/>
                    <a:pt x="3718" y="158"/>
                    <a:pt x="3592" y="378"/>
                  </a:cubicBezTo>
                  <a:lnTo>
                    <a:pt x="3340" y="1071"/>
                  </a:lnTo>
                  <a:lnTo>
                    <a:pt x="1450" y="1071"/>
                  </a:lnTo>
                  <a:cubicBezTo>
                    <a:pt x="1072" y="1071"/>
                    <a:pt x="757" y="1386"/>
                    <a:pt x="757" y="1764"/>
                  </a:cubicBezTo>
                  <a:cubicBezTo>
                    <a:pt x="757" y="2174"/>
                    <a:pt x="1072" y="2489"/>
                    <a:pt x="1450" y="2489"/>
                  </a:cubicBezTo>
                  <a:lnTo>
                    <a:pt x="2490" y="2489"/>
                  </a:lnTo>
                  <a:cubicBezTo>
                    <a:pt x="2679" y="2489"/>
                    <a:pt x="2836" y="2646"/>
                    <a:pt x="2836" y="2835"/>
                  </a:cubicBezTo>
                  <a:cubicBezTo>
                    <a:pt x="2836" y="3024"/>
                    <a:pt x="2679" y="3182"/>
                    <a:pt x="2490" y="3182"/>
                  </a:cubicBezTo>
                  <a:lnTo>
                    <a:pt x="1765" y="3182"/>
                  </a:lnTo>
                  <a:cubicBezTo>
                    <a:pt x="1450" y="3182"/>
                    <a:pt x="1198" y="3371"/>
                    <a:pt x="1103" y="3686"/>
                  </a:cubicBezTo>
                  <a:lnTo>
                    <a:pt x="95" y="6837"/>
                  </a:lnTo>
                  <a:cubicBezTo>
                    <a:pt x="1" y="7215"/>
                    <a:pt x="190" y="7593"/>
                    <a:pt x="599" y="7687"/>
                  </a:cubicBezTo>
                  <a:cubicBezTo>
                    <a:pt x="643" y="7696"/>
                    <a:pt x="690" y="7701"/>
                    <a:pt x="738" y="7701"/>
                  </a:cubicBezTo>
                  <a:cubicBezTo>
                    <a:pt x="1030" y="7701"/>
                    <a:pt x="1364" y="7531"/>
                    <a:pt x="1418" y="7152"/>
                  </a:cubicBezTo>
                  <a:lnTo>
                    <a:pt x="1733" y="6301"/>
                  </a:lnTo>
                  <a:lnTo>
                    <a:pt x="4632" y="6301"/>
                  </a:lnTo>
                  <a:lnTo>
                    <a:pt x="4915" y="7435"/>
                  </a:lnTo>
                  <a:cubicBezTo>
                    <a:pt x="4967" y="7591"/>
                    <a:pt x="5104" y="7704"/>
                    <a:pt x="5257" y="7704"/>
                  </a:cubicBezTo>
                  <a:cubicBezTo>
                    <a:pt x="5290" y="7704"/>
                    <a:pt x="5323" y="7698"/>
                    <a:pt x="5356" y="7687"/>
                  </a:cubicBezTo>
                  <a:cubicBezTo>
                    <a:pt x="5546" y="7624"/>
                    <a:pt x="5672" y="7435"/>
                    <a:pt x="5577" y="7246"/>
                  </a:cubicBezTo>
                  <a:lnTo>
                    <a:pt x="4915" y="4537"/>
                  </a:lnTo>
                  <a:cubicBezTo>
                    <a:pt x="5356" y="4474"/>
                    <a:pt x="5672" y="4064"/>
                    <a:pt x="5609" y="3623"/>
                  </a:cubicBezTo>
                  <a:lnTo>
                    <a:pt x="4884" y="504"/>
                  </a:lnTo>
                  <a:cubicBezTo>
                    <a:pt x="4821" y="189"/>
                    <a:pt x="4537" y="0"/>
                    <a:pt x="4222"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785" name="Google Shape;1785;p44"/>
          <p:cNvGrpSpPr/>
          <p:nvPr/>
        </p:nvGrpSpPr>
        <p:grpSpPr>
          <a:xfrm>
            <a:off x="6480323" y="3021391"/>
            <a:ext cx="466772" cy="466772"/>
            <a:chOff x="583100" y="3982600"/>
            <a:chExt cx="296175" cy="296175"/>
          </a:xfrm>
        </p:grpSpPr>
        <p:sp>
          <p:nvSpPr>
            <p:cNvPr id="1786" name="Google Shape;1786;p44"/>
            <p:cNvSpPr/>
            <p:nvPr/>
          </p:nvSpPr>
          <p:spPr>
            <a:xfrm>
              <a:off x="694925" y="3982600"/>
              <a:ext cx="70925" cy="68550"/>
            </a:xfrm>
            <a:custGeom>
              <a:rect b="b" l="l" r="r" t="t"/>
              <a:pathLst>
                <a:path extrusionOk="0" h="2742" w="2837">
                  <a:moveTo>
                    <a:pt x="1419" y="1"/>
                  </a:moveTo>
                  <a:cubicBezTo>
                    <a:pt x="631" y="1"/>
                    <a:pt x="1" y="599"/>
                    <a:pt x="1" y="1355"/>
                  </a:cubicBezTo>
                  <a:cubicBezTo>
                    <a:pt x="1" y="2143"/>
                    <a:pt x="631" y="2742"/>
                    <a:pt x="1419" y="2742"/>
                  </a:cubicBezTo>
                  <a:cubicBezTo>
                    <a:pt x="2206" y="2742"/>
                    <a:pt x="2836" y="2143"/>
                    <a:pt x="2836" y="1355"/>
                  </a:cubicBezTo>
                  <a:cubicBezTo>
                    <a:pt x="2836" y="599"/>
                    <a:pt x="2206" y="1"/>
                    <a:pt x="1419"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87" name="Google Shape;1787;p44"/>
            <p:cNvSpPr/>
            <p:nvPr/>
          </p:nvSpPr>
          <p:spPr>
            <a:xfrm>
              <a:off x="609075" y="4139350"/>
              <a:ext cx="69350" cy="68525"/>
            </a:xfrm>
            <a:custGeom>
              <a:rect b="b" l="l" r="r" t="t"/>
              <a:pathLst>
                <a:path extrusionOk="0" h="2741" w="2774">
                  <a:moveTo>
                    <a:pt x="1387" y="0"/>
                  </a:moveTo>
                  <a:cubicBezTo>
                    <a:pt x="631" y="0"/>
                    <a:pt x="1" y="630"/>
                    <a:pt x="1" y="1355"/>
                  </a:cubicBezTo>
                  <a:cubicBezTo>
                    <a:pt x="1" y="2111"/>
                    <a:pt x="631" y="2741"/>
                    <a:pt x="1387" y="2741"/>
                  </a:cubicBezTo>
                  <a:cubicBezTo>
                    <a:pt x="2143" y="2741"/>
                    <a:pt x="2773" y="2111"/>
                    <a:pt x="2773" y="1355"/>
                  </a:cubicBezTo>
                  <a:cubicBezTo>
                    <a:pt x="2773" y="630"/>
                    <a:pt x="2143" y="0"/>
                    <a:pt x="138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88" name="Google Shape;1788;p44"/>
            <p:cNvSpPr/>
            <p:nvPr/>
          </p:nvSpPr>
          <p:spPr>
            <a:xfrm>
              <a:off x="783925" y="4140125"/>
              <a:ext cx="68550" cy="68550"/>
            </a:xfrm>
            <a:custGeom>
              <a:rect b="b" l="l" r="r" t="t"/>
              <a:pathLst>
                <a:path extrusionOk="0" h="2742" w="2742">
                  <a:moveTo>
                    <a:pt x="1356" y="1"/>
                  </a:moveTo>
                  <a:cubicBezTo>
                    <a:pt x="631" y="1"/>
                    <a:pt x="1" y="631"/>
                    <a:pt x="1" y="1387"/>
                  </a:cubicBezTo>
                  <a:cubicBezTo>
                    <a:pt x="1" y="2111"/>
                    <a:pt x="631" y="2741"/>
                    <a:pt x="1356" y="2741"/>
                  </a:cubicBezTo>
                  <a:cubicBezTo>
                    <a:pt x="2112" y="2741"/>
                    <a:pt x="2742" y="2111"/>
                    <a:pt x="2742" y="1387"/>
                  </a:cubicBezTo>
                  <a:cubicBezTo>
                    <a:pt x="2742" y="631"/>
                    <a:pt x="2112" y="1"/>
                    <a:pt x="1356"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89" name="Google Shape;1789;p44"/>
            <p:cNvSpPr/>
            <p:nvPr/>
          </p:nvSpPr>
          <p:spPr>
            <a:xfrm>
              <a:off x="583100" y="4207075"/>
              <a:ext cx="122100" cy="71700"/>
            </a:xfrm>
            <a:custGeom>
              <a:rect b="b" l="l" r="r" t="t"/>
              <a:pathLst>
                <a:path extrusionOk="0" h="2868" w="4884">
                  <a:moveTo>
                    <a:pt x="819" y="0"/>
                  </a:moveTo>
                  <a:cubicBezTo>
                    <a:pt x="347" y="442"/>
                    <a:pt x="0" y="1072"/>
                    <a:pt x="0" y="1796"/>
                  </a:cubicBezTo>
                  <a:lnTo>
                    <a:pt x="0" y="2521"/>
                  </a:lnTo>
                  <a:cubicBezTo>
                    <a:pt x="0" y="2710"/>
                    <a:pt x="158" y="2867"/>
                    <a:pt x="347" y="2867"/>
                  </a:cubicBezTo>
                  <a:lnTo>
                    <a:pt x="4505" y="2867"/>
                  </a:lnTo>
                  <a:cubicBezTo>
                    <a:pt x="4726" y="2867"/>
                    <a:pt x="4883" y="2710"/>
                    <a:pt x="4883" y="2521"/>
                  </a:cubicBezTo>
                  <a:lnTo>
                    <a:pt x="4883" y="1796"/>
                  </a:lnTo>
                  <a:cubicBezTo>
                    <a:pt x="4883" y="1103"/>
                    <a:pt x="4568" y="442"/>
                    <a:pt x="4033" y="0"/>
                  </a:cubicBezTo>
                  <a:cubicBezTo>
                    <a:pt x="3655" y="473"/>
                    <a:pt x="3088" y="788"/>
                    <a:pt x="2426" y="788"/>
                  </a:cubicBezTo>
                  <a:cubicBezTo>
                    <a:pt x="1796" y="788"/>
                    <a:pt x="1197" y="473"/>
                    <a:pt x="819"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90" name="Google Shape;1790;p44"/>
            <p:cNvSpPr/>
            <p:nvPr/>
          </p:nvSpPr>
          <p:spPr>
            <a:xfrm>
              <a:off x="669725" y="4049550"/>
              <a:ext cx="122900" cy="72475"/>
            </a:xfrm>
            <a:custGeom>
              <a:rect b="b" l="l" r="r" t="t"/>
              <a:pathLst>
                <a:path extrusionOk="0" h="2899" w="4916">
                  <a:moveTo>
                    <a:pt x="851" y="1"/>
                  </a:moveTo>
                  <a:cubicBezTo>
                    <a:pt x="347" y="442"/>
                    <a:pt x="1" y="1103"/>
                    <a:pt x="1" y="1796"/>
                  </a:cubicBezTo>
                  <a:lnTo>
                    <a:pt x="1" y="2552"/>
                  </a:lnTo>
                  <a:cubicBezTo>
                    <a:pt x="1" y="2741"/>
                    <a:pt x="158" y="2899"/>
                    <a:pt x="347" y="2899"/>
                  </a:cubicBezTo>
                  <a:lnTo>
                    <a:pt x="4537" y="2899"/>
                  </a:lnTo>
                  <a:cubicBezTo>
                    <a:pt x="4758" y="2899"/>
                    <a:pt x="4915" y="2741"/>
                    <a:pt x="4915" y="2552"/>
                  </a:cubicBezTo>
                  <a:lnTo>
                    <a:pt x="4915" y="1796"/>
                  </a:lnTo>
                  <a:cubicBezTo>
                    <a:pt x="4915" y="1103"/>
                    <a:pt x="4600" y="442"/>
                    <a:pt x="4065" y="1"/>
                  </a:cubicBezTo>
                  <a:cubicBezTo>
                    <a:pt x="3687" y="473"/>
                    <a:pt x="3088" y="788"/>
                    <a:pt x="2458" y="788"/>
                  </a:cubicBezTo>
                  <a:cubicBezTo>
                    <a:pt x="1828" y="788"/>
                    <a:pt x="1198" y="473"/>
                    <a:pt x="851"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91" name="Google Shape;1791;p44"/>
            <p:cNvSpPr/>
            <p:nvPr/>
          </p:nvSpPr>
          <p:spPr>
            <a:xfrm>
              <a:off x="757150" y="4207075"/>
              <a:ext cx="122125" cy="71700"/>
            </a:xfrm>
            <a:custGeom>
              <a:rect b="b" l="l" r="r" t="t"/>
              <a:pathLst>
                <a:path extrusionOk="0" h="2868" w="4885">
                  <a:moveTo>
                    <a:pt x="820" y="0"/>
                  </a:moveTo>
                  <a:cubicBezTo>
                    <a:pt x="316" y="442"/>
                    <a:pt x="1" y="1103"/>
                    <a:pt x="1" y="1796"/>
                  </a:cubicBezTo>
                  <a:lnTo>
                    <a:pt x="1" y="2521"/>
                  </a:lnTo>
                  <a:cubicBezTo>
                    <a:pt x="1" y="2710"/>
                    <a:pt x="158" y="2867"/>
                    <a:pt x="347" y="2867"/>
                  </a:cubicBezTo>
                  <a:lnTo>
                    <a:pt x="4506" y="2867"/>
                  </a:lnTo>
                  <a:cubicBezTo>
                    <a:pt x="4727" y="2867"/>
                    <a:pt x="4884" y="2710"/>
                    <a:pt x="4884" y="2521"/>
                  </a:cubicBezTo>
                  <a:lnTo>
                    <a:pt x="4884" y="1796"/>
                  </a:lnTo>
                  <a:cubicBezTo>
                    <a:pt x="4884" y="1103"/>
                    <a:pt x="4569" y="442"/>
                    <a:pt x="4033" y="0"/>
                  </a:cubicBezTo>
                  <a:cubicBezTo>
                    <a:pt x="3655" y="473"/>
                    <a:pt x="3088" y="788"/>
                    <a:pt x="2427" y="788"/>
                  </a:cubicBezTo>
                  <a:cubicBezTo>
                    <a:pt x="1797" y="788"/>
                    <a:pt x="1198" y="473"/>
                    <a:pt x="820"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92" name="Google Shape;1792;p44"/>
            <p:cNvSpPr/>
            <p:nvPr/>
          </p:nvSpPr>
          <p:spPr>
            <a:xfrm>
              <a:off x="691775" y="4139350"/>
              <a:ext cx="77225" cy="64600"/>
            </a:xfrm>
            <a:custGeom>
              <a:rect b="b" l="l" r="r" t="t"/>
              <a:pathLst>
                <a:path extrusionOk="0" h="2584" w="3089">
                  <a:moveTo>
                    <a:pt x="1198" y="0"/>
                  </a:moveTo>
                  <a:lnTo>
                    <a:pt x="1198" y="882"/>
                  </a:lnTo>
                  <a:lnTo>
                    <a:pt x="1" y="2079"/>
                  </a:lnTo>
                  <a:cubicBezTo>
                    <a:pt x="221" y="2237"/>
                    <a:pt x="284" y="2300"/>
                    <a:pt x="473" y="2583"/>
                  </a:cubicBezTo>
                  <a:lnTo>
                    <a:pt x="1545" y="1575"/>
                  </a:lnTo>
                  <a:lnTo>
                    <a:pt x="2616" y="2583"/>
                  </a:lnTo>
                  <a:cubicBezTo>
                    <a:pt x="2773" y="2394"/>
                    <a:pt x="2931" y="2237"/>
                    <a:pt x="3088" y="2111"/>
                  </a:cubicBezTo>
                  <a:lnTo>
                    <a:pt x="1891" y="882"/>
                  </a:lnTo>
                  <a:lnTo>
                    <a:pt x="1891"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793" name="Google Shape;1793;p44"/>
          <p:cNvGrpSpPr/>
          <p:nvPr/>
        </p:nvGrpSpPr>
        <p:grpSpPr>
          <a:xfrm>
            <a:off x="9457142" y="1839556"/>
            <a:ext cx="409641" cy="464920"/>
            <a:chOff x="2423775" y="3226875"/>
            <a:chExt cx="259925" cy="295000"/>
          </a:xfrm>
        </p:grpSpPr>
        <p:sp>
          <p:nvSpPr>
            <p:cNvPr id="1794" name="Google Shape;1794;p44"/>
            <p:cNvSpPr/>
            <p:nvPr/>
          </p:nvSpPr>
          <p:spPr>
            <a:xfrm>
              <a:off x="2509625" y="3365900"/>
              <a:ext cx="86650" cy="52000"/>
            </a:xfrm>
            <a:custGeom>
              <a:rect b="b" l="l" r="r" t="t"/>
              <a:pathLst>
                <a:path extrusionOk="0" h="2080" w="3466">
                  <a:moveTo>
                    <a:pt x="1733" y="0"/>
                  </a:moveTo>
                  <a:cubicBezTo>
                    <a:pt x="788" y="0"/>
                    <a:pt x="0" y="788"/>
                    <a:pt x="0" y="1733"/>
                  </a:cubicBezTo>
                  <a:lnTo>
                    <a:pt x="0" y="2080"/>
                  </a:lnTo>
                  <a:lnTo>
                    <a:pt x="3466" y="2080"/>
                  </a:lnTo>
                  <a:lnTo>
                    <a:pt x="3466" y="1733"/>
                  </a:lnTo>
                  <a:cubicBezTo>
                    <a:pt x="3466" y="788"/>
                    <a:pt x="2678" y="0"/>
                    <a:pt x="1733"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95" name="Google Shape;1795;p44"/>
            <p:cNvSpPr/>
            <p:nvPr/>
          </p:nvSpPr>
          <p:spPr>
            <a:xfrm>
              <a:off x="2534825" y="3313925"/>
              <a:ext cx="35475" cy="35450"/>
            </a:xfrm>
            <a:custGeom>
              <a:rect b="b" l="l" r="r" t="t"/>
              <a:pathLst>
                <a:path extrusionOk="0" h="1418" w="1419">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96" name="Google Shape;1796;p44"/>
            <p:cNvSpPr/>
            <p:nvPr/>
          </p:nvSpPr>
          <p:spPr>
            <a:xfrm>
              <a:off x="2423775" y="3226875"/>
              <a:ext cx="259925" cy="295000"/>
            </a:xfrm>
            <a:custGeom>
              <a:rect b="b" l="l" r="r" t="t"/>
              <a:pathLst>
                <a:path extrusionOk="0" h="11800" w="10397">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797" name="Google Shape;1797;p44"/>
          <p:cNvGrpSpPr/>
          <p:nvPr/>
        </p:nvGrpSpPr>
        <p:grpSpPr>
          <a:xfrm>
            <a:off x="9426725" y="2427937"/>
            <a:ext cx="470476" cy="463068"/>
            <a:chOff x="2404875" y="3592725"/>
            <a:chExt cx="298525" cy="293825"/>
          </a:xfrm>
        </p:grpSpPr>
        <p:sp>
          <p:nvSpPr>
            <p:cNvPr id="1798" name="Google Shape;1798;p44"/>
            <p:cNvSpPr/>
            <p:nvPr/>
          </p:nvSpPr>
          <p:spPr>
            <a:xfrm>
              <a:off x="2404875" y="3747900"/>
              <a:ext cx="52775" cy="138650"/>
            </a:xfrm>
            <a:custGeom>
              <a:rect b="b" l="l" r="r" t="t"/>
              <a:pathLst>
                <a:path extrusionOk="0" h="5546" w="2111">
                  <a:moveTo>
                    <a:pt x="378" y="0"/>
                  </a:moveTo>
                  <a:cubicBezTo>
                    <a:pt x="158" y="0"/>
                    <a:pt x="0" y="158"/>
                    <a:pt x="0" y="347"/>
                  </a:cubicBezTo>
                  <a:lnTo>
                    <a:pt x="0" y="5198"/>
                  </a:lnTo>
                  <a:cubicBezTo>
                    <a:pt x="0" y="5419"/>
                    <a:pt x="158" y="5545"/>
                    <a:pt x="378" y="5545"/>
                  </a:cubicBezTo>
                  <a:lnTo>
                    <a:pt x="1071" y="5545"/>
                  </a:lnTo>
                  <a:cubicBezTo>
                    <a:pt x="1670" y="5545"/>
                    <a:pt x="2111" y="5072"/>
                    <a:pt x="2111" y="4537"/>
                  </a:cubicBezTo>
                  <a:lnTo>
                    <a:pt x="2111" y="1040"/>
                  </a:lnTo>
                  <a:cubicBezTo>
                    <a:pt x="2111" y="441"/>
                    <a:pt x="1638" y="0"/>
                    <a:pt x="1071"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799" name="Google Shape;1799;p44"/>
            <p:cNvSpPr/>
            <p:nvPr/>
          </p:nvSpPr>
          <p:spPr>
            <a:xfrm>
              <a:off x="2458425" y="3592725"/>
              <a:ext cx="190625" cy="160700"/>
            </a:xfrm>
            <a:custGeom>
              <a:rect b="b" l="l" r="r" t="t"/>
              <a:pathLst>
                <a:path extrusionOk="0" h="6428" w="7625">
                  <a:moveTo>
                    <a:pt x="3781" y="631"/>
                  </a:moveTo>
                  <a:cubicBezTo>
                    <a:pt x="3970" y="631"/>
                    <a:pt x="4128" y="788"/>
                    <a:pt x="4128" y="977"/>
                  </a:cubicBezTo>
                  <a:lnTo>
                    <a:pt x="4128" y="1418"/>
                  </a:lnTo>
                  <a:cubicBezTo>
                    <a:pt x="4380" y="1481"/>
                    <a:pt x="4569" y="1639"/>
                    <a:pt x="4758" y="1860"/>
                  </a:cubicBezTo>
                  <a:cubicBezTo>
                    <a:pt x="4884" y="2017"/>
                    <a:pt x="4884" y="2206"/>
                    <a:pt x="4726" y="2332"/>
                  </a:cubicBezTo>
                  <a:cubicBezTo>
                    <a:pt x="4657" y="2373"/>
                    <a:pt x="4583" y="2397"/>
                    <a:pt x="4510" y="2397"/>
                  </a:cubicBezTo>
                  <a:cubicBezTo>
                    <a:pt x="4416" y="2397"/>
                    <a:pt x="4325" y="2358"/>
                    <a:pt x="4254" y="2269"/>
                  </a:cubicBezTo>
                  <a:cubicBezTo>
                    <a:pt x="4114" y="2106"/>
                    <a:pt x="3957" y="2012"/>
                    <a:pt x="3821" y="2012"/>
                  </a:cubicBezTo>
                  <a:cubicBezTo>
                    <a:pt x="3773" y="2012"/>
                    <a:pt x="3728" y="2024"/>
                    <a:pt x="3687" y="2049"/>
                  </a:cubicBezTo>
                  <a:cubicBezTo>
                    <a:pt x="3592" y="2080"/>
                    <a:pt x="3466" y="2238"/>
                    <a:pt x="3466" y="2364"/>
                  </a:cubicBezTo>
                  <a:cubicBezTo>
                    <a:pt x="3466" y="2553"/>
                    <a:pt x="3624" y="2710"/>
                    <a:pt x="3813" y="2710"/>
                  </a:cubicBezTo>
                  <a:cubicBezTo>
                    <a:pt x="4411" y="2710"/>
                    <a:pt x="4852" y="3183"/>
                    <a:pt x="4852" y="3750"/>
                  </a:cubicBezTo>
                  <a:cubicBezTo>
                    <a:pt x="4852" y="4159"/>
                    <a:pt x="4600" y="4537"/>
                    <a:pt x="4222" y="4663"/>
                  </a:cubicBezTo>
                  <a:lnTo>
                    <a:pt x="4159" y="4663"/>
                  </a:lnTo>
                  <a:lnTo>
                    <a:pt x="4159" y="5073"/>
                  </a:lnTo>
                  <a:cubicBezTo>
                    <a:pt x="4159" y="5262"/>
                    <a:pt x="4002" y="5420"/>
                    <a:pt x="3813" y="5420"/>
                  </a:cubicBezTo>
                  <a:cubicBezTo>
                    <a:pt x="3624" y="5420"/>
                    <a:pt x="3466" y="5262"/>
                    <a:pt x="3466" y="5073"/>
                  </a:cubicBezTo>
                  <a:lnTo>
                    <a:pt x="3466" y="4663"/>
                  </a:lnTo>
                  <a:cubicBezTo>
                    <a:pt x="3277" y="4600"/>
                    <a:pt x="3119" y="4537"/>
                    <a:pt x="2962" y="4348"/>
                  </a:cubicBezTo>
                  <a:cubicBezTo>
                    <a:pt x="2836" y="4254"/>
                    <a:pt x="2804" y="4002"/>
                    <a:pt x="2962" y="3876"/>
                  </a:cubicBezTo>
                  <a:cubicBezTo>
                    <a:pt x="3013" y="3825"/>
                    <a:pt x="3108" y="3793"/>
                    <a:pt x="3206" y="3793"/>
                  </a:cubicBezTo>
                  <a:cubicBezTo>
                    <a:pt x="3290" y="3793"/>
                    <a:pt x="3376" y="3817"/>
                    <a:pt x="3435" y="3876"/>
                  </a:cubicBezTo>
                  <a:cubicBezTo>
                    <a:pt x="3549" y="3990"/>
                    <a:pt x="3679" y="4071"/>
                    <a:pt x="3803" y="4071"/>
                  </a:cubicBezTo>
                  <a:cubicBezTo>
                    <a:pt x="3850" y="4071"/>
                    <a:pt x="3895" y="4059"/>
                    <a:pt x="3939" y="4033"/>
                  </a:cubicBezTo>
                  <a:cubicBezTo>
                    <a:pt x="4065" y="4002"/>
                    <a:pt x="4128" y="3844"/>
                    <a:pt x="4128" y="3718"/>
                  </a:cubicBezTo>
                  <a:cubicBezTo>
                    <a:pt x="4128" y="3529"/>
                    <a:pt x="3970" y="3372"/>
                    <a:pt x="3781" y="3372"/>
                  </a:cubicBezTo>
                  <a:cubicBezTo>
                    <a:pt x="3182" y="3372"/>
                    <a:pt x="2741" y="2899"/>
                    <a:pt x="2741" y="2364"/>
                  </a:cubicBezTo>
                  <a:cubicBezTo>
                    <a:pt x="2741" y="1954"/>
                    <a:pt x="3025" y="1576"/>
                    <a:pt x="3435" y="1418"/>
                  </a:cubicBezTo>
                  <a:lnTo>
                    <a:pt x="3435" y="977"/>
                  </a:lnTo>
                  <a:cubicBezTo>
                    <a:pt x="3435" y="788"/>
                    <a:pt x="3592" y="631"/>
                    <a:pt x="3781" y="631"/>
                  </a:cubicBezTo>
                  <a:close/>
                  <a:moveTo>
                    <a:pt x="3813" y="1"/>
                  </a:moveTo>
                  <a:cubicBezTo>
                    <a:pt x="1733" y="1"/>
                    <a:pt x="0" y="1734"/>
                    <a:pt x="0" y="3813"/>
                  </a:cubicBezTo>
                  <a:cubicBezTo>
                    <a:pt x="0" y="4537"/>
                    <a:pt x="190" y="5231"/>
                    <a:pt x="536" y="5829"/>
                  </a:cubicBezTo>
                  <a:cubicBezTo>
                    <a:pt x="1009" y="5546"/>
                    <a:pt x="1544" y="5420"/>
                    <a:pt x="2080" y="5420"/>
                  </a:cubicBezTo>
                  <a:cubicBezTo>
                    <a:pt x="2146" y="5414"/>
                    <a:pt x="2213" y="5411"/>
                    <a:pt x="2279" y="5411"/>
                  </a:cubicBezTo>
                  <a:cubicBezTo>
                    <a:pt x="2936" y="5411"/>
                    <a:pt x="3587" y="5692"/>
                    <a:pt x="4159" y="6207"/>
                  </a:cubicBezTo>
                  <a:lnTo>
                    <a:pt x="5892" y="6207"/>
                  </a:lnTo>
                  <a:cubicBezTo>
                    <a:pt x="6144" y="6207"/>
                    <a:pt x="6364" y="6302"/>
                    <a:pt x="6585" y="6428"/>
                  </a:cubicBezTo>
                  <a:cubicBezTo>
                    <a:pt x="7215" y="5735"/>
                    <a:pt x="7625" y="4789"/>
                    <a:pt x="7625" y="3813"/>
                  </a:cubicBezTo>
                  <a:cubicBezTo>
                    <a:pt x="7625" y="1734"/>
                    <a:pt x="5892" y="1"/>
                    <a:pt x="3813"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00" name="Google Shape;1800;p44"/>
            <p:cNvSpPr/>
            <p:nvPr/>
          </p:nvSpPr>
          <p:spPr>
            <a:xfrm>
              <a:off x="2474975" y="3742775"/>
              <a:ext cx="228425" cy="125650"/>
            </a:xfrm>
            <a:custGeom>
              <a:rect b="b" l="l" r="r" t="t"/>
              <a:pathLst>
                <a:path extrusionOk="0" h="5026" w="9137">
                  <a:moveTo>
                    <a:pt x="1422" y="0"/>
                  </a:moveTo>
                  <a:cubicBezTo>
                    <a:pt x="918" y="0"/>
                    <a:pt x="416" y="160"/>
                    <a:pt x="0" y="457"/>
                  </a:cubicBezTo>
                  <a:lnTo>
                    <a:pt x="0" y="5025"/>
                  </a:lnTo>
                  <a:lnTo>
                    <a:pt x="5230" y="5025"/>
                  </a:lnTo>
                  <a:cubicBezTo>
                    <a:pt x="5923" y="5025"/>
                    <a:pt x="6490" y="4679"/>
                    <a:pt x="6900" y="4143"/>
                  </a:cubicBezTo>
                  <a:lnTo>
                    <a:pt x="8916" y="1245"/>
                  </a:lnTo>
                  <a:cubicBezTo>
                    <a:pt x="9137" y="930"/>
                    <a:pt x="9074" y="489"/>
                    <a:pt x="8727" y="268"/>
                  </a:cubicBezTo>
                  <a:cubicBezTo>
                    <a:pt x="8633" y="221"/>
                    <a:pt x="8517" y="196"/>
                    <a:pt x="8398" y="196"/>
                  </a:cubicBezTo>
                  <a:cubicBezTo>
                    <a:pt x="8196" y="196"/>
                    <a:pt x="7983" y="268"/>
                    <a:pt x="7845" y="426"/>
                  </a:cubicBezTo>
                  <a:lnTo>
                    <a:pt x="5955" y="2726"/>
                  </a:lnTo>
                  <a:cubicBezTo>
                    <a:pt x="5829" y="2883"/>
                    <a:pt x="5545" y="2978"/>
                    <a:pt x="5419" y="2978"/>
                  </a:cubicBezTo>
                  <a:lnTo>
                    <a:pt x="3119" y="2978"/>
                  </a:lnTo>
                  <a:cubicBezTo>
                    <a:pt x="2899" y="2978"/>
                    <a:pt x="2741" y="2820"/>
                    <a:pt x="2741" y="2631"/>
                  </a:cubicBezTo>
                  <a:cubicBezTo>
                    <a:pt x="2741" y="2411"/>
                    <a:pt x="2899" y="2253"/>
                    <a:pt x="3119" y="2253"/>
                  </a:cubicBezTo>
                  <a:lnTo>
                    <a:pt x="5198" y="2253"/>
                  </a:lnTo>
                  <a:cubicBezTo>
                    <a:pt x="5576" y="2253"/>
                    <a:pt x="5923" y="1938"/>
                    <a:pt x="5923" y="1560"/>
                  </a:cubicBezTo>
                  <a:cubicBezTo>
                    <a:pt x="5923" y="1150"/>
                    <a:pt x="5576" y="835"/>
                    <a:pt x="5198" y="835"/>
                  </a:cubicBezTo>
                  <a:lnTo>
                    <a:pt x="3340" y="835"/>
                  </a:lnTo>
                  <a:cubicBezTo>
                    <a:pt x="3182" y="835"/>
                    <a:pt x="3088" y="741"/>
                    <a:pt x="2962" y="615"/>
                  </a:cubicBezTo>
                  <a:cubicBezTo>
                    <a:pt x="2773" y="426"/>
                    <a:pt x="2520" y="300"/>
                    <a:pt x="2300" y="174"/>
                  </a:cubicBezTo>
                  <a:cubicBezTo>
                    <a:pt x="2019" y="56"/>
                    <a:pt x="1720" y="0"/>
                    <a:pt x="1422"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801" name="Google Shape;1801;p44"/>
          <p:cNvGrpSpPr/>
          <p:nvPr/>
        </p:nvGrpSpPr>
        <p:grpSpPr>
          <a:xfrm>
            <a:off x="9427966" y="3022023"/>
            <a:ext cx="467993" cy="465511"/>
            <a:chOff x="2404875" y="3955825"/>
            <a:chExt cx="296950" cy="295375"/>
          </a:xfrm>
        </p:grpSpPr>
        <p:sp>
          <p:nvSpPr>
            <p:cNvPr id="1802" name="Google Shape;1802;p44"/>
            <p:cNvSpPr/>
            <p:nvPr/>
          </p:nvSpPr>
          <p:spPr>
            <a:xfrm>
              <a:off x="2404875" y="3955825"/>
              <a:ext cx="219775" cy="224500"/>
            </a:xfrm>
            <a:custGeom>
              <a:rect b="b" l="l" r="r" t="t"/>
              <a:pathLst>
                <a:path extrusionOk="0" h="8980" w="8791">
                  <a:moveTo>
                    <a:pt x="4537" y="0"/>
                  </a:moveTo>
                  <a:cubicBezTo>
                    <a:pt x="2048" y="0"/>
                    <a:pt x="0" y="2017"/>
                    <a:pt x="0" y="4506"/>
                  </a:cubicBezTo>
                  <a:cubicBezTo>
                    <a:pt x="0" y="6963"/>
                    <a:pt x="2048" y="8979"/>
                    <a:pt x="4537" y="8979"/>
                  </a:cubicBezTo>
                  <a:cubicBezTo>
                    <a:pt x="6459" y="8979"/>
                    <a:pt x="8160" y="7719"/>
                    <a:pt x="8790" y="5986"/>
                  </a:cubicBezTo>
                  <a:cubicBezTo>
                    <a:pt x="8633" y="5860"/>
                    <a:pt x="8443" y="5640"/>
                    <a:pt x="8286" y="5514"/>
                  </a:cubicBezTo>
                  <a:lnTo>
                    <a:pt x="7498" y="5514"/>
                  </a:lnTo>
                  <a:cubicBezTo>
                    <a:pt x="7057" y="6742"/>
                    <a:pt x="5923" y="7593"/>
                    <a:pt x="4568" y="7593"/>
                  </a:cubicBezTo>
                  <a:cubicBezTo>
                    <a:pt x="2836" y="7593"/>
                    <a:pt x="1481" y="6175"/>
                    <a:pt x="1481" y="4506"/>
                  </a:cubicBezTo>
                  <a:cubicBezTo>
                    <a:pt x="1481" y="2804"/>
                    <a:pt x="2867" y="1387"/>
                    <a:pt x="4568" y="1387"/>
                  </a:cubicBezTo>
                  <a:cubicBezTo>
                    <a:pt x="5923" y="1387"/>
                    <a:pt x="7057" y="2237"/>
                    <a:pt x="7498" y="3466"/>
                  </a:cubicBezTo>
                  <a:lnTo>
                    <a:pt x="8286" y="3466"/>
                  </a:lnTo>
                  <a:cubicBezTo>
                    <a:pt x="8443" y="3308"/>
                    <a:pt x="8633" y="3088"/>
                    <a:pt x="8790" y="2993"/>
                  </a:cubicBezTo>
                  <a:cubicBezTo>
                    <a:pt x="8160" y="1261"/>
                    <a:pt x="6522" y="0"/>
                    <a:pt x="453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03" name="Google Shape;1803;p44"/>
            <p:cNvSpPr/>
            <p:nvPr/>
          </p:nvSpPr>
          <p:spPr>
            <a:xfrm>
              <a:off x="2510400" y="4024075"/>
              <a:ext cx="191425" cy="87575"/>
            </a:xfrm>
            <a:custGeom>
              <a:rect b="b" l="l" r="r" t="t"/>
              <a:pathLst>
                <a:path extrusionOk="0" h="3503" w="7657">
                  <a:moveTo>
                    <a:pt x="7260" y="0"/>
                  </a:moveTo>
                  <a:cubicBezTo>
                    <a:pt x="7232" y="0"/>
                    <a:pt x="7206" y="4"/>
                    <a:pt x="7184" y="11"/>
                  </a:cubicBezTo>
                  <a:lnTo>
                    <a:pt x="5073" y="736"/>
                  </a:lnTo>
                  <a:cubicBezTo>
                    <a:pt x="5042" y="736"/>
                    <a:pt x="5010" y="767"/>
                    <a:pt x="4947" y="799"/>
                  </a:cubicBezTo>
                  <a:lnTo>
                    <a:pt x="4380" y="1398"/>
                  </a:lnTo>
                  <a:lnTo>
                    <a:pt x="347" y="1398"/>
                  </a:lnTo>
                  <a:cubicBezTo>
                    <a:pt x="158" y="1398"/>
                    <a:pt x="1" y="1555"/>
                    <a:pt x="1" y="1744"/>
                  </a:cubicBezTo>
                  <a:cubicBezTo>
                    <a:pt x="1" y="1965"/>
                    <a:pt x="158" y="2122"/>
                    <a:pt x="347" y="2122"/>
                  </a:cubicBezTo>
                  <a:lnTo>
                    <a:pt x="4380" y="2122"/>
                  </a:lnTo>
                  <a:lnTo>
                    <a:pt x="4947" y="2689"/>
                  </a:lnTo>
                  <a:cubicBezTo>
                    <a:pt x="5010" y="2752"/>
                    <a:pt x="5042" y="2784"/>
                    <a:pt x="5073" y="2784"/>
                  </a:cubicBezTo>
                  <a:lnTo>
                    <a:pt x="7184" y="3477"/>
                  </a:lnTo>
                  <a:cubicBezTo>
                    <a:pt x="7210" y="3494"/>
                    <a:pt x="7242" y="3502"/>
                    <a:pt x="7275" y="3502"/>
                  </a:cubicBezTo>
                  <a:cubicBezTo>
                    <a:pt x="7362" y="3502"/>
                    <a:pt x="7462" y="3451"/>
                    <a:pt x="7531" y="3382"/>
                  </a:cubicBezTo>
                  <a:cubicBezTo>
                    <a:pt x="7594" y="3256"/>
                    <a:pt x="7657" y="3099"/>
                    <a:pt x="7562" y="2973"/>
                  </a:cubicBezTo>
                  <a:lnTo>
                    <a:pt x="6932" y="1744"/>
                  </a:lnTo>
                  <a:lnTo>
                    <a:pt x="7562" y="547"/>
                  </a:lnTo>
                  <a:cubicBezTo>
                    <a:pt x="7657" y="389"/>
                    <a:pt x="7594" y="232"/>
                    <a:pt x="7531" y="137"/>
                  </a:cubicBezTo>
                  <a:cubicBezTo>
                    <a:pt x="7458" y="41"/>
                    <a:pt x="7349" y="0"/>
                    <a:pt x="7260"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04" name="Google Shape;1804;p44"/>
            <p:cNvSpPr/>
            <p:nvPr/>
          </p:nvSpPr>
          <p:spPr>
            <a:xfrm>
              <a:off x="2424550" y="4188175"/>
              <a:ext cx="189050" cy="63025"/>
            </a:xfrm>
            <a:custGeom>
              <a:rect b="b" l="l" r="r" t="t"/>
              <a:pathLst>
                <a:path extrusionOk="0" h="2521" w="7562">
                  <a:moveTo>
                    <a:pt x="1828" y="0"/>
                  </a:moveTo>
                  <a:lnTo>
                    <a:pt x="1482" y="1135"/>
                  </a:lnTo>
                  <a:lnTo>
                    <a:pt x="1040" y="1135"/>
                  </a:lnTo>
                  <a:cubicBezTo>
                    <a:pt x="442" y="1135"/>
                    <a:pt x="1" y="1607"/>
                    <a:pt x="1" y="2174"/>
                  </a:cubicBezTo>
                  <a:cubicBezTo>
                    <a:pt x="1" y="2363"/>
                    <a:pt x="158" y="2521"/>
                    <a:pt x="379" y="2521"/>
                  </a:cubicBezTo>
                  <a:lnTo>
                    <a:pt x="7310" y="2521"/>
                  </a:lnTo>
                  <a:cubicBezTo>
                    <a:pt x="7404" y="2489"/>
                    <a:pt x="7562" y="2363"/>
                    <a:pt x="7562" y="2174"/>
                  </a:cubicBezTo>
                  <a:cubicBezTo>
                    <a:pt x="7562" y="1576"/>
                    <a:pt x="7089" y="1135"/>
                    <a:pt x="6554" y="1135"/>
                  </a:cubicBezTo>
                  <a:lnTo>
                    <a:pt x="6113" y="1135"/>
                  </a:lnTo>
                  <a:lnTo>
                    <a:pt x="5766" y="0"/>
                  </a:lnTo>
                  <a:cubicBezTo>
                    <a:pt x="5168" y="252"/>
                    <a:pt x="4506" y="410"/>
                    <a:pt x="3781" y="410"/>
                  </a:cubicBezTo>
                  <a:cubicBezTo>
                    <a:pt x="3088" y="410"/>
                    <a:pt x="2427" y="252"/>
                    <a:pt x="1828"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05" name="Google Shape;1805;p44"/>
            <p:cNvSpPr/>
            <p:nvPr/>
          </p:nvSpPr>
          <p:spPr>
            <a:xfrm>
              <a:off x="2457625" y="4007025"/>
              <a:ext cx="115025" cy="122100"/>
            </a:xfrm>
            <a:custGeom>
              <a:rect b="b" l="l" r="r" t="t"/>
              <a:pathLst>
                <a:path extrusionOk="0" h="4884" w="4601">
                  <a:moveTo>
                    <a:pt x="2427" y="0"/>
                  </a:moveTo>
                  <a:cubicBezTo>
                    <a:pt x="1104" y="0"/>
                    <a:pt x="1" y="1103"/>
                    <a:pt x="1" y="2458"/>
                  </a:cubicBezTo>
                  <a:cubicBezTo>
                    <a:pt x="1" y="3781"/>
                    <a:pt x="1104" y="4884"/>
                    <a:pt x="2427" y="4884"/>
                  </a:cubicBezTo>
                  <a:cubicBezTo>
                    <a:pt x="3404" y="4884"/>
                    <a:pt x="4254" y="4348"/>
                    <a:pt x="4601" y="3497"/>
                  </a:cubicBezTo>
                  <a:lnTo>
                    <a:pt x="2427" y="3497"/>
                  </a:lnTo>
                  <a:cubicBezTo>
                    <a:pt x="1828" y="3497"/>
                    <a:pt x="1419" y="3025"/>
                    <a:pt x="1419" y="2489"/>
                  </a:cubicBezTo>
                  <a:cubicBezTo>
                    <a:pt x="1356" y="1859"/>
                    <a:pt x="1828" y="1386"/>
                    <a:pt x="2427" y="1386"/>
                  </a:cubicBezTo>
                  <a:lnTo>
                    <a:pt x="4601" y="1386"/>
                  </a:lnTo>
                  <a:cubicBezTo>
                    <a:pt x="4191" y="567"/>
                    <a:pt x="3372" y="0"/>
                    <a:pt x="242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806" name="Google Shape;1806;p44"/>
          <p:cNvGrpSpPr/>
          <p:nvPr/>
        </p:nvGrpSpPr>
        <p:grpSpPr>
          <a:xfrm>
            <a:off x="7686606" y="3640949"/>
            <a:ext cx="465551" cy="466772"/>
            <a:chOff x="4263650" y="3235150"/>
            <a:chExt cx="295400" cy="296175"/>
          </a:xfrm>
        </p:grpSpPr>
        <p:sp>
          <p:nvSpPr>
            <p:cNvPr id="1807" name="Google Shape;1807;p44"/>
            <p:cNvSpPr/>
            <p:nvPr/>
          </p:nvSpPr>
          <p:spPr>
            <a:xfrm>
              <a:off x="4393625" y="3391100"/>
              <a:ext cx="35450" cy="35475"/>
            </a:xfrm>
            <a:custGeom>
              <a:rect b="b" l="l" r="r" t="t"/>
              <a:pathLst>
                <a:path extrusionOk="0" h="1419" w="1418">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08" name="Google Shape;1808;p44"/>
            <p:cNvSpPr/>
            <p:nvPr/>
          </p:nvSpPr>
          <p:spPr>
            <a:xfrm>
              <a:off x="4377075" y="3443875"/>
              <a:ext cx="70125" cy="34675"/>
            </a:xfrm>
            <a:custGeom>
              <a:rect b="b" l="l" r="r" t="t"/>
              <a:pathLst>
                <a:path extrusionOk="0" h="1387" w="2805">
                  <a:moveTo>
                    <a:pt x="1387" y="0"/>
                  </a:moveTo>
                  <a:cubicBezTo>
                    <a:pt x="631" y="0"/>
                    <a:pt x="1" y="630"/>
                    <a:pt x="1" y="1387"/>
                  </a:cubicBezTo>
                  <a:lnTo>
                    <a:pt x="2805" y="1387"/>
                  </a:lnTo>
                  <a:cubicBezTo>
                    <a:pt x="2805" y="630"/>
                    <a:pt x="2174" y="0"/>
                    <a:pt x="138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09" name="Google Shape;1809;p44"/>
            <p:cNvSpPr/>
            <p:nvPr/>
          </p:nvSpPr>
          <p:spPr>
            <a:xfrm>
              <a:off x="4333750" y="3357225"/>
              <a:ext cx="156775" cy="174100"/>
            </a:xfrm>
            <a:custGeom>
              <a:rect b="b" l="l" r="r" t="t"/>
              <a:pathLst>
                <a:path extrusionOk="0" h="6964" w="6271">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10" name="Google Shape;1810;p44"/>
            <p:cNvSpPr/>
            <p:nvPr/>
          </p:nvSpPr>
          <p:spPr>
            <a:xfrm>
              <a:off x="4316425" y="3235150"/>
              <a:ext cx="191425" cy="35475"/>
            </a:xfrm>
            <a:custGeom>
              <a:rect b="b" l="l" r="r" t="t"/>
              <a:pathLst>
                <a:path extrusionOk="0" h="1419" w="7657">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11" name="Google Shape;1811;p44"/>
            <p:cNvSpPr/>
            <p:nvPr/>
          </p:nvSpPr>
          <p:spPr>
            <a:xfrm>
              <a:off x="4263650" y="3288700"/>
              <a:ext cx="295400" cy="137875"/>
            </a:xfrm>
            <a:custGeom>
              <a:rect b="b" l="l" r="r" t="t"/>
              <a:pathLst>
                <a:path extrusionOk="0" h="5515" w="11816">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812" name="Google Shape;1812;p44"/>
          <p:cNvGrpSpPr/>
          <p:nvPr/>
        </p:nvGrpSpPr>
        <p:grpSpPr>
          <a:xfrm>
            <a:off x="7683512" y="4253164"/>
            <a:ext cx="471736" cy="436985"/>
            <a:chOff x="4266025" y="3609275"/>
            <a:chExt cx="299325" cy="277275"/>
          </a:xfrm>
        </p:grpSpPr>
        <p:sp>
          <p:nvSpPr>
            <p:cNvPr id="1813" name="Google Shape;1813;p44"/>
            <p:cNvSpPr/>
            <p:nvPr/>
          </p:nvSpPr>
          <p:spPr>
            <a:xfrm>
              <a:off x="4266025" y="3609275"/>
              <a:ext cx="299325" cy="224500"/>
            </a:xfrm>
            <a:custGeom>
              <a:rect b="b" l="l" r="r" t="t"/>
              <a:pathLst>
                <a:path extrusionOk="0" h="8980" w="11973">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14" name="Google Shape;1814;p44"/>
            <p:cNvSpPr/>
            <p:nvPr/>
          </p:nvSpPr>
          <p:spPr>
            <a:xfrm>
              <a:off x="4332975" y="3851850"/>
              <a:ext cx="157550" cy="34700"/>
            </a:xfrm>
            <a:custGeom>
              <a:rect b="b" l="l" r="r" t="t"/>
              <a:pathLst>
                <a:path extrusionOk="0" h="1388" w="6302">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815" name="Google Shape;1815;p44"/>
          <p:cNvGrpSpPr/>
          <p:nvPr/>
        </p:nvGrpSpPr>
        <p:grpSpPr>
          <a:xfrm>
            <a:off x="7684123" y="4873679"/>
            <a:ext cx="470515" cy="465511"/>
            <a:chOff x="4263650" y="3963700"/>
            <a:chExt cx="298550" cy="295375"/>
          </a:xfrm>
        </p:grpSpPr>
        <p:sp>
          <p:nvSpPr>
            <p:cNvPr id="1816" name="Google Shape;1816;p44"/>
            <p:cNvSpPr/>
            <p:nvPr/>
          </p:nvSpPr>
          <p:spPr>
            <a:xfrm>
              <a:off x="4384950" y="3963700"/>
              <a:ext cx="53575" cy="51225"/>
            </a:xfrm>
            <a:custGeom>
              <a:rect b="b" l="l" r="r" t="t"/>
              <a:pathLst>
                <a:path extrusionOk="0" h="2049" w="2143">
                  <a:moveTo>
                    <a:pt x="1072" y="1"/>
                  </a:moveTo>
                  <a:cubicBezTo>
                    <a:pt x="473" y="1"/>
                    <a:pt x="1" y="473"/>
                    <a:pt x="1" y="1040"/>
                  </a:cubicBezTo>
                  <a:cubicBezTo>
                    <a:pt x="1" y="1607"/>
                    <a:pt x="473" y="2048"/>
                    <a:pt x="1072" y="2048"/>
                  </a:cubicBezTo>
                  <a:cubicBezTo>
                    <a:pt x="1670" y="2048"/>
                    <a:pt x="2143" y="1576"/>
                    <a:pt x="2143" y="1040"/>
                  </a:cubicBezTo>
                  <a:cubicBezTo>
                    <a:pt x="2143" y="442"/>
                    <a:pt x="1670" y="1"/>
                    <a:pt x="1072"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17" name="Google Shape;1817;p44"/>
            <p:cNvSpPr/>
            <p:nvPr/>
          </p:nvSpPr>
          <p:spPr>
            <a:xfrm>
              <a:off x="4315650" y="4136975"/>
              <a:ext cx="51200" cy="51225"/>
            </a:xfrm>
            <a:custGeom>
              <a:rect b="b" l="l" r="r" t="t"/>
              <a:pathLst>
                <a:path extrusionOk="0" h="2049" w="2048">
                  <a:moveTo>
                    <a:pt x="1040" y="1"/>
                  </a:moveTo>
                  <a:cubicBezTo>
                    <a:pt x="473" y="1"/>
                    <a:pt x="0" y="473"/>
                    <a:pt x="0" y="1040"/>
                  </a:cubicBezTo>
                  <a:cubicBezTo>
                    <a:pt x="0" y="1576"/>
                    <a:pt x="473" y="2048"/>
                    <a:pt x="1040" y="2048"/>
                  </a:cubicBezTo>
                  <a:cubicBezTo>
                    <a:pt x="1607" y="2048"/>
                    <a:pt x="2048" y="1576"/>
                    <a:pt x="2048" y="1040"/>
                  </a:cubicBezTo>
                  <a:cubicBezTo>
                    <a:pt x="2048" y="473"/>
                    <a:pt x="1607" y="1"/>
                    <a:pt x="1040"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18" name="Google Shape;1818;p44"/>
            <p:cNvSpPr/>
            <p:nvPr/>
          </p:nvSpPr>
          <p:spPr>
            <a:xfrm>
              <a:off x="4455850" y="4136975"/>
              <a:ext cx="51200" cy="51225"/>
            </a:xfrm>
            <a:custGeom>
              <a:rect b="b" l="l" r="r" t="t"/>
              <a:pathLst>
                <a:path extrusionOk="0" h="2049" w="2048">
                  <a:moveTo>
                    <a:pt x="1040" y="1"/>
                  </a:moveTo>
                  <a:cubicBezTo>
                    <a:pt x="473" y="1"/>
                    <a:pt x="0" y="473"/>
                    <a:pt x="0" y="1040"/>
                  </a:cubicBezTo>
                  <a:cubicBezTo>
                    <a:pt x="0" y="1576"/>
                    <a:pt x="473" y="2048"/>
                    <a:pt x="1040" y="2048"/>
                  </a:cubicBezTo>
                  <a:cubicBezTo>
                    <a:pt x="1575" y="2048"/>
                    <a:pt x="2048" y="1576"/>
                    <a:pt x="2048" y="1040"/>
                  </a:cubicBezTo>
                  <a:cubicBezTo>
                    <a:pt x="2048" y="473"/>
                    <a:pt x="1575" y="1"/>
                    <a:pt x="1040"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19" name="Google Shape;1819;p44"/>
            <p:cNvSpPr/>
            <p:nvPr/>
          </p:nvSpPr>
          <p:spPr>
            <a:xfrm>
              <a:off x="4263650" y="4085000"/>
              <a:ext cx="298550" cy="122100"/>
            </a:xfrm>
            <a:custGeom>
              <a:rect b="b" l="l" r="r" t="t"/>
              <a:pathLst>
                <a:path extrusionOk="0" h="4884" w="11942">
                  <a:moveTo>
                    <a:pt x="1545" y="0"/>
                  </a:moveTo>
                  <a:cubicBezTo>
                    <a:pt x="1041" y="0"/>
                    <a:pt x="599" y="347"/>
                    <a:pt x="505" y="851"/>
                  </a:cubicBezTo>
                  <a:lnTo>
                    <a:pt x="64" y="3655"/>
                  </a:lnTo>
                  <a:cubicBezTo>
                    <a:pt x="1" y="3970"/>
                    <a:pt x="95" y="4253"/>
                    <a:pt x="284" y="4474"/>
                  </a:cubicBezTo>
                  <a:cubicBezTo>
                    <a:pt x="410" y="4631"/>
                    <a:pt x="599" y="4757"/>
                    <a:pt x="788" y="4789"/>
                  </a:cubicBezTo>
                  <a:cubicBezTo>
                    <a:pt x="1009" y="4442"/>
                    <a:pt x="1324" y="4127"/>
                    <a:pt x="1639" y="3938"/>
                  </a:cubicBezTo>
                  <a:cubicBezTo>
                    <a:pt x="1513" y="3686"/>
                    <a:pt x="1419" y="3434"/>
                    <a:pt x="1419" y="3151"/>
                  </a:cubicBezTo>
                  <a:cubicBezTo>
                    <a:pt x="1419" y="2206"/>
                    <a:pt x="2206" y="1418"/>
                    <a:pt x="3151" y="1418"/>
                  </a:cubicBezTo>
                  <a:cubicBezTo>
                    <a:pt x="4097" y="1418"/>
                    <a:pt x="4884" y="2206"/>
                    <a:pt x="4884" y="3151"/>
                  </a:cubicBezTo>
                  <a:cubicBezTo>
                    <a:pt x="4884" y="3434"/>
                    <a:pt x="4821" y="3686"/>
                    <a:pt x="4695" y="3938"/>
                  </a:cubicBezTo>
                  <a:cubicBezTo>
                    <a:pt x="5042" y="4159"/>
                    <a:pt x="5325" y="4474"/>
                    <a:pt x="5577" y="4883"/>
                  </a:cubicBezTo>
                  <a:lnTo>
                    <a:pt x="6396" y="4883"/>
                  </a:lnTo>
                  <a:cubicBezTo>
                    <a:pt x="6585" y="4537"/>
                    <a:pt x="6900" y="4159"/>
                    <a:pt x="7247" y="3938"/>
                  </a:cubicBezTo>
                  <a:cubicBezTo>
                    <a:pt x="7152" y="3686"/>
                    <a:pt x="7058" y="3434"/>
                    <a:pt x="7058" y="3151"/>
                  </a:cubicBezTo>
                  <a:cubicBezTo>
                    <a:pt x="7058" y="2206"/>
                    <a:pt x="7846" y="1418"/>
                    <a:pt x="8791" y="1418"/>
                  </a:cubicBezTo>
                  <a:cubicBezTo>
                    <a:pt x="9736" y="1418"/>
                    <a:pt x="10524" y="2206"/>
                    <a:pt x="10524" y="3151"/>
                  </a:cubicBezTo>
                  <a:cubicBezTo>
                    <a:pt x="10524" y="3434"/>
                    <a:pt x="10461" y="3686"/>
                    <a:pt x="10334" y="3938"/>
                  </a:cubicBezTo>
                  <a:cubicBezTo>
                    <a:pt x="10681" y="4159"/>
                    <a:pt x="10965" y="4442"/>
                    <a:pt x="11154" y="4789"/>
                  </a:cubicBezTo>
                  <a:cubicBezTo>
                    <a:pt x="11343" y="4757"/>
                    <a:pt x="11563" y="4631"/>
                    <a:pt x="11658" y="4474"/>
                  </a:cubicBezTo>
                  <a:cubicBezTo>
                    <a:pt x="11878" y="4253"/>
                    <a:pt x="11941" y="3938"/>
                    <a:pt x="11910" y="3655"/>
                  </a:cubicBezTo>
                  <a:lnTo>
                    <a:pt x="11343" y="851"/>
                  </a:lnTo>
                  <a:cubicBezTo>
                    <a:pt x="11280" y="347"/>
                    <a:pt x="10839" y="0"/>
                    <a:pt x="10334"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20" name="Google Shape;1820;p44"/>
            <p:cNvSpPr/>
            <p:nvPr/>
          </p:nvSpPr>
          <p:spPr>
            <a:xfrm>
              <a:off x="4431425" y="4196825"/>
              <a:ext cx="104000" cy="62250"/>
            </a:xfrm>
            <a:custGeom>
              <a:rect b="b" l="l" r="r" t="t"/>
              <a:pathLst>
                <a:path extrusionOk="0" h="2490" w="4160">
                  <a:moveTo>
                    <a:pt x="977" y="1"/>
                  </a:moveTo>
                  <a:cubicBezTo>
                    <a:pt x="536" y="284"/>
                    <a:pt x="189" y="694"/>
                    <a:pt x="63" y="1198"/>
                  </a:cubicBezTo>
                  <a:cubicBezTo>
                    <a:pt x="32" y="1387"/>
                    <a:pt x="0" y="1576"/>
                    <a:pt x="0" y="1797"/>
                  </a:cubicBezTo>
                  <a:lnTo>
                    <a:pt x="0" y="2143"/>
                  </a:lnTo>
                  <a:cubicBezTo>
                    <a:pt x="0" y="2332"/>
                    <a:pt x="158" y="2490"/>
                    <a:pt x="347" y="2490"/>
                  </a:cubicBezTo>
                  <a:lnTo>
                    <a:pt x="3813" y="2490"/>
                  </a:lnTo>
                  <a:cubicBezTo>
                    <a:pt x="4002" y="2490"/>
                    <a:pt x="4159" y="2332"/>
                    <a:pt x="4159" y="2143"/>
                  </a:cubicBezTo>
                  <a:lnTo>
                    <a:pt x="4159" y="1797"/>
                  </a:lnTo>
                  <a:cubicBezTo>
                    <a:pt x="4096" y="1576"/>
                    <a:pt x="4065" y="1356"/>
                    <a:pt x="4002" y="1198"/>
                  </a:cubicBezTo>
                  <a:cubicBezTo>
                    <a:pt x="3844" y="694"/>
                    <a:pt x="3529" y="284"/>
                    <a:pt x="3119" y="1"/>
                  </a:cubicBezTo>
                  <a:cubicBezTo>
                    <a:pt x="2804" y="253"/>
                    <a:pt x="2426" y="410"/>
                    <a:pt x="2048" y="410"/>
                  </a:cubicBezTo>
                  <a:cubicBezTo>
                    <a:pt x="1639" y="410"/>
                    <a:pt x="1261" y="253"/>
                    <a:pt x="977"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21" name="Google Shape;1821;p44"/>
            <p:cNvSpPr/>
            <p:nvPr/>
          </p:nvSpPr>
          <p:spPr>
            <a:xfrm>
              <a:off x="4359750" y="4022775"/>
              <a:ext cx="104775" cy="44125"/>
            </a:xfrm>
            <a:custGeom>
              <a:rect b="b" l="l" r="r" t="t"/>
              <a:pathLst>
                <a:path extrusionOk="0" h="1765" w="4191">
                  <a:moveTo>
                    <a:pt x="1009" y="0"/>
                  </a:moveTo>
                  <a:cubicBezTo>
                    <a:pt x="379" y="347"/>
                    <a:pt x="0" y="1040"/>
                    <a:pt x="0" y="1765"/>
                  </a:cubicBezTo>
                  <a:lnTo>
                    <a:pt x="4191" y="1765"/>
                  </a:lnTo>
                  <a:cubicBezTo>
                    <a:pt x="4191" y="1040"/>
                    <a:pt x="3813" y="347"/>
                    <a:pt x="3214" y="0"/>
                  </a:cubicBezTo>
                  <a:cubicBezTo>
                    <a:pt x="2899" y="252"/>
                    <a:pt x="2521" y="378"/>
                    <a:pt x="2111" y="378"/>
                  </a:cubicBezTo>
                  <a:cubicBezTo>
                    <a:pt x="1733" y="378"/>
                    <a:pt x="1324" y="252"/>
                    <a:pt x="1009"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22" name="Google Shape;1822;p44"/>
            <p:cNvSpPr/>
            <p:nvPr/>
          </p:nvSpPr>
          <p:spPr>
            <a:xfrm>
              <a:off x="4291225" y="4196825"/>
              <a:ext cx="102425" cy="62250"/>
            </a:xfrm>
            <a:custGeom>
              <a:rect b="b" l="l" r="r" t="t"/>
              <a:pathLst>
                <a:path extrusionOk="0" h="2490" w="4097">
                  <a:moveTo>
                    <a:pt x="1009" y="1"/>
                  </a:moveTo>
                  <a:cubicBezTo>
                    <a:pt x="568" y="284"/>
                    <a:pt x="221" y="694"/>
                    <a:pt x="95" y="1198"/>
                  </a:cubicBezTo>
                  <a:cubicBezTo>
                    <a:pt x="64" y="1387"/>
                    <a:pt x="1" y="1576"/>
                    <a:pt x="1" y="1797"/>
                  </a:cubicBezTo>
                  <a:lnTo>
                    <a:pt x="1" y="2143"/>
                  </a:lnTo>
                  <a:cubicBezTo>
                    <a:pt x="1" y="2332"/>
                    <a:pt x="158" y="2490"/>
                    <a:pt x="379" y="2490"/>
                  </a:cubicBezTo>
                  <a:lnTo>
                    <a:pt x="3844" y="2490"/>
                  </a:lnTo>
                  <a:cubicBezTo>
                    <a:pt x="3939" y="2490"/>
                    <a:pt x="4096" y="2332"/>
                    <a:pt x="4096" y="2143"/>
                  </a:cubicBezTo>
                  <a:lnTo>
                    <a:pt x="4096" y="1797"/>
                  </a:lnTo>
                  <a:cubicBezTo>
                    <a:pt x="4096" y="1576"/>
                    <a:pt x="4065" y="1356"/>
                    <a:pt x="4033" y="1198"/>
                  </a:cubicBezTo>
                  <a:cubicBezTo>
                    <a:pt x="3876" y="694"/>
                    <a:pt x="3561" y="284"/>
                    <a:pt x="3120" y="1"/>
                  </a:cubicBezTo>
                  <a:cubicBezTo>
                    <a:pt x="2804" y="253"/>
                    <a:pt x="2458" y="410"/>
                    <a:pt x="2048" y="410"/>
                  </a:cubicBezTo>
                  <a:cubicBezTo>
                    <a:pt x="1670" y="410"/>
                    <a:pt x="1261" y="253"/>
                    <a:pt x="1009"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823" name="Google Shape;1823;p44"/>
          <p:cNvGrpSpPr/>
          <p:nvPr/>
        </p:nvGrpSpPr>
        <p:grpSpPr>
          <a:xfrm>
            <a:off x="10721906" y="3640949"/>
            <a:ext cx="301685" cy="466772"/>
            <a:chOff x="6164975" y="3211525"/>
            <a:chExt cx="191425" cy="296175"/>
          </a:xfrm>
        </p:grpSpPr>
        <p:sp>
          <p:nvSpPr>
            <p:cNvPr id="1824" name="Google Shape;1824;p44"/>
            <p:cNvSpPr/>
            <p:nvPr/>
          </p:nvSpPr>
          <p:spPr>
            <a:xfrm>
              <a:off x="6269750" y="3371400"/>
              <a:ext cx="68525" cy="84300"/>
            </a:xfrm>
            <a:custGeom>
              <a:rect b="b" l="l" r="r" t="t"/>
              <a:pathLst>
                <a:path extrusionOk="0" h="3372" w="2741">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25" name="Google Shape;1825;p44"/>
            <p:cNvSpPr/>
            <p:nvPr/>
          </p:nvSpPr>
          <p:spPr>
            <a:xfrm>
              <a:off x="6228775" y="3424175"/>
              <a:ext cx="62250" cy="30750"/>
            </a:xfrm>
            <a:custGeom>
              <a:rect b="b" l="l" r="r" t="t"/>
              <a:pathLst>
                <a:path extrusionOk="0" h="1230" w="2490">
                  <a:moveTo>
                    <a:pt x="1229" y="1"/>
                  </a:moveTo>
                  <a:lnTo>
                    <a:pt x="1" y="1229"/>
                  </a:lnTo>
                  <a:lnTo>
                    <a:pt x="2490" y="1229"/>
                  </a:lnTo>
                  <a:lnTo>
                    <a:pt x="1229"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26" name="Google Shape;1826;p44"/>
            <p:cNvSpPr/>
            <p:nvPr/>
          </p:nvSpPr>
          <p:spPr>
            <a:xfrm>
              <a:off x="6182300" y="3369825"/>
              <a:ext cx="69350" cy="85100"/>
            </a:xfrm>
            <a:custGeom>
              <a:rect b="b" l="l" r="r" t="t"/>
              <a:pathLst>
                <a:path extrusionOk="0" h="3404" w="2774">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27" name="Google Shape;1827;p44"/>
            <p:cNvSpPr/>
            <p:nvPr/>
          </p:nvSpPr>
          <p:spPr>
            <a:xfrm>
              <a:off x="6164975" y="3472225"/>
              <a:ext cx="191425" cy="35475"/>
            </a:xfrm>
            <a:custGeom>
              <a:rect b="b" l="l" r="r" t="t"/>
              <a:pathLst>
                <a:path extrusionOk="0" h="1419" w="7657">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28" name="Google Shape;1828;p44"/>
            <p:cNvSpPr/>
            <p:nvPr/>
          </p:nvSpPr>
          <p:spPr>
            <a:xfrm>
              <a:off x="6164975" y="3211525"/>
              <a:ext cx="191425" cy="35475"/>
            </a:xfrm>
            <a:custGeom>
              <a:rect b="b" l="l" r="r" t="t"/>
              <a:pathLst>
                <a:path extrusionOk="0" h="1419" w="7657">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29" name="Google Shape;1829;p44"/>
            <p:cNvSpPr/>
            <p:nvPr/>
          </p:nvSpPr>
          <p:spPr>
            <a:xfrm>
              <a:off x="6183100" y="3262725"/>
              <a:ext cx="155175" cy="35650"/>
            </a:xfrm>
            <a:custGeom>
              <a:rect b="b" l="l" r="r" t="t"/>
              <a:pathLst>
                <a:path extrusionOk="0" h="1426" w="6207">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30" name="Google Shape;1830;p44"/>
            <p:cNvSpPr/>
            <p:nvPr/>
          </p:nvSpPr>
          <p:spPr>
            <a:xfrm>
              <a:off x="6181525" y="3294225"/>
              <a:ext cx="155975" cy="74050"/>
            </a:xfrm>
            <a:custGeom>
              <a:rect b="b" l="l" r="r" t="t"/>
              <a:pathLst>
                <a:path extrusionOk="0" h="2962" w="6239">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831" name="Google Shape;1831;p44"/>
          <p:cNvGrpSpPr/>
          <p:nvPr/>
        </p:nvGrpSpPr>
        <p:grpSpPr>
          <a:xfrm>
            <a:off x="7071288" y="1838650"/>
            <a:ext cx="470515" cy="466732"/>
            <a:chOff x="946175" y="3253275"/>
            <a:chExt cx="298550" cy="296150"/>
          </a:xfrm>
        </p:grpSpPr>
        <p:sp>
          <p:nvSpPr>
            <p:cNvPr id="1832" name="Google Shape;1832;p44"/>
            <p:cNvSpPr/>
            <p:nvPr/>
          </p:nvSpPr>
          <p:spPr>
            <a:xfrm>
              <a:off x="946175" y="3253275"/>
              <a:ext cx="209550" cy="261500"/>
            </a:xfrm>
            <a:custGeom>
              <a:rect b="b" l="l" r="r" t="t"/>
              <a:pathLst>
                <a:path extrusionOk="0" h="10460" w="8382">
                  <a:moveTo>
                    <a:pt x="348" y="0"/>
                  </a:moveTo>
                  <a:cubicBezTo>
                    <a:pt x="158" y="0"/>
                    <a:pt x="1" y="158"/>
                    <a:pt x="1" y="347"/>
                  </a:cubicBezTo>
                  <a:lnTo>
                    <a:pt x="1" y="10113"/>
                  </a:lnTo>
                  <a:cubicBezTo>
                    <a:pt x="1" y="10302"/>
                    <a:pt x="158" y="10460"/>
                    <a:pt x="348" y="10460"/>
                  </a:cubicBezTo>
                  <a:lnTo>
                    <a:pt x="694" y="10460"/>
                  </a:lnTo>
                  <a:lnTo>
                    <a:pt x="694" y="3875"/>
                  </a:lnTo>
                  <a:cubicBezTo>
                    <a:pt x="694" y="3623"/>
                    <a:pt x="820" y="3340"/>
                    <a:pt x="1009" y="3151"/>
                  </a:cubicBezTo>
                  <a:lnTo>
                    <a:pt x="3151" y="1008"/>
                  </a:lnTo>
                  <a:cubicBezTo>
                    <a:pt x="3340" y="819"/>
                    <a:pt x="3624" y="693"/>
                    <a:pt x="3908" y="693"/>
                  </a:cubicBezTo>
                  <a:lnTo>
                    <a:pt x="8381" y="693"/>
                  </a:lnTo>
                  <a:lnTo>
                    <a:pt x="8381" y="347"/>
                  </a:lnTo>
                  <a:cubicBezTo>
                    <a:pt x="8381" y="158"/>
                    <a:pt x="8224" y="0"/>
                    <a:pt x="8035"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33" name="Google Shape;1833;p44"/>
            <p:cNvSpPr/>
            <p:nvPr/>
          </p:nvSpPr>
          <p:spPr>
            <a:xfrm>
              <a:off x="986350" y="3293425"/>
              <a:ext cx="47300" cy="48075"/>
            </a:xfrm>
            <a:custGeom>
              <a:rect b="b" l="l" r="r" t="t"/>
              <a:pathLst>
                <a:path extrusionOk="0" h="1923" w="1892">
                  <a:moveTo>
                    <a:pt x="1891" y="1"/>
                  </a:moveTo>
                  <a:lnTo>
                    <a:pt x="1" y="1923"/>
                  </a:lnTo>
                  <a:lnTo>
                    <a:pt x="1891" y="1923"/>
                  </a:lnTo>
                  <a:lnTo>
                    <a:pt x="1891"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34" name="Google Shape;1834;p44"/>
            <p:cNvSpPr/>
            <p:nvPr/>
          </p:nvSpPr>
          <p:spPr>
            <a:xfrm>
              <a:off x="1051725" y="3359600"/>
              <a:ext cx="122100" cy="121325"/>
            </a:xfrm>
            <a:custGeom>
              <a:rect b="b" l="l" r="r" t="t"/>
              <a:pathLst>
                <a:path extrusionOk="0" h="4853" w="4884">
                  <a:moveTo>
                    <a:pt x="2427" y="0"/>
                  </a:moveTo>
                  <a:cubicBezTo>
                    <a:pt x="1103" y="0"/>
                    <a:pt x="1" y="1103"/>
                    <a:pt x="1" y="2426"/>
                  </a:cubicBezTo>
                  <a:cubicBezTo>
                    <a:pt x="1" y="3749"/>
                    <a:pt x="1103" y="4852"/>
                    <a:pt x="2427" y="4852"/>
                  </a:cubicBezTo>
                  <a:cubicBezTo>
                    <a:pt x="3781" y="4852"/>
                    <a:pt x="4884" y="3749"/>
                    <a:pt x="4884" y="2426"/>
                  </a:cubicBezTo>
                  <a:cubicBezTo>
                    <a:pt x="4884" y="1103"/>
                    <a:pt x="3781" y="0"/>
                    <a:pt x="242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35" name="Google Shape;1835;p44"/>
            <p:cNvSpPr/>
            <p:nvPr/>
          </p:nvSpPr>
          <p:spPr>
            <a:xfrm>
              <a:off x="980050" y="3289500"/>
              <a:ext cx="192200" cy="242600"/>
            </a:xfrm>
            <a:custGeom>
              <a:rect b="b" l="l" r="r" t="t"/>
              <a:pathLst>
                <a:path extrusionOk="0" h="9704" w="7688">
                  <a:moveTo>
                    <a:pt x="2868" y="0"/>
                  </a:moveTo>
                  <a:lnTo>
                    <a:pt x="2868" y="2426"/>
                  </a:lnTo>
                  <a:cubicBezTo>
                    <a:pt x="2868" y="2647"/>
                    <a:pt x="2679" y="2804"/>
                    <a:pt x="2490" y="2804"/>
                  </a:cubicBezTo>
                  <a:lnTo>
                    <a:pt x="1" y="2804"/>
                  </a:lnTo>
                  <a:lnTo>
                    <a:pt x="1" y="9357"/>
                  </a:lnTo>
                  <a:cubicBezTo>
                    <a:pt x="1" y="9578"/>
                    <a:pt x="190" y="9704"/>
                    <a:pt x="379" y="9704"/>
                  </a:cubicBezTo>
                  <a:lnTo>
                    <a:pt x="7341" y="9704"/>
                  </a:lnTo>
                  <a:cubicBezTo>
                    <a:pt x="7467" y="9704"/>
                    <a:pt x="7593" y="9641"/>
                    <a:pt x="7625" y="9578"/>
                  </a:cubicBezTo>
                  <a:lnTo>
                    <a:pt x="6239" y="8192"/>
                  </a:lnTo>
                  <a:cubicBezTo>
                    <a:pt x="5924" y="8318"/>
                    <a:pt x="5609" y="8349"/>
                    <a:pt x="5262" y="8349"/>
                  </a:cubicBezTo>
                  <a:cubicBezTo>
                    <a:pt x="3529" y="8349"/>
                    <a:pt x="2143" y="6931"/>
                    <a:pt x="2143" y="5230"/>
                  </a:cubicBezTo>
                  <a:cubicBezTo>
                    <a:pt x="2143" y="3529"/>
                    <a:pt x="3561" y="2111"/>
                    <a:pt x="5262" y="2111"/>
                  </a:cubicBezTo>
                  <a:cubicBezTo>
                    <a:pt x="6239" y="2111"/>
                    <a:pt x="7121" y="2584"/>
                    <a:pt x="7688" y="3308"/>
                  </a:cubicBezTo>
                  <a:lnTo>
                    <a:pt x="7688" y="347"/>
                  </a:lnTo>
                  <a:cubicBezTo>
                    <a:pt x="7688" y="158"/>
                    <a:pt x="7530" y="0"/>
                    <a:pt x="7341"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36" name="Google Shape;1836;p44"/>
            <p:cNvSpPr/>
            <p:nvPr/>
          </p:nvSpPr>
          <p:spPr>
            <a:xfrm>
              <a:off x="1154125" y="3460400"/>
              <a:ext cx="90600" cy="89025"/>
            </a:xfrm>
            <a:custGeom>
              <a:rect b="b" l="l" r="r" t="t"/>
              <a:pathLst>
                <a:path extrusionOk="0" h="3561" w="3624">
                  <a:moveTo>
                    <a:pt x="977" y="1"/>
                  </a:moveTo>
                  <a:cubicBezTo>
                    <a:pt x="693" y="410"/>
                    <a:pt x="378" y="757"/>
                    <a:pt x="0" y="1009"/>
                  </a:cubicBezTo>
                  <a:lnTo>
                    <a:pt x="2363" y="3372"/>
                  </a:lnTo>
                  <a:cubicBezTo>
                    <a:pt x="2489" y="3498"/>
                    <a:pt x="2662" y="3561"/>
                    <a:pt x="2840" y="3561"/>
                  </a:cubicBezTo>
                  <a:cubicBezTo>
                    <a:pt x="3017" y="3561"/>
                    <a:pt x="3198" y="3498"/>
                    <a:pt x="3340" y="3372"/>
                  </a:cubicBezTo>
                  <a:cubicBezTo>
                    <a:pt x="3623" y="3088"/>
                    <a:pt x="3623" y="2647"/>
                    <a:pt x="3340" y="2364"/>
                  </a:cubicBezTo>
                  <a:lnTo>
                    <a:pt x="977"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837" name="Google Shape;1837;p44"/>
          <p:cNvGrpSpPr/>
          <p:nvPr/>
        </p:nvGrpSpPr>
        <p:grpSpPr>
          <a:xfrm>
            <a:off x="7072529" y="2427935"/>
            <a:ext cx="468032" cy="463068"/>
            <a:chOff x="946175" y="3619500"/>
            <a:chExt cx="296975" cy="293825"/>
          </a:xfrm>
        </p:grpSpPr>
        <p:sp>
          <p:nvSpPr>
            <p:cNvPr id="1838" name="Google Shape;1838;p44"/>
            <p:cNvSpPr/>
            <p:nvPr/>
          </p:nvSpPr>
          <p:spPr>
            <a:xfrm>
              <a:off x="963525" y="3619500"/>
              <a:ext cx="207950" cy="293825"/>
            </a:xfrm>
            <a:custGeom>
              <a:rect b="b" l="l" r="r" t="t"/>
              <a:pathLst>
                <a:path extrusionOk="0" h="11753" w="8318">
                  <a:moveTo>
                    <a:pt x="3828" y="2742"/>
                  </a:moveTo>
                  <a:cubicBezTo>
                    <a:pt x="3915" y="2742"/>
                    <a:pt x="4001" y="2773"/>
                    <a:pt x="4064" y="2836"/>
                  </a:cubicBezTo>
                  <a:cubicBezTo>
                    <a:pt x="4253" y="2994"/>
                    <a:pt x="4253" y="3183"/>
                    <a:pt x="4096" y="3340"/>
                  </a:cubicBezTo>
                  <a:lnTo>
                    <a:pt x="2678" y="4695"/>
                  </a:lnTo>
                  <a:cubicBezTo>
                    <a:pt x="2615" y="4790"/>
                    <a:pt x="2520" y="4821"/>
                    <a:pt x="2457" y="4821"/>
                  </a:cubicBezTo>
                  <a:cubicBezTo>
                    <a:pt x="2363" y="4821"/>
                    <a:pt x="2268" y="4790"/>
                    <a:pt x="2205" y="4695"/>
                  </a:cubicBezTo>
                  <a:lnTo>
                    <a:pt x="1512" y="4002"/>
                  </a:lnTo>
                  <a:cubicBezTo>
                    <a:pt x="1386" y="3876"/>
                    <a:pt x="1386" y="3655"/>
                    <a:pt x="1512" y="3529"/>
                  </a:cubicBezTo>
                  <a:cubicBezTo>
                    <a:pt x="1575" y="3466"/>
                    <a:pt x="1662" y="3435"/>
                    <a:pt x="1749" y="3435"/>
                  </a:cubicBezTo>
                  <a:cubicBezTo>
                    <a:pt x="1835" y="3435"/>
                    <a:pt x="1922" y="3466"/>
                    <a:pt x="1985" y="3529"/>
                  </a:cubicBezTo>
                  <a:lnTo>
                    <a:pt x="2426" y="3971"/>
                  </a:lnTo>
                  <a:lnTo>
                    <a:pt x="3592" y="2836"/>
                  </a:lnTo>
                  <a:cubicBezTo>
                    <a:pt x="3655" y="2773"/>
                    <a:pt x="3741" y="2742"/>
                    <a:pt x="3828" y="2742"/>
                  </a:cubicBezTo>
                  <a:close/>
                  <a:moveTo>
                    <a:pt x="3828" y="4790"/>
                  </a:moveTo>
                  <a:cubicBezTo>
                    <a:pt x="3915" y="4790"/>
                    <a:pt x="4001" y="4821"/>
                    <a:pt x="4064" y="4884"/>
                  </a:cubicBezTo>
                  <a:cubicBezTo>
                    <a:pt x="4253" y="5042"/>
                    <a:pt x="4253" y="5262"/>
                    <a:pt x="4096" y="5388"/>
                  </a:cubicBezTo>
                  <a:lnTo>
                    <a:pt x="2678" y="6774"/>
                  </a:lnTo>
                  <a:cubicBezTo>
                    <a:pt x="2615" y="6837"/>
                    <a:pt x="2520" y="6869"/>
                    <a:pt x="2457" y="6869"/>
                  </a:cubicBezTo>
                  <a:cubicBezTo>
                    <a:pt x="2363" y="6869"/>
                    <a:pt x="2268" y="6837"/>
                    <a:pt x="2205" y="6774"/>
                  </a:cubicBezTo>
                  <a:lnTo>
                    <a:pt x="1512" y="6050"/>
                  </a:lnTo>
                  <a:cubicBezTo>
                    <a:pt x="1386" y="5924"/>
                    <a:pt x="1386" y="5703"/>
                    <a:pt x="1512" y="5577"/>
                  </a:cubicBezTo>
                  <a:cubicBezTo>
                    <a:pt x="1575" y="5514"/>
                    <a:pt x="1662" y="5483"/>
                    <a:pt x="1749" y="5483"/>
                  </a:cubicBezTo>
                  <a:cubicBezTo>
                    <a:pt x="1835" y="5483"/>
                    <a:pt x="1922" y="5514"/>
                    <a:pt x="1985" y="5577"/>
                  </a:cubicBezTo>
                  <a:lnTo>
                    <a:pt x="2426" y="6018"/>
                  </a:lnTo>
                  <a:lnTo>
                    <a:pt x="3592" y="4884"/>
                  </a:lnTo>
                  <a:cubicBezTo>
                    <a:pt x="3655" y="4821"/>
                    <a:pt x="3741" y="4790"/>
                    <a:pt x="3828" y="4790"/>
                  </a:cubicBezTo>
                  <a:close/>
                  <a:moveTo>
                    <a:pt x="3828" y="6869"/>
                  </a:moveTo>
                  <a:cubicBezTo>
                    <a:pt x="3915" y="6869"/>
                    <a:pt x="4001" y="6900"/>
                    <a:pt x="4064" y="6963"/>
                  </a:cubicBezTo>
                  <a:cubicBezTo>
                    <a:pt x="4253" y="7121"/>
                    <a:pt x="4253" y="7342"/>
                    <a:pt x="4096" y="7468"/>
                  </a:cubicBezTo>
                  <a:lnTo>
                    <a:pt x="2678" y="8854"/>
                  </a:lnTo>
                  <a:cubicBezTo>
                    <a:pt x="2615" y="8917"/>
                    <a:pt x="2520" y="8980"/>
                    <a:pt x="2457" y="8980"/>
                  </a:cubicBezTo>
                  <a:cubicBezTo>
                    <a:pt x="2363" y="8980"/>
                    <a:pt x="2268" y="8917"/>
                    <a:pt x="2205" y="8854"/>
                  </a:cubicBezTo>
                  <a:lnTo>
                    <a:pt x="1512" y="8129"/>
                  </a:lnTo>
                  <a:cubicBezTo>
                    <a:pt x="1386" y="8003"/>
                    <a:pt x="1386" y="7783"/>
                    <a:pt x="1512" y="7657"/>
                  </a:cubicBezTo>
                  <a:cubicBezTo>
                    <a:pt x="1575" y="7594"/>
                    <a:pt x="1662" y="7562"/>
                    <a:pt x="1749" y="7562"/>
                  </a:cubicBezTo>
                  <a:cubicBezTo>
                    <a:pt x="1835" y="7562"/>
                    <a:pt x="1922" y="7594"/>
                    <a:pt x="1985" y="7657"/>
                  </a:cubicBezTo>
                  <a:lnTo>
                    <a:pt x="2426" y="8098"/>
                  </a:lnTo>
                  <a:lnTo>
                    <a:pt x="3592" y="6963"/>
                  </a:lnTo>
                  <a:cubicBezTo>
                    <a:pt x="3655" y="6900"/>
                    <a:pt x="3741" y="6869"/>
                    <a:pt x="3828" y="6869"/>
                  </a:cubicBezTo>
                  <a:close/>
                  <a:moveTo>
                    <a:pt x="347" y="1"/>
                  </a:moveTo>
                  <a:cubicBezTo>
                    <a:pt x="158" y="1"/>
                    <a:pt x="0" y="158"/>
                    <a:pt x="0" y="347"/>
                  </a:cubicBezTo>
                  <a:lnTo>
                    <a:pt x="0" y="9673"/>
                  </a:lnTo>
                  <a:lnTo>
                    <a:pt x="6301" y="9673"/>
                  </a:lnTo>
                  <a:lnTo>
                    <a:pt x="6301" y="10397"/>
                  </a:lnTo>
                  <a:lnTo>
                    <a:pt x="6301" y="10744"/>
                  </a:lnTo>
                  <a:lnTo>
                    <a:pt x="6270" y="10744"/>
                  </a:lnTo>
                  <a:cubicBezTo>
                    <a:pt x="6270" y="11343"/>
                    <a:pt x="6742" y="11752"/>
                    <a:pt x="7278" y="11752"/>
                  </a:cubicBezTo>
                  <a:cubicBezTo>
                    <a:pt x="7876" y="11752"/>
                    <a:pt x="8317" y="11280"/>
                    <a:pt x="8317" y="10744"/>
                  </a:cubicBezTo>
                  <a:lnTo>
                    <a:pt x="8317" y="7972"/>
                  </a:lnTo>
                  <a:lnTo>
                    <a:pt x="7498" y="8822"/>
                  </a:lnTo>
                  <a:lnTo>
                    <a:pt x="5608" y="9547"/>
                  </a:lnTo>
                  <a:cubicBezTo>
                    <a:pt x="5497" y="9576"/>
                    <a:pt x="5390" y="9590"/>
                    <a:pt x="5288" y="9590"/>
                  </a:cubicBezTo>
                  <a:cubicBezTo>
                    <a:pt x="4954" y="9590"/>
                    <a:pt x="4674" y="9441"/>
                    <a:pt x="4505" y="9200"/>
                  </a:cubicBezTo>
                  <a:cubicBezTo>
                    <a:pt x="4316" y="8980"/>
                    <a:pt x="4222" y="8665"/>
                    <a:pt x="4316" y="8255"/>
                  </a:cubicBezTo>
                  <a:lnTo>
                    <a:pt x="5041" y="6365"/>
                  </a:lnTo>
                  <a:lnTo>
                    <a:pt x="8317" y="3088"/>
                  </a:lnTo>
                  <a:lnTo>
                    <a:pt x="8317" y="2773"/>
                  </a:lnTo>
                  <a:lnTo>
                    <a:pt x="5891" y="2773"/>
                  </a:lnTo>
                  <a:cubicBezTo>
                    <a:pt x="5671" y="2773"/>
                    <a:pt x="5513" y="2616"/>
                    <a:pt x="5513" y="2427"/>
                  </a:cubicBezTo>
                  <a:lnTo>
                    <a:pt x="5513"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39" name="Google Shape;1839;p44"/>
            <p:cNvSpPr/>
            <p:nvPr/>
          </p:nvSpPr>
          <p:spPr>
            <a:xfrm>
              <a:off x="1185625" y="3688025"/>
              <a:ext cx="57525" cy="55950"/>
            </a:xfrm>
            <a:custGeom>
              <a:rect b="b" l="l" r="r" t="t"/>
              <a:pathLst>
                <a:path extrusionOk="0" h="2238" w="2301">
                  <a:moveTo>
                    <a:pt x="1072" y="1"/>
                  </a:moveTo>
                  <a:cubicBezTo>
                    <a:pt x="890" y="1"/>
                    <a:pt x="709" y="64"/>
                    <a:pt x="568" y="190"/>
                  </a:cubicBezTo>
                  <a:lnTo>
                    <a:pt x="0" y="788"/>
                  </a:lnTo>
                  <a:lnTo>
                    <a:pt x="1450" y="2238"/>
                  </a:lnTo>
                  <a:lnTo>
                    <a:pt x="2048" y="1639"/>
                  </a:lnTo>
                  <a:cubicBezTo>
                    <a:pt x="2300" y="1387"/>
                    <a:pt x="2300" y="946"/>
                    <a:pt x="2048" y="662"/>
                  </a:cubicBezTo>
                  <a:lnTo>
                    <a:pt x="1576" y="190"/>
                  </a:lnTo>
                  <a:cubicBezTo>
                    <a:pt x="1434" y="64"/>
                    <a:pt x="1253" y="1"/>
                    <a:pt x="1072"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40" name="Google Shape;1840;p44"/>
            <p:cNvSpPr/>
            <p:nvPr/>
          </p:nvSpPr>
          <p:spPr>
            <a:xfrm>
              <a:off x="1088075" y="3795925"/>
              <a:ext cx="46375" cy="45025"/>
            </a:xfrm>
            <a:custGeom>
              <a:rect b="b" l="l" r="r" t="t"/>
              <a:pathLst>
                <a:path extrusionOk="0" h="1801" w="1855">
                  <a:moveTo>
                    <a:pt x="594" y="1"/>
                  </a:moveTo>
                  <a:lnTo>
                    <a:pt x="59" y="1387"/>
                  </a:lnTo>
                  <a:cubicBezTo>
                    <a:pt x="0" y="1621"/>
                    <a:pt x="186" y="1800"/>
                    <a:pt x="414" y="1800"/>
                  </a:cubicBezTo>
                  <a:cubicBezTo>
                    <a:pt x="432" y="1800"/>
                    <a:pt x="450" y="1799"/>
                    <a:pt x="468" y="1797"/>
                  </a:cubicBezTo>
                  <a:lnTo>
                    <a:pt x="1855" y="1261"/>
                  </a:lnTo>
                  <a:lnTo>
                    <a:pt x="594"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41" name="Google Shape;1841;p44"/>
            <p:cNvSpPr/>
            <p:nvPr/>
          </p:nvSpPr>
          <p:spPr>
            <a:xfrm>
              <a:off x="1112375" y="3720325"/>
              <a:ext cx="97700" cy="97700"/>
            </a:xfrm>
            <a:custGeom>
              <a:rect b="b" l="l" r="r" t="t"/>
              <a:pathLst>
                <a:path extrusionOk="0" h="3908" w="3908">
                  <a:moveTo>
                    <a:pt x="2426" y="1"/>
                  </a:moveTo>
                  <a:lnTo>
                    <a:pt x="1" y="2458"/>
                  </a:lnTo>
                  <a:lnTo>
                    <a:pt x="1450" y="3907"/>
                  </a:lnTo>
                  <a:lnTo>
                    <a:pt x="3907" y="1481"/>
                  </a:lnTo>
                  <a:lnTo>
                    <a:pt x="2426"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42" name="Google Shape;1842;p44"/>
            <p:cNvSpPr/>
            <p:nvPr/>
          </p:nvSpPr>
          <p:spPr>
            <a:xfrm>
              <a:off x="1120250" y="3623450"/>
              <a:ext cx="47275" cy="47275"/>
            </a:xfrm>
            <a:custGeom>
              <a:rect b="b" l="l" r="r" t="t"/>
              <a:pathLst>
                <a:path extrusionOk="0" h="1891" w="1891">
                  <a:moveTo>
                    <a:pt x="1" y="0"/>
                  </a:moveTo>
                  <a:lnTo>
                    <a:pt x="1" y="1891"/>
                  </a:lnTo>
                  <a:lnTo>
                    <a:pt x="1891" y="1891"/>
                  </a:lnTo>
                  <a:lnTo>
                    <a:pt x="1"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43" name="Google Shape;1843;p44"/>
            <p:cNvSpPr/>
            <p:nvPr/>
          </p:nvSpPr>
          <p:spPr>
            <a:xfrm>
              <a:off x="946175" y="3879425"/>
              <a:ext cx="166225" cy="33900"/>
            </a:xfrm>
            <a:custGeom>
              <a:rect b="b" l="l" r="r" t="t"/>
              <a:pathLst>
                <a:path extrusionOk="0" h="1356" w="6649">
                  <a:moveTo>
                    <a:pt x="348" y="0"/>
                  </a:moveTo>
                  <a:cubicBezTo>
                    <a:pt x="158" y="0"/>
                    <a:pt x="1" y="190"/>
                    <a:pt x="1" y="347"/>
                  </a:cubicBezTo>
                  <a:lnTo>
                    <a:pt x="1" y="694"/>
                  </a:lnTo>
                  <a:cubicBezTo>
                    <a:pt x="1" y="1040"/>
                    <a:pt x="316" y="1355"/>
                    <a:pt x="694" y="1355"/>
                  </a:cubicBezTo>
                  <a:lnTo>
                    <a:pt x="6649" y="1355"/>
                  </a:lnTo>
                  <a:cubicBezTo>
                    <a:pt x="6428" y="1103"/>
                    <a:pt x="6302" y="725"/>
                    <a:pt x="6302" y="347"/>
                  </a:cubicBezTo>
                  <a:lnTo>
                    <a:pt x="6302"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844" name="Google Shape;1844;p44"/>
          <p:cNvGrpSpPr/>
          <p:nvPr/>
        </p:nvGrpSpPr>
        <p:grpSpPr>
          <a:xfrm>
            <a:off x="7071919" y="3020781"/>
            <a:ext cx="469253" cy="467993"/>
            <a:chOff x="944600" y="3981825"/>
            <a:chExt cx="297750" cy="296950"/>
          </a:xfrm>
        </p:grpSpPr>
        <p:sp>
          <p:nvSpPr>
            <p:cNvPr id="1845" name="Google Shape;1845;p44"/>
            <p:cNvSpPr/>
            <p:nvPr/>
          </p:nvSpPr>
          <p:spPr>
            <a:xfrm>
              <a:off x="944600" y="3981825"/>
              <a:ext cx="297750" cy="296950"/>
            </a:xfrm>
            <a:custGeom>
              <a:rect b="b" l="l" r="r" t="t"/>
              <a:pathLst>
                <a:path extrusionOk="0" h="11878" w="11910">
                  <a:moveTo>
                    <a:pt x="6333" y="1418"/>
                  </a:moveTo>
                  <a:cubicBezTo>
                    <a:pt x="8539" y="1575"/>
                    <a:pt x="10303" y="3340"/>
                    <a:pt x="10461" y="5545"/>
                  </a:cubicBezTo>
                  <a:lnTo>
                    <a:pt x="10146" y="5545"/>
                  </a:lnTo>
                  <a:cubicBezTo>
                    <a:pt x="9957" y="5545"/>
                    <a:pt x="9799" y="5702"/>
                    <a:pt x="9799" y="5892"/>
                  </a:cubicBezTo>
                  <a:cubicBezTo>
                    <a:pt x="9799" y="6081"/>
                    <a:pt x="9957" y="6238"/>
                    <a:pt x="10146" y="6238"/>
                  </a:cubicBezTo>
                  <a:lnTo>
                    <a:pt x="10461" y="6238"/>
                  </a:lnTo>
                  <a:cubicBezTo>
                    <a:pt x="10303" y="8443"/>
                    <a:pt x="8539" y="10239"/>
                    <a:pt x="6333" y="10397"/>
                  </a:cubicBezTo>
                  <a:lnTo>
                    <a:pt x="6333" y="10082"/>
                  </a:lnTo>
                  <a:cubicBezTo>
                    <a:pt x="6333" y="9861"/>
                    <a:pt x="6176" y="9704"/>
                    <a:pt x="5955" y="9704"/>
                  </a:cubicBezTo>
                  <a:cubicBezTo>
                    <a:pt x="5766" y="9704"/>
                    <a:pt x="5609" y="9861"/>
                    <a:pt x="5609" y="10082"/>
                  </a:cubicBezTo>
                  <a:lnTo>
                    <a:pt x="5609" y="10397"/>
                  </a:lnTo>
                  <a:cubicBezTo>
                    <a:pt x="3403" y="10239"/>
                    <a:pt x="1639" y="8443"/>
                    <a:pt x="1482" y="6238"/>
                  </a:cubicBezTo>
                  <a:lnTo>
                    <a:pt x="1797" y="6238"/>
                  </a:lnTo>
                  <a:cubicBezTo>
                    <a:pt x="1986" y="6238"/>
                    <a:pt x="2143" y="6081"/>
                    <a:pt x="2143" y="5892"/>
                  </a:cubicBezTo>
                  <a:cubicBezTo>
                    <a:pt x="2143" y="5702"/>
                    <a:pt x="1986" y="5545"/>
                    <a:pt x="1797" y="5545"/>
                  </a:cubicBezTo>
                  <a:lnTo>
                    <a:pt x="1482" y="5545"/>
                  </a:lnTo>
                  <a:cubicBezTo>
                    <a:pt x="1639" y="3340"/>
                    <a:pt x="3403" y="1575"/>
                    <a:pt x="5609" y="1418"/>
                  </a:cubicBezTo>
                  <a:lnTo>
                    <a:pt x="5609" y="1733"/>
                  </a:lnTo>
                  <a:cubicBezTo>
                    <a:pt x="5609" y="1922"/>
                    <a:pt x="5766" y="2079"/>
                    <a:pt x="5955" y="2079"/>
                  </a:cubicBezTo>
                  <a:cubicBezTo>
                    <a:pt x="6176" y="2079"/>
                    <a:pt x="6333" y="1922"/>
                    <a:pt x="6333" y="1733"/>
                  </a:cubicBezTo>
                  <a:lnTo>
                    <a:pt x="6333" y="1418"/>
                  </a:lnTo>
                  <a:close/>
                  <a:moveTo>
                    <a:pt x="5955" y="0"/>
                  </a:moveTo>
                  <a:cubicBezTo>
                    <a:pt x="5766" y="0"/>
                    <a:pt x="5609" y="126"/>
                    <a:pt x="5609" y="347"/>
                  </a:cubicBezTo>
                  <a:lnTo>
                    <a:pt x="5609" y="725"/>
                  </a:lnTo>
                  <a:cubicBezTo>
                    <a:pt x="2994" y="882"/>
                    <a:pt x="946" y="2962"/>
                    <a:pt x="757" y="5576"/>
                  </a:cubicBezTo>
                  <a:lnTo>
                    <a:pt x="379" y="5576"/>
                  </a:lnTo>
                  <a:cubicBezTo>
                    <a:pt x="158" y="5576"/>
                    <a:pt x="1" y="5734"/>
                    <a:pt x="1" y="5923"/>
                  </a:cubicBezTo>
                  <a:cubicBezTo>
                    <a:pt x="1" y="6112"/>
                    <a:pt x="158" y="6270"/>
                    <a:pt x="379" y="6270"/>
                  </a:cubicBezTo>
                  <a:lnTo>
                    <a:pt x="757" y="6270"/>
                  </a:lnTo>
                  <a:cubicBezTo>
                    <a:pt x="915" y="8884"/>
                    <a:pt x="2994" y="10932"/>
                    <a:pt x="5609" y="11121"/>
                  </a:cubicBezTo>
                  <a:lnTo>
                    <a:pt x="5609" y="11531"/>
                  </a:lnTo>
                  <a:cubicBezTo>
                    <a:pt x="5609" y="11720"/>
                    <a:pt x="5766" y="11877"/>
                    <a:pt x="5955" y="11877"/>
                  </a:cubicBezTo>
                  <a:cubicBezTo>
                    <a:pt x="6176" y="11877"/>
                    <a:pt x="6333" y="11720"/>
                    <a:pt x="6333" y="11531"/>
                  </a:cubicBezTo>
                  <a:lnTo>
                    <a:pt x="6333" y="11121"/>
                  </a:lnTo>
                  <a:cubicBezTo>
                    <a:pt x="8917" y="10964"/>
                    <a:pt x="10965" y="8884"/>
                    <a:pt x="11154" y="6270"/>
                  </a:cubicBezTo>
                  <a:lnTo>
                    <a:pt x="11563" y="6270"/>
                  </a:lnTo>
                  <a:cubicBezTo>
                    <a:pt x="11752" y="6270"/>
                    <a:pt x="11910" y="6112"/>
                    <a:pt x="11910" y="5923"/>
                  </a:cubicBezTo>
                  <a:cubicBezTo>
                    <a:pt x="11910" y="5734"/>
                    <a:pt x="11752" y="5576"/>
                    <a:pt x="11563" y="5576"/>
                  </a:cubicBezTo>
                  <a:lnTo>
                    <a:pt x="11154" y="5576"/>
                  </a:lnTo>
                  <a:cubicBezTo>
                    <a:pt x="10996" y="2962"/>
                    <a:pt x="8917" y="914"/>
                    <a:pt x="6333" y="725"/>
                  </a:cubicBezTo>
                  <a:lnTo>
                    <a:pt x="6333" y="347"/>
                  </a:lnTo>
                  <a:cubicBezTo>
                    <a:pt x="6333" y="126"/>
                    <a:pt x="6176" y="0"/>
                    <a:pt x="5955"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46" name="Google Shape;1846;p44"/>
            <p:cNvSpPr/>
            <p:nvPr/>
          </p:nvSpPr>
          <p:spPr>
            <a:xfrm>
              <a:off x="1058025" y="4155875"/>
              <a:ext cx="72500" cy="52000"/>
            </a:xfrm>
            <a:custGeom>
              <a:rect b="b" l="l" r="r" t="t"/>
              <a:pathLst>
                <a:path extrusionOk="0" h="2080" w="2900">
                  <a:moveTo>
                    <a:pt x="1418" y="1"/>
                  </a:moveTo>
                  <a:cubicBezTo>
                    <a:pt x="851" y="1"/>
                    <a:pt x="316" y="347"/>
                    <a:pt x="127" y="914"/>
                  </a:cubicBezTo>
                  <a:cubicBezTo>
                    <a:pt x="1" y="1166"/>
                    <a:pt x="1" y="1450"/>
                    <a:pt x="95" y="1765"/>
                  </a:cubicBezTo>
                  <a:cubicBezTo>
                    <a:pt x="473" y="1954"/>
                    <a:pt x="946" y="2080"/>
                    <a:pt x="1418" y="2080"/>
                  </a:cubicBezTo>
                  <a:cubicBezTo>
                    <a:pt x="1891" y="2080"/>
                    <a:pt x="2332" y="1954"/>
                    <a:pt x="2773" y="1765"/>
                  </a:cubicBezTo>
                  <a:cubicBezTo>
                    <a:pt x="2899" y="1387"/>
                    <a:pt x="2805" y="946"/>
                    <a:pt x="2616" y="599"/>
                  </a:cubicBezTo>
                  <a:cubicBezTo>
                    <a:pt x="2332" y="221"/>
                    <a:pt x="1891" y="1"/>
                    <a:pt x="1418"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47" name="Google Shape;1847;p44"/>
            <p:cNvSpPr/>
            <p:nvPr/>
          </p:nvSpPr>
          <p:spPr>
            <a:xfrm>
              <a:off x="1076150" y="4103900"/>
              <a:ext cx="35475" cy="35475"/>
            </a:xfrm>
            <a:custGeom>
              <a:rect b="b" l="l" r="r" t="t"/>
              <a:pathLst>
                <a:path extrusionOk="0" h="1419" w="1419">
                  <a:moveTo>
                    <a:pt x="693" y="0"/>
                  </a:moveTo>
                  <a:cubicBezTo>
                    <a:pt x="315" y="0"/>
                    <a:pt x="0" y="315"/>
                    <a:pt x="0" y="693"/>
                  </a:cubicBezTo>
                  <a:cubicBezTo>
                    <a:pt x="0" y="1103"/>
                    <a:pt x="315" y="1418"/>
                    <a:pt x="693" y="1418"/>
                  </a:cubicBezTo>
                  <a:cubicBezTo>
                    <a:pt x="1103" y="1355"/>
                    <a:pt x="1418" y="1040"/>
                    <a:pt x="1418" y="693"/>
                  </a:cubicBezTo>
                  <a:cubicBezTo>
                    <a:pt x="1418" y="315"/>
                    <a:pt x="1103" y="0"/>
                    <a:pt x="693"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48" name="Google Shape;1848;p44"/>
            <p:cNvSpPr/>
            <p:nvPr/>
          </p:nvSpPr>
          <p:spPr>
            <a:xfrm>
              <a:off x="1016275" y="4051125"/>
              <a:ext cx="155975" cy="137075"/>
            </a:xfrm>
            <a:custGeom>
              <a:rect b="b" l="l" r="r" t="t"/>
              <a:pathLst>
                <a:path extrusionOk="0" h="5483" w="6239">
                  <a:moveTo>
                    <a:pt x="3088" y="1"/>
                  </a:moveTo>
                  <a:cubicBezTo>
                    <a:pt x="1356" y="1"/>
                    <a:pt x="1" y="1387"/>
                    <a:pt x="1" y="3120"/>
                  </a:cubicBezTo>
                  <a:cubicBezTo>
                    <a:pt x="1" y="4033"/>
                    <a:pt x="379" y="4852"/>
                    <a:pt x="1041" y="5451"/>
                  </a:cubicBezTo>
                  <a:cubicBezTo>
                    <a:pt x="1041" y="5262"/>
                    <a:pt x="1104" y="5041"/>
                    <a:pt x="1167" y="4852"/>
                  </a:cubicBezTo>
                  <a:cubicBezTo>
                    <a:pt x="1324" y="4380"/>
                    <a:pt x="1671" y="4002"/>
                    <a:pt x="2112" y="3750"/>
                  </a:cubicBezTo>
                  <a:cubicBezTo>
                    <a:pt x="1891" y="3498"/>
                    <a:pt x="1734" y="3151"/>
                    <a:pt x="1734" y="2804"/>
                  </a:cubicBezTo>
                  <a:cubicBezTo>
                    <a:pt x="1734" y="2048"/>
                    <a:pt x="2364" y="1418"/>
                    <a:pt x="3088" y="1418"/>
                  </a:cubicBezTo>
                  <a:cubicBezTo>
                    <a:pt x="3845" y="1418"/>
                    <a:pt x="4475" y="2048"/>
                    <a:pt x="4475" y="2804"/>
                  </a:cubicBezTo>
                  <a:cubicBezTo>
                    <a:pt x="4475" y="3151"/>
                    <a:pt x="4317" y="3529"/>
                    <a:pt x="4097" y="3750"/>
                  </a:cubicBezTo>
                  <a:cubicBezTo>
                    <a:pt x="4349" y="3907"/>
                    <a:pt x="4632" y="4128"/>
                    <a:pt x="4790" y="4411"/>
                  </a:cubicBezTo>
                  <a:cubicBezTo>
                    <a:pt x="4979" y="4726"/>
                    <a:pt x="5105" y="5073"/>
                    <a:pt x="5136" y="5482"/>
                  </a:cubicBezTo>
                  <a:cubicBezTo>
                    <a:pt x="5766" y="4884"/>
                    <a:pt x="6207" y="4096"/>
                    <a:pt x="6207" y="3151"/>
                  </a:cubicBezTo>
                  <a:cubicBezTo>
                    <a:pt x="6239" y="1418"/>
                    <a:pt x="4821" y="1"/>
                    <a:pt x="3088"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849" name="Google Shape;1849;p44"/>
          <p:cNvGrpSpPr/>
          <p:nvPr/>
        </p:nvGrpSpPr>
        <p:grpSpPr>
          <a:xfrm>
            <a:off x="10027834" y="1839261"/>
            <a:ext cx="466772" cy="465511"/>
            <a:chOff x="2768750" y="3227275"/>
            <a:chExt cx="296175" cy="295375"/>
          </a:xfrm>
        </p:grpSpPr>
        <p:sp>
          <p:nvSpPr>
            <p:cNvPr id="1850" name="Google Shape;1850;p44"/>
            <p:cNvSpPr/>
            <p:nvPr/>
          </p:nvSpPr>
          <p:spPr>
            <a:xfrm>
              <a:off x="2882950" y="3227275"/>
              <a:ext cx="68550" cy="69325"/>
            </a:xfrm>
            <a:custGeom>
              <a:rect b="b" l="l" r="r" t="t"/>
              <a:pathLst>
                <a:path extrusionOk="0" h="2773" w="2742">
                  <a:moveTo>
                    <a:pt x="1355" y="1"/>
                  </a:moveTo>
                  <a:cubicBezTo>
                    <a:pt x="631" y="1"/>
                    <a:pt x="1" y="631"/>
                    <a:pt x="1" y="1387"/>
                  </a:cubicBezTo>
                  <a:cubicBezTo>
                    <a:pt x="1" y="2143"/>
                    <a:pt x="631" y="2773"/>
                    <a:pt x="1355" y="2773"/>
                  </a:cubicBezTo>
                  <a:cubicBezTo>
                    <a:pt x="2111" y="2773"/>
                    <a:pt x="2742" y="2174"/>
                    <a:pt x="2742" y="1387"/>
                  </a:cubicBezTo>
                  <a:cubicBezTo>
                    <a:pt x="2742" y="631"/>
                    <a:pt x="2111" y="1"/>
                    <a:pt x="1355"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51" name="Google Shape;1851;p44"/>
            <p:cNvSpPr/>
            <p:nvPr/>
          </p:nvSpPr>
          <p:spPr>
            <a:xfrm>
              <a:off x="2856175" y="3436000"/>
              <a:ext cx="17350" cy="34675"/>
            </a:xfrm>
            <a:custGeom>
              <a:rect b="b" l="l" r="r" t="t"/>
              <a:pathLst>
                <a:path extrusionOk="0" h="1387" w="694">
                  <a:moveTo>
                    <a:pt x="0" y="0"/>
                  </a:moveTo>
                  <a:lnTo>
                    <a:pt x="0" y="1386"/>
                  </a:lnTo>
                  <a:lnTo>
                    <a:pt x="694" y="1386"/>
                  </a:lnTo>
                  <a:lnTo>
                    <a:pt x="694"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52" name="Google Shape;1852;p44"/>
            <p:cNvSpPr/>
            <p:nvPr/>
          </p:nvSpPr>
          <p:spPr>
            <a:xfrm>
              <a:off x="2890050" y="3436000"/>
              <a:ext cx="18125" cy="34675"/>
            </a:xfrm>
            <a:custGeom>
              <a:rect b="b" l="l" r="r" t="t"/>
              <a:pathLst>
                <a:path extrusionOk="0" h="1387" w="725">
                  <a:moveTo>
                    <a:pt x="0" y="0"/>
                  </a:moveTo>
                  <a:lnTo>
                    <a:pt x="0" y="1386"/>
                  </a:lnTo>
                  <a:lnTo>
                    <a:pt x="725" y="1386"/>
                  </a:lnTo>
                  <a:lnTo>
                    <a:pt x="725"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53" name="Google Shape;1853;p44"/>
            <p:cNvSpPr/>
            <p:nvPr/>
          </p:nvSpPr>
          <p:spPr>
            <a:xfrm>
              <a:off x="2821525" y="3436000"/>
              <a:ext cx="17350" cy="34675"/>
            </a:xfrm>
            <a:custGeom>
              <a:rect b="b" l="l" r="r" t="t"/>
              <a:pathLst>
                <a:path extrusionOk="0" h="1387" w="694">
                  <a:moveTo>
                    <a:pt x="0" y="0"/>
                  </a:moveTo>
                  <a:lnTo>
                    <a:pt x="0" y="1386"/>
                  </a:lnTo>
                  <a:lnTo>
                    <a:pt x="693" y="1386"/>
                  </a:lnTo>
                  <a:lnTo>
                    <a:pt x="693"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54" name="Google Shape;1854;p44"/>
            <p:cNvSpPr/>
            <p:nvPr/>
          </p:nvSpPr>
          <p:spPr>
            <a:xfrm>
              <a:off x="2924700" y="3436000"/>
              <a:ext cx="34675" cy="34675"/>
            </a:xfrm>
            <a:custGeom>
              <a:rect b="b" l="l" r="r" t="t"/>
              <a:pathLst>
                <a:path extrusionOk="0" h="1387" w="1387">
                  <a:moveTo>
                    <a:pt x="0" y="0"/>
                  </a:moveTo>
                  <a:lnTo>
                    <a:pt x="0" y="1386"/>
                  </a:lnTo>
                  <a:lnTo>
                    <a:pt x="1387" y="1386"/>
                  </a:lnTo>
                  <a:lnTo>
                    <a:pt x="1387"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55" name="Google Shape;1855;p44"/>
            <p:cNvSpPr/>
            <p:nvPr/>
          </p:nvSpPr>
          <p:spPr>
            <a:xfrm>
              <a:off x="2768750" y="3384800"/>
              <a:ext cx="244175" cy="137850"/>
            </a:xfrm>
            <a:custGeom>
              <a:rect b="b" l="l" r="r" t="t"/>
              <a:pathLst>
                <a:path extrusionOk="0" h="5514" w="9767">
                  <a:moveTo>
                    <a:pt x="7971" y="1387"/>
                  </a:moveTo>
                  <a:cubicBezTo>
                    <a:pt x="8192" y="1387"/>
                    <a:pt x="8349" y="1544"/>
                    <a:pt x="8349" y="1733"/>
                  </a:cubicBezTo>
                  <a:lnTo>
                    <a:pt x="8349" y="3813"/>
                  </a:lnTo>
                  <a:cubicBezTo>
                    <a:pt x="8349" y="4033"/>
                    <a:pt x="8192" y="4191"/>
                    <a:pt x="7971" y="4191"/>
                  </a:cubicBezTo>
                  <a:lnTo>
                    <a:pt x="1765" y="4191"/>
                  </a:lnTo>
                  <a:cubicBezTo>
                    <a:pt x="1576" y="4191"/>
                    <a:pt x="1418" y="4033"/>
                    <a:pt x="1418" y="3813"/>
                  </a:cubicBezTo>
                  <a:lnTo>
                    <a:pt x="1418" y="1733"/>
                  </a:lnTo>
                  <a:cubicBezTo>
                    <a:pt x="1418" y="1544"/>
                    <a:pt x="1576" y="1387"/>
                    <a:pt x="1765" y="1387"/>
                  </a:cubicBezTo>
                  <a:close/>
                  <a:moveTo>
                    <a:pt x="1040" y="0"/>
                  </a:moveTo>
                  <a:cubicBezTo>
                    <a:pt x="473" y="0"/>
                    <a:pt x="32" y="473"/>
                    <a:pt x="32" y="1040"/>
                  </a:cubicBezTo>
                  <a:lnTo>
                    <a:pt x="32" y="4506"/>
                  </a:lnTo>
                  <a:cubicBezTo>
                    <a:pt x="0" y="5073"/>
                    <a:pt x="473" y="5514"/>
                    <a:pt x="1040" y="5514"/>
                  </a:cubicBezTo>
                  <a:lnTo>
                    <a:pt x="8727" y="5514"/>
                  </a:lnTo>
                  <a:cubicBezTo>
                    <a:pt x="9326" y="5514"/>
                    <a:pt x="9767" y="5041"/>
                    <a:pt x="9767" y="4506"/>
                  </a:cubicBezTo>
                  <a:lnTo>
                    <a:pt x="9767" y="1040"/>
                  </a:lnTo>
                  <a:cubicBezTo>
                    <a:pt x="9767" y="442"/>
                    <a:pt x="9294" y="0"/>
                    <a:pt x="872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56" name="Google Shape;1856;p44"/>
            <p:cNvSpPr/>
            <p:nvPr/>
          </p:nvSpPr>
          <p:spPr>
            <a:xfrm>
              <a:off x="3030250" y="3419450"/>
              <a:ext cx="34675" cy="68550"/>
            </a:xfrm>
            <a:custGeom>
              <a:rect b="b" l="l" r="r" t="t"/>
              <a:pathLst>
                <a:path extrusionOk="0" h="2742" w="1387">
                  <a:moveTo>
                    <a:pt x="0" y="1"/>
                  </a:moveTo>
                  <a:lnTo>
                    <a:pt x="0" y="2742"/>
                  </a:lnTo>
                  <a:lnTo>
                    <a:pt x="1040" y="2742"/>
                  </a:lnTo>
                  <a:cubicBezTo>
                    <a:pt x="1229" y="2742"/>
                    <a:pt x="1386" y="2584"/>
                    <a:pt x="1386" y="2395"/>
                  </a:cubicBezTo>
                  <a:lnTo>
                    <a:pt x="1386" y="347"/>
                  </a:lnTo>
                  <a:cubicBezTo>
                    <a:pt x="1386" y="158"/>
                    <a:pt x="1229" y="1"/>
                    <a:pt x="1040"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57" name="Google Shape;1857;p44"/>
            <p:cNvSpPr/>
            <p:nvPr/>
          </p:nvSpPr>
          <p:spPr>
            <a:xfrm>
              <a:off x="2856175" y="3294225"/>
              <a:ext cx="122100" cy="73275"/>
            </a:xfrm>
            <a:custGeom>
              <a:rect b="b" l="l" r="r" t="t"/>
              <a:pathLst>
                <a:path extrusionOk="0" h="2931" w="4884">
                  <a:moveTo>
                    <a:pt x="820" y="0"/>
                  </a:moveTo>
                  <a:cubicBezTo>
                    <a:pt x="316" y="473"/>
                    <a:pt x="0" y="1103"/>
                    <a:pt x="0" y="1828"/>
                  </a:cubicBezTo>
                  <a:lnTo>
                    <a:pt x="0" y="2552"/>
                  </a:lnTo>
                  <a:cubicBezTo>
                    <a:pt x="0" y="2773"/>
                    <a:pt x="158" y="2930"/>
                    <a:pt x="347" y="2930"/>
                  </a:cubicBezTo>
                  <a:lnTo>
                    <a:pt x="4506" y="2930"/>
                  </a:lnTo>
                  <a:cubicBezTo>
                    <a:pt x="4726" y="2930"/>
                    <a:pt x="4884" y="2773"/>
                    <a:pt x="4884" y="2552"/>
                  </a:cubicBezTo>
                  <a:lnTo>
                    <a:pt x="4884" y="1828"/>
                  </a:lnTo>
                  <a:cubicBezTo>
                    <a:pt x="4884" y="1103"/>
                    <a:pt x="4569" y="441"/>
                    <a:pt x="4033" y="0"/>
                  </a:cubicBezTo>
                  <a:cubicBezTo>
                    <a:pt x="3655" y="473"/>
                    <a:pt x="3088" y="788"/>
                    <a:pt x="2426" y="788"/>
                  </a:cubicBezTo>
                  <a:cubicBezTo>
                    <a:pt x="1765" y="788"/>
                    <a:pt x="1198" y="473"/>
                    <a:pt x="820"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858" name="Google Shape;1858;p44"/>
          <p:cNvGrpSpPr/>
          <p:nvPr/>
        </p:nvGrpSpPr>
        <p:grpSpPr>
          <a:xfrm>
            <a:off x="10055769" y="2427089"/>
            <a:ext cx="410903" cy="464763"/>
            <a:chOff x="2786075" y="3591800"/>
            <a:chExt cx="260725" cy="294900"/>
          </a:xfrm>
        </p:grpSpPr>
        <p:sp>
          <p:nvSpPr>
            <p:cNvPr id="1859" name="Google Shape;1859;p44"/>
            <p:cNvSpPr/>
            <p:nvPr/>
          </p:nvSpPr>
          <p:spPr>
            <a:xfrm>
              <a:off x="2898700" y="3677000"/>
              <a:ext cx="35475" cy="35475"/>
            </a:xfrm>
            <a:custGeom>
              <a:rect b="b" l="l" r="r" t="t"/>
              <a:pathLst>
                <a:path extrusionOk="0" h="1419" w="1419">
                  <a:moveTo>
                    <a:pt x="694" y="1"/>
                  </a:moveTo>
                  <a:cubicBezTo>
                    <a:pt x="316" y="1"/>
                    <a:pt x="1" y="316"/>
                    <a:pt x="1" y="725"/>
                  </a:cubicBezTo>
                  <a:cubicBezTo>
                    <a:pt x="1" y="1103"/>
                    <a:pt x="316" y="1418"/>
                    <a:pt x="694" y="1418"/>
                  </a:cubicBezTo>
                  <a:cubicBezTo>
                    <a:pt x="1103" y="1418"/>
                    <a:pt x="1418" y="1103"/>
                    <a:pt x="1418" y="725"/>
                  </a:cubicBezTo>
                  <a:cubicBezTo>
                    <a:pt x="1418" y="316"/>
                    <a:pt x="1103" y="1"/>
                    <a:pt x="694"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60" name="Google Shape;1860;p44"/>
            <p:cNvSpPr/>
            <p:nvPr/>
          </p:nvSpPr>
          <p:spPr>
            <a:xfrm>
              <a:off x="2883750" y="3729775"/>
              <a:ext cx="66975" cy="33900"/>
            </a:xfrm>
            <a:custGeom>
              <a:rect b="b" l="l" r="r" t="t"/>
              <a:pathLst>
                <a:path extrusionOk="0" h="1356" w="2679">
                  <a:moveTo>
                    <a:pt x="1323" y="1"/>
                  </a:moveTo>
                  <a:cubicBezTo>
                    <a:pt x="693" y="1"/>
                    <a:pt x="189" y="379"/>
                    <a:pt x="0" y="977"/>
                  </a:cubicBezTo>
                  <a:cubicBezTo>
                    <a:pt x="378" y="1198"/>
                    <a:pt x="819" y="1355"/>
                    <a:pt x="1323" y="1355"/>
                  </a:cubicBezTo>
                  <a:cubicBezTo>
                    <a:pt x="1796" y="1355"/>
                    <a:pt x="2269" y="1198"/>
                    <a:pt x="2678" y="977"/>
                  </a:cubicBezTo>
                  <a:cubicBezTo>
                    <a:pt x="2489" y="410"/>
                    <a:pt x="1922" y="1"/>
                    <a:pt x="1323"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61" name="Google Shape;1861;p44"/>
            <p:cNvSpPr/>
            <p:nvPr/>
          </p:nvSpPr>
          <p:spPr>
            <a:xfrm>
              <a:off x="2855375" y="3643150"/>
              <a:ext cx="122125" cy="98475"/>
            </a:xfrm>
            <a:custGeom>
              <a:rect b="b" l="l" r="r" t="t"/>
              <a:pathLst>
                <a:path extrusionOk="0" h="3939" w="4885">
                  <a:moveTo>
                    <a:pt x="2458" y="0"/>
                  </a:moveTo>
                  <a:cubicBezTo>
                    <a:pt x="1198" y="0"/>
                    <a:pt x="222" y="977"/>
                    <a:pt x="64" y="2079"/>
                  </a:cubicBezTo>
                  <a:cubicBezTo>
                    <a:pt x="1" y="2741"/>
                    <a:pt x="159" y="3371"/>
                    <a:pt x="600" y="3938"/>
                  </a:cubicBezTo>
                  <a:cubicBezTo>
                    <a:pt x="820" y="3529"/>
                    <a:pt x="1135" y="3214"/>
                    <a:pt x="1482" y="3025"/>
                  </a:cubicBezTo>
                  <a:cubicBezTo>
                    <a:pt x="1230" y="2772"/>
                    <a:pt x="1072" y="2426"/>
                    <a:pt x="1072" y="2079"/>
                  </a:cubicBezTo>
                  <a:cubicBezTo>
                    <a:pt x="1072" y="1323"/>
                    <a:pt x="1734" y="693"/>
                    <a:pt x="2458" y="693"/>
                  </a:cubicBezTo>
                  <a:cubicBezTo>
                    <a:pt x="3214" y="693"/>
                    <a:pt x="3845" y="1323"/>
                    <a:pt x="3845" y="2079"/>
                  </a:cubicBezTo>
                  <a:cubicBezTo>
                    <a:pt x="3845" y="2426"/>
                    <a:pt x="3687" y="2772"/>
                    <a:pt x="3435" y="3025"/>
                  </a:cubicBezTo>
                  <a:cubicBezTo>
                    <a:pt x="3845" y="3214"/>
                    <a:pt x="4128" y="3529"/>
                    <a:pt x="4317" y="3938"/>
                  </a:cubicBezTo>
                  <a:cubicBezTo>
                    <a:pt x="4695" y="3466"/>
                    <a:pt x="4853" y="2930"/>
                    <a:pt x="4853" y="2394"/>
                  </a:cubicBezTo>
                  <a:cubicBezTo>
                    <a:pt x="4884" y="1103"/>
                    <a:pt x="3813" y="0"/>
                    <a:pt x="2458"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62" name="Google Shape;1862;p44"/>
            <p:cNvSpPr/>
            <p:nvPr/>
          </p:nvSpPr>
          <p:spPr>
            <a:xfrm>
              <a:off x="2801050" y="3591800"/>
              <a:ext cx="229225" cy="258500"/>
            </a:xfrm>
            <a:custGeom>
              <a:rect b="b" l="l" r="r" t="t"/>
              <a:pathLst>
                <a:path extrusionOk="0" h="10340" w="9169">
                  <a:moveTo>
                    <a:pt x="4679" y="1327"/>
                  </a:moveTo>
                  <a:cubicBezTo>
                    <a:pt x="6369" y="1327"/>
                    <a:pt x="7750" y="2741"/>
                    <a:pt x="7750" y="4448"/>
                  </a:cubicBezTo>
                  <a:cubicBezTo>
                    <a:pt x="7750" y="6244"/>
                    <a:pt x="6301" y="7599"/>
                    <a:pt x="4631" y="7599"/>
                  </a:cubicBezTo>
                  <a:cubicBezTo>
                    <a:pt x="2836" y="7599"/>
                    <a:pt x="1292" y="5961"/>
                    <a:pt x="1575" y="4039"/>
                  </a:cubicBezTo>
                  <a:cubicBezTo>
                    <a:pt x="1764" y="2716"/>
                    <a:pt x="2867" y="1550"/>
                    <a:pt x="4222" y="1361"/>
                  </a:cubicBezTo>
                  <a:cubicBezTo>
                    <a:pt x="4376" y="1338"/>
                    <a:pt x="4529" y="1327"/>
                    <a:pt x="4679" y="1327"/>
                  </a:cubicBezTo>
                  <a:close/>
                  <a:moveTo>
                    <a:pt x="4597" y="0"/>
                  </a:moveTo>
                  <a:cubicBezTo>
                    <a:pt x="4401" y="0"/>
                    <a:pt x="4202" y="13"/>
                    <a:pt x="4001" y="38"/>
                  </a:cubicBezTo>
                  <a:cubicBezTo>
                    <a:pt x="1985" y="290"/>
                    <a:pt x="378" y="1928"/>
                    <a:pt x="158" y="3913"/>
                  </a:cubicBezTo>
                  <a:cubicBezTo>
                    <a:pt x="0" y="5110"/>
                    <a:pt x="315" y="6244"/>
                    <a:pt x="1008" y="7189"/>
                  </a:cubicBezTo>
                  <a:cubicBezTo>
                    <a:pt x="1197" y="7473"/>
                    <a:pt x="1449" y="7756"/>
                    <a:pt x="1670" y="7945"/>
                  </a:cubicBezTo>
                  <a:lnTo>
                    <a:pt x="4411" y="10277"/>
                  </a:lnTo>
                  <a:cubicBezTo>
                    <a:pt x="4474" y="10308"/>
                    <a:pt x="4568" y="10340"/>
                    <a:pt x="4631" y="10340"/>
                  </a:cubicBezTo>
                  <a:cubicBezTo>
                    <a:pt x="4726" y="10340"/>
                    <a:pt x="4789" y="10308"/>
                    <a:pt x="4883" y="10277"/>
                  </a:cubicBezTo>
                  <a:lnTo>
                    <a:pt x="7593" y="7945"/>
                  </a:lnTo>
                  <a:cubicBezTo>
                    <a:pt x="7845" y="7756"/>
                    <a:pt x="8065" y="7473"/>
                    <a:pt x="8254" y="7189"/>
                  </a:cubicBezTo>
                  <a:cubicBezTo>
                    <a:pt x="8853" y="6402"/>
                    <a:pt x="9168" y="5457"/>
                    <a:pt x="9168" y="4480"/>
                  </a:cubicBezTo>
                  <a:cubicBezTo>
                    <a:pt x="9139" y="1996"/>
                    <a:pt x="7104" y="0"/>
                    <a:pt x="459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63" name="Google Shape;1863;p44"/>
            <p:cNvSpPr/>
            <p:nvPr/>
          </p:nvSpPr>
          <p:spPr>
            <a:xfrm>
              <a:off x="2786075" y="3800675"/>
              <a:ext cx="260725" cy="86025"/>
            </a:xfrm>
            <a:custGeom>
              <a:rect b="b" l="l" r="r" t="t"/>
              <a:pathLst>
                <a:path extrusionOk="0" h="3441" w="10429">
                  <a:moveTo>
                    <a:pt x="1702" y="0"/>
                  </a:moveTo>
                  <a:cubicBezTo>
                    <a:pt x="1576" y="0"/>
                    <a:pt x="1513" y="63"/>
                    <a:pt x="1418" y="189"/>
                  </a:cubicBezTo>
                  <a:lnTo>
                    <a:pt x="32" y="2930"/>
                  </a:lnTo>
                  <a:cubicBezTo>
                    <a:pt x="1" y="3056"/>
                    <a:pt x="1" y="3213"/>
                    <a:pt x="32" y="3308"/>
                  </a:cubicBezTo>
                  <a:cubicBezTo>
                    <a:pt x="95" y="3371"/>
                    <a:pt x="190" y="3434"/>
                    <a:pt x="316" y="3434"/>
                  </a:cubicBezTo>
                  <a:lnTo>
                    <a:pt x="10019" y="3434"/>
                  </a:lnTo>
                  <a:cubicBezTo>
                    <a:pt x="10045" y="3438"/>
                    <a:pt x="10070" y="3440"/>
                    <a:pt x="10093" y="3440"/>
                  </a:cubicBezTo>
                  <a:cubicBezTo>
                    <a:pt x="10241" y="3440"/>
                    <a:pt x="10338" y="3362"/>
                    <a:pt x="10366" y="3308"/>
                  </a:cubicBezTo>
                  <a:cubicBezTo>
                    <a:pt x="10429" y="3182"/>
                    <a:pt x="10429" y="3056"/>
                    <a:pt x="10366" y="2930"/>
                  </a:cubicBezTo>
                  <a:lnTo>
                    <a:pt x="8979" y="189"/>
                  </a:lnTo>
                  <a:cubicBezTo>
                    <a:pt x="8948" y="63"/>
                    <a:pt x="8822" y="32"/>
                    <a:pt x="8696" y="0"/>
                  </a:cubicBezTo>
                  <a:lnTo>
                    <a:pt x="8601" y="95"/>
                  </a:lnTo>
                  <a:lnTo>
                    <a:pt x="5860" y="2426"/>
                  </a:lnTo>
                  <a:cubicBezTo>
                    <a:pt x="5671" y="2583"/>
                    <a:pt x="5451" y="2678"/>
                    <a:pt x="5199" y="2678"/>
                  </a:cubicBezTo>
                  <a:cubicBezTo>
                    <a:pt x="4978" y="2678"/>
                    <a:pt x="4726" y="2583"/>
                    <a:pt x="4537" y="2426"/>
                  </a:cubicBezTo>
                  <a:lnTo>
                    <a:pt x="1828" y="95"/>
                  </a:lnTo>
                  <a:lnTo>
                    <a:pt x="1702"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864" name="Google Shape;1864;p44"/>
          <p:cNvGrpSpPr/>
          <p:nvPr/>
        </p:nvGrpSpPr>
        <p:grpSpPr>
          <a:xfrm>
            <a:off x="10109765" y="3021393"/>
            <a:ext cx="302907" cy="466772"/>
            <a:chOff x="2819150" y="3955025"/>
            <a:chExt cx="192200" cy="296175"/>
          </a:xfrm>
        </p:grpSpPr>
        <p:sp>
          <p:nvSpPr>
            <p:cNvPr id="1865" name="Google Shape;1865;p44"/>
            <p:cNvSpPr/>
            <p:nvPr/>
          </p:nvSpPr>
          <p:spPr>
            <a:xfrm>
              <a:off x="2856175" y="4007025"/>
              <a:ext cx="122100" cy="70125"/>
            </a:xfrm>
            <a:custGeom>
              <a:rect b="b" l="l" r="r" t="t"/>
              <a:pathLst>
                <a:path extrusionOk="0" h="2805" w="4884">
                  <a:moveTo>
                    <a:pt x="1324" y="0"/>
                  </a:moveTo>
                  <a:cubicBezTo>
                    <a:pt x="631" y="0"/>
                    <a:pt x="127" y="725"/>
                    <a:pt x="347" y="1386"/>
                  </a:cubicBezTo>
                  <a:lnTo>
                    <a:pt x="599" y="2080"/>
                  </a:lnTo>
                  <a:lnTo>
                    <a:pt x="379" y="2080"/>
                  </a:lnTo>
                  <a:cubicBezTo>
                    <a:pt x="158" y="2080"/>
                    <a:pt x="0" y="2237"/>
                    <a:pt x="0" y="2458"/>
                  </a:cubicBezTo>
                  <a:cubicBezTo>
                    <a:pt x="0" y="2647"/>
                    <a:pt x="158" y="2804"/>
                    <a:pt x="347" y="2804"/>
                  </a:cubicBezTo>
                  <a:lnTo>
                    <a:pt x="4506" y="2804"/>
                  </a:lnTo>
                  <a:cubicBezTo>
                    <a:pt x="4726" y="2804"/>
                    <a:pt x="4884" y="2647"/>
                    <a:pt x="4884" y="2458"/>
                  </a:cubicBezTo>
                  <a:cubicBezTo>
                    <a:pt x="4884" y="2237"/>
                    <a:pt x="4726" y="2080"/>
                    <a:pt x="4506" y="2080"/>
                  </a:cubicBezTo>
                  <a:lnTo>
                    <a:pt x="4317" y="2080"/>
                  </a:lnTo>
                  <a:lnTo>
                    <a:pt x="4569" y="1386"/>
                  </a:lnTo>
                  <a:cubicBezTo>
                    <a:pt x="4789" y="725"/>
                    <a:pt x="4285" y="0"/>
                    <a:pt x="3592"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66" name="Google Shape;1866;p44"/>
            <p:cNvSpPr/>
            <p:nvPr/>
          </p:nvSpPr>
          <p:spPr>
            <a:xfrm>
              <a:off x="2819150" y="4180300"/>
              <a:ext cx="192200" cy="70900"/>
            </a:xfrm>
            <a:custGeom>
              <a:rect b="b" l="l" r="r" t="t"/>
              <a:pathLst>
                <a:path extrusionOk="0" h="2836" w="7688">
                  <a:moveTo>
                    <a:pt x="1418" y="0"/>
                  </a:moveTo>
                  <a:cubicBezTo>
                    <a:pt x="1040" y="0"/>
                    <a:pt x="725" y="315"/>
                    <a:pt x="725" y="725"/>
                  </a:cubicBezTo>
                  <a:lnTo>
                    <a:pt x="725" y="1418"/>
                  </a:lnTo>
                  <a:cubicBezTo>
                    <a:pt x="316" y="1418"/>
                    <a:pt x="1" y="1733"/>
                    <a:pt x="1" y="2143"/>
                  </a:cubicBezTo>
                  <a:lnTo>
                    <a:pt x="1" y="2489"/>
                  </a:lnTo>
                  <a:cubicBezTo>
                    <a:pt x="1" y="2678"/>
                    <a:pt x="158" y="2836"/>
                    <a:pt x="379" y="2836"/>
                  </a:cubicBezTo>
                  <a:lnTo>
                    <a:pt x="7310" y="2836"/>
                  </a:lnTo>
                  <a:cubicBezTo>
                    <a:pt x="7530" y="2804"/>
                    <a:pt x="7688" y="2678"/>
                    <a:pt x="7688" y="2489"/>
                  </a:cubicBezTo>
                  <a:lnTo>
                    <a:pt x="7688" y="2143"/>
                  </a:lnTo>
                  <a:cubicBezTo>
                    <a:pt x="7688" y="1733"/>
                    <a:pt x="7373" y="1418"/>
                    <a:pt x="6995" y="1418"/>
                  </a:cubicBezTo>
                  <a:lnTo>
                    <a:pt x="6995" y="725"/>
                  </a:lnTo>
                  <a:cubicBezTo>
                    <a:pt x="6995" y="315"/>
                    <a:pt x="6680" y="0"/>
                    <a:pt x="6270"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67" name="Google Shape;1867;p44"/>
            <p:cNvSpPr/>
            <p:nvPr/>
          </p:nvSpPr>
          <p:spPr>
            <a:xfrm>
              <a:off x="2882950" y="3955025"/>
              <a:ext cx="68550" cy="35475"/>
            </a:xfrm>
            <a:custGeom>
              <a:rect b="b" l="l" r="r" t="t"/>
              <a:pathLst>
                <a:path extrusionOk="0" h="1419" w="2742">
                  <a:moveTo>
                    <a:pt x="1355" y="1"/>
                  </a:moveTo>
                  <a:cubicBezTo>
                    <a:pt x="1166" y="1"/>
                    <a:pt x="1009" y="158"/>
                    <a:pt x="1009" y="348"/>
                  </a:cubicBezTo>
                  <a:lnTo>
                    <a:pt x="1009" y="726"/>
                  </a:lnTo>
                  <a:cubicBezTo>
                    <a:pt x="568" y="820"/>
                    <a:pt x="221" y="1072"/>
                    <a:pt x="1" y="1419"/>
                  </a:cubicBezTo>
                  <a:lnTo>
                    <a:pt x="2742" y="1419"/>
                  </a:lnTo>
                  <a:cubicBezTo>
                    <a:pt x="2521" y="1104"/>
                    <a:pt x="2111" y="852"/>
                    <a:pt x="1733" y="726"/>
                  </a:cubicBezTo>
                  <a:lnTo>
                    <a:pt x="1733" y="348"/>
                  </a:lnTo>
                  <a:cubicBezTo>
                    <a:pt x="1670" y="158"/>
                    <a:pt x="1513" y="1"/>
                    <a:pt x="1355"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68" name="Google Shape;1868;p44"/>
            <p:cNvSpPr/>
            <p:nvPr/>
          </p:nvSpPr>
          <p:spPr>
            <a:xfrm>
              <a:off x="2856975" y="4093650"/>
              <a:ext cx="118950" cy="70125"/>
            </a:xfrm>
            <a:custGeom>
              <a:rect b="b" l="l" r="r" t="t"/>
              <a:pathLst>
                <a:path extrusionOk="0" h="2805" w="4758">
                  <a:moveTo>
                    <a:pt x="473" y="1"/>
                  </a:moveTo>
                  <a:lnTo>
                    <a:pt x="0" y="2805"/>
                  </a:lnTo>
                  <a:lnTo>
                    <a:pt x="4757" y="2805"/>
                  </a:lnTo>
                  <a:lnTo>
                    <a:pt x="4285"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869" name="Google Shape;1869;p44"/>
          <p:cNvGrpSpPr/>
          <p:nvPr/>
        </p:nvGrpSpPr>
        <p:grpSpPr>
          <a:xfrm>
            <a:off x="8274797" y="3642190"/>
            <a:ext cx="465511" cy="464289"/>
            <a:chOff x="4629125" y="3235150"/>
            <a:chExt cx="295375" cy="294600"/>
          </a:xfrm>
        </p:grpSpPr>
        <p:sp>
          <p:nvSpPr>
            <p:cNvPr id="1870" name="Google Shape;1870;p44"/>
            <p:cNvSpPr/>
            <p:nvPr/>
          </p:nvSpPr>
          <p:spPr>
            <a:xfrm>
              <a:off x="4696850" y="3391100"/>
              <a:ext cx="35475" cy="35475"/>
            </a:xfrm>
            <a:custGeom>
              <a:rect b="b" l="l" r="r" t="t"/>
              <a:pathLst>
                <a:path extrusionOk="0" h="1419" w="1419">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71" name="Google Shape;1871;p44"/>
            <p:cNvSpPr/>
            <p:nvPr/>
          </p:nvSpPr>
          <p:spPr>
            <a:xfrm>
              <a:off x="4680300" y="3443875"/>
              <a:ext cx="69350" cy="34675"/>
            </a:xfrm>
            <a:custGeom>
              <a:rect b="b" l="l" r="r" t="t"/>
              <a:pathLst>
                <a:path extrusionOk="0" h="1387" w="2774">
                  <a:moveTo>
                    <a:pt x="1387" y="0"/>
                  </a:moveTo>
                  <a:cubicBezTo>
                    <a:pt x="631" y="0"/>
                    <a:pt x="1" y="630"/>
                    <a:pt x="1" y="1387"/>
                  </a:cubicBezTo>
                  <a:lnTo>
                    <a:pt x="2773" y="1387"/>
                  </a:lnTo>
                  <a:cubicBezTo>
                    <a:pt x="2773" y="630"/>
                    <a:pt x="2175" y="0"/>
                    <a:pt x="138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72" name="Google Shape;1872;p44"/>
            <p:cNvSpPr/>
            <p:nvPr/>
          </p:nvSpPr>
          <p:spPr>
            <a:xfrm>
              <a:off x="4629125" y="3339900"/>
              <a:ext cx="295375" cy="189850"/>
            </a:xfrm>
            <a:custGeom>
              <a:rect b="b" l="l" r="r" t="t"/>
              <a:pathLst>
                <a:path extrusionOk="0" h="7594" w="11815">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73" name="Google Shape;1873;p44"/>
            <p:cNvSpPr/>
            <p:nvPr/>
          </p:nvSpPr>
          <p:spPr>
            <a:xfrm>
              <a:off x="4714975" y="3287125"/>
              <a:ext cx="122100" cy="70125"/>
            </a:xfrm>
            <a:custGeom>
              <a:rect b="b" l="l" r="r" t="t"/>
              <a:pathLst>
                <a:path extrusionOk="0" h="2805" w="4884">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74" name="Google Shape;1874;p44"/>
            <p:cNvSpPr/>
            <p:nvPr/>
          </p:nvSpPr>
          <p:spPr>
            <a:xfrm>
              <a:off x="4732300" y="3235150"/>
              <a:ext cx="86650" cy="35475"/>
            </a:xfrm>
            <a:custGeom>
              <a:rect b="b" l="l" r="r" t="t"/>
              <a:pathLst>
                <a:path extrusionOk="0" h="1419" w="3466">
                  <a:moveTo>
                    <a:pt x="378" y="1"/>
                  </a:moveTo>
                  <a:cubicBezTo>
                    <a:pt x="158" y="1"/>
                    <a:pt x="0" y="158"/>
                    <a:pt x="0" y="347"/>
                  </a:cubicBezTo>
                  <a:lnTo>
                    <a:pt x="0" y="1418"/>
                  </a:lnTo>
                  <a:lnTo>
                    <a:pt x="3466" y="1418"/>
                  </a:lnTo>
                  <a:lnTo>
                    <a:pt x="3466" y="347"/>
                  </a:lnTo>
                  <a:cubicBezTo>
                    <a:pt x="3466" y="158"/>
                    <a:pt x="3308" y="1"/>
                    <a:pt x="3119"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875" name="Google Shape;1875;p44"/>
          <p:cNvGrpSpPr/>
          <p:nvPr/>
        </p:nvGrpSpPr>
        <p:grpSpPr>
          <a:xfrm>
            <a:off x="8274777" y="4238901"/>
            <a:ext cx="465551" cy="465511"/>
            <a:chOff x="4628325" y="3599825"/>
            <a:chExt cx="295400" cy="295375"/>
          </a:xfrm>
        </p:grpSpPr>
        <p:sp>
          <p:nvSpPr>
            <p:cNvPr id="1876" name="Google Shape;1876;p44"/>
            <p:cNvSpPr/>
            <p:nvPr/>
          </p:nvSpPr>
          <p:spPr>
            <a:xfrm>
              <a:off x="4679525" y="3686450"/>
              <a:ext cx="17350" cy="86675"/>
            </a:xfrm>
            <a:custGeom>
              <a:rect b="b" l="l" r="r" t="t"/>
              <a:pathLst>
                <a:path extrusionOk="0" h="3467" w="694">
                  <a:moveTo>
                    <a:pt x="0" y="1"/>
                  </a:moveTo>
                  <a:lnTo>
                    <a:pt x="0" y="3466"/>
                  </a:lnTo>
                  <a:lnTo>
                    <a:pt x="694" y="3466"/>
                  </a:lnTo>
                  <a:lnTo>
                    <a:pt x="694"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77" name="Google Shape;1877;p44"/>
            <p:cNvSpPr/>
            <p:nvPr/>
          </p:nvSpPr>
          <p:spPr>
            <a:xfrm>
              <a:off x="4854375" y="3686450"/>
              <a:ext cx="18150" cy="86675"/>
            </a:xfrm>
            <a:custGeom>
              <a:rect b="b" l="l" r="r" t="t"/>
              <a:pathLst>
                <a:path extrusionOk="0" h="3467" w="726">
                  <a:moveTo>
                    <a:pt x="1" y="1"/>
                  </a:moveTo>
                  <a:lnTo>
                    <a:pt x="1" y="3466"/>
                  </a:lnTo>
                  <a:lnTo>
                    <a:pt x="725" y="3466"/>
                  </a:lnTo>
                  <a:lnTo>
                    <a:pt x="725"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78" name="Google Shape;1878;p44"/>
            <p:cNvSpPr/>
            <p:nvPr/>
          </p:nvSpPr>
          <p:spPr>
            <a:xfrm>
              <a:off x="4679525" y="3790425"/>
              <a:ext cx="17350" cy="104000"/>
            </a:xfrm>
            <a:custGeom>
              <a:rect b="b" l="l" r="r" t="t"/>
              <a:pathLst>
                <a:path extrusionOk="0" h="4160" w="694">
                  <a:moveTo>
                    <a:pt x="0" y="0"/>
                  </a:moveTo>
                  <a:lnTo>
                    <a:pt x="0" y="4159"/>
                  </a:lnTo>
                  <a:lnTo>
                    <a:pt x="694" y="4159"/>
                  </a:lnTo>
                  <a:lnTo>
                    <a:pt x="694"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79" name="Google Shape;1879;p44"/>
            <p:cNvSpPr/>
            <p:nvPr/>
          </p:nvSpPr>
          <p:spPr>
            <a:xfrm>
              <a:off x="4854375" y="3790425"/>
              <a:ext cx="18150" cy="104000"/>
            </a:xfrm>
            <a:custGeom>
              <a:rect b="b" l="l" r="r" t="t"/>
              <a:pathLst>
                <a:path extrusionOk="0" h="4160" w="726">
                  <a:moveTo>
                    <a:pt x="1" y="0"/>
                  </a:moveTo>
                  <a:lnTo>
                    <a:pt x="1" y="4159"/>
                  </a:lnTo>
                  <a:lnTo>
                    <a:pt x="725" y="4159"/>
                  </a:lnTo>
                  <a:lnTo>
                    <a:pt x="725"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80" name="Google Shape;1880;p44"/>
            <p:cNvSpPr/>
            <p:nvPr/>
          </p:nvSpPr>
          <p:spPr>
            <a:xfrm>
              <a:off x="4628325" y="3686450"/>
              <a:ext cx="34675" cy="86675"/>
            </a:xfrm>
            <a:custGeom>
              <a:rect b="b" l="l" r="r" t="t"/>
              <a:pathLst>
                <a:path extrusionOk="0" h="3467" w="1387">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81" name="Google Shape;1881;p44"/>
            <p:cNvSpPr/>
            <p:nvPr/>
          </p:nvSpPr>
          <p:spPr>
            <a:xfrm>
              <a:off x="4714975" y="3686450"/>
              <a:ext cx="122100" cy="86675"/>
            </a:xfrm>
            <a:custGeom>
              <a:rect b="b" l="l" r="r" t="t"/>
              <a:pathLst>
                <a:path extrusionOk="0" h="3467" w="4884">
                  <a:moveTo>
                    <a:pt x="0" y="1"/>
                  </a:moveTo>
                  <a:lnTo>
                    <a:pt x="0" y="3466"/>
                  </a:lnTo>
                  <a:lnTo>
                    <a:pt x="4883" y="3466"/>
                  </a:lnTo>
                  <a:lnTo>
                    <a:pt x="4883"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82" name="Google Shape;1882;p44"/>
            <p:cNvSpPr/>
            <p:nvPr/>
          </p:nvSpPr>
          <p:spPr>
            <a:xfrm>
              <a:off x="4889025" y="3777825"/>
              <a:ext cx="34700" cy="117375"/>
            </a:xfrm>
            <a:custGeom>
              <a:rect b="b" l="l" r="r" t="t"/>
              <a:pathLst>
                <a:path extrusionOk="0" h="4695" w="1388">
                  <a:moveTo>
                    <a:pt x="1387" y="0"/>
                  </a:moveTo>
                  <a:cubicBezTo>
                    <a:pt x="977" y="315"/>
                    <a:pt x="505" y="504"/>
                    <a:pt x="1" y="504"/>
                  </a:cubicBezTo>
                  <a:lnTo>
                    <a:pt x="1" y="4695"/>
                  </a:lnTo>
                  <a:lnTo>
                    <a:pt x="347" y="4695"/>
                  </a:lnTo>
                  <a:cubicBezTo>
                    <a:pt x="946" y="4695"/>
                    <a:pt x="1387" y="4222"/>
                    <a:pt x="1387" y="3655"/>
                  </a:cubicBezTo>
                  <a:lnTo>
                    <a:pt x="1387"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83" name="Google Shape;1883;p44"/>
            <p:cNvSpPr/>
            <p:nvPr/>
          </p:nvSpPr>
          <p:spPr>
            <a:xfrm>
              <a:off x="4628325" y="3777825"/>
              <a:ext cx="34675" cy="116600"/>
            </a:xfrm>
            <a:custGeom>
              <a:rect b="b" l="l" r="r" t="t"/>
              <a:pathLst>
                <a:path extrusionOk="0" h="4664" w="1387">
                  <a:moveTo>
                    <a:pt x="1" y="0"/>
                  </a:moveTo>
                  <a:lnTo>
                    <a:pt x="1" y="3655"/>
                  </a:lnTo>
                  <a:cubicBezTo>
                    <a:pt x="1" y="4222"/>
                    <a:pt x="442" y="4663"/>
                    <a:pt x="1009" y="4663"/>
                  </a:cubicBezTo>
                  <a:lnTo>
                    <a:pt x="1387" y="4663"/>
                  </a:lnTo>
                  <a:lnTo>
                    <a:pt x="1387" y="504"/>
                  </a:lnTo>
                  <a:cubicBezTo>
                    <a:pt x="851" y="504"/>
                    <a:pt x="379" y="315"/>
                    <a:pt x="1"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84" name="Google Shape;1884;p44"/>
            <p:cNvSpPr/>
            <p:nvPr/>
          </p:nvSpPr>
          <p:spPr>
            <a:xfrm>
              <a:off x="4766950" y="3790425"/>
              <a:ext cx="17350" cy="18150"/>
            </a:xfrm>
            <a:custGeom>
              <a:rect b="b" l="l" r="r" t="t"/>
              <a:pathLst>
                <a:path extrusionOk="0" h="726" w="694">
                  <a:moveTo>
                    <a:pt x="1" y="0"/>
                  </a:moveTo>
                  <a:lnTo>
                    <a:pt x="1" y="347"/>
                  </a:lnTo>
                  <a:cubicBezTo>
                    <a:pt x="1" y="568"/>
                    <a:pt x="158" y="725"/>
                    <a:pt x="347" y="725"/>
                  </a:cubicBezTo>
                  <a:cubicBezTo>
                    <a:pt x="568" y="725"/>
                    <a:pt x="694" y="568"/>
                    <a:pt x="694" y="347"/>
                  </a:cubicBezTo>
                  <a:lnTo>
                    <a:pt x="694"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85" name="Google Shape;1885;p44"/>
            <p:cNvSpPr/>
            <p:nvPr/>
          </p:nvSpPr>
          <p:spPr>
            <a:xfrm>
              <a:off x="4889025" y="3686450"/>
              <a:ext cx="34700" cy="86675"/>
            </a:xfrm>
            <a:custGeom>
              <a:rect b="b" l="l" r="r" t="t"/>
              <a:pathLst>
                <a:path extrusionOk="0" h="3467" w="1388">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86" name="Google Shape;1886;p44"/>
            <p:cNvSpPr/>
            <p:nvPr/>
          </p:nvSpPr>
          <p:spPr>
            <a:xfrm>
              <a:off x="4714975" y="3790425"/>
              <a:ext cx="122100" cy="104000"/>
            </a:xfrm>
            <a:custGeom>
              <a:rect b="b" l="l" r="r" t="t"/>
              <a:pathLst>
                <a:path extrusionOk="0" h="4160" w="4884">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87" name="Google Shape;1887;p44"/>
            <p:cNvSpPr/>
            <p:nvPr/>
          </p:nvSpPr>
          <p:spPr>
            <a:xfrm>
              <a:off x="4714175" y="3599825"/>
              <a:ext cx="122100" cy="69325"/>
            </a:xfrm>
            <a:custGeom>
              <a:rect b="b" l="l" r="r" t="t"/>
              <a:pathLst>
                <a:path extrusionOk="0" h="2773" w="4884">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888" name="Google Shape;1888;p44"/>
          <p:cNvGrpSpPr/>
          <p:nvPr/>
        </p:nvGrpSpPr>
        <p:grpSpPr>
          <a:xfrm>
            <a:off x="8302712" y="4873049"/>
            <a:ext cx="409681" cy="466772"/>
            <a:chOff x="4645650" y="3962900"/>
            <a:chExt cx="259950" cy="296175"/>
          </a:xfrm>
        </p:grpSpPr>
        <p:sp>
          <p:nvSpPr>
            <p:cNvPr id="1889" name="Google Shape;1889;p44"/>
            <p:cNvSpPr/>
            <p:nvPr/>
          </p:nvSpPr>
          <p:spPr>
            <a:xfrm>
              <a:off x="4853600" y="4155100"/>
              <a:ext cx="52000" cy="103975"/>
            </a:xfrm>
            <a:custGeom>
              <a:rect b="b" l="l" r="r" t="t"/>
              <a:pathLst>
                <a:path extrusionOk="0" h="4159" w="2080">
                  <a:moveTo>
                    <a:pt x="0" y="0"/>
                  </a:moveTo>
                  <a:lnTo>
                    <a:pt x="0" y="4159"/>
                  </a:lnTo>
                  <a:lnTo>
                    <a:pt x="1733" y="4159"/>
                  </a:lnTo>
                  <a:cubicBezTo>
                    <a:pt x="1922" y="4159"/>
                    <a:pt x="2079" y="4001"/>
                    <a:pt x="2079" y="3812"/>
                  </a:cubicBezTo>
                  <a:lnTo>
                    <a:pt x="2079" y="1733"/>
                  </a:lnTo>
                  <a:cubicBezTo>
                    <a:pt x="2079" y="788"/>
                    <a:pt x="1292" y="0"/>
                    <a:pt x="34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90" name="Google Shape;1890;p44"/>
            <p:cNvSpPr/>
            <p:nvPr/>
          </p:nvSpPr>
          <p:spPr>
            <a:xfrm>
              <a:off x="4714975" y="4155100"/>
              <a:ext cx="121300" cy="50625"/>
            </a:xfrm>
            <a:custGeom>
              <a:rect b="b" l="l" r="r" t="t"/>
              <a:pathLst>
                <a:path extrusionOk="0" h="2025" w="4852">
                  <a:moveTo>
                    <a:pt x="0" y="0"/>
                  </a:moveTo>
                  <a:lnTo>
                    <a:pt x="0" y="1481"/>
                  </a:lnTo>
                  <a:cubicBezTo>
                    <a:pt x="772" y="1843"/>
                    <a:pt x="1599" y="2024"/>
                    <a:pt x="2426" y="2024"/>
                  </a:cubicBezTo>
                  <a:cubicBezTo>
                    <a:pt x="3253" y="2024"/>
                    <a:pt x="4080" y="1843"/>
                    <a:pt x="4852" y="1481"/>
                  </a:cubicBezTo>
                  <a:lnTo>
                    <a:pt x="4852" y="0"/>
                  </a:lnTo>
                  <a:lnTo>
                    <a:pt x="4789" y="0"/>
                  </a:lnTo>
                  <a:cubicBezTo>
                    <a:pt x="4348" y="410"/>
                    <a:pt x="3781" y="693"/>
                    <a:pt x="3119" y="693"/>
                  </a:cubicBezTo>
                  <a:lnTo>
                    <a:pt x="1733" y="693"/>
                  </a:lnTo>
                  <a:cubicBezTo>
                    <a:pt x="1071" y="693"/>
                    <a:pt x="473" y="410"/>
                    <a:pt x="32"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91" name="Google Shape;1891;p44"/>
            <p:cNvSpPr/>
            <p:nvPr/>
          </p:nvSpPr>
          <p:spPr>
            <a:xfrm>
              <a:off x="4714975" y="4211025"/>
              <a:ext cx="121300" cy="48050"/>
            </a:xfrm>
            <a:custGeom>
              <a:rect b="b" l="l" r="r" t="t"/>
              <a:pathLst>
                <a:path extrusionOk="0" h="1922" w="4852">
                  <a:moveTo>
                    <a:pt x="0" y="0"/>
                  </a:moveTo>
                  <a:lnTo>
                    <a:pt x="0" y="1922"/>
                  </a:lnTo>
                  <a:lnTo>
                    <a:pt x="4852" y="1922"/>
                  </a:lnTo>
                  <a:lnTo>
                    <a:pt x="4852" y="0"/>
                  </a:lnTo>
                  <a:cubicBezTo>
                    <a:pt x="4080" y="315"/>
                    <a:pt x="3253" y="473"/>
                    <a:pt x="2426" y="473"/>
                  </a:cubicBezTo>
                  <a:cubicBezTo>
                    <a:pt x="1599" y="473"/>
                    <a:pt x="772" y="315"/>
                    <a:pt x="0"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92" name="Google Shape;1892;p44"/>
            <p:cNvSpPr/>
            <p:nvPr/>
          </p:nvSpPr>
          <p:spPr>
            <a:xfrm>
              <a:off x="4645650" y="4154300"/>
              <a:ext cx="52025" cy="104775"/>
            </a:xfrm>
            <a:custGeom>
              <a:rect b="b" l="l" r="r" t="t"/>
              <a:pathLst>
                <a:path extrusionOk="0" h="4191" w="2081">
                  <a:moveTo>
                    <a:pt x="1734" y="1"/>
                  </a:moveTo>
                  <a:cubicBezTo>
                    <a:pt x="757" y="32"/>
                    <a:pt x="1" y="757"/>
                    <a:pt x="1" y="1765"/>
                  </a:cubicBezTo>
                  <a:lnTo>
                    <a:pt x="1" y="3844"/>
                  </a:lnTo>
                  <a:cubicBezTo>
                    <a:pt x="1" y="4033"/>
                    <a:pt x="158" y="4191"/>
                    <a:pt x="379" y="4191"/>
                  </a:cubicBezTo>
                  <a:lnTo>
                    <a:pt x="2080" y="4191"/>
                  </a:lnTo>
                  <a:lnTo>
                    <a:pt x="2080"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93" name="Google Shape;1893;p44"/>
            <p:cNvSpPr/>
            <p:nvPr/>
          </p:nvSpPr>
          <p:spPr>
            <a:xfrm>
              <a:off x="4722850" y="4049550"/>
              <a:ext cx="103975" cy="105575"/>
            </a:xfrm>
            <a:custGeom>
              <a:rect b="b" l="l" r="r" t="t"/>
              <a:pathLst>
                <a:path extrusionOk="0" h="4223" w="4159">
                  <a:moveTo>
                    <a:pt x="2080" y="1"/>
                  </a:moveTo>
                  <a:cubicBezTo>
                    <a:pt x="1765" y="442"/>
                    <a:pt x="1260" y="694"/>
                    <a:pt x="693" y="694"/>
                  </a:cubicBezTo>
                  <a:lnTo>
                    <a:pt x="0" y="694"/>
                  </a:lnTo>
                  <a:lnTo>
                    <a:pt x="0" y="3498"/>
                  </a:lnTo>
                  <a:cubicBezTo>
                    <a:pt x="347" y="3939"/>
                    <a:pt x="851" y="4222"/>
                    <a:pt x="1418" y="4222"/>
                  </a:cubicBezTo>
                  <a:lnTo>
                    <a:pt x="2804" y="4222"/>
                  </a:lnTo>
                  <a:cubicBezTo>
                    <a:pt x="3340" y="4222"/>
                    <a:pt x="3844" y="3939"/>
                    <a:pt x="4159" y="3498"/>
                  </a:cubicBezTo>
                  <a:lnTo>
                    <a:pt x="4159" y="694"/>
                  </a:lnTo>
                  <a:lnTo>
                    <a:pt x="3466" y="694"/>
                  </a:lnTo>
                  <a:cubicBezTo>
                    <a:pt x="2899" y="694"/>
                    <a:pt x="2395" y="442"/>
                    <a:pt x="2080"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94" name="Google Shape;1894;p44"/>
            <p:cNvSpPr/>
            <p:nvPr/>
          </p:nvSpPr>
          <p:spPr>
            <a:xfrm>
              <a:off x="4678725" y="3962900"/>
              <a:ext cx="190650" cy="174100"/>
            </a:xfrm>
            <a:custGeom>
              <a:rect b="b" l="l" r="r" t="t"/>
              <a:pathLst>
                <a:path extrusionOk="0" h="6964" w="7626">
                  <a:moveTo>
                    <a:pt x="3813" y="1"/>
                  </a:moveTo>
                  <a:cubicBezTo>
                    <a:pt x="1734" y="1"/>
                    <a:pt x="1" y="1702"/>
                    <a:pt x="1" y="3813"/>
                  </a:cubicBezTo>
                  <a:lnTo>
                    <a:pt x="1" y="5955"/>
                  </a:lnTo>
                  <a:lnTo>
                    <a:pt x="64" y="5955"/>
                  </a:lnTo>
                  <a:cubicBezTo>
                    <a:pt x="64" y="6522"/>
                    <a:pt x="537" y="6964"/>
                    <a:pt x="1104" y="6964"/>
                  </a:cubicBezTo>
                  <a:lnTo>
                    <a:pt x="1104" y="3813"/>
                  </a:lnTo>
                  <a:cubicBezTo>
                    <a:pt x="1104" y="3624"/>
                    <a:pt x="1261" y="3467"/>
                    <a:pt x="1450" y="3467"/>
                  </a:cubicBezTo>
                  <a:lnTo>
                    <a:pt x="2458" y="3467"/>
                  </a:lnTo>
                  <a:cubicBezTo>
                    <a:pt x="3057" y="3467"/>
                    <a:pt x="3498" y="2994"/>
                    <a:pt x="3498" y="2427"/>
                  </a:cubicBezTo>
                  <a:lnTo>
                    <a:pt x="3498" y="1734"/>
                  </a:lnTo>
                  <a:cubicBezTo>
                    <a:pt x="3498" y="1545"/>
                    <a:pt x="3656" y="1387"/>
                    <a:pt x="3845" y="1387"/>
                  </a:cubicBezTo>
                  <a:cubicBezTo>
                    <a:pt x="4034" y="1387"/>
                    <a:pt x="4191" y="1545"/>
                    <a:pt x="4191" y="1734"/>
                  </a:cubicBezTo>
                  <a:lnTo>
                    <a:pt x="4191" y="2427"/>
                  </a:lnTo>
                  <a:cubicBezTo>
                    <a:pt x="4191" y="3025"/>
                    <a:pt x="4664" y="3467"/>
                    <a:pt x="5231" y="3467"/>
                  </a:cubicBezTo>
                  <a:lnTo>
                    <a:pt x="6239" y="3467"/>
                  </a:lnTo>
                  <a:cubicBezTo>
                    <a:pt x="6459" y="3467"/>
                    <a:pt x="6617" y="3624"/>
                    <a:pt x="6617" y="3813"/>
                  </a:cubicBezTo>
                  <a:lnTo>
                    <a:pt x="6617" y="6964"/>
                  </a:lnTo>
                  <a:cubicBezTo>
                    <a:pt x="7184" y="6964"/>
                    <a:pt x="7625" y="6491"/>
                    <a:pt x="7625" y="5955"/>
                  </a:cubicBezTo>
                  <a:lnTo>
                    <a:pt x="7625" y="3813"/>
                  </a:lnTo>
                  <a:cubicBezTo>
                    <a:pt x="7625" y="1734"/>
                    <a:pt x="5924" y="1"/>
                    <a:pt x="3813"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895" name="Google Shape;1895;p44"/>
          <p:cNvGrpSpPr/>
          <p:nvPr/>
        </p:nvGrpSpPr>
        <p:grpSpPr>
          <a:xfrm>
            <a:off x="10639993" y="4239531"/>
            <a:ext cx="465511" cy="464251"/>
            <a:chOff x="6143725" y="3582500"/>
            <a:chExt cx="295375" cy="294575"/>
          </a:xfrm>
        </p:grpSpPr>
        <p:sp>
          <p:nvSpPr>
            <p:cNvPr id="1896" name="Google Shape;1896;p44"/>
            <p:cNvSpPr/>
            <p:nvPr/>
          </p:nvSpPr>
          <p:spPr>
            <a:xfrm>
              <a:off x="6143725" y="3720325"/>
              <a:ext cx="295375" cy="156750"/>
            </a:xfrm>
            <a:custGeom>
              <a:rect b="b" l="l" r="r" t="t"/>
              <a:pathLst>
                <a:path extrusionOk="0" h="6270" w="11815">
                  <a:moveTo>
                    <a:pt x="7309" y="1418"/>
                  </a:moveTo>
                  <a:cubicBezTo>
                    <a:pt x="7908" y="1418"/>
                    <a:pt x="8349" y="1891"/>
                    <a:pt x="8349" y="2458"/>
                  </a:cubicBezTo>
                  <a:cubicBezTo>
                    <a:pt x="8349" y="2993"/>
                    <a:pt x="7845" y="3466"/>
                    <a:pt x="7309" y="3466"/>
                  </a:cubicBezTo>
                  <a:lnTo>
                    <a:pt x="4474" y="3466"/>
                  </a:lnTo>
                  <a:cubicBezTo>
                    <a:pt x="3875" y="3466"/>
                    <a:pt x="3434" y="2993"/>
                    <a:pt x="3434" y="2458"/>
                  </a:cubicBezTo>
                  <a:cubicBezTo>
                    <a:pt x="3434" y="1859"/>
                    <a:pt x="3907" y="1418"/>
                    <a:pt x="4474" y="1418"/>
                  </a:cubicBezTo>
                  <a:close/>
                  <a:moveTo>
                    <a:pt x="1008" y="1"/>
                  </a:moveTo>
                  <a:cubicBezTo>
                    <a:pt x="410" y="1"/>
                    <a:pt x="0" y="473"/>
                    <a:pt x="0" y="1040"/>
                  </a:cubicBezTo>
                  <a:lnTo>
                    <a:pt x="0" y="5262"/>
                  </a:lnTo>
                  <a:cubicBezTo>
                    <a:pt x="0" y="5829"/>
                    <a:pt x="473" y="6270"/>
                    <a:pt x="1008" y="6270"/>
                  </a:cubicBezTo>
                  <a:lnTo>
                    <a:pt x="10775" y="6270"/>
                  </a:lnTo>
                  <a:cubicBezTo>
                    <a:pt x="11373" y="6270"/>
                    <a:pt x="11815" y="5797"/>
                    <a:pt x="11815" y="5262"/>
                  </a:cubicBezTo>
                  <a:lnTo>
                    <a:pt x="11815" y="1040"/>
                  </a:lnTo>
                  <a:cubicBezTo>
                    <a:pt x="11783" y="473"/>
                    <a:pt x="11342" y="1"/>
                    <a:pt x="10775"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97" name="Google Shape;1897;p44"/>
            <p:cNvSpPr/>
            <p:nvPr/>
          </p:nvSpPr>
          <p:spPr>
            <a:xfrm>
              <a:off x="6246900" y="3773100"/>
              <a:ext cx="88225" cy="17350"/>
            </a:xfrm>
            <a:custGeom>
              <a:rect b="b" l="l" r="r" t="t"/>
              <a:pathLst>
                <a:path extrusionOk="0" h="694" w="3529">
                  <a:moveTo>
                    <a:pt x="347" y="0"/>
                  </a:moveTo>
                  <a:cubicBezTo>
                    <a:pt x="158" y="0"/>
                    <a:pt x="0" y="126"/>
                    <a:pt x="0" y="347"/>
                  </a:cubicBezTo>
                  <a:cubicBezTo>
                    <a:pt x="0" y="536"/>
                    <a:pt x="158" y="693"/>
                    <a:pt x="347" y="693"/>
                  </a:cubicBezTo>
                  <a:lnTo>
                    <a:pt x="3182" y="693"/>
                  </a:lnTo>
                  <a:cubicBezTo>
                    <a:pt x="3371" y="693"/>
                    <a:pt x="3529" y="536"/>
                    <a:pt x="3529" y="347"/>
                  </a:cubicBezTo>
                  <a:cubicBezTo>
                    <a:pt x="3529" y="126"/>
                    <a:pt x="3371" y="0"/>
                    <a:pt x="3182"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98" name="Google Shape;1898;p44"/>
            <p:cNvSpPr/>
            <p:nvPr/>
          </p:nvSpPr>
          <p:spPr>
            <a:xfrm>
              <a:off x="6161050" y="3582500"/>
              <a:ext cx="86650" cy="34675"/>
            </a:xfrm>
            <a:custGeom>
              <a:rect b="b" l="l" r="r" t="t"/>
              <a:pathLst>
                <a:path extrusionOk="0" h="1387" w="3466">
                  <a:moveTo>
                    <a:pt x="1008" y="0"/>
                  </a:moveTo>
                  <a:cubicBezTo>
                    <a:pt x="441" y="0"/>
                    <a:pt x="0" y="473"/>
                    <a:pt x="0" y="1040"/>
                  </a:cubicBezTo>
                  <a:lnTo>
                    <a:pt x="0" y="1386"/>
                  </a:lnTo>
                  <a:lnTo>
                    <a:pt x="3466" y="1386"/>
                  </a:lnTo>
                  <a:lnTo>
                    <a:pt x="3466" y="1040"/>
                  </a:lnTo>
                  <a:lnTo>
                    <a:pt x="3434" y="1040"/>
                  </a:lnTo>
                  <a:cubicBezTo>
                    <a:pt x="3434" y="441"/>
                    <a:pt x="2962" y="0"/>
                    <a:pt x="2395"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899" name="Google Shape;1899;p44"/>
            <p:cNvSpPr/>
            <p:nvPr/>
          </p:nvSpPr>
          <p:spPr>
            <a:xfrm>
              <a:off x="6160250" y="3633675"/>
              <a:ext cx="86675" cy="69350"/>
            </a:xfrm>
            <a:custGeom>
              <a:rect b="b" l="l" r="r" t="t"/>
              <a:pathLst>
                <a:path extrusionOk="0" h="2774" w="3467">
                  <a:moveTo>
                    <a:pt x="2112" y="726"/>
                  </a:moveTo>
                  <a:cubicBezTo>
                    <a:pt x="2332" y="726"/>
                    <a:pt x="2458" y="883"/>
                    <a:pt x="2458" y="1072"/>
                  </a:cubicBezTo>
                  <a:cubicBezTo>
                    <a:pt x="2458" y="1261"/>
                    <a:pt x="2332" y="1419"/>
                    <a:pt x="2112" y="1419"/>
                  </a:cubicBezTo>
                  <a:lnTo>
                    <a:pt x="1419" y="1419"/>
                  </a:lnTo>
                  <a:cubicBezTo>
                    <a:pt x="1230" y="1419"/>
                    <a:pt x="1072" y="1261"/>
                    <a:pt x="1072" y="1072"/>
                  </a:cubicBezTo>
                  <a:cubicBezTo>
                    <a:pt x="1072" y="883"/>
                    <a:pt x="1230" y="726"/>
                    <a:pt x="1419" y="726"/>
                  </a:cubicBezTo>
                  <a:close/>
                  <a:moveTo>
                    <a:pt x="1" y="1"/>
                  </a:moveTo>
                  <a:lnTo>
                    <a:pt x="1" y="2773"/>
                  </a:lnTo>
                  <a:lnTo>
                    <a:pt x="3466" y="2773"/>
                  </a:lnTo>
                  <a:lnTo>
                    <a:pt x="3466"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00" name="Google Shape;1900;p44"/>
            <p:cNvSpPr/>
            <p:nvPr/>
          </p:nvSpPr>
          <p:spPr>
            <a:xfrm>
              <a:off x="6336675" y="3599025"/>
              <a:ext cx="85875" cy="69350"/>
            </a:xfrm>
            <a:custGeom>
              <a:rect b="b" l="l" r="r" t="t"/>
              <a:pathLst>
                <a:path extrusionOk="0" h="2774" w="3435">
                  <a:moveTo>
                    <a:pt x="1986" y="1387"/>
                  </a:moveTo>
                  <a:cubicBezTo>
                    <a:pt x="2206" y="1387"/>
                    <a:pt x="2364" y="1545"/>
                    <a:pt x="2364" y="1765"/>
                  </a:cubicBezTo>
                  <a:cubicBezTo>
                    <a:pt x="2364" y="1954"/>
                    <a:pt x="2206" y="2112"/>
                    <a:pt x="1986" y="2112"/>
                  </a:cubicBezTo>
                  <a:lnTo>
                    <a:pt x="1293" y="2112"/>
                  </a:lnTo>
                  <a:cubicBezTo>
                    <a:pt x="1104" y="2112"/>
                    <a:pt x="946" y="1954"/>
                    <a:pt x="946" y="1765"/>
                  </a:cubicBezTo>
                  <a:cubicBezTo>
                    <a:pt x="946" y="1545"/>
                    <a:pt x="1104" y="1387"/>
                    <a:pt x="1293" y="1387"/>
                  </a:cubicBezTo>
                  <a:close/>
                  <a:moveTo>
                    <a:pt x="1009" y="1"/>
                  </a:moveTo>
                  <a:cubicBezTo>
                    <a:pt x="410" y="1"/>
                    <a:pt x="1" y="473"/>
                    <a:pt x="1" y="1040"/>
                  </a:cubicBezTo>
                  <a:lnTo>
                    <a:pt x="1" y="2773"/>
                  </a:lnTo>
                  <a:lnTo>
                    <a:pt x="3435" y="2773"/>
                  </a:lnTo>
                  <a:lnTo>
                    <a:pt x="3435" y="1040"/>
                  </a:lnTo>
                  <a:lnTo>
                    <a:pt x="3403" y="1040"/>
                  </a:lnTo>
                  <a:cubicBezTo>
                    <a:pt x="3403" y="442"/>
                    <a:pt x="2931" y="1"/>
                    <a:pt x="2395"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01" name="Google Shape;1901;p44"/>
            <p:cNvSpPr/>
            <p:nvPr/>
          </p:nvSpPr>
          <p:spPr>
            <a:xfrm>
              <a:off x="6335100" y="3686450"/>
              <a:ext cx="86675" cy="17350"/>
            </a:xfrm>
            <a:custGeom>
              <a:rect b="b" l="l" r="r" t="t"/>
              <a:pathLst>
                <a:path extrusionOk="0" h="694" w="3467">
                  <a:moveTo>
                    <a:pt x="1" y="1"/>
                  </a:moveTo>
                  <a:lnTo>
                    <a:pt x="1" y="694"/>
                  </a:lnTo>
                  <a:lnTo>
                    <a:pt x="3466" y="694"/>
                  </a:lnTo>
                  <a:lnTo>
                    <a:pt x="3466"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02" name="Google Shape;1902;p44"/>
            <p:cNvSpPr/>
            <p:nvPr/>
          </p:nvSpPr>
          <p:spPr>
            <a:xfrm>
              <a:off x="6264225" y="3617150"/>
              <a:ext cx="53575" cy="86650"/>
            </a:xfrm>
            <a:custGeom>
              <a:rect b="b" l="l" r="r" t="t"/>
              <a:pathLst>
                <a:path extrusionOk="0" h="3466" w="2143">
                  <a:moveTo>
                    <a:pt x="1072" y="0"/>
                  </a:moveTo>
                  <a:cubicBezTo>
                    <a:pt x="473" y="0"/>
                    <a:pt x="0" y="441"/>
                    <a:pt x="0" y="1040"/>
                  </a:cubicBezTo>
                  <a:lnTo>
                    <a:pt x="0" y="3466"/>
                  </a:lnTo>
                  <a:lnTo>
                    <a:pt x="2143" y="3466"/>
                  </a:lnTo>
                  <a:lnTo>
                    <a:pt x="2143" y="1040"/>
                  </a:lnTo>
                  <a:cubicBezTo>
                    <a:pt x="2143" y="441"/>
                    <a:pt x="1670" y="0"/>
                    <a:pt x="1072"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903" name="Google Shape;1903;p44"/>
          <p:cNvGrpSpPr/>
          <p:nvPr/>
        </p:nvGrpSpPr>
        <p:grpSpPr>
          <a:xfrm>
            <a:off x="7665094" y="1838650"/>
            <a:ext cx="467993" cy="466732"/>
            <a:chOff x="1310075" y="3253275"/>
            <a:chExt cx="296950" cy="296150"/>
          </a:xfrm>
        </p:grpSpPr>
        <p:sp>
          <p:nvSpPr>
            <p:cNvPr id="1904" name="Google Shape;1904;p44"/>
            <p:cNvSpPr/>
            <p:nvPr/>
          </p:nvSpPr>
          <p:spPr>
            <a:xfrm>
              <a:off x="1423475" y="3359600"/>
              <a:ext cx="69350" cy="68550"/>
            </a:xfrm>
            <a:custGeom>
              <a:rect b="b" l="l" r="r" t="t"/>
              <a:pathLst>
                <a:path extrusionOk="0" h="2742" w="2774">
                  <a:moveTo>
                    <a:pt x="1387" y="0"/>
                  </a:moveTo>
                  <a:cubicBezTo>
                    <a:pt x="631" y="0"/>
                    <a:pt x="1" y="630"/>
                    <a:pt x="1" y="1355"/>
                  </a:cubicBezTo>
                  <a:cubicBezTo>
                    <a:pt x="1" y="2111"/>
                    <a:pt x="631" y="2741"/>
                    <a:pt x="1387" y="2741"/>
                  </a:cubicBezTo>
                  <a:cubicBezTo>
                    <a:pt x="2143" y="2741"/>
                    <a:pt x="2773" y="2111"/>
                    <a:pt x="2773" y="1355"/>
                  </a:cubicBezTo>
                  <a:cubicBezTo>
                    <a:pt x="2773" y="630"/>
                    <a:pt x="2143" y="0"/>
                    <a:pt x="138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05" name="Google Shape;1905;p44"/>
            <p:cNvSpPr/>
            <p:nvPr/>
          </p:nvSpPr>
          <p:spPr>
            <a:xfrm>
              <a:off x="1310075" y="3253275"/>
              <a:ext cx="296950" cy="296150"/>
            </a:xfrm>
            <a:custGeom>
              <a:rect b="b" l="l" r="r" t="t"/>
              <a:pathLst>
                <a:path extrusionOk="0" h="11846" w="11878">
                  <a:moveTo>
                    <a:pt x="5923" y="2111"/>
                  </a:moveTo>
                  <a:cubicBezTo>
                    <a:pt x="8003" y="2111"/>
                    <a:pt x="9735" y="3812"/>
                    <a:pt x="9735" y="5923"/>
                  </a:cubicBezTo>
                  <a:cubicBezTo>
                    <a:pt x="9735" y="8034"/>
                    <a:pt x="8034" y="9767"/>
                    <a:pt x="5923" y="9767"/>
                  </a:cubicBezTo>
                  <a:cubicBezTo>
                    <a:pt x="3844" y="9767"/>
                    <a:pt x="2080" y="8065"/>
                    <a:pt x="2080" y="5923"/>
                  </a:cubicBezTo>
                  <a:cubicBezTo>
                    <a:pt x="2111" y="3844"/>
                    <a:pt x="3844" y="2111"/>
                    <a:pt x="5923" y="2111"/>
                  </a:cubicBezTo>
                  <a:close/>
                  <a:moveTo>
                    <a:pt x="5262" y="0"/>
                  </a:moveTo>
                  <a:cubicBezTo>
                    <a:pt x="5104" y="0"/>
                    <a:pt x="4947" y="95"/>
                    <a:pt x="4884" y="252"/>
                  </a:cubicBezTo>
                  <a:lnTo>
                    <a:pt x="4726" y="1166"/>
                  </a:lnTo>
                  <a:cubicBezTo>
                    <a:pt x="4253" y="1292"/>
                    <a:pt x="3844" y="1481"/>
                    <a:pt x="3434" y="1733"/>
                  </a:cubicBezTo>
                  <a:lnTo>
                    <a:pt x="2678" y="1197"/>
                  </a:lnTo>
                  <a:cubicBezTo>
                    <a:pt x="2641" y="1160"/>
                    <a:pt x="2584" y="1142"/>
                    <a:pt x="2523" y="1142"/>
                  </a:cubicBezTo>
                  <a:cubicBezTo>
                    <a:pt x="2429" y="1142"/>
                    <a:pt x="2326" y="1184"/>
                    <a:pt x="2269" y="1260"/>
                  </a:cubicBezTo>
                  <a:lnTo>
                    <a:pt x="1260" y="2237"/>
                  </a:lnTo>
                  <a:cubicBezTo>
                    <a:pt x="1166" y="2363"/>
                    <a:pt x="1166" y="2552"/>
                    <a:pt x="1229" y="2678"/>
                  </a:cubicBezTo>
                  <a:lnTo>
                    <a:pt x="1733" y="3403"/>
                  </a:lnTo>
                  <a:cubicBezTo>
                    <a:pt x="1512" y="3812"/>
                    <a:pt x="1323" y="4253"/>
                    <a:pt x="1197" y="4726"/>
                  </a:cubicBezTo>
                  <a:lnTo>
                    <a:pt x="284" y="4883"/>
                  </a:lnTo>
                  <a:cubicBezTo>
                    <a:pt x="126" y="4915"/>
                    <a:pt x="0" y="5041"/>
                    <a:pt x="0" y="5230"/>
                  </a:cubicBezTo>
                  <a:lnTo>
                    <a:pt x="0" y="6616"/>
                  </a:lnTo>
                  <a:cubicBezTo>
                    <a:pt x="0" y="6805"/>
                    <a:pt x="126" y="6963"/>
                    <a:pt x="284" y="6963"/>
                  </a:cubicBezTo>
                  <a:lnTo>
                    <a:pt x="1197" y="7120"/>
                  </a:lnTo>
                  <a:cubicBezTo>
                    <a:pt x="1292" y="7593"/>
                    <a:pt x="1512" y="8002"/>
                    <a:pt x="1733" y="8412"/>
                  </a:cubicBezTo>
                  <a:lnTo>
                    <a:pt x="1229" y="9168"/>
                  </a:lnTo>
                  <a:cubicBezTo>
                    <a:pt x="1103" y="9263"/>
                    <a:pt x="1166" y="9483"/>
                    <a:pt x="1260" y="9578"/>
                  </a:cubicBezTo>
                  <a:lnTo>
                    <a:pt x="2269" y="10586"/>
                  </a:lnTo>
                  <a:cubicBezTo>
                    <a:pt x="2321" y="10638"/>
                    <a:pt x="2411" y="10661"/>
                    <a:pt x="2497" y="10661"/>
                  </a:cubicBezTo>
                  <a:cubicBezTo>
                    <a:pt x="2568" y="10661"/>
                    <a:pt x="2636" y="10646"/>
                    <a:pt x="2678" y="10617"/>
                  </a:cubicBezTo>
                  <a:lnTo>
                    <a:pt x="3434" y="10113"/>
                  </a:lnTo>
                  <a:cubicBezTo>
                    <a:pt x="3844" y="10334"/>
                    <a:pt x="4253" y="10554"/>
                    <a:pt x="4726" y="10649"/>
                  </a:cubicBezTo>
                  <a:lnTo>
                    <a:pt x="4884" y="11562"/>
                  </a:lnTo>
                  <a:cubicBezTo>
                    <a:pt x="4947" y="11720"/>
                    <a:pt x="5041" y="11846"/>
                    <a:pt x="5262" y="11846"/>
                  </a:cubicBezTo>
                  <a:lnTo>
                    <a:pt x="6616" y="11846"/>
                  </a:lnTo>
                  <a:cubicBezTo>
                    <a:pt x="6774" y="11846"/>
                    <a:pt x="6931" y="11720"/>
                    <a:pt x="6994" y="11562"/>
                  </a:cubicBezTo>
                  <a:lnTo>
                    <a:pt x="7152" y="10649"/>
                  </a:lnTo>
                  <a:cubicBezTo>
                    <a:pt x="7624" y="10523"/>
                    <a:pt x="8034" y="10334"/>
                    <a:pt x="8444" y="10113"/>
                  </a:cubicBezTo>
                  <a:lnTo>
                    <a:pt x="9200" y="10617"/>
                  </a:lnTo>
                  <a:cubicBezTo>
                    <a:pt x="9242" y="10646"/>
                    <a:pt x="9310" y="10661"/>
                    <a:pt x="9381" y="10661"/>
                  </a:cubicBezTo>
                  <a:cubicBezTo>
                    <a:pt x="9467" y="10661"/>
                    <a:pt x="9557" y="10638"/>
                    <a:pt x="9609" y="10586"/>
                  </a:cubicBezTo>
                  <a:lnTo>
                    <a:pt x="10617" y="9578"/>
                  </a:lnTo>
                  <a:cubicBezTo>
                    <a:pt x="10712" y="9483"/>
                    <a:pt x="10712" y="9263"/>
                    <a:pt x="10649" y="9168"/>
                  </a:cubicBezTo>
                  <a:lnTo>
                    <a:pt x="10145" y="8412"/>
                  </a:lnTo>
                  <a:cubicBezTo>
                    <a:pt x="10365" y="8002"/>
                    <a:pt x="10554" y="7593"/>
                    <a:pt x="10680" y="7120"/>
                  </a:cubicBezTo>
                  <a:lnTo>
                    <a:pt x="11594" y="6963"/>
                  </a:lnTo>
                  <a:cubicBezTo>
                    <a:pt x="11752" y="6900"/>
                    <a:pt x="11878" y="6805"/>
                    <a:pt x="11878" y="6616"/>
                  </a:cubicBezTo>
                  <a:lnTo>
                    <a:pt x="11878" y="5230"/>
                  </a:lnTo>
                  <a:cubicBezTo>
                    <a:pt x="11878" y="5072"/>
                    <a:pt x="11752" y="4915"/>
                    <a:pt x="11594" y="4883"/>
                  </a:cubicBezTo>
                  <a:lnTo>
                    <a:pt x="10680" y="4726"/>
                  </a:lnTo>
                  <a:cubicBezTo>
                    <a:pt x="10554" y="4253"/>
                    <a:pt x="10365" y="3812"/>
                    <a:pt x="10145" y="3403"/>
                  </a:cubicBezTo>
                  <a:lnTo>
                    <a:pt x="10649" y="2678"/>
                  </a:lnTo>
                  <a:cubicBezTo>
                    <a:pt x="10775" y="2552"/>
                    <a:pt x="10712" y="2363"/>
                    <a:pt x="10617" y="2237"/>
                  </a:cubicBezTo>
                  <a:lnTo>
                    <a:pt x="9609" y="1260"/>
                  </a:lnTo>
                  <a:cubicBezTo>
                    <a:pt x="9554" y="1187"/>
                    <a:pt x="9455" y="1156"/>
                    <a:pt x="9364" y="1156"/>
                  </a:cubicBezTo>
                  <a:cubicBezTo>
                    <a:pt x="9300" y="1156"/>
                    <a:pt x="9239" y="1171"/>
                    <a:pt x="9200" y="1197"/>
                  </a:cubicBezTo>
                  <a:lnTo>
                    <a:pt x="8444" y="1733"/>
                  </a:lnTo>
                  <a:cubicBezTo>
                    <a:pt x="8034" y="1481"/>
                    <a:pt x="7624" y="1292"/>
                    <a:pt x="7152" y="1166"/>
                  </a:cubicBezTo>
                  <a:lnTo>
                    <a:pt x="6994" y="252"/>
                  </a:lnTo>
                  <a:cubicBezTo>
                    <a:pt x="6931" y="95"/>
                    <a:pt x="6837" y="0"/>
                    <a:pt x="6616"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06" name="Google Shape;1906;p44"/>
            <p:cNvSpPr/>
            <p:nvPr/>
          </p:nvSpPr>
          <p:spPr>
            <a:xfrm>
              <a:off x="1399850" y="3426550"/>
              <a:ext cx="116600" cy="52800"/>
            </a:xfrm>
            <a:custGeom>
              <a:rect b="b" l="l" r="r" t="t"/>
              <a:pathLst>
                <a:path extrusionOk="0" h="2112" w="4664">
                  <a:moveTo>
                    <a:pt x="725" y="0"/>
                  </a:moveTo>
                  <a:cubicBezTo>
                    <a:pt x="410" y="252"/>
                    <a:pt x="127" y="662"/>
                    <a:pt x="1" y="1103"/>
                  </a:cubicBezTo>
                  <a:cubicBezTo>
                    <a:pt x="599" y="1733"/>
                    <a:pt x="1387" y="2111"/>
                    <a:pt x="2332" y="2111"/>
                  </a:cubicBezTo>
                  <a:cubicBezTo>
                    <a:pt x="3246" y="2111"/>
                    <a:pt x="4065" y="1733"/>
                    <a:pt x="4664" y="1103"/>
                  </a:cubicBezTo>
                  <a:cubicBezTo>
                    <a:pt x="4538" y="662"/>
                    <a:pt x="4254" y="252"/>
                    <a:pt x="3939" y="0"/>
                  </a:cubicBezTo>
                  <a:cubicBezTo>
                    <a:pt x="3561" y="473"/>
                    <a:pt x="2994" y="788"/>
                    <a:pt x="2332" y="788"/>
                  </a:cubicBezTo>
                  <a:cubicBezTo>
                    <a:pt x="1702" y="788"/>
                    <a:pt x="1103" y="473"/>
                    <a:pt x="725"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sp>
        <p:nvSpPr>
          <p:cNvPr id="1907" name="Google Shape;1907;p44"/>
          <p:cNvSpPr/>
          <p:nvPr/>
        </p:nvSpPr>
        <p:spPr>
          <a:xfrm>
            <a:off x="7666989" y="2428100"/>
            <a:ext cx="464289" cy="463029"/>
          </a:xfrm>
          <a:custGeom>
            <a:rect b="b" l="l" r="r" t="t"/>
            <a:pathLst>
              <a:path extrusionOk="0" h="11752" w="11784">
                <a:moveTo>
                  <a:pt x="1040" y="0"/>
                </a:moveTo>
                <a:cubicBezTo>
                  <a:pt x="441" y="0"/>
                  <a:pt x="0" y="473"/>
                  <a:pt x="0" y="1040"/>
                </a:cubicBezTo>
                <a:cubicBezTo>
                  <a:pt x="0" y="1639"/>
                  <a:pt x="473" y="2048"/>
                  <a:pt x="1040" y="2048"/>
                </a:cubicBezTo>
                <a:lnTo>
                  <a:pt x="1386" y="2048"/>
                </a:lnTo>
                <a:lnTo>
                  <a:pt x="1386" y="2426"/>
                </a:lnTo>
                <a:cubicBezTo>
                  <a:pt x="1386" y="2993"/>
                  <a:pt x="1859" y="3434"/>
                  <a:pt x="2426" y="3434"/>
                </a:cubicBezTo>
                <a:lnTo>
                  <a:pt x="5577" y="3434"/>
                </a:lnTo>
                <a:lnTo>
                  <a:pt x="5577" y="4159"/>
                </a:lnTo>
                <a:lnTo>
                  <a:pt x="4537" y="4159"/>
                </a:lnTo>
                <a:cubicBezTo>
                  <a:pt x="3938" y="4159"/>
                  <a:pt x="3466" y="4632"/>
                  <a:pt x="3466" y="5167"/>
                </a:cubicBezTo>
                <a:lnTo>
                  <a:pt x="3466" y="6585"/>
                </a:lnTo>
                <a:cubicBezTo>
                  <a:pt x="3466" y="7183"/>
                  <a:pt x="3938" y="7625"/>
                  <a:pt x="4537" y="7625"/>
                </a:cubicBezTo>
                <a:lnTo>
                  <a:pt x="5577" y="7625"/>
                </a:lnTo>
                <a:lnTo>
                  <a:pt x="5577" y="8318"/>
                </a:lnTo>
                <a:lnTo>
                  <a:pt x="2426" y="8318"/>
                </a:lnTo>
                <a:cubicBezTo>
                  <a:pt x="1828" y="8318"/>
                  <a:pt x="1386" y="8790"/>
                  <a:pt x="1386" y="9357"/>
                </a:cubicBezTo>
                <a:lnTo>
                  <a:pt x="1386" y="9704"/>
                </a:lnTo>
                <a:lnTo>
                  <a:pt x="1040" y="9704"/>
                </a:lnTo>
                <a:cubicBezTo>
                  <a:pt x="441" y="9704"/>
                  <a:pt x="0" y="10176"/>
                  <a:pt x="0" y="10744"/>
                </a:cubicBezTo>
                <a:cubicBezTo>
                  <a:pt x="0" y="11311"/>
                  <a:pt x="473" y="11752"/>
                  <a:pt x="1040" y="11752"/>
                </a:cubicBezTo>
                <a:lnTo>
                  <a:pt x="2426" y="11752"/>
                </a:lnTo>
                <a:cubicBezTo>
                  <a:pt x="2993" y="11752"/>
                  <a:pt x="3434" y="11279"/>
                  <a:pt x="3434" y="10744"/>
                </a:cubicBezTo>
                <a:cubicBezTo>
                  <a:pt x="3434" y="10145"/>
                  <a:pt x="2962" y="9704"/>
                  <a:pt x="2426" y="9704"/>
                </a:cubicBezTo>
                <a:lnTo>
                  <a:pt x="2048" y="9704"/>
                </a:lnTo>
                <a:lnTo>
                  <a:pt x="2048" y="9357"/>
                </a:lnTo>
                <a:cubicBezTo>
                  <a:pt x="2048" y="9168"/>
                  <a:pt x="2206" y="9011"/>
                  <a:pt x="2426" y="9011"/>
                </a:cubicBezTo>
                <a:lnTo>
                  <a:pt x="5577" y="9011"/>
                </a:lnTo>
                <a:lnTo>
                  <a:pt x="5577" y="9704"/>
                </a:lnTo>
                <a:lnTo>
                  <a:pt x="5199" y="9704"/>
                </a:lnTo>
                <a:cubicBezTo>
                  <a:pt x="4631" y="9704"/>
                  <a:pt x="4190" y="10176"/>
                  <a:pt x="4190" y="10744"/>
                </a:cubicBezTo>
                <a:cubicBezTo>
                  <a:pt x="4190" y="11311"/>
                  <a:pt x="4663" y="11752"/>
                  <a:pt x="5199" y="11752"/>
                </a:cubicBezTo>
                <a:lnTo>
                  <a:pt x="6585" y="11752"/>
                </a:lnTo>
                <a:cubicBezTo>
                  <a:pt x="7183" y="11752"/>
                  <a:pt x="7593" y="11279"/>
                  <a:pt x="7593" y="10744"/>
                </a:cubicBezTo>
                <a:cubicBezTo>
                  <a:pt x="7593" y="10145"/>
                  <a:pt x="7120" y="9704"/>
                  <a:pt x="6585" y="9704"/>
                </a:cubicBezTo>
                <a:lnTo>
                  <a:pt x="6238" y="9704"/>
                </a:lnTo>
                <a:lnTo>
                  <a:pt x="6238" y="9011"/>
                </a:lnTo>
                <a:lnTo>
                  <a:pt x="9389" y="9011"/>
                </a:lnTo>
                <a:cubicBezTo>
                  <a:pt x="9578" y="9011"/>
                  <a:pt x="9735" y="9168"/>
                  <a:pt x="9735" y="9357"/>
                </a:cubicBezTo>
                <a:lnTo>
                  <a:pt x="9735" y="9704"/>
                </a:lnTo>
                <a:lnTo>
                  <a:pt x="9389" y="9704"/>
                </a:lnTo>
                <a:cubicBezTo>
                  <a:pt x="8790" y="9704"/>
                  <a:pt x="8349" y="10176"/>
                  <a:pt x="8349" y="10744"/>
                </a:cubicBezTo>
                <a:cubicBezTo>
                  <a:pt x="8349" y="11311"/>
                  <a:pt x="8822" y="11752"/>
                  <a:pt x="9389" y="11752"/>
                </a:cubicBezTo>
                <a:lnTo>
                  <a:pt x="10743" y="11752"/>
                </a:lnTo>
                <a:cubicBezTo>
                  <a:pt x="11342" y="11752"/>
                  <a:pt x="11783" y="11279"/>
                  <a:pt x="11783" y="10744"/>
                </a:cubicBezTo>
                <a:cubicBezTo>
                  <a:pt x="11783" y="10145"/>
                  <a:pt x="11311" y="9704"/>
                  <a:pt x="10743" y="9704"/>
                </a:cubicBezTo>
                <a:lnTo>
                  <a:pt x="10397" y="9704"/>
                </a:lnTo>
                <a:lnTo>
                  <a:pt x="10397" y="9357"/>
                </a:lnTo>
                <a:cubicBezTo>
                  <a:pt x="10397" y="8759"/>
                  <a:pt x="9924" y="8318"/>
                  <a:pt x="9389" y="8318"/>
                </a:cubicBezTo>
                <a:lnTo>
                  <a:pt x="6238" y="8318"/>
                </a:lnTo>
                <a:lnTo>
                  <a:pt x="6238" y="7625"/>
                </a:lnTo>
                <a:lnTo>
                  <a:pt x="7246" y="7625"/>
                </a:lnTo>
                <a:cubicBezTo>
                  <a:pt x="7845" y="7625"/>
                  <a:pt x="8318" y="7152"/>
                  <a:pt x="8318" y="6585"/>
                </a:cubicBezTo>
                <a:lnTo>
                  <a:pt x="8318" y="5167"/>
                </a:lnTo>
                <a:cubicBezTo>
                  <a:pt x="8318" y="4569"/>
                  <a:pt x="7845" y="4159"/>
                  <a:pt x="7246" y="4159"/>
                </a:cubicBezTo>
                <a:lnTo>
                  <a:pt x="6238" y="4159"/>
                </a:lnTo>
                <a:lnTo>
                  <a:pt x="6238" y="3434"/>
                </a:lnTo>
                <a:lnTo>
                  <a:pt x="9389" y="3434"/>
                </a:lnTo>
                <a:cubicBezTo>
                  <a:pt x="9956" y="3434"/>
                  <a:pt x="10397" y="2962"/>
                  <a:pt x="10397" y="2426"/>
                </a:cubicBezTo>
                <a:lnTo>
                  <a:pt x="10397" y="2048"/>
                </a:lnTo>
                <a:lnTo>
                  <a:pt x="10743" y="2048"/>
                </a:lnTo>
                <a:cubicBezTo>
                  <a:pt x="11342" y="2048"/>
                  <a:pt x="11783" y="1576"/>
                  <a:pt x="11783" y="1040"/>
                </a:cubicBezTo>
                <a:cubicBezTo>
                  <a:pt x="11783" y="441"/>
                  <a:pt x="11311" y="0"/>
                  <a:pt x="10743" y="0"/>
                </a:cubicBezTo>
                <a:lnTo>
                  <a:pt x="9389" y="0"/>
                </a:lnTo>
                <a:cubicBezTo>
                  <a:pt x="8790" y="0"/>
                  <a:pt x="8349" y="473"/>
                  <a:pt x="8349" y="1040"/>
                </a:cubicBezTo>
                <a:cubicBezTo>
                  <a:pt x="8349" y="1639"/>
                  <a:pt x="8822" y="2048"/>
                  <a:pt x="9389" y="2048"/>
                </a:cubicBezTo>
                <a:lnTo>
                  <a:pt x="9735" y="2048"/>
                </a:lnTo>
                <a:lnTo>
                  <a:pt x="9735" y="2426"/>
                </a:lnTo>
                <a:cubicBezTo>
                  <a:pt x="9735" y="2615"/>
                  <a:pt x="9578" y="2773"/>
                  <a:pt x="9389" y="2773"/>
                </a:cubicBezTo>
                <a:lnTo>
                  <a:pt x="6238" y="2773"/>
                </a:lnTo>
                <a:lnTo>
                  <a:pt x="6238" y="2048"/>
                </a:lnTo>
                <a:lnTo>
                  <a:pt x="6585" y="2048"/>
                </a:lnTo>
                <a:cubicBezTo>
                  <a:pt x="7183" y="2048"/>
                  <a:pt x="7593" y="1576"/>
                  <a:pt x="7593" y="1040"/>
                </a:cubicBezTo>
                <a:cubicBezTo>
                  <a:pt x="7593" y="441"/>
                  <a:pt x="7120" y="0"/>
                  <a:pt x="6585" y="0"/>
                </a:cubicBezTo>
                <a:lnTo>
                  <a:pt x="5199" y="0"/>
                </a:lnTo>
                <a:cubicBezTo>
                  <a:pt x="4631" y="0"/>
                  <a:pt x="4190" y="473"/>
                  <a:pt x="4190" y="1040"/>
                </a:cubicBezTo>
                <a:cubicBezTo>
                  <a:pt x="4190" y="1639"/>
                  <a:pt x="4663" y="2048"/>
                  <a:pt x="5199" y="2048"/>
                </a:cubicBezTo>
                <a:lnTo>
                  <a:pt x="5577" y="2048"/>
                </a:lnTo>
                <a:lnTo>
                  <a:pt x="5577" y="2773"/>
                </a:lnTo>
                <a:lnTo>
                  <a:pt x="2426" y="2773"/>
                </a:lnTo>
                <a:cubicBezTo>
                  <a:pt x="2206" y="2773"/>
                  <a:pt x="2048" y="2615"/>
                  <a:pt x="2048" y="2426"/>
                </a:cubicBezTo>
                <a:lnTo>
                  <a:pt x="2048" y="2048"/>
                </a:lnTo>
                <a:lnTo>
                  <a:pt x="2426" y="2048"/>
                </a:lnTo>
                <a:cubicBezTo>
                  <a:pt x="2993" y="2048"/>
                  <a:pt x="3434" y="1576"/>
                  <a:pt x="3434" y="1040"/>
                </a:cubicBezTo>
                <a:cubicBezTo>
                  <a:pt x="3434" y="441"/>
                  <a:pt x="2962" y="0"/>
                  <a:pt x="2426"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nvGrpSpPr>
          <p:cNvPr id="1908" name="Google Shape;1908;p44"/>
          <p:cNvGrpSpPr/>
          <p:nvPr/>
        </p:nvGrpSpPr>
        <p:grpSpPr>
          <a:xfrm>
            <a:off x="7664463" y="3020329"/>
            <a:ext cx="469255" cy="468900"/>
            <a:chOff x="1310075" y="3980250"/>
            <a:chExt cx="297750" cy="297525"/>
          </a:xfrm>
        </p:grpSpPr>
        <p:sp>
          <p:nvSpPr>
            <p:cNvPr id="1909" name="Google Shape;1909;p44"/>
            <p:cNvSpPr/>
            <p:nvPr/>
          </p:nvSpPr>
          <p:spPr>
            <a:xfrm>
              <a:off x="1310075" y="3980250"/>
              <a:ext cx="297750" cy="297525"/>
            </a:xfrm>
            <a:custGeom>
              <a:rect b="b" l="l" r="r" t="t"/>
              <a:pathLst>
                <a:path extrusionOk="0" h="11901" w="11910">
                  <a:moveTo>
                    <a:pt x="3844" y="4946"/>
                  </a:moveTo>
                  <a:cubicBezTo>
                    <a:pt x="4033" y="4946"/>
                    <a:pt x="4190" y="5104"/>
                    <a:pt x="4190" y="5293"/>
                  </a:cubicBezTo>
                  <a:lnTo>
                    <a:pt x="4190" y="6679"/>
                  </a:lnTo>
                  <a:cubicBezTo>
                    <a:pt x="4190" y="6868"/>
                    <a:pt x="4033" y="7026"/>
                    <a:pt x="3844" y="7026"/>
                  </a:cubicBezTo>
                  <a:lnTo>
                    <a:pt x="2458" y="7026"/>
                  </a:lnTo>
                  <a:cubicBezTo>
                    <a:pt x="2269" y="7026"/>
                    <a:pt x="2111" y="6868"/>
                    <a:pt x="2111" y="6679"/>
                  </a:cubicBezTo>
                  <a:lnTo>
                    <a:pt x="2111" y="5293"/>
                  </a:lnTo>
                  <a:cubicBezTo>
                    <a:pt x="2111" y="5104"/>
                    <a:pt x="2269" y="4946"/>
                    <a:pt x="2458" y="4946"/>
                  </a:cubicBezTo>
                  <a:close/>
                  <a:moveTo>
                    <a:pt x="6616" y="3560"/>
                  </a:moveTo>
                  <a:cubicBezTo>
                    <a:pt x="6837" y="3560"/>
                    <a:pt x="6994" y="3718"/>
                    <a:pt x="6994" y="3907"/>
                  </a:cubicBezTo>
                  <a:lnTo>
                    <a:pt x="6994" y="6679"/>
                  </a:lnTo>
                  <a:cubicBezTo>
                    <a:pt x="6994" y="6868"/>
                    <a:pt x="6837" y="7026"/>
                    <a:pt x="6616" y="7026"/>
                  </a:cubicBezTo>
                  <a:lnTo>
                    <a:pt x="5262" y="7026"/>
                  </a:lnTo>
                  <a:cubicBezTo>
                    <a:pt x="5041" y="7026"/>
                    <a:pt x="4884" y="6868"/>
                    <a:pt x="4884" y="6679"/>
                  </a:cubicBezTo>
                  <a:lnTo>
                    <a:pt x="4884" y="3907"/>
                  </a:lnTo>
                  <a:cubicBezTo>
                    <a:pt x="4884" y="3718"/>
                    <a:pt x="5041" y="3560"/>
                    <a:pt x="5262" y="3560"/>
                  </a:cubicBezTo>
                  <a:close/>
                  <a:moveTo>
                    <a:pt x="9389" y="2174"/>
                  </a:moveTo>
                  <a:cubicBezTo>
                    <a:pt x="9578" y="2174"/>
                    <a:pt x="9735" y="2331"/>
                    <a:pt x="9735" y="2520"/>
                  </a:cubicBezTo>
                  <a:lnTo>
                    <a:pt x="9735" y="6679"/>
                  </a:lnTo>
                  <a:cubicBezTo>
                    <a:pt x="9735" y="6868"/>
                    <a:pt x="9578" y="7026"/>
                    <a:pt x="9389" y="7026"/>
                  </a:cubicBezTo>
                  <a:lnTo>
                    <a:pt x="8003" y="7026"/>
                  </a:lnTo>
                  <a:cubicBezTo>
                    <a:pt x="7813" y="7026"/>
                    <a:pt x="7656" y="6868"/>
                    <a:pt x="7656" y="6679"/>
                  </a:cubicBezTo>
                  <a:lnTo>
                    <a:pt x="7656" y="2520"/>
                  </a:lnTo>
                  <a:cubicBezTo>
                    <a:pt x="7656" y="2331"/>
                    <a:pt x="7813" y="2174"/>
                    <a:pt x="8003" y="2174"/>
                  </a:cubicBezTo>
                  <a:close/>
                  <a:moveTo>
                    <a:pt x="5577" y="8412"/>
                  </a:moveTo>
                  <a:lnTo>
                    <a:pt x="5577" y="9105"/>
                  </a:lnTo>
                  <a:lnTo>
                    <a:pt x="5167" y="9105"/>
                  </a:lnTo>
                  <a:lnTo>
                    <a:pt x="5451" y="8412"/>
                  </a:lnTo>
                  <a:close/>
                  <a:moveTo>
                    <a:pt x="6396" y="8412"/>
                  </a:moveTo>
                  <a:lnTo>
                    <a:pt x="6679" y="9105"/>
                  </a:lnTo>
                  <a:lnTo>
                    <a:pt x="6270" y="9105"/>
                  </a:lnTo>
                  <a:lnTo>
                    <a:pt x="6270" y="8412"/>
                  </a:lnTo>
                  <a:close/>
                  <a:moveTo>
                    <a:pt x="5955" y="0"/>
                  </a:moveTo>
                  <a:cubicBezTo>
                    <a:pt x="5766" y="0"/>
                    <a:pt x="5608" y="158"/>
                    <a:pt x="5608" y="378"/>
                  </a:cubicBezTo>
                  <a:lnTo>
                    <a:pt x="5608" y="725"/>
                  </a:lnTo>
                  <a:lnTo>
                    <a:pt x="347" y="725"/>
                  </a:lnTo>
                  <a:cubicBezTo>
                    <a:pt x="158" y="725"/>
                    <a:pt x="0" y="882"/>
                    <a:pt x="0" y="1071"/>
                  </a:cubicBezTo>
                  <a:cubicBezTo>
                    <a:pt x="0" y="1260"/>
                    <a:pt x="158" y="1418"/>
                    <a:pt x="347" y="1418"/>
                  </a:cubicBezTo>
                  <a:lnTo>
                    <a:pt x="725" y="1418"/>
                  </a:lnTo>
                  <a:lnTo>
                    <a:pt x="725" y="7719"/>
                  </a:lnTo>
                  <a:lnTo>
                    <a:pt x="378" y="7719"/>
                  </a:lnTo>
                  <a:cubicBezTo>
                    <a:pt x="158" y="7719"/>
                    <a:pt x="0" y="7876"/>
                    <a:pt x="0" y="8097"/>
                  </a:cubicBezTo>
                  <a:cubicBezTo>
                    <a:pt x="0" y="8286"/>
                    <a:pt x="158" y="8443"/>
                    <a:pt x="378" y="8443"/>
                  </a:cubicBezTo>
                  <a:lnTo>
                    <a:pt x="4726" y="8443"/>
                  </a:lnTo>
                  <a:lnTo>
                    <a:pt x="3560" y="11436"/>
                  </a:lnTo>
                  <a:cubicBezTo>
                    <a:pt x="3466" y="11625"/>
                    <a:pt x="3560" y="11814"/>
                    <a:pt x="3749" y="11877"/>
                  </a:cubicBezTo>
                  <a:cubicBezTo>
                    <a:pt x="3788" y="11893"/>
                    <a:pt x="3831" y="11901"/>
                    <a:pt x="3876" y="11901"/>
                  </a:cubicBezTo>
                  <a:cubicBezTo>
                    <a:pt x="4016" y="11901"/>
                    <a:pt x="4167" y="11824"/>
                    <a:pt x="4190" y="11657"/>
                  </a:cubicBezTo>
                  <a:lnTo>
                    <a:pt x="4947" y="9830"/>
                  </a:lnTo>
                  <a:lnTo>
                    <a:pt x="5608" y="9830"/>
                  </a:lnTo>
                  <a:lnTo>
                    <a:pt x="5608" y="10838"/>
                  </a:lnTo>
                  <a:cubicBezTo>
                    <a:pt x="5608" y="11027"/>
                    <a:pt x="5766" y="11184"/>
                    <a:pt x="5955" y="11184"/>
                  </a:cubicBezTo>
                  <a:cubicBezTo>
                    <a:pt x="6144" y="11184"/>
                    <a:pt x="6301" y="11027"/>
                    <a:pt x="6301" y="10838"/>
                  </a:cubicBezTo>
                  <a:lnTo>
                    <a:pt x="6301" y="9830"/>
                  </a:lnTo>
                  <a:lnTo>
                    <a:pt x="6994" y="9830"/>
                  </a:lnTo>
                  <a:lnTo>
                    <a:pt x="7719" y="11657"/>
                  </a:lnTo>
                  <a:cubicBezTo>
                    <a:pt x="7791" y="11824"/>
                    <a:pt x="7916" y="11901"/>
                    <a:pt x="8042" y="11901"/>
                  </a:cubicBezTo>
                  <a:cubicBezTo>
                    <a:pt x="8082" y="11901"/>
                    <a:pt x="8122" y="11893"/>
                    <a:pt x="8160" y="11877"/>
                  </a:cubicBezTo>
                  <a:cubicBezTo>
                    <a:pt x="8349" y="11783"/>
                    <a:pt x="8444" y="11594"/>
                    <a:pt x="8349" y="11436"/>
                  </a:cubicBezTo>
                  <a:lnTo>
                    <a:pt x="7183" y="8443"/>
                  </a:lnTo>
                  <a:lnTo>
                    <a:pt x="11531" y="8443"/>
                  </a:lnTo>
                  <a:cubicBezTo>
                    <a:pt x="11752" y="8443"/>
                    <a:pt x="11909" y="8286"/>
                    <a:pt x="11909" y="8097"/>
                  </a:cubicBezTo>
                  <a:cubicBezTo>
                    <a:pt x="11909" y="7876"/>
                    <a:pt x="11752" y="7719"/>
                    <a:pt x="11531" y="7719"/>
                  </a:cubicBezTo>
                  <a:lnTo>
                    <a:pt x="11185" y="7719"/>
                  </a:lnTo>
                  <a:lnTo>
                    <a:pt x="11185" y="1418"/>
                  </a:lnTo>
                  <a:lnTo>
                    <a:pt x="11531" y="1418"/>
                  </a:lnTo>
                  <a:cubicBezTo>
                    <a:pt x="11752" y="1418"/>
                    <a:pt x="11909" y="1260"/>
                    <a:pt x="11909" y="1071"/>
                  </a:cubicBezTo>
                  <a:cubicBezTo>
                    <a:pt x="11909" y="882"/>
                    <a:pt x="11752" y="725"/>
                    <a:pt x="11531" y="725"/>
                  </a:cubicBezTo>
                  <a:lnTo>
                    <a:pt x="6301" y="725"/>
                  </a:lnTo>
                  <a:lnTo>
                    <a:pt x="6301" y="378"/>
                  </a:lnTo>
                  <a:cubicBezTo>
                    <a:pt x="6301" y="158"/>
                    <a:pt x="6144" y="0"/>
                    <a:pt x="5955"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10" name="Google Shape;1910;p44"/>
            <p:cNvSpPr/>
            <p:nvPr/>
          </p:nvSpPr>
          <p:spPr>
            <a:xfrm>
              <a:off x="1449475" y="4086575"/>
              <a:ext cx="17350" cy="52000"/>
            </a:xfrm>
            <a:custGeom>
              <a:rect b="b" l="l" r="r" t="t"/>
              <a:pathLst>
                <a:path extrusionOk="0" h="2080" w="694">
                  <a:moveTo>
                    <a:pt x="1" y="0"/>
                  </a:moveTo>
                  <a:lnTo>
                    <a:pt x="1" y="2080"/>
                  </a:lnTo>
                  <a:lnTo>
                    <a:pt x="694" y="2080"/>
                  </a:lnTo>
                  <a:lnTo>
                    <a:pt x="694"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11" name="Google Shape;1911;p44"/>
            <p:cNvSpPr/>
            <p:nvPr/>
          </p:nvSpPr>
          <p:spPr>
            <a:xfrm>
              <a:off x="1380175" y="4121225"/>
              <a:ext cx="17350" cy="17350"/>
            </a:xfrm>
            <a:custGeom>
              <a:rect b="b" l="l" r="r" t="t"/>
              <a:pathLst>
                <a:path extrusionOk="0" h="694" w="694">
                  <a:moveTo>
                    <a:pt x="0" y="0"/>
                  </a:moveTo>
                  <a:lnTo>
                    <a:pt x="0" y="694"/>
                  </a:lnTo>
                  <a:lnTo>
                    <a:pt x="693" y="694"/>
                  </a:lnTo>
                  <a:lnTo>
                    <a:pt x="693"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12" name="Google Shape;1912;p44"/>
            <p:cNvSpPr/>
            <p:nvPr/>
          </p:nvSpPr>
          <p:spPr>
            <a:xfrm>
              <a:off x="1518800" y="4051925"/>
              <a:ext cx="18125" cy="86650"/>
            </a:xfrm>
            <a:custGeom>
              <a:rect b="b" l="l" r="r" t="t"/>
              <a:pathLst>
                <a:path extrusionOk="0" h="3466" w="725">
                  <a:moveTo>
                    <a:pt x="0" y="0"/>
                  </a:moveTo>
                  <a:lnTo>
                    <a:pt x="0" y="3466"/>
                  </a:lnTo>
                  <a:lnTo>
                    <a:pt x="725" y="3466"/>
                  </a:lnTo>
                  <a:lnTo>
                    <a:pt x="725"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913" name="Google Shape;1913;p44"/>
          <p:cNvGrpSpPr/>
          <p:nvPr/>
        </p:nvGrpSpPr>
        <p:grpSpPr>
          <a:xfrm>
            <a:off x="10684182" y="1839261"/>
            <a:ext cx="355073" cy="465511"/>
            <a:chOff x="3167275" y="3227275"/>
            <a:chExt cx="225300" cy="295375"/>
          </a:xfrm>
        </p:grpSpPr>
        <p:sp>
          <p:nvSpPr>
            <p:cNvPr id="1914" name="Google Shape;1914;p44"/>
            <p:cNvSpPr/>
            <p:nvPr/>
          </p:nvSpPr>
          <p:spPr>
            <a:xfrm>
              <a:off x="3167275" y="3227275"/>
              <a:ext cx="225300" cy="207950"/>
            </a:xfrm>
            <a:custGeom>
              <a:rect b="b" l="l" r="r" t="t"/>
              <a:pathLst>
                <a:path extrusionOk="0" h="8318" w="9012">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15" name="Google Shape;1915;p44"/>
            <p:cNvSpPr/>
            <p:nvPr/>
          </p:nvSpPr>
          <p:spPr>
            <a:xfrm>
              <a:off x="3262600" y="3278475"/>
              <a:ext cx="35450" cy="35475"/>
            </a:xfrm>
            <a:custGeom>
              <a:rect b="b" l="l" r="r" t="t"/>
              <a:pathLst>
                <a:path extrusionOk="0" h="1419" w="1418">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16" name="Google Shape;1916;p44"/>
            <p:cNvSpPr/>
            <p:nvPr/>
          </p:nvSpPr>
          <p:spPr>
            <a:xfrm>
              <a:off x="3220050" y="3452525"/>
              <a:ext cx="121325" cy="35475"/>
            </a:xfrm>
            <a:custGeom>
              <a:rect b="b" l="l" r="r" t="t"/>
              <a:pathLst>
                <a:path extrusionOk="0" h="1419" w="4853">
                  <a:moveTo>
                    <a:pt x="1" y="1"/>
                  </a:moveTo>
                  <a:lnTo>
                    <a:pt x="1" y="347"/>
                  </a:lnTo>
                  <a:cubicBezTo>
                    <a:pt x="1" y="946"/>
                    <a:pt x="473" y="1419"/>
                    <a:pt x="1040" y="1419"/>
                  </a:cubicBezTo>
                  <a:lnTo>
                    <a:pt x="3781" y="1419"/>
                  </a:lnTo>
                  <a:cubicBezTo>
                    <a:pt x="4380" y="1419"/>
                    <a:pt x="4853" y="946"/>
                    <a:pt x="4853" y="347"/>
                  </a:cubicBezTo>
                  <a:lnTo>
                    <a:pt x="4853"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17" name="Google Shape;1917;p44"/>
            <p:cNvSpPr/>
            <p:nvPr/>
          </p:nvSpPr>
          <p:spPr>
            <a:xfrm>
              <a:off x="3237375" y="3332025"/>
              <a:ext cx="86675" cy="52000"/>
            </a:xfrm>
            <a:custGeom>
              <a:rect b="b" l="l" r="r" t="t"/>
              <a:pathLst>
                <a:path extrusionOk="0" h="2080" w="3467">
                  <a:moveTo>
                    <a:pt x="1734" y="1"/>
                  </a:moveTo>
                  <a:cubicBezTo>
                    <a:pt x="789" y="1"/>
                    <a:pt x="1" y="725"/>
                    <a:pt x="1" y="1733"/>
                  </a:cubicBezTo>
                  <a:lnTo>
                    <a:pt x="1" y="2080"/>
                  </a:lnTo>
                  <a:lnTo>
                    <a:pt x="3466" y="2080"/>
                  </a:lnTo>
                  <a:lnTo>
                    <a:pt x="3466" y="1733"/>
                  </a:lnTo>
                  <a:cubicBezTo>
                    <a:pt x="3466" y="788"/>
                    <a:pt x="2679" y="1"/>
                    <a:pt x="1734"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18" name="Google Shape;1918;p44"/>
            <p:cNvSpPr/>
            <p:nvPr/>
          </p:nvSpPr>
          <p:spPr>
            <a:xfrm>
              <a:off x="3237375" y="3505300"/>
              <a:ext cx="87450" cy="17350"/>
            </a:xfrm>
            <a:custGeom>
              <a:rect b="b" l="l" r="r" t="t"/>
              <a:pathLst>
                <a:path extrusionOk="0" h="694" w="3498">
                  <a:moveTo>
                    <a:pt x="32" y="1"/>
                  </a:moveTo>
                  <a:cubicBezTo>
                    <a:pt x="1" y="379"/>
                    <a:pt x="284" y="694"/>
                    <a:pt x="694" y="694"/>
                  </a:cubicBezTo>
                  <a:lnTo>
                    <a:pt x="2773" y="694"/>
                  </a:lnTo>
                  <a:cubicBezTo>
                    <a:pt x="3183" y="694"/>
                    <a:pt x="3498" y="379"/>
                    <a:pt x="3498"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sp>
        <p:nvSpPr>
          <p:cNvPr id="1919" name="Google Shape;1919;p44"/>
          <p:cNvSpPr/>
          <p:nvPr/>
        </p:nvSpPr>
        <p:spPr>
          <a:xfrm>
            <a:off x="10616633" y="2425775"/>
            <a:ext cx="490372" cy="467677"/>
          </a:xfrm>
          <a:custGeom>
            <a:rect b="b" l="l" r="r" t="t"/>
            <a:pathLst>
              <a:path extrusionOk="0" h="11870" w="12446">
                <a:moveTo>
                  <a:pt x="9421" y="1410"/>
                </a:moveTo>
                <a:cubicBezTo>
                  <a:pt x="9775" y="1410"/>
                  <a:pt x="10130" y="1544"/>
                  <a:pt x="10397" y="1812"/>
                </a:cubicBezTo>
                <a:cubicBezTo>
                  <a:pt x="10901" y="2316"/>
                  <a:pt x="10901" y="3198"/>
                  <a:pt x="10366" y="3734"/>
                </a:cubicBezTo>
                <a:lnTo>
                  <a:pt x="9169" y="4931"/>
                </a:lnTo>
                <a:cubicBezTo>
                  <a:pt x="8948" y="5152"/>
                  <a:pt x="8633" y="5278"/>
                  <a:pt x="8318" y="5309"/>
                </a:cubicBezTo>
                <a:lnTo>
                  <a:pt x="8476" y="5152"/>
                </a:lnTo>
                <a:cubicBezTo>
                  <a:pt x="8854" y="4773"/>
                  <a:pt x="8854" y="4112"/>
                  <a:pt x="8476" y="3702"/>
                </a:cubicBezTo>
                <a:cubicBezTo>
                  <a:pt x="8271" y="3513"/>
                  <a:pt x="8003" y="3419"/>
                  <a:pt x="7739" y="3419"/>
                </a:cubicBezTo>
                <a:cubicBezTo>
                  <a:pt x="7475" y="3419"/>
                  <a:pt x="7215" y="3513"/>
                  <a:pt x="7026" y="3702"/>
                </a:cubicBezTo>
                <a:lnTo>
                  <a:pt x="6869" y="3860"/>
                </a:lnTo>
                <a:cubicBezTo>
                  <a:pt x="6900" y="3545"/>
                  <a:pt x="7026" y="3230"/>
                  <a:pt x="7247" y="3009"/>
                </a:cubicBezTo>
                <a:lnTo>
                  <a:pt x="8444" y="1812"/>
                </a:lnTo>
                <a:cubicBezTo>
                  <a:pt x="8712" y="1544"/>
                  <a:pt x="9066" y="1410"/>
                  <a:pt x="9421" y="1410"/>
                </a:cubicBezTo>
                <a:close/>
                <a:moveTo>
                  <a:pt x="4128" y="6475"/>
                </a:moveTo>
                <a:lnTo>
                  <a:pt x="3970" y="6601"/>
                </a:lnTo>
                <a:cubicBezTo>
                  <a:pt x="3592" y="7010"/>
                  <a:pt x="3592" y="7672"/>
                  <a:pt x="3970" y="8081"/>
                </a:cubicBezTo>
                <a:cubicBezTo>
                  <a:pt x="4175" y="8270"/>
                  <a:pt x="4443" y="8365"/>
                  <a:pt x="4711" y="8365"/>
                </a:cubicBezTo>
                <a:cubicBezTo>
                  <a:pt x="4978" y="8365"/>
                  <a:pt x="5246" y="8270"/>
                  <a:pt x="5451" y="8081"/>
                </a:cubicBezTo>
                <a:lnTo>
                  <a:pt x="5577" y="7924"/>
                </a:lnTo>
                <a:lnTo>
                  <a:pt x="5577" y="7924"/>
                </a:lnTo>
                <a:cubicBezTo>
                  <a:pt x="5640" y="8270"/>
                  <a:pt x="5483" y="8586"/>
                  <a:pt x="5231" y="8838"/>
                </a:cubicBezTo>
                <a:lnTo>
                  <a:pt x="4065" y="10003"/>
                </a:lnTo>
                <a:cubicBezTo>
                  <a:pt x="3781" y="10271"/>
                  <a:pt x="3427" y="10405"/>
                  <a:pt x="3072" y="10405"/>
                </a:cubicBezTo>
                <a:cubicBezTo>
                  <a:pt x="2718" y="10405"/>
                  <a:pt x="2364" y="10271"/>
                  <a:pt x="2080" y="10003"/>
                </a:cubicBezTo>
                <a:cubicBezTo>
                  <a:pt x="1544" y="9468"/>
                  <a:pt x="1544" y="8586"/>
                  <a:pt x="2080" y="8050"/>
                </a:cubicBezTo>
                <a:lnTo>
                  <a:pt x="3277" y="6853"/>
                </a:lnTo>
                <a:cubicBezTo>
                  <a:pt x="3498" y="6601"/>
                  <a:pt x="3813" y="6506"/>
                  <a:pt x="4128" y="6475"/>
                </a:cubicBezTo>
                <a:close/>
                <a:moveTo>
                  <a:pt x="9373" y="0"/>
                </a:moveTo>
                <a:cubicBezTo>
                  <a:pt x="8665" y="0"/>
                  <a:pt x="7956" y="268"/>
                  <a:pt x="7404" y="804"/>
                </a:cubicBezTo>
                <a:lnTo>
                  <a:pt x="6239" y="1970"/>
                </a:lnTo>
                <a:cubicBezTo>
                  <a:pt x="5451" y="2757"/>
                  <a:pt x="5199" y="3986"/>
                  <a:pt x="5640" y="4994"/>
                </a:cubicBezTo>
                <a:lnTo>
                  <a:pt x="5325" y="5309"/>
                </a:lnTo>
                <a:cubicBezTo>
                  <a:pt x="4994" y="5170"/>
                  <a:pt x="4634" y="5100"/>
                  <a:pt x="4270" y="5100"/>
                </a:cubicBezTo>
                <a:cubicBezTo>
                  <a:pt x="3562" y="5100"/>
                  <a:pt x="2842" y="5366"/>
                  <a:pt x="2301" y="5908"/>
                </a:cubicBezTo>
                <a:lnTo>
                  <a:pt x="1103" y="7105"/>
                </a:lnTo>
                <a:cubicBezTo>
                  <a:pt x="1" y="8144"/>
                  <a:pt x="1" y="9940"/>
                  <a:pt x="1103" y="11043"/>
                </a:cubicBezTo>
                <a:cubicBezTo>
                  <a:pt x="1655" y="11594"/>
                  <a:pt x="2364" y="11870"/>
                  <a:pt x="3072" y="11870"/>
                </a:cubicBezTo>
                <a:cubicBezTo>
                  <a:pt x="3781" y="11870"/>
                  <a:pt x="4490" y="11594"/>
                  <a:pt x="5041" y="11043"/>
                </a:cubicBezTo>
                <a:lnTo>
                  <a:pt x="6239" y="9846"/>
                </a:lnTo>
                <a:cubicBezTo>
                  <a:pt x="7026" y="9058"/>
                  <a:pt x="7247" y="7829"/>
                  <a:pt x="6806" y="6821"/>
                </a:cubicBezTo>
                <a:lnTo>
                  <a:pt x="7121" y="6506"/>
                </a:lnTo>
                <a:cubicBezTo>
                  <a:pt x="7473" y="6656"/>
                  <a:pt x="7840" y="6729"/>
                  <a:pt x="8204" y="6729"/>
                </a:cubicBezTo>
                <a:cubicBezTo>
                  <a:pt x="8914" y="6729"/>
                  <a:pt x="9614" y="6449"/>
                  <a:pt x="10177" y="5908"/>
                </a:cubicBezTo>
                <a:lnTo>
                  <a:pt x="11342" y="4742"/>
                </a:lnTo>
                <a:cubicBezTo>
                  <a:pt x="12445" y="3639"/>
                  <a:pt x="12445" y="1907"/>
                  <a:pt x="11342" y="804"/>
                </a:cubicBezTo>
                <a:cubicBezTo>
                  <a:pt x="10791" y="268"/>
                  <a:pt x="10082" y="0"/>
                  <a:pt x="9373"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nvGrpSpPr>
          <p:cNvPr id="1920" name="Google Shape;1920;p44"/>
          <p:cNvGrpSpPr/>
          <p:nvPr/>
        </p:nvGrpSpPr>
        <p:grpSpPr>
          <a:xfrm>
            <a:off x="10627091" y="3022003"/>
            <a:ext cx="469253" cy="465551"/>
            <a:chOff x="3133425" y="3955025"/>
            <a:chExt cx="297750" cy="295400"/>
          </a:xfrm>
        </p:grpSpPr>
        <p:sp>
          <p:nvSpPr>
            <p:cNvPr id="1921" name="Google Shape;1921;p44"/>
            <p:cNvSpPr/>
            <p:nvPr/>
          </p:nvSpPr>
          <p:spPr>
            <a:xfrm>
              <a:off x="3133425" y="4058225"/>
              <a:ext cx="297750" cy="192200"/>
            </a:xfrm>
            <a:custGeom>
              <a:rect b="b" l="l" r="r" t="t"/>
              <a:pathLst>
                <a:path extrusionOk="0" h="7688" w="11910">
                  <a:moveTo>
                    <a:pt x="5923" y="0"/>
                  </a:moveTo>
                  <a:cubicBezTo>
                    <a:pt x="5325" y="0"/>
                    <a:pt x="4821" y="347"/>
                    <a:pt x="4631" y="914"/>
                  </a:cubicBezTo>
                  <a:cubicBezTo>
                    <a:pt x="4505" y="1166"/>
                    <a:pt x="4505" y="1449"/>
                    <a:pt x="4568" y="1764"/>
                  </a:cubicBezTo>
                  <a:cubicBezTo>
                    <a:pt x="4884" y="1922"/>
                    <a:pt x="5199" y="2016"/>
                    <a:pt x="5577" y="2048"/>
                  </a:cubicBezTo>
                  <a:lnTo>
                    <a:pt x="5577" y="2741"/>
                  </a:lnTo>
                  <a:lnTo>
                    <a:pt x="2458" y="2741"/>
                  </a:lnTo>
                  <a:cubicBezTo>
                    <a:pt x="1859" y="2741"/>
                    <a:pt x="1418" y="3214"/>
                    <a:pt x="1418" y="3781"/>
                  </a:cubicBezTo>
                  <a:lnTo>
                    <a:pt x="1418" y="4190"/>
                  </a:lnTo>
                  <a:cubicBezTo>
                    <a:pt x="630" y="4316"/>
                    <a:pt x="0" y="5041"/>
                    <a:pt x="0" y="5891"/>
                  </a:cubicBezTo>
                  <a:cubicBezTo>
                    <a:pt x="0" y="6837"/>
                    <a:pt x="788" y="7687"/>
                    <a:pt x="1765" y="7687"/>
                  </a:cubicBezTo>
                  <a:cubicBezTo>
                    <a:pt x="2710" y="7687"/>
                    <a:pt x="3497" y="6900"/>
                    <a:pt x="3497" y="5891"/>
                  </a:cubicBezTo>
                  <a:cubicBezTo>
                    <a:pt x="3497" y="5072"/>
                    <a:pt x="2930" y="4316"/>
                    <a:pt x="2143" y="4190"/>
                  </a:cubicBezTo>
                  <a:lnTo>
                    <a:pt x="2143" y="3781"/>
                  </a:lnTo>
                  <a:cubicBezTo>
                    <a:pt x="2143" y="3592"/>
                    <a:pt x="2300" y="3434"/>
                    <a:pt x="2489" y="3434"/>
                  </a:cubicBezTo>
                  <a:lnTo>
                    <a:pt x="5608" y="3434"/>
                  </a:lnTo>
                  <a:lnTo>
                    <a:pt x="5608" y="4127"/>
                  </a:lnTo>
                  <a:cubicBezTo>
                    <a:pt x="4821" y="4285"/>
                    <a:pt x="4222" y="5009"/>
                    <a:pt x="4222" y="5860"/>
                  </a:cubicBezTo>
                  <a:cubicBezTo>
                    <a:pt x="4222" y="6805"/>
                    <a:pt x="5010" y="7656"/>
                    <a:pt x="5955" y="7656"/>
                  </a:cubicBezTo>
                  <a:cubicBezTo>
                    <a:pt x="6900" y="7656"/>
                    <a:pt x="7687" y="6868"/>
                    <a:pt x="7687" y="5860"/>
                  </a:cubicBezTo>
                  <a:cubicBezTo>
                    <a:pt x="7687" y="5041"/>
                    <a:pt x="7089" y="4285"/>
                    <a:pt x="6301" y="4127"/>
                  </a:cubicBezTo>
                  <a:lnTo>
                    <a:pt x="6301" y="3434"/>
                  </a:lnTo>
                  <a:lnTo>
                    <a:pt x="9452" y="3434"/>
                  </a:lnTo>
                  <a:cubicBezTo>
                    <a:pt x="9641" y="3434"/>
                    <a:pt x="9798" y="3592"/>
                    <a:pt x="9798" y="3781"/>
                  </a:cubicBezTo>
                  <a:lnTo>
                    <a:pt x="9798" y="4190"/>
                  </a:lnTo>
                  <a:cubicBezTo>
                    <a:pt x="9011" y="4316"/>
                    <a:pt x="8444" y="5041"/>
                    <a:pt x="8444" y="5891"/>
                  </a:cubicBezTo>
                  <a:cubicBezTo>
                    <a:pt x="8444" y="6837"/>
                    <a:pt x="9231" y="7687"/>
                    <a:pt x="10176" y="7687"/>
                  </a:cubicBezTo>
                  <a:cubicBezTo>
                    <a:pt x="11121" y="7687"/>
                    <a:pt x="11909" y="6900"/>
                    <a:pt x="11909" y="5891"/>
                  </a:cubicBezTo>
                  <a:cubicBezTo>
                    <a:pt x="11783" y="5135"/>
                    <a:pt x="11185" y="4379"/>
                    <a:pt x="10397" y="4222"/>
                  </a:cubicBezTo>
                  <a:lnTo>
                    <a:pt x="10397" y="3812"/>
                  </a:lnTo>
                  <a:cubicBezTo>
                    <a:pt x="10397" y="3245"/>
                    <a:pt x="9924" y="2804"/>
                    <a:pt x="9389" y="2804"/>
                  </a:cubicBezTo>
                  <a:lnTo>
                    <a:pt x="6238" y="2804"/>
                  </a:lnTo>
                  <a:lnTo>
                    <a:pt x="6238" y="2079"/>
                  </a:lnTo>
                  <a:cubicBezTo>
                    <a:pt x="6585" y="2048"/>
                    <a:pt x="6900" y="1922"/>
                    <a:pt x="7215" y="1827"/>
                  </a:cubicBezTo>
                  <a:cubicBezTo>
                    <a:pt x="7341" y="1418"/>
                    <a:pt x="7246" y="977"/>
                    <a:pt x="7057" y="630"/>
                  </a:cubicBezTo>
                  <a:cubicBezTo>
                    <a:pt x="6774" y="221"/>
                    <a:pt x="6396" y="0"/>
                    <a:pt x="5923"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22" name="Google Shape;1922;p44"/>
            <p:cNvSpPr/>
            <p:nvPr/>
          </p:nvSpPr>
          <p:spPr>
            <a:xfrm>
              <a:off x="3263375" y="4007025"/>
              <a:ext cx="35475" cy="35450"/>
            </a:xfrm>
            <a:custGeom>
              <a:rect b="b" l="l" r="r" t="t"/>
              <a:pathLst>
                <a:path extrusionOk="0" h="1418" w="1419">
                  <a:moveTo>
                    <a:pt x="725" y="0"/>
                  </a:moveTo>
                  <a:cubicBezTo>
                    <a:pt x="284" y="0"/>
                    <a:pt x="1" y="315"/>
                    <a:pt x="1" y="725"/>
                  </a:cubicBezTo>
                  <a:cubicBezTo>
                    <a:pt x="1" y="1103"/>
                    <a:pt x="316" y="1418"/>
                    <a:pt x="725" y="1418"/>
                  </a:cubicBezTo>
                  <a:cubicBezTo>
                    <a:pt x="1103" y="1418"/>
                    <a:pt x="1418" y="1103"/>
                    <a:pt x="1418" y="725"/>
                  </a:cubicBezTo>
                  <a:cubicBezTo>
                    <a:pt x="1418" y="315"/>
                    <a:pt x="1103" y="0"/>
                    <a:pt x="725"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23" name="Google Shape;1923;p44"/>
            <p:cNvSpPr/>
            <p:nvPr/>
          </p:nvSpPr>
          <p:spPr>
            <a:xfrm>
              <a:off x="3203525" y="3955025"/>
              <a:ext cx="155175" cy="135500"/>
            </a:xfrm>
            <a:custGeom>
              <a:rect b="b" l="l" r="r" t="t"/>
              <a:pathLst>
                <a:path extrusionOk="0" h="5420" w="6207">
                  <a:moveTo>
                    <a:pt x="3119" y="1"/>
                  </a:moveTo>
                  <a:cubicBezTo>
                    <a:pt x="1386" y="1"/>
                    <a:pt x="0" y="1387"/>
                    <a:pt x="0" y="3120"/>
                  </a:cubicBezTo>
                  <a:cubicBezTo>
                    <a:pt x="0" y="4002"/>
                    <a:pt x="410" y="4853"/>
                    <a:pt x="1071" y="5420"/>
                  </a:cubicBezTo>
                  <a:cubicBezTo>
                    <a:pt x="1071" y="5231"/>
                    <a:pt x="1103" y="5042"/>
                    <a:pt x="1197" y="4853"/>
                  </a:cubicBezTo>
                  <a:cubicBezTo>
                    <a:pt x="1323" y="4380"/>
                    <a:pt x="1701" y="3971"/>
                    <a:pt x="2111" y="3750"/>
                  </a:cubicBezTo>
                  <a:cubicBezTo>
                    <a:pt x="1890" y="3498"/>
                    <a:pt x="1733" y="3151"/>
                    <a:pt x="1733" y="2805"/>
                  </a:cubicBezTo>
                  <a:cubicBezTo>
                    <a:pt x="1733" y="2049"/>
                    <a:pt x="2363" y="1419"/>
                    <a:pt x="3119" y="1419"/>
                  </a:cubicBezTo>
                  <a:cubicBezTo>
                    <a:pt x="3844" y="1419"/>
                    <a:pt x="4474" y="2049"/>
                    <a:pt x="4474" y="2805"/>
                  </a:cubicBezTo>
                  <a:cubicBezTo>
                    <a:pt x="4474" y="3151"/>
                    <a:pt x="4348" y="3498"/>
                    <a:pt x="4096" y="3750"/>
                  </a:cubicBezTo>
                  <a:cubicBezTo>
                    <a:pt x="4379" y="3876"/>
                    <a:pt x="4600" y="4097"/>
                    <a:pt x="4789" y="4380"/>
                  </a:cubicBezTo>
                  <a:cubicBezTo>
                    <a:pt x="5009" y="4695"/>
                    <a:pt x="5135" y="5042"/>
                    <a:pt x="5167" y="5420"/>
                  </a:cubicBezTo>
                  <a:cubicBezTo>
                    <a:pt x="5797" y="4853"/>
                    <a:pt x="6207" y="4065"/>
                    <a:pt x="6207" y="3120"/>
                  </a:cubicBezTo>
                  <a:cubicBezTo>
                    <a:pt x="6207" y="1387"/>
                    <a:pt x="4852" y="1"/>
                    <a:pt x="3119"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924" name="Google Shape;1924;p44"/>
          <p:cNvGrpSpPr/>
          <p:nvPr/>
        </p:nvGrpSpPr>
        <p:grpSpPr>
          <a:xfrm>
            <a:off x="8867322" y="3640120"/>
            <a:ext cx="466772" cy="468427"/>
            <a:chOff x="4991425" y="3234750"/>
            <a:chExt cx="296175" cy="297225"/>
          </a:xfrm>
        </p:grpSpPr>
        <p:sp>
          <p:nvSpPr>
            <p:cNvPr id="1925" name="Google Shape;1925;p44"/>
            <p:cNvSpPr/>
            <p:nvPr/>
          </p:nvSpPr>
          <p:spPr>
            <a:xfrm>
              <a:off x="5077275" y="3304450"/>
              <a:ext cx="122100" cy="99275"/>
            </a:xfrm>
            <a:custGeom>
              <a:rect b="b" l="l" r="r" t="t"/>
              <a:pathLst>
                <a:path extrusionOk="0" h="3971" w="4884">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26" name="Google Shape;1926;p44"/>
            <p:cNvSpPr/>
            <p:nvPr/>
          </p:nvSpPr>
          <p:spPr>
            <a:xfrm>
              <a:off x="5121375" y="3339900"/>
              <a:ext cx="35475" cy="35475"/>
            </a:xfrm>
            <a:custGeom>
              <a:rect b="b" l="l" r="r" t="t"/>
              <a:pathLst>
                <a:path extrusionOk="0" h="1419" w="1419">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27" name="Google Shape;1927;p44"/>
            <p:cNvSpPr/>
            <p:nvPr/>
          </p:nvSpPr>
          <p:spPr>
            <a:xfrm>
              <a:off x="5009550" y="3234750"/>
              <a:ext cx="259150" cy="261125"/>
            </a:xfrm>
            <a:custGeom>
              <a:rect b="b" l="l" r="r" t="t"/>
              <a:pathLst>
                <a:path extrusionOk="0" h="10445" w="10366">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28" name="Google Shape;1928;p44"/>
            <p:cNvSpPr/>
            <p:nvPr/>
          </p:nvSpPr>
          <p:spPr>
            <a:xfrm>
              <a:off x="5105625" y="3391900"/>
              <a:ext cx="66975" cy="34675"/>
            </a:xfrm>
            <a:custGeom>
              <a:rect b="b" l="l" r="r" t="t"/>
              <a:pathLst>
                <a:path extrusionOk="0" h="1387" w="2679">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29" name="Google Shape;1929;p44"/>
            <p:cNvSpPr/>
            <p:nvPr/>
          </p:nvSpPr>
          <p:spPr>
            <a:xfrm>
              <a:off x="5192275" y="3443075"/>
              <a:ext cx="95325" cy="86975"/>
            </a:xfrm>
            <a:custGeom>
              <a:rect b="b" l="l" r="r" t="t"/>
              <a:pathLst>
                <a:path extrusionOk="0" h="3479" w="3813">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30" name="Google Shape;1930;p44"/>
            <p:cNvSpPr/>
            <p:nvPr/>
          </p:nvSpPr>
          <p:spPr>
            <a:xfrm>
              <a:off x="4991425" y="3444650"/>
              <a:ext cx="95325" cy="87325"/>
            </a:xfrm>
            <a:custGeom>
              <a:rect b="b" l="l" r="r" t="t"/>
              <a:pathLst>
                <a:path extrusionOk="0" h="3493" w="3813">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931" name="Google Shape;1931;p44"/>
          <p:cNvGrpSpPr/>
          <p:nvPr/>
        </p:nvGrpSpPr>
        <p:grpSpPr>
          <a:xfrm>
            <a:off x="8867322" y="4266205"/>
            <a:ext cx="466772" cy="410903"/>
            <a:chOff x="4991425" y="3617150"/>
            <a:chExt cx="296175" cy="260725"/>
          </a:xfrm>
        </p:grpSpPr>
        <p:sp>
          <p:nvSpPr>
            <p:cNvPr id="1932" name="Google Shape;1932;p44"/>
            <p:cNvSpPr/>
            <p:nvPr/>
          </p:nvSpPr>
          <p:spPr>
            <a:xfrm>
              <a:off x="5069400" y="3738450"/>
              <a:ext cx="139425" cy="139425"/>
            </a:xfrm>
            <a:custGeom>
              <a:rect b="b" l="l" r="r" t="t"/>
              <a:pathLst>
                <a:path extrusionOk="0" h="5577" w="5577">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33" name="Google Shape;1933;p44"/>
            <p:cNvSpPr/>
            <p:nvPr/>
          </p:nvSpPr>
          <p:spPr>
            <a:xfrm>
              <a:off x="5200150" y="3617150"/>
              <a:ext cx="69325" cy="69325"/>
            </a:xfrm>
            <a:custGeom>
              <a:rect b="b" l="l" r="r" t="t"/>
              <a:pathLst>
                <a:path extrusionOk="0" h="2773" w="2773">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34" name="Google Shape;1934;p44"/>
            <p:cNvSpPr/>
            <p:nvPr/>
          </p:nvSpPr>
          <p:spPr>
            <a:xfrm>
              <a:off x="5009550" y="3617150"/>
              <a:ext cx="68525" cy="69325"/>
            </a:xfrm>
            <a:custGeom>
              <a:rect b="b" l="l" r="r" t="t"/>
              <a:pathLst>
                <a:path extrusionOk="0" h="2773" w="2741">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35" name="Google Shape;1935;p44"/>
            <p:cNvSpPr/>
            <p:nvPr/>
          </p:nvSpPr>
          <p:spPr>
            <a:xfrm>
              <a:off x="4991425" y="3686450"/>
              <a:ext cx="104775" cy="52025"/>
            </a:xfrm>
            <a:custGeom>
              <a:rect b="b" l="l" r="r" t="t"/>
              <a:pathLst>
                <a:path extrusionOk="0" h="2081" w="4191">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36" name="Google Shape;1936;p44"/>
            <p:cNvSpPr/>
            <p:nvPr/>
          </p:nvSpPr>
          <p:spPr>
            <a:xfrm>
              <a:off x="5183600" y="3686450"/>
              <a:ext cx="104000" cy="52025"/>
            </a:xfrm>
            <a:custGeom>
              <a:rect b="b" l="l" r="r" t="t"/>
              <a:pathLst>
                <a:path extrusionOk="0" h="2081" w="416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37" name="Google Shape;1937;p44"/>
            <p:cNvSpPr/>
            <p:nvPr/>
          </p:nvSpPr>
          <p:spPr>
            <a:xfrm>
              <a:off x="5187550" y="3755775"/>
              <a:ext cx="100050" cy="52800"/>
            </a:xfrm>
            <a:custGeom>
              <a:rect b="b" l="l" r="r" t="t"/>
              <a:pathLst>
                <a:path extrusionOk="0" h="2112" w="4002">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38" name="Google Shape;1938;p44"/>
            <p:cNvSpPr/>
            <p:nvPr/>
          </p:nvSpPr>
          <p:spPr>
            <a:xfrm>
              <a:off x="4991425" y="3755775"/>
              <a:ext cx="100850" cy="52000"/>
            </a:xfrm>
            <a:custGeom>
              <a:rect b="b" l="l" r="r" t="t"/>
              <a:pathLst>
                <a:path extrusionOk="0" h="2080" w="4034">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939" name="Google Shape;1939;p44"/>
          <p:cNvGrpSpPr/>
          <p:nvPr/>
        </p:nvGrpSpPr>
        <p:grpSpPr>
          <a:xfrm>
            <a:off x="8970352" y="4873659"/>
            <a:ext cx="260709" cy="465551"/>
            <a:chOff x="5056800" y="3962900"/>
            <a:chExt cx="165425" cy="295400"/>
          </a:xfrm>
        </p:grpSpPr>
        <p:sp>
          <p:nvSpPr>
            <p:cNvPr id="1940" name="Google Shape;1940;p44"/>
            <p:cNvSpPr/>
            <p:nvPr/>
          </p:nvSpPr>
          <p:spPr>
            <a:xfrm>
              <a:off x="5155250" y="4042450"/>
              <a:ext cx="66975" cy="104800"/>
            </a:xfrm>
            <a:custGeom>
              <a:rect b="b" l="l" r="r" t="t"/>
              <a:pathLst>
                <a:path extrusionOk="0" h="4192" w="2679">
                  <a:moveTo>
                    <a:pt x="0" y="1"/>
                  </a:moveTo>
                  <a:lnTo>
                    <a:pt x="505" y="3467"/>
                  </a:lnTo>
                  <a:lnTo>
                    <a:pt x="1103" y="4065"/>
                  </a:lnTo>
                  <a:cubicBezTo>
                    <a:pt x="1166" y="4128"/>
                    <a:pt x="1261" y="4191"/>
                    <a:pt x="1324" y="4191"/>
                  </a:cubicBezTo>
                  <a:lnTo>
                    <a:pt x="2300" y="4191"/>
                  </a:lnTo>
                  <a:cubicBezTo>
                    <a:pt x="2521" y="4191"/>
                    <a:pt x="2678" y="4034"/>
                    <a:pt x="2678" y="3813"/>
                  </a:cubicBezTo>
                  <a:lnTo>
                    <a:pt x="2678" y="2805"/>
                  </a:lnTo>
                  <a:cubicBezTo>
                    <a:pt x="2678" y="2710"/>
                    <a:pt x="2615" y="2616"/>
                    <a:pt x="2552" y="2553"/>
                  </a:cubicBezTo>
                  <a:lnTo>
                    <a:pt x="0"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41" name="Google Shape;1941;p44"/>
            <p:cNvSpPr/>
            <p:nvPr/>
          </p:nvSpPr>
          <p:spPr>
            <a:xfrm>
              <a:off x="5065450" y="3962900"/>
              <a:ext cx="88250" cy="52025"/>
            </a:xfrm>
            <a:custGeom>
              <a:rect b="b" l="l" r="r" t="t"/>
              <a:pathLst>
                <a:path extrusionOk="0" h="2081" w="3530">
                  <a:moveTo>
                    <a:pt x="347" y="1"/>
                  </a:moveTo>
                  <a:cubicBezTo>
                    <a:pt x="221" y="1"/>
                    <a:pt x="158" y="33"/>
                    <a:pt x="64" y="159"/>
                  </a:cubicBezTo>
                  <a:cubicBezTo>
                    <a:pt x="1" y="222"/>
                    <a:pt x="1" y="348"/>
                    <a:pt x="32" y="474"/>
                  </a:cubicBezTo>
                  <a:lnTo>
                    <a:pt x="568" y="2080"/>
                  </a:lnTo>
                  <a:lnTo>
                    <a:pt x="2931" y="2080"/>
                  </a:lnTo>
                  <a:lnTo>
                    <a:pt x="3498" y="474"/>
                  </a:lnTo>
                  <a:cubicBezTo>
                    <a:pt x="3529" y="348"/>
                    <a:pt x="3498" y="222"/>
                    <a:pt x="3466" y="159"/>
                  </a:cubicBezTo>
                  <a:cubicBezTo>
                    <a:pt x="3340" y="64"/>
                    <a:pt x="3214" y="1"/>
                    <a:pt x="3120"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42" name="Google Shape;1942;p44"/>
            <p:cNvSpPr/>
            <p:nvPr/>
          </p:nvSpPr>
          <p:spPr>
            <a:xfrm>
              <a:off x="5056800" y="4032225"/>
              <a:ext cx="104000" cy="226075"/>
            </a:xfrm>
            <a:custGeom>
              <a:rect b="b" l="l" r="r" t="t"/>
              <a:pathLst>
                <a:path extrusionOk="0" h="9043" w="4160">
                  <a:moveTo>
                    <a:pt x="977" y="0"/>
                  </a:moveTo>
                  <a:lnTo>
                    <a:pt x="0" y="6553"/>
                  </a:lnTo>
                  <a:cubicBezTo>
                    <a:pt x="0" y="6648"/>
                    <a:pt x="0" y="6742"/>
                    <a:pt x="63" y="6837"/>
                  </a:cubicBezTo>
                  <a:lnTo>
                    <a:pt x="1796" y="8916"/>
                  </a:lnTo>
                  <a:cubicBezTo>
                    <a:pt x="1859" y="9011"/>
                    <a:pt x="1954" y="9042"/>
                    <a:pt x="2080" y="9042"/>
                  </a:cubicBezTo>
                  <a:cubicBezTo>
                    <a:pt x="2174" y="9042"/>
                    <a:pt x="2269" y="9011"/>
                    <a:pt x="2332" y="8916"/>
                  </a:cubicBezTo>
                  <a:lnTo>
                    <a:pt x="4065" y="6837"/>
                  </a:lnTo>
                  <a:cubicBezTo>
                    <a:pt x="4159" y="6742"/>
                    <a:pt x="4159" y="6679"/>
                    <a:pt x="4159" y="6553"/>
                  </a:cubicBezTo>
                  <a:lnTo>
                    <a:pt x="3182"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943" name="Google Shape;1943;p44"/>
          <p:cNvGrpSpPr/>
          <p:nvPr/>
        </p:nvGrpSpPr>
        <p:grpSpPr>
          <a:xfrm>
            <a:off x="10638750" y="4873681"/>
            <a:ext cx="467993" cy="465511"/>
            <a:chOff x="6168925" y="3936925"/>
            <a:chExt cx="296950" cy="295375"/>
          </a:xfrm>
        </p:grpSpPr>
        <p:sp>
          <p:nvSpPr>
            <p:cNvPr id="1944" name="Google Shape;1944;p44"/>
            <p:cNvSpPr/>
            <p:nvPr/>
          </p:nvSpPr>
          <p:spPr>
            <a:xfrm>
              <a:off x="6220900" y="4164550"/>
              <a:ext cx="18150" cy="18125"/>
            </a:xfrm>
            <a:custGeom>
              <a:rect b="b" l="l" r="r" t="t"/>
              <a:pathLst>
                <a:path extrusionOk="0" h="725" w="726">
                  <a:moveTo>
                    <a:pt x="379" y="0"/>
                  </a:moveTo>
                  <a:cubicBezTo>
                    <a:pt x="158" y="0"/>
                    <a:pt x="1" y="158"/>
                    <a:pt x="1" y="347"/>
                  </a:cubicBezTo>
                  <a:cubicBezTo>
                    <a:pt x="1" y="567"/>
                    <a:pt x="158" y="725"/>
                    <a:pt x="379" y="725"/>
                  </a:cubicBezTo>
                  <a:cubicBezTo>
                    <a:pt x="568" y="725"/>
                    <a:pt x="725" y="567"/>
                    <a:pt x="725" y="347"/>
                  </a:cubicBezTo>
                  <a:cubicBezTo>
                    <a:pt x="725" y="158"/>
                    <a:pt x="568" y="0"/>
                    <a:pt x="379"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45" name="Google Shape;1945;p44"/>
            <p:cNvSpPr/>
            <p:nvPr/>
          </p:nvSpPr>
          <p:spPr>
            <a:xfrm>
              <a:off x="6168925" y="3972375"/>
              <a:ext cx="227650" cy="259925"/>
            </a:xfrm>
            <a:custGeom>
              <a:rect b="b" l="l" r="r" t="t"/>
              <a:pathLst>
                <a:path extrusionOk="0" h="10397" w="9106">
                  <a:moveTo>
                    <a:pt x="3115" y="2135"/>
                  </a:moveTo>
                  <a:cubicBezTo>
                    <a:pt x="3206" y="2135"/>
                    <a:pt x="3293" y="2158"/>
                    <a:pt x="3340" y="2205"/>
                  </a:cubicBezTo>
                  <a:cubicBezTo>
                    <a:pt x="3466" y="2331"/>
                    <a:pt x="3466" y="2583"/>
                    <a:pt x="3340" y="2678"/>
                  </a:cubicBezTo>
                  <a:lnTo>
                    <a:pt x="2930" y="3119"/>
                  </a:lnTo>
                  <a:lnTo>
                    <a:pt x="3340" y="3560"/>
                  </a:lnTo>
                  <a:cubicBezTo>
                    <a:pt x="3466" y="3686"/>
                    <a:pt x="3466" y="3907"/>
                    <a:pt x="3340" y="4033"/>
                  </a:cubicBezTo>
                  <a:cubicBezTo>
                    <a:pt x="3293" y="4096"/>
                    <a:pt x="3206" y="4127"/>
                    <a:pt x="3115" y="4127"/>
                  </a:cubicBezTo>
                  <a:cubicBezTo>
                    <a:pt x="3025" y="4127"/>
                    <a:pt x="2930" y="4096"/>
                    <a:pt x="2867" y="4033"/>
                  </a:cubicBezTo>
                  <a:lnTo>
                    <a:pt x="2458" y="3592"/>
                  </a:lnTo>
                  <a:lnTo>
                    <a:pt x="2017" y="4033"/>
                  </a:lnTo>
                  <a:cubicBezTo>
                    <a:pt x="1954" y="4096"/>
                    <a:pt x="1867" y="4127"/>
                    <a:pt x="1780" y="4127"/>
                  </a:cubicBezTo>
                  <a:cubicBezTo>
                    <a:pt x="1694" y="4127"/>
                    <a:pt x="1607" y="4096"/>
                    <a:pt x="1544" y="4033"/>
                  </a:cubicBezTo>
                  <a:cubicBezTo>
                    <a:pt x="1418" y="3907"/>
                    <a:pt x="1418" y="3686"/>
                    <a:pt x="1544" y="3560"/>
                  </a:cubicBezTo>
                  <a:lnTo>
                    <a:pt x="1985" y="3119"/>
                  </a:lnTo>
                  <a:lnTo>
                    <a:pt x="1544" y="2678"/>
                  </a:lnTo>
                  <a:cubicBezTo>
                    <a:pt x="1418" y="2583"/>
                    <a:pt x="1418" y="2331"/>
                    <a:pt x="1544" y="2205"/>
                  </a:cubicBezTo>
                  <a:cubicBezTo>
                    <a:pt x="1591" y="2158"/>
                    <a:pt x="1678" y="2135"/>
                    <a:pt x="1769" y="2135"/>
                  </a:cubicBezTo>
                  <a:cubicBezTo>
                    <a:pt x="1859" y="2135"/>
                    <a:pt x="1954" y="2158"/>
                    <a:pt x="2017" y="2205"/>
                  </a:cubicBezTo>
                  <a:lnTo>
                    <a:pt x="2458" y="2646"/>
                  </a:lnTo>
                  <a:lnTo>
                    <a:pt x="2867" y="2205"/>
                  </a:lnTo>
                  <a:cubicBezTo>
                    <a:pt x="2930" y="2158"/>
                    <a:pt x="3025" y="2135"/>
                    <a:pt x="3115" y="2135"/>
                  </a:cubicBezTo>
                  <a:close/>
                  <a:moveTo>
                    <a:pt x="6727" y="2079"/>
                  </a:moveTo>
                  <a:cubicBezTo>
                    <a:pt x="6813" y="2079"/>
                    <a:pt x="6900" y="2111"/>
                    <a:pt x="6963" y="2174"/>
                  </a:cubicBezTo>
                  <a:lnTo>
                    <a:pt x="7688" y="2898"/>
                  </a:lnTo>
                  <a:cubicBezTo>
                    <a:pt x="7719" y="2993"/>
                    <a:pt x="7719" y="3245"/>
                    <a:pt x="7593" y="3371"/>
                  </a:cubicBezTo>
                  <a:cubicBezTo>
                    <a:pt x="7546" y="3418"/>
                    <a:pt x="7459" y="3442"/>
                    <a:pt x="7369" y="3442"/>
                  </a:cubicBezTo>
                  <a:cubicBezTo>
                    <a:pt x="7278" y="3442"/>
                    <a:pt x="7183" y="3418"/>
                    <a:pt x="7120" y="3371"/>
                  </a:cubicBezTo>
                  <a:lnTo>
                    <a:pt x="7026" y="3245"/>
                  </a:lnTo>
                  <a:lnTo>
                    <a:pt x="7026" y="4505"/>
                  </a:lnTo>
                  <a:cubicBezTo>
                    <a:pt x="7026" y="5104"/>
                    <a:pt x="6553" y="5513"/>
                    <a:pt x="5986" y="5513"/>
                  </a:cubicBezTo>
                  <a:lnTo>
                    <a:pt x="3151" y="5513"/>
                  </a:lnTo>
                  <a:cubicBezTo>
                    <a:pt x="2962" y="5513"/>
                    <a:pt x="2804" y="5671"/>
                    <a:pt x="2804" y="5891"/>
                  </a:cubicBezTo>
                  <a:lnTo>
                    <a:pt x="2804" y="7026"/>
                  </a:lnTo>
                  <a:cubicBezTo>
                    <a:pt x="3182" y="7183"/>
                    <a:pt x="3497" y="7530"/>
                    <a:pt x="3497" y="8002"/>
                  </a:cubicBezTo>
                  <a:cubicBezTo>
                    <a:pt x="3497" y="8601"/>
                    <a:pt x="3025" y="9042"/>
                    <a:pt x="2489" y="9042"/>
                  </a:cubicBezTo>
                  <a:cubicBezTo>
                    <a:pt x="1922" y="9042"/>
                    <a:pt x="1450" y="8569"/>
                    <a:pt x="1450" y="8002"/>
                  </a:cubicBezTo>
                  <a:cubicBezTo>
                    <a:pt x="1450" y="7561"/>
                    <a:pt x="1733" y="7183"/>
                    <a:pt x="2174" y="7026"/>
                  </a:cubicBezTo>
                  <a:lnTo>
                    <a:pt x="2174" y="5891"/>
                  </a:lnTo>
                  <a:cubicBezTo>
                    <a:pt x="2174" y="5293"/>
                    <a:pt x="2647" y="4852"/>
                    <a:pt x="3182" y="4852"/>
                  </a:cubicBezTo>
                  <a:lnTo>
                    <a:pt x="6018" y="4852"/>
                  </a:lnTo>
                  <a:cubicBezTo>
                    <a:pt x="6207" y="4852"/>
                    <a:pt x="6364" y="4694"/>
                    <a:pt x="6364" y="4505"/>
                  </a:cubicBezTo>
                  <a:lnTo>
                    <a:pt x="6364" y="3245"/>
                  </a:lnTo>
                  <a:lnTo>
                    <a:pt x="6270" y="3371"/>
                  </a:lnTo>
                  <a:cubicBezTo>
                    <a:pt x="6207" y="3418"/>
                    <a:pt x="6120" y="3442"/>
                    <a:pt x="6034" y="3442"/>
                  </a:cubicBezTo>
                  <a:cubicBezTo>
                    <a:pt x="5947" y="3442"/>
                    <a:pt x="5860" y="3418"/>
                    <a:pt x="5797" y="3371"/>
                  </a:cubicBezTo>
                  <a:cubicBezTo>
                    <a:pt x="5671" y="3245"/>
                    <a:pt x="5671" y="2993"/>
                    <a:pt x="5797" y="2898"/>
                  </a:cubicBezTo>
                  <a:lnTo>
                    <a:pt x="6490" y="2174"/>
                  </a:lnTo>
                  <a:cubicBezTo>
                    <a:pt x="6553" y="2111"/>
                    <a:pt x="6640" y="2079"/>
                    <a:pt x="6727" y="2079"/>
                  </a:cubicBezTo>
                  <a:close/>
                  <a:moveTo>
                    <a:pt x="7369" y="7057"/>
                  </a:moveTo>
                  <a:cubicBezTo>
                    <a:pt x="7459" y="7057"/>
                    <a:pt x="7546" y="7089"/>
                    <a:pt x="7593" y="7152"/>
                  </a:cubicBezTo>
                  <a:cubicBezTo>
                    <a:pt x="7719" y="7246"/>
                    <a:pt x="7719" y="7498"/>
                    <a:pt x="7593" y="7624"/>
                  </a:cubicBezTo>
                  <a:lnTo>
                    <a:pt x="7183" y="8034"/>
                  </a:lnTo>
                  <a:lnTo>
                    <a:pt x="7593" y="8475"/>
                  </a:lnTo>
                  <a:cubicBezTo>
                    <a:pt x="7719" y="8601"/>
                    <a:pt x="7719" y="8821"/>
                    <a:pt x="7593" y="8947"/>
                  </a:cubicBezTo>
                  <a:cubicBezTo>
                    <a:pt x="7546" y="9010"/>
                    <a:pt x="7459" y="9042"/>
                    <a:pt x="7369" y="9042"/>
                  </a:cubicBezTo>
                  <a:cubicBezTo>
                    <a:pt x="7278" y="9042"/>
                    <a:pt x="7183" y="9010"/>
                    <a:pt x="7120" y="8947"/>
                  </a:cubicBezTo>
                  <a:lnTo>
                    <a:pt x="6711" y="8506"/>
                  </a:lnTo>
                  <a:lnTo>
                    <a:pt x="6270" y="8947"/>
                  </a:lnTo>
                  <a:cubicBezTo>
                    <a:pt x="6207" y="9010"/>
                    <a:pt x="6120" y="9042"/>
                    <a:pt x="6034" y="9042"/>
                  </a:cubicBezTo>
                  <a:cubicBezTo>
                    <a:pt x="5947" y="9042"/>
                    <a:pt x="5860" y="9010"/>
                    <a:pt x="5797" y="8947"/>
                  </a:cubicBezTo>
                  <a:cubicBezTo>
                    <a:pt x="5671" y="8821"/>
                    <a:pt x="5671" y="8601"/>
                    <a:pt x="5797" y="8475"/>
                  </a:cubicBezTo>
                  <a:lnTo>
                    <a:pt x="6207" y="8034"/>
                  </a:lnTo>
                  <a:lnTo>
                    <a:pt x="5797" y="7624"/>
                  </a:lnTo>
                  <a:cubicBezTo>
                    <a:pt x="5671" y="7498"/>
                    <a:pt x="5671" y="7246"/>
                    <a:pt x="5797" y="7152"/>
                  </a:cubicBezTo>
                  <a:cubicBezTo>
                    <a:pt x="5845" y="7089"/>
                    <a:pt x="5931" y="7057"/>
                    <a:pt x="6022" y="7057"/>
                  </a:cubicBezTo>
                  <a:cubicBezTo>
                    <a:pt x="6112" y="7057"/>
                    <a:pt x="6207" y="7089"/>
                    <a:pt x="6270" y="7152"/>
                  </a:cubicBezTo>
                  <a:lnTo>
                    <a:pt x="6711" y="7561"/>
                  </a:lnTo>
                  <a:lnTo>
                    <a:pt x="7120" y="7152"/>
                  </a:lnTo>
                  <a:cubicBezTo>
                    <a:pt x="7183" y="7089"/>
                    <a:pt x="7278" y="7057"/>
                    <a:pt x="7369" y="7057"/>
                  </a:cubicBezTo>
                  <a:close/>
                  <a:moveTo>
                    <a:pt x="1040" y="0"/>
                  </a:moveTo>
                  <a:cubicBezTo>
                    <a:pt x="441" y="0"/>
                    <a:pt x="0" y="473"/>
                    <a:pt x="0" y="1040"/>
                  </a:cubicBezTo>
                  <a:lnTo>
                    <a:pt x="0" y="9388"/>
                  </a:lnTo>
                  <a:cubicBezTo>
                    <a:pt x="0" y="9987"/>
                    <a:pt x="473" y="10397"/>
                    <a:pt x="1040" y="10397"/>
                  </a:cubicBezTo>
                  <a:lnTo>
                    <a:pt x="8003" y="10397"/>
                  </a:lnTo>
                  <a:cubicBezTo>
                    <a:pt x="8601" y="10397"/>
                    <a:pt x="9011" y="9924"/>
                    <a:pt x="9011" y="9388"/>
                  </a:cubicBezTo>
                  <a:lnTo>
                    <a:pt x="9011" y="1040"/>
                  </a:lnTo>
                  <a:cubicBezTo>
                    <a:pt x="9105" y="473"/>
                    <a:pt x="8633" y="0"/>
                    <a:pt x="8034" y="0"/>
                  </a:cubicBezTo>
                  <a:lnTo>
                    <a:pt x="7341" y="0"/>
                  </a:lnTo>
                  <a:cubicBezTo>
                    <a:pt x="7341" y="756"/>
                    <a:pt x="6711" y="1386"/>
                    <a:pt x="5955" y="1386"/>
                  </a:cubicBezTo>
                  <a:lnTo>
                    <a:pt x="3119" y="1386"/>
                  </a:lnTo>
                  <a:cubicBezTo>
                    <a:pt x="2363" y="1386"/>
                    <a:pt x="1733" y="756"/>
                    <a:pt x="1733"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46" name="Google Shape;1946;p44"/>
            <p:cNvSpPr/>
            <p:nvPr/>
          </p:nvSpPr>
          <p:spPr>
            <a:xfrm>
              <a:off x="6228775" y="3936925"/>
              <a:ext cx="106350" cy="53575"/>
            </a:xfrm>
            <a:custGeom>
              <a:rect b="b" l="l" r="r" t="t"/>
              <a:pathLst>
                <a:path extrusionOk="0" h="2143" w="4254">
                  <a:moveTo>
                    <a:pt x="2143" y="0"/>
                  </a:moveTo>
                  <a:cubicBezTo>
                    <a:pt x="1860" y="0"/>
                    <a:pt x="1576" y="221"/>
                    <a:pt x="1450" y="473"/>
                  </a:cubicBezTo>
                  <a:lnTo>
                    <a:pt x="1387" y="725"/>
                  </a:lnTo>
                  <a:lnTo>
                    <a:pt x="725" y="725"/>
                  </a:lnTo>
                  <a:cubicBezTo>
                    <a:pt x="316" y="725"/>
                    <a:pt x="1" y="1040"/>
                    <a:pt x="1" y="1418"/>
                  </a:cubicBezTo>
                  <a:cubicBezTo>
                    <a:pt x="1" y="1828"/>
                    <a:pt x="316" y="2143"/>
                    <a:pt x="725" y="2143"/>
                  </a:cubicBezTo>
                  <a:lnTo>
                    <a:pt x="3561" y="2143"/>
                  </a:lnTo>
                  <a:cubicBezTo>
                    <a:pt x="3939" y="2143"/>
                    <a:pt x="4254" y="1828"/>
                    <a:pt x="4254" y="1418"/>
                  </a:cubicBezTo>
                  <a:cubicBezTo>
                    <a:pt x="4254" y="1040"/>
                    <a:pt x="3939" y="725"/>
                    <a:pt x="3561" y="725"/>
                  </a:cubicBezTo>
                  <a:lnTo>
                    <a:pt x="2868" y="725"/>
                  </a:lnTo>
                  <a:lnTo>
                    <a:pt x="2805" y="473"/>
                  </a:lnTo>
                  <a:cubicBezTo>
                    <a:pt x="2710" y="221"/>
                    <a:pt x="2458" y="0"/>
                    <a:pt x="2143"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47" name="Google Shape;1947;p44"/>
            <p:cNvSpPr/>
            <p:nvPr/>
          </p:nvSpPr>
          <p:spPr>
            <a:xfrm>
              <a:off x="6412300" y="4059000"/>
              <a:ext cx="52000" cy="105575"/>
            </a:xfrm>
            <a:custGeom>
              <a:rect b="b" l="l" r="r" t="t"/>
              <a:pathLst>
                <a:path extrusionOk="0" h="4223" w="2080">
                  <a:moveTo>
                    <a:pt x="0" y="1"/>
                  </a:moveTo>
                  <a:lnTo>
                    <a:pt x="0" y="4222"/>
                  </a:lnTo>
                  <a:lnTo>
                    <a:pt x="32" y="4222"/>
                  </a:lnTo>
                  <a:cubicBezTo>
                    <a:pt x="315" y="4002"/>
                    <a:pt x="662" y="3876"/>
                    <a:pt x="1072" y="3876"/>
                  </a:cubicBezTo>
                  <a:cubicBezTo>
                    <a:pt x="1450" y="3876"/>
                    <a:pt x="1796" y="4002"/>
                    <a:pt x="2080" y="4222"/>
                  </a:cubicBezTo>
                  <a:lnTo>
                    <a:pt x="2080"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48" name="Google Shape;1948;p44"/>
            <p:cNvSpPr/>
            <p:nvPr/>
          </p:nvSpPr>
          <p:spPr>
            <a:xfrm>
              <a:off x="6413875" y="4007025"/>
              <a:ext cx="52000" cy="34675"/>
            </a:xfrm>
            <a:custGeom>
              <a:rect b="b" l="l" r="r" t="t"/>
              <a:pathLst>
                <a:path extrusionOk="0" h="1387" w="2080">
                  <a:moveTo>
                    <a:pt x="1040" y="0"/>
                  </a:moveTo>
                  <a:cubicBezTo>
                    <a:pt x="441" y="0"/>
                    <a:pt x="0" y="473"/>
                    <a:pt x="0" y="1040"/>
                  </a:cubicBezTo>
                  <a:lnTo>
                    <a:pt x="0" y="1386"/>
                  </a:lnTo>
                  <a:lnTo>
                    <a:pt x="2080" y="1386"/>
                  </a:lnTo>
                  <a:lnTo>
                    <a:pt x="2080" y="1040"/>
                  </a:lnTo>
                  <a:cubicBezTo>
                    <a:pt x="2048" y="473"/>
                    <a:pt x="1576" y="0"/>
                    <a:pt x="1040"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49" name="Google Shape;1949;p44"/>
            <p:cNvSpPr/>
            <p:nvPr/>
          </p:nvSpPr>
          <p:spPr>
            <a:xfrm>
              <a:off x="6417800" y="4173200"/>
              <a:ext cx="43350" cy="43350"/>
            </a:xfrm>
            <a:custGeom>
              <a:rect b="b" l="l" r="r" t="t"/>
              <a:pathLst>
                <a:path extrusionOk="0" h="1734" w="1734">
                  <a:moveTo>
                    <a:pt x="883" y="1"/>
                  </a:moveTo>
                  <a:cubicBezTo>
                    <a:pt x="537" y="1"/>
                    <a:pt x="190" y="221"/>
                    <a:pt x="1" y="442"/>
                  </a:cubicBezTo>
                  <a:lnTo>
                    <a:pt x="568" y="1545"/>
                  </a:lnTo>
                  <a:cubicBezTo>
                    <a:pt x="600" y="1671"/>
                    <a:pt x="757" y="1734"/>
                    <a:pt x="883" y="1734"/>
                  </a:cubicBezTo>
                  <a:cubicBezTo>
                    <a:pt x="978" y="1734"/>
                    <a:pt x="1104" y="1671"/>
                    <a:pt x="1198" y="1545"/>
                  </a:cubicBezTo>
                  <a:lnTo>
                    <a:pt x="1734" y="442"/>
                  </a:lnTo>
                  <a:cubicBezTo>
                    <a:pt x="1545" y="158"/>
                    <a:pt x="1230" y="1"/>
                    <a:pt x="883"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950" name="Google Shape;1950;p44"/>
          <p:cNvGrpSpPr/>
          <p:nvPr/>
        </p:nvGrpSpPr>
        <p:grpSpPr>
          <a:xfrm>
            <a:off x="8257041" y="1829777"/>
            <a:ext cx="464251" cy="465511"/>
            <a:chOff x="1674750" y="3254050"/>
            <a:chExt cx="294575" cy="295375"/>
          </a:xfrm>
        </p:grpSpPr>
        <p:sp>
          <p:nvSpPr>
            <p:cNvPr id="1951" name="Google Shape;1951;p44"/>
            <p:cNvSpPr/>
            <p:nvPr/>
          </p:nvSpPr>
          <p:spPr>
            <a:xfrm>
              <a:off x="1691275" y="3351700"/>
              <a:ext cx="278050" cy="197725"/>
            </a:xfrm>
            <a:custGeom>
              <a:rect b="b" l="l" r="r" t="t"/>
              <a:pathLst>
                <a:path extrusionOk="0" h="7909" w="11122">
                  <a:moveTo>
                    <a:pt x="10535" y="0"/>
                  </a:moveTo>
                  <a:cubicBezTo>
                    <a:pt x="10489" y="0"/>
                    <a:pt x="10442" y="10"/>
                    <a:pt x="10397" y="33"/>
                  </a:cubicBezTo>
                  <a:cubicBezTo>
                    <a:pt x="10208" y="64"/>
                    <a:pt x="10114" y="253"/>
                    <a:pt x="10177" y="474"/>
                  </a:cubicBezTo>
                  <a:cubicBezTo>
                    <a:pt x="10334" y="978"/>
                    <a:pt x="10429" y="1482"/>
                    <a:pt x="10429" y="1986"/>
                  </a:cubicBezTo>
                  <a:cubicBezTo>
                    <a:pt x="10429" y="4885"/>
                    <a:pt x="8066" y="7247"/>
                    <a:pt x="5199" y="7247"/>
                  </a:cubicBezTo>
                  <a:cubicBezTo>
                    <a:pt x="3561" y="7247"/>
                    <a:pt x="2017" y="6397"/>
                    <a:pt x="1072" y="5137"/>
                  </a:cubicBezTo>
                  <a:lnTo>
                    <a:pt x="1733" y="5137"/>
                  </a:lnTo>
                  <a:cubicBezTo>
                    <a:pt x="1922" y="5137"/>
                    <a:pt x="2080" y="4979"/>
                    <a:pt x="2080" y="4790"/>
                  </a:cubicBezTo>
                  <a:cubicBezTo>
                    <a:pt x="2080" y="4601"/>
                    <a:pt x="1922" y="4443"/>
                    <a:pt x="1733" y="4443"/>
                  </a:cubicBezTo>
                  <a:lnTo>
                    <a:pt x="347" y="4443"/>
                  </a:lnTo>
                  <a:cubicBezTo>
                    <a:pt x="158" y="4443"/>
                    <a:pt x="1" y="4601"/>
                    <a:pt x="1" y="4790"/>
                  </a:cubicBezTo>
                  <a:lnTo>
                    <a:pt x="1" y="6176"/>
                  </a:lnTo>
                  <a:cubicBezTo>
                    <a:pt x="1" y="6365"/>
                    <a:pt x="158" y="6523"/>
                    <a:pt x="347" y="6523"/>
                  </a:cubicBezTo>
                  <a:cubicBezTo>
                    <a:pt x="536" y="6523"/>
                    <a:pt x="694" y="6365"/>
                    <a:pt x="694" y="6176"/>
                  </a:cubicBezTo>
                  <a:lnTo>
                    <a:pt x="694" y="5767"/>
                  </a:lnTo>
                  <a:cubicBezTo>
                    <a:pt x="1796" y="7090"/>
                    <a:pt x="3466" y="7909"/>
                    <a:pt x="5199" y="7909"/>
                  </a:cubicBezTo>
                  <a:cubicBezTo>
                    <a:pt x="8412" y="7909"/>
                    <a:pt x="11122" y="5231"/>
                    <a:pt x="11122" y="1986"/>
                  </a:cubicBezTo>
                  <a:cubicBezTo>
                    <a:pt x="11122" y="1419"/>
                    <a:pt x="10996" y="820"/>
                    <a:pt x="10838" y="222"/>
                  </a:cubicBezTo>
                  <a:cubicBezTo>
                    <a:pt x="10814" y="102"/>
                    <a:pt x="10681" y="0"/>
                    <a:pt x="10535"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52" name="Google Shape;1952;p44"/>
            <p:cNvSpPr/>
            <p:nvPr/>
          </p:nvSpPr>
          <p:spPr>
            <a:xfrm>
              <a:off x="1674750" y="3254050"/>
              <a:ext cx="277250" cy="197900"/>
            </a:xfrm>
            <a:custGeom>
              <a:rect b="b" l="l" r="r" t="t"/>
              <a:pathLst>
                <a:path extrusionOk="0" h="7916" w="11090">
                  <a:moveTo>
                    <a:pt x="5891" y="1"/>
                  </a:moveTo>
                  <a:cubicBezTo>
                    <a:pt x="2678" y="1"/>
                    <a:pt x="0" y="2679"/>
                    <a:pt x="0" y="5892"/>
                  </a:cubicBezTo>
                  <a:cubicBezTo>
                    <a:pt x="0" y="6491"/>
                    <a:pt x="126" y="7089"/>
                    <a:pt x="284" y="7656"/>
                  </a:cubicBezTo>
                  <a:cubicBezTo>
                    <a:pt x="310" y="7842"/>
                    <a:pt x="448" y="7916"/>
                    <a:pt x="604" y="7916"/>
                  </a:cubicBezTo>
                  <a:cubicBezTo>
                    <a:pt x="633" y="7916"/>
                    <a:pt x="663" y="7913"/>
                    <a:pt x="693" y="7908"/>
                  </a:cubicBezTo>
                  <a:cubicBezTo>
                    <a:pt x="882" y="7877"/>
                    <a:pt x="977" y="7656"/>
                    <a:pt x="945" y="7467"/>
                  </a:cubicBezTo>
                  <a:cubicBezTo>
                    <a:pt x="788" y="6963"/>
                    <a:pt x="662" y="6459"/>
                    <a:pt x="662" y="5892"/>
                  </a:cubicBezTo>
                  <a:cubicBezTo>
                    <a:pt x="662" y="3025"/>
                    <a:pt x="3025" y="662"/>
                    <a:pt x="5891" y="662"/>
                  </a:cubicBezTo>
                  <a:cubicBezTo>
                    <a:pt x="7561" y="662"/>
                    <a:pt x="9105" y="1481"/>
                    <a:pt x="10050" y="2742"/>
                  </a:cubicBezTo>
                  <a:lnTo>
                    <a:pt x="9357" y="2742"/>
                  </a:lnTo>
                  <a:cubicBezTo>
                    <a:pt x="9168" y="2742"/>
                    <a:pt x="9010" y="2899"/>
                    <a:pt x="9010" y="3088"/>
                  </a:cubicBezTo>
                  <a:cubicBezTo>
                    <a:pt x="9010" y="3309"/>
                    <a:pt x="9168" y="3466"/>
                    <a:pt x="9357" y="3466"/>
                  </a:cubicBezTo>
                  <a:lnTo>
                    <a:pt x="10743" y="3466"/>
                  </a:lnTo>
                  <a:cubicBezTo>
                    <a:pt x="10932" y="3466"/>
                    <a:pt x="11090" y="3309"/>
                    <a:pt x="11090" y="3088"/>
                  </a:cubicBezTo>
                  <a:lnTo>
                    <a:pt x="11090" y="1733"/>
                  </a:lnTo>
                  <a:cubicBezTo>
                    <a:pt x="11090" y="1513"/>
                    <a:pt x="10932" y="1355"/>
                    <a:pt x="10743" y="1355"/>
                  </a:cubicBezTo>
                  <a:cubicBezTo>
                    <a:pt x="10554" y="1355"/>
                    <a:pt x="10397" y="1513"/>
                    <a:pt x="10397" y="1733"/>
                  </a:cubicBezTo>
                  <a:lnTo>
                    <a:pt x="10397" y="2111"/>
                  </a:lnTo>
                  <a:cubicBezTo>
                    <a:pt x="9294" y="820"/>
                    <a:pt x="7624" y="1"/>
                    <a:pt x="5891"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53" name="Google Shape;1953;p44"/>
            <p:cNvSpPr/>
            <p:nvPr/>
          </p:nvSpPr>
          <p:spPr>
            <a:xfrm>
              <a:off x="1727500" y="3306825"/>
              <a:ext cx="189075" cy="189050"/>
            </a:xfrm>
            <a:custGeom>
              <a:rect b="b" l="l" r="r" t="t"/>
              <a:pathLst>
                <a:path extrusionOk="0" h="7562" w="7563">
                  <a:moveTo>
                    <a:pt x="3750" y="2048"/>
                  </a:moveTo>
                  <a:cubicBezTo>
                    <a:pt x="3939" y="2048"/>
                    <a:pt x="4097" y="2206"/>
                    <a:pt x="4097" y="2426"/>
                  </a:cubicBezTo>
                  <a:lnTo>
                    <a:pt x="4097" y="3435"/>
                  </a:lnTo>
                  <a:lnTo>
                    <a:pt x="4475" y="3435"/>
                  </a:lnTo>
                  <a:cubicBezTo>
                    <a:pt x="4664" y="3435"/>
                    <a:pt x="4821" y="3592"/>
                    <a:pt x="4821" y="3781"/>
                  </a:cubicBezTo>
                  <a:cubicBezTo>
                    <a:pt x="4821" y="4002"/>
                    <a:pt x="4664" y="4159"/>
                    <a:pt x="4475" y="4159"/>
                  </a:cubicBezTo>
                  <a:lnTo>
                    <a:pt x="3750" y="4159"/>
                  </a:lnTo>
                  <a:cubicBezTo>
                    <a:pt x="3561" y="4159"/>
                    <a:pt x="3403" y="4002"/>
                    <a:pt x="3403" y="3781"/>
                  </a:cubicBezTo>
                  <a:lnTo>
                    <a:pt x="3403" y="2426"/>
                  </a:lnTo>
                  <a:cubicBezTo>
                    <a:pt x="3403" y="2206"/>
                    <a:pt x="3561" y="2048"/>
                    <a:pt x="3750" y="2048"/>
                  </a:cubicBezTo>
                  <a:close/>
                  <a:moveTo>
                    <a:pt x="3435" y="0"/>
                  </a:moveTo>
                  <a:cubicBezTo>
                    <a:pt x="2647" y="95"/>
                    <a:pt x="1923" y="410"/>
                    <a:pt x="1356" y="883"/>
                  </a:cubicBezTo>
                  <a:lnTo>
                    <a:pt x="2049" y="1576"/>
                  </a:lnTo>
                  <a:cubicBezTo>
                    <a:pt x="2175" y="1702"/>
                    <a:pt x="2175" y="1954"/>
                    <a:pt x="2049" y="2048"/>
                  </a:cubicBezTo>
                  <a:cubicBezTo>
                    <a:pt x="1986" y="2111"/>
                    <a:pt x="1899" y="2143"/>
                    <a:pt x="1812" y="2143"/>
                  </a:cubicBezTo>
                  <a:cubicBezTo>
                    <a:pt x="1726" y="2143"/>
                    <a:pt x="1639" y="2111"/>
                    <a:pt x="1576" y="2048"/>
                  </a:cubicBezTo>
                  <a:lnTo>
                    <a:pt x="883" y="1355"/>
                  </a:lnTo>
                  <a:cubicBezTo>
                    <a:pt x="410" y="1922"/>
                    <a:pt x="95" y="2647"/>
                    <a:pt x="1" y="3435"/>
                  </a:cubicBezTo>
                  <a:lnTo>
                    <a:pt x="1041" y="3435"/>
                  </a:lnTo>
                  <a:cubicBezTo>
                    <a:pt x="1230" y="3435"/>
                    <a:pt x="1387" y="3592"/>
                    <a:pt x="1387" y="3781"/>
                  </a:cubicBezTo>
                  <a:cubicBezTo>
                    <a:pt x="1387" y="3970"/>
                    <a:pt x="1230" y="4128"/>
                    <a:pt x="1041" y="4128"/>
                  </a:cubicBezTo>
                  <a:lnTo>
                    <a:pt x="1" y="4128"/>
                  </a:lnTo>
                  <a:cubicBezTo>
                    <a:pt x="95" y="4915"/>
                    <a:pt x="410" y="5640"/>
                    <a:pt x="883" y="6238"/>
                  </a:cubicBezTo>
                  <a:lnTo>
                    <a:pt x="1576" y="5514"/>
                  </a:lnTo>
                  <a:cubicBezTo>
                    <a:pt x="1639" y="5451"/>
                    <a:pt x="1734" y="5419"/>
                    <a:pt x="1824" y="5419"/>
                  </a:cubicBezTo>
                  <a:cubicBezTo>
                    <a:pt x="1915" y="5419"/>
                    <a:pt x="2001" y="5451"/>
                    <a:pt x="2049" y="5514"/>
                  </a:cubicBezTo>
                  <a:cubicBezTo>
                    <a:pt x="2175" y="5640"/>
                    <a:pt x="2175" y="5860"/>
                    <a:pt x="2049" y="5986"/>
                  </a:cubicBezTo>
                  <a:lnTo>
                    <a:pt x="1356" y="6711"/>
                  </a:lnTo>
                  <a:cubicBezTo>
                    <a:pt x="1923" y="7184"/>
                    <a:pt x="2647" y="7499"/>
                    <a:pt x="3435" y="7562"/>
                  </a:cubicBezTo>
                  <a:lnTo>
                    <a:pt x="3435" y="6553"/>
                  </a:lnTo>
                  <a:cubicBezTo>
                    <a:pt x="3435" y="6333"/>
                    <a:pt x="3592" y="6175"/>
                    <a:pt x="3781" y="6175"/>
                  </a:cubicBezTo>
                  <a:cubicBezTo>
                    <a:pt x="4002" y="6175"/>
                    <a:pt x="4160" y="6333"/>
                    <a:pt x="4160" y="6553"/>
                  </a:cubicBezTo>
                  <a:lnTo>
                    <a:pt x="4160" y="7562"/>
                  </a:lnTo>
                  <a:cubicBezTo>
                    <a:pt x="4947" y="7499"/>
                    <a:pt x="5640" y="7184"/>
                    <a:pt x="6239" y="6711"/>
                  </a:cubicBezTo>
                  <a:lnTo>
                    <a:pt x="5514" y="5986"/>
                  </a:lnTo>
                  <a:cubicBezTo>
                    <a:pt x="5420" y="5860"/>
                    <a:pt x="5420" y="5640"/>
                    <a:pt x="5514" y="5514"/>
                  </a:cubicBezTo>
                  <a:cubicBezTo>
                    <a:pt x="5577" y="5451"/>
                    <a:pt x="5672" y="5419"/>
                    <a:pt x="5762" y="5419"/>
                  </a:cubicBezTo>
                  <a:cubicBezTo>
                    <a:pt x="5853" y="5419"/>
                    <a:pt x="5940" y="5451"/>
                    <a:pt x="5987" y="5514"/>
                  </a:cubicBezTo>
                  <a:lnTo>
                    <a:pt x="6711" y="6238"/>
                  </a:lnTo>
                  <a:cubicBezTo>
                    <a:pt x="7184" y="5640"/>
                    <a:pt x="7499" y="4915"/>
                    <a:pt x="7562" y="4128"/>
                  </a:cubicBezTo>
                  <a:lnTo>
                    <a:pt x="6554" y="4128"/>
                  </a:lnTo>
                  <a:cubicBezTo>
                    <a:pt x="6365" y="4128"/>
                    <a:pt x="6207" y="3970"/>
                    <a:pt x="6207" y="3781"/>
                  </a:cubicBezTo>
                  <a:cubicBezTo>
                    <a:pt x="6207" y="3592"/>
                    <a:pt x="6365" y="3435"/>
                    <a:pt x="6554" y="3435"/>
                  </a:cubicBezTo>
                  <a:lnTo>
                    <a:pt x="7562" y="3435"/>
                  </a:lnTo>
                  <a:cubicBezTo>
                    <a:pt x="7499" y="2647"/>
                    <a:pt x="7184" y="1922"/>
                    <a:pt x="6711" y="1355"/>
                  </a:cubicBezTo>
                  <a:lnTo>
                    <a:pt x="5987" y="2048"/>
                  </a:lnTo>
                  <a:cubicBezTo>
                    <a:pt x="5940" y="2111"/>
                    <a:pt x="5853" y="2143"/>
                    <a:pt x="5762" y="2143"/>
                  </a:cubicBezTo>
                  <a:cubicBezTo>
                    <a:pt x="5672" y="2143"/>
                    <a:pt x="5577" y="2111"/>
                    <a:pt x="5514" y="2048"/>
                  </a:cubicBezTo>
                  <a:cubicBezTo>
                    <a:pt x="5420" y="1922"/>
                    <a:pt x="5420" y="1702"/>
                    <a:pt x="5514" y="1576"/>
                  </a:cubicBezTo>
                  <a:lnTo>
                    <a:pt x="6239" y="883"/>
                  </a:lnTo>
                  <a:cubicBezTo>
                    <a:pt x="5640" y="410"/>
                    <a:pt x="4947" y="95"/>
                    <a:pt x="4160" y="0"/>
                  </a:cubicBezTo>
                  <a:lnTo>
                    <a:pt x="4160" y="1040"/>
                  </a:lnTo>
                  <a:cubicBezTo>
                    <a:pt x="4160" y="1229"/>
                    <a:pt x="4002" y="1387"/>
                    <a:pt x="3781" y="1387"/>
                  </a:cubicBezTo>
                  <a:cubicBezTo>
                    <a:pt x="3592" y="1387"/>
                    <a:pt x="3435" y="1229"/>
                    <a:pt x="3435" y="1040"/>
                  </a:cubicBezTo>
                  <a:lnTo>
                    <a:pt x="3435"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954" name="Google Shape;1954;p44"/>
          <p:cNvGrpSpPr/>
          <p:nvPr/>
        </p:nvGrpSpPr>
        <p:grpSpPr>
          <a:xfrm>
            <a:off x="8276237" y="2426714"/>
            <a:ext cx="425796" cy="465511"/>
            <a:chOff x="1687350" y="3618725"/>
            <a:chExt cx="270175" cy="295375"/>
          </a:xfrm>
        </p:grpSpPr>
        <p:sp>
          <p:nvSpPr>
            <p:cNvPr id="1955" name="Google Shape;1955;p44"/>
            <p:cNvSpPr/>
            <p:nvPr/>
          </p:nvSpPr>
          <p:spPr>
            <a:xfrm>
              <a:off x="1829900" y="3808550"/>
              <a:ext cx="18150" cy="35450"/>
            </a:xfrm>
            <a:custGeom>
              <a:rect b="b" l="l" r="r" t="t"/>
              <a:pathLst>
                <a:path extrusionOk="0" h="1418" w="726">
                  <a:moveTo>
                    <a:pt x="1" y="0"/>
                  </a:moveTo>
                  <a:lnTo>
                    <a:pt x="1" y="1418"/>
                  </a:lnTo>
                  <a:lnTo>
                    <a:pt x="379" y="1418"/>
                  </a:lnTo>
                  <a:cubicBezTo>
                    <a:pt x="568" y="1418"/>
                    <a:pt x="725" y="1260"/>
                    <a:pt x="725" y="1040"/>
                  </a:cubicBezTo>
                  <a:lnTo>
                    <a:pt x="725" y="347"/>
                  </a:lnTo>
                  <a:cubicBezTo>
                    <a:pt x="725" y="158"/>
                    <a:pt x="568" y="0"/>
                    <a:pt x="379"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56" name="Google Shape;1956;p44"/>
            <p:cNvSpPr/>
            <p:nvPr/>
          </p:nvSpPr>
          <p:spPr>
            <a:xfrm>
              <a:off x="1795250" y="3755775"/>
              <a:ext cx="18125" cy="35450"/>
            </a:xfrm>
            <a:custGeom>
              <a:rect b="b" l="l" r="r" t="t"/>
              <a:pathLst>
                <a:path extrusionOk="0" h="1418" w="725">
                  <a:moveTo>
                    <a:pt x="378" y="0"/>
                  </a:moveTo>
                  <a:cubicBezTo>
                    <a:pt x="189" y="0"/>
                    <a:pt x="0" y="158"/>
                    <a:pt x="0" y="378"/>
                  </a:cubicBezTo>
                  <a:lnTo>
                    <a:pt x="0" y="1071"/>
                  </a:lnTo>
                  <a:cubicBezTo>
                    <a:pt x="0" y="1260"/>
                    <a:pt x="189" y="1418"/>
                    <a:pt x="378" y="1418"/>
                  </a:cubicBezTo>
                  <a:lnTo>
                    <a:pt x="725" y="1418"/>
                  </a:lnTo>
                  <a:lnTo>
                    <a:pt x="725"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57" name="Google Shape;1957;p44"/>
            <p:cNvSpPr/>
            <p:nvPr/>
          </p:nvSpPr>
          <p:spPr>
            <a:xfrm>
              <a:off x="1687350" y="3618725"/>
              <a:ext cx="270175" cy="295375"/>
            </a:xfrm>
            <a:custGeom>
              <a:rect b="b" l="l" r="r" t="t"/>
              <a:pathLst>
                <a:path extrusionOk="0" h="11815" w="10807">
                  <a:moveTo>
                    <a:pt x="6459" y="662"/>
                  </a:moveTo>
                  <a:cubicBezTo>
                    <a:pt x="6868" y="662"/>
                    <a:pt x="7183" y="977"/>
                    <a:pt x="7183" y="1355"/>
                  </a:cubicBezTo>
                  <a:cubicBezTo>
                    <a:pt x="7183" y="1765"/>
                    <a:pt x="6868" y="2080"/>
                    <a:pt x="6459" y="2080"/>
                  </a:cubicBezTo>
                  <a:lnTo>
                    <a:pt x="6459" y="1702"/>
                  </a:lnTo>
                  <a:cubicBezTo>
                    <a:pt x="6459" y="1513"/>
                    <a:pt x="6301" y="1355"/>
                    <a:pt x="6112" y="1355"/>
                  </a:cubicBezTo>
                  <a:lnTo>
                    <a:pt x="4726" y="1355"/>
                  </a:lnTo>
                  <a:cubicBezTo>
                    <a:pt x="4537" y="1355"/>
                    <a:pt x="4379" y="1513"/>
                    <a:pt x="4379" y="1702"/>
                  </a:cubicBezTo>
                  <a:lnTo>
                    <a:pt x="4379" y="2080"/>
                  </a:lnTo>
                  <a:cubicBezTo>
                    <a:pt x="3970" y="2017"/>
                    <a:pt x="3655" y="1702"/>
                    <a:pt x="3655" y="1355"/>
                  </a:cubicBezTo>
                  <a:cubicBezTo>
                    <a:pt x="3655" y="977"/>
                    <a:pt x="3970" y="662"/>
                    <a:pt x="4379" y="662"/>
                  </a:cubicBezTo>
                  <a:close/>
                  <a:moveTo>
                    <a:pt x="5387" y="4128"/>
                  </a:moveTo>
                  <a:cubicBezTo>
                    <a:pt x="5608" y="4128"/>
                    <a:pt x="5766" y="4285"/>
                    <a:pt x="5766" y="4474"/>
                  </a:cubicBezTo>
                  <a:lnTo>
                    <a:pt x="5766" y="4821"/>
                  </a:lnTo>
                  <a:lnTo>
                    <a:pt x="6112" y="4821"/>
                  </a:lnTo>
                  <a:cubicBezTo>
                    <a:pt x="6711" y="4821"/>
                    <a:pt x="7120" y="5293"/>
                    <a:pt x="7120" y="5860"/>
                  </a:cubicBezTo>
                  <a:cubicBezTo>
                    <a:pt x="7120" y="6049"/>
                    <a:pt x="6963" y="6207"/>
                    <a:pt x="6774" y="6207"/>
                  </a:cubicBezTo>
                  <a:cubicBezTo>
                    <a:pt x="6585" y="6207"/>
                    <a:pt x="6427" y="6049"/>
                    <a:pt x="6427" y="5860"/>
                  </a:cubicBezTo>
                  <a:cubicBezTo>
                    <a:pt x="6427" y="5640"/>
                    <a:pt x="6270" y="5482"/>
                    <a:pt x="6081" y="5482"/>
                  </a:cubicBezTo>
                  <a:lnTo>
                    <a:pt x="5703" y="5482"/>
                  </a:lnTo>
                  <a:lnTo>
                    <a:pt x="5703" y="6868"/>
                  </a:lnTo>
                  <a:lnTo>
                    <a:pt x="6081" y="6868"/>
                  </a:lnTo>
                  <a:cubicBezTo>
                    <a:pt x="6648" y="6868"/>
                    <a:pt x="7089" y="7341"/>
                    <a:pt x="7089" y="7908"/>
                  </a:cubicBezTo>
                  <a:lnTo>
                    <a:pt x="7089" y="8601"/>
                  </a:lnTo>
                  <a:cubicBezTo>
                    <a:pt x="7089" y="9200"/>
                    <a:pt x="6616" y="9641"/>
                    <a:pt x="6081" y="9641"/>
                  </a:cubicBezTo>
                  <a:lnTo>
                    <a:pt x="5703" y="9641"/>
                  </a:lnTo>
                  <a:lnTo>
                    <a:pt x="5703" y="9987"/>
                  </a:lnTo>
                  <a:cubicBezTo>
                    <a:pt x="5703" y="10176"/>
                    <a:pt x="5545" y="10334"/>
                    <a:pt x="5356" y="10334"/>
                  </a:cubicBezTo>
                  <a:cubicBezTo>
                    <a:pt x="5167" y="10334"/>
                    <a:pt x="5009" y="10176"/>
                    <a:pt x="5009" y="9987"/>
                  </a:cubicBezTo>
                  <a:lnTo>
                    <a:pt x="5009" y="9704"/>
                  </a:lnTo>
                  <a:lnTo>
                    <a:pt x="4631" y="9704"/>
                  </a:lnTo>
                  <a:cubicBezTo>
                    <a:pt x="4064" y="9704"/>
                    <a:pt x="3623" y="9231"/>
                    <a:pt x="3623" y="8664"/>
                  </a:cubicBezTo>
                  <a:cubicBezTo>
                    <a:pt x="3623" y="8475"/>
                    <a:pt x="3781" y="8318"/>
                    <a:pt x="3970" y="8318"/>
                  </a:cubicBezTo>
                  <a:cubicBezTo>
                    <a:pt x="4159" y="8318"/>
                    <a:pt x="4316" y="8475"/>
                    <a:pt x="4316" y="8664"/>
                  </a:cubicBezTo>
                  <a:cubicBezTo>
                    <a:pt x="4316" y="8885"/>
                    <a:pt x="4505" y="9042"/>
                    <a:pt x="4694" y="9042"/>
                  </a:cubicBezTo>
                  <a:lnTo>
                    <a:pt x="5041" y="9042"/>
                  </a:lnTo>
                  <a:lnTo>
                    <a:pt x="5041" y="7625"/>
                  </a:lnTo>
                  <a:lnTo>
                    <a:pt x="4694" y="7625"/>
                  </a:lnTo>
                  <a:lnTo>
                    <a:pt x="4694" y="7593"/>
                  </a:lnTo>
                  <a:cubicBezTo>
                    <a:pt x="4096" y="7593"/>
                    <a:pt x="3655" y="7120"/>
                    <a:pt x="3655" y="6553"/>
                  </a:cubicBezTo>
                  <a:lnTo>
                    <a:pt x="3655" y="5860"/>
                  </a:lnTo>
                  <a:cubicBezTo>
                    <a:pt x="3655" y="5262"/>
                    <a:pt x="4127" y="4821"/>
                    <a:pt x="4694" y="4821"/>
                  </a:cubicBezTo>
                  <a:lnTo>
                    <a:pt x="5041" y="4821"/>
                  </a:lnTo>
                  <a:lnTo>
                    <a:pt x="5041" y="4474"/>
                  </a:lnTo>
                  <a:cubicBezTo>
                    <a:pt x="5041" y="4285"/>
                    <a:pt x="5198" y="4128"/>
                    <a:pt x="5387" y="4128"/>
                  </a:cubicBezTo>
                  <a:close/>
                  <a:moveTo>
                    <a:pt x="4379" y="0"/>
                  </a:moveTo>
                  <a:cubicBezTo>
                    <a:pt x="3623" y="0"/>
                    <a:pt x="2993" y="662"/>
                    <a:pt x="2993" y="1387"/>
                  </a:cubicBezTo>
                  <a:cubicBezTo>
                    <a:pt x="2993" y="2143"/>
                    <a:pt x="3623" y="2773"/>
                    <a:pt x="4379" y="2773"/>
                  </a:cubicBezTo>
                  <a:lnTo>
                    <a:pt x="4379" y="2899"/>
                  </a:lnTo>
                  <a:cubicBezTo>
                    <a:pt x="3781" y="3025"/>
                    <a:pt x="3277" y="3277"/>
                    <a:pt x="2804" y="3592"/>
                  </a:cubicBezTo>
                  <a:lnTo>
                    <a:pt x="2332" y="3056"/>
                  </a:lnTo>
                  <a:lnTo>
                    <a:pt x="2584" y="2804"/>
                  </a:lnTo>
                  <a:cubicBezTo>
                    <a:pt x="2710" y="2710"/>
                    <a:pt x="2710" y="2458"/>
                    <a:pt x="2615" y="2332"/>
                  </a:cubicBezTo>
                  <a:lnTo>
                    <a:pt x="1701" y="1292"/>
                  </a:lnTo>
                  <a:cubicBezTo>
                    <a:pt x="1630" y="1203"/>
                    <a:pt x="1529" y="1165"/>
                    <a:pt x="1432" y="1165"/>
                  </a:cubicBezTo>
                  <a:cubicBezTo>
                    <a:pt x="1357" y="1165"/>
                    <a:pt x="1284" y="1188"/>
                    <a:pt x="1229" y="1229"/>
                  </a:cubicBezTo>
                  <a:lnTo>
                    <a:pt x="158" y="2143"/>
                  </a:lnTo>
                  <a:cubicBezTo>
                    <a:pt x="0" y="2269"/>
                    <a:pt x="0" y="2489"/>
                    <a:pt x="126" y="2615"/>
                  </a:cubicBezTo>
                  <a:lnTo>
                    <a:pt x="1040" y="3686"/>
                  </a:lnTo>
                  <a:cubicBezTo>
                    <a:pt x="1090" y="3770"/>
                    <a:pt x="1183" y="3809"/>
                    <a:pt x="1279" y="3809"/>
                  </a:cubicBezTo>
                  <a:cubicBezTo>
                    <a:pt x="1365" y="3809"/>
                    <a:pt x="1453" y="3777"/>
                    <a:pt x="1512" y="3718"/>
                  </a:cubicBezTo>
                  <a:lnTo>
                    <a:pt x="1764" y="3497"/>
                  </a:lnTo>
                  <a:lnTo>
                    <a:pt x="2237" y="4033"/>
                  </a:lnTo>
                  <a:cubicBezTo>
                    <a:pt x="1418" y="4852"/>
                    <a:pt x="914" y="5986"/>
                    <a:pt x="914" y="7247"/>
                  </a:cubicBezTo>
                  <a:cubicBezTo>
                    <a:pt x="914" y="9735"/>
                    <a:pt x="2930" y="11815"/>
                    <a:pt x="5387" y="11815"/>
                  </a:cubicBezTo>
                  <a:cubicBezTo>
                    <a:pt x="7876" y="11815"/>
                    <a:pt x="9893" y="9798"/>
                    <a:pt x="9893" y="7247"/>
                  </a:cubicBezTo>
                  <a:cubicBezTo>
                    <a:pt x="9893" y="5986"/>
                    <a:pt x="9389" y="4852"/>
                    <a:pt x="8538" y="4033"/>
                  </a:cubicBezTo>
                  <a:lnTo>
                    <a:pt x="9011" y="3497"/>
                  </a:lnTo>
                  <a:lnTo>
                    <a:pt x="9294" y="3718"/>
                  </a:lnTo>
                  <a:cubicBezTo>
                    <a:pt x="9368" y="3777"/>
                    <a:pt x="9450" y="3809"/>
                    <a:pt x="9528" y="3809"/>
                  </a:cubicBezTo>
                  <a:cubicBezTo>
                    <a:pt x="9616" y="3809"/>
                    <a:pt x="9700" y="3770"/>
                    <a:pt x="9767" y="3686"/>
                  </a:cubicBezTo>
                  <a:lnTo>
                    <a:pt x="10680" y="2615"/>
                  </a:lnTo>
                  <a:cubicBezTo>
                    <a:pt x="10806" y="2458"/>
                    <a:pt x="10806" y="2269"/>
                    <a:pt x="10649" y="2143"/>
                  </a:cubicBezTo>
                  <a:lnTo>
                    <a:pt x="9578" y="1229"/>
                  </a:lnTo>
                  <a:cubicBezTo>
                    <a:pt x="9509" y="1188"/>
                    <a:pt x="9434" y="1165"/>
                    <a:pt x="9361" y="1165"/>
                  </a:cubicBezTo>
                  <a:cubicBezTo>
                    <a:pt x="9267" y="1165"/>
                    <a:pt x="9176" y="1203"/>
                    <a:pt x="9105" y="1292"/>
                  </a:cubicBezTo>
                  <a:lnTo>
                    <a:pt x="8191" y="2332"/>
                  </a:lnTo>
                  <a:cubicBezTo>
                    <a:pt x="8065" y="2489"/>
                    <a:pt x="8065" y="2710"/>
                    <a:pt x="8223" y="2804"/>
                  </a:cubicBezTo>
                  <a:lnTo>
                    <a:pt x="8506" y="3056"/>
                  </a:lnTo>
                  <a:lnTo>
                    <a:pt x="8034" y="3592"/>
                  </a:lnTo>
                  <a:cubicBezTo>
                    <a:pt x="7561" y="3245"/>
                    <a:pt x="7057" y="3025"/>
                    <a:pt x="6459" y="2899"/>
                  </a:cubicBezTo>
                  <a:lnTo>
                    <a:pt x="6459" y="2773"/>
                  </a:lnTo>
                  <a:cubicBezTo>
                    <a:pt x="7215" y="2773"/>
                    <a:pt x="7845" y="2143"/>
                    <a:pt x="7845" y="1387"/>
                  </a:cubicBezTo>
                  <a:cubicBezTo>
                    <a:pt x="7845" y="662"/>
                    <a:pt x="7215" y="0"/>
                    <a:pt x="6459"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958" name="Google Shape;1958;p44"/>
          <p:cNvGrpSpPr/>
          <p:nvPr/>
        </p:nvGrpSpPr>
        <p:grpSpPr>
          <a:xfrm>
            <a:off x="8254507" y="3022022"/>
            <a:ext cx="469253" cy="465511"/>
            <a:chOff x="1672375" y="3982600"/>
            <a:chExt cx="297750" cy="295375"/>
          </a:xfrm>
        </p:grpSpPr>
        <p:sp>
          <p:nvSpPr>
            <p:cNvPr id="1959" name="Google Shape;1959;p44"/>
            <p:cNvSpPr/>
            <p:nvPr/>
          </p:nvSpPr>
          <p:spPr>
            <a:xfrm>
              <a:off x="1796825" y="3982600"/>
              <a:ext cx="51225" cy="51225"/>
            </a:xfrm>
            <a:custGeom>
              <a:rect b="b" l="l" r="r" t="t"/>
              <a:pathLst>
                <a:path extrusionOk="0" h="2049" w="2049">
                  <a:moveTo>
                    <a:pt x="1008" y="1"/>
                  </a:moveTo>
                  <a:cubicBezTo>
                    <a:pt x="441" y="1"/>
                    <a:pt x="0" y="442"/>
                    <a:pt x="0" y="1009"/>
                  </a:cubicBezTo>
                  <a:cubicBezTo>
                    <a:pt x="0" y="1576"/>
                    <a:pt x="441" y="2048"/>
                    <a:pt x="1008" y="2048"/>
                  </a:cubicBezTo>
                  <a:cubicBezTo>
                    <a:pt x="1576" y="2048"/>
                    <a:pt x="2048" y="1576"/>
                    <a:pt x="2048" y="1009"/>
                  </a:cubicBezTo>
                  <a:cubicBezTo>
                    <a:pt x="2048" y="442"/>
                    <a:pt x="1576" y="1"/>
                    <a:pt x="1008"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60" name="Google Shape;1960;p44"/>
            <p:cNvSpPr/>
            <p:nvPr/>
          </p:nvSpPr>
          <p:spPr>
            <a:xfrm>
              <a:off x="1672375" y="4092075"/>
              <a:ext cx="297750" cy="185900"/>
            </a:xfrm>
            <a:custGeom>
              <a:rect b="b" l="l" r="r" t="t"/>
              <a:pathLst>
                <a:path extrusionOk="0" h="7436" w="11910">
                  <a:moveTo>
                    <a:pt x="3498" y="1"/>
                  </a:moveTo>
                  <a:cubicBezTo>
                    <a:pt x="2174" y="316"/>
                    <a:pt x="1418" y="820"/>
                    <a:pt x="1418" y="1482"/>
                  </a:cubicBezTo>
                  <a:cubicBezTo>
                    <a:pt x="1418" y="2112"/>
                    <a:pt x="2080" y="2553"/>
                    <a:pt x="3088" y="2868"/>
                  </a:cubicBezTo>
                  <a:lnTo>
                    <a:pt x="1891" y="5357"/>
                  </a:lnTo>
                  <a:lnTo>
                    <a:pt x="1765" y="5357"/>
                  </a:lnTo>
                  <a:cubicBezTo>
                    <a:pt x="788" y="5357"/>
                    <a:pt x="1" y="5766"/>
                    <a:pt x="1" y="6365"/>
                  </a:cubicBezTo>
                  <a:cubicBezTo>
                    <a:pt x="1" y="6963"/>
                    <a:pt x="757" y="7404"/>
                    <a:pt x="1765" y="7404"/>
                  </a:cubicBezTo>
                  <a:cubicBezTo>
                    <a:pt x="2804" y="7404"/>
                    <a:pt x="3498" y="6963"/>
                    <a:pt x="3498" y="6365"/>
                  </a:cubicBezTo>
                  <a:cubicBezTo>
                    <a:pt x="3498" y="5987"/>
                    <a:pt x="3151" y="5609"/>
                    <a:pt x="2615" y="5451"/>
                  </a:cubicBezTo>
                  <a:lnTo>
                    <a:pt x="3781" y="3025"/>
                  </a:lnTo>
                  <a:cubicBezTo>
                    <a:pt x="4348" y="3151"/>
                    <a:pt x="4978" y="3183"/>
                    <a:pt x="5608" y="3214"/>
                  </a:cubicBezTo>
                  <a:lnTo>
                    <a:pt x="5608" y="5388"/>
                  </a:lnTo>
                  <a:cubicBezTo>
                    <a:pt x="4758" y="5451"/>
                    <a:pt x="4222" y="5892"/>
                    <a:pt x="4222" y="6396"/>
                  </a:cubicBezTo>
                  <a:cubicBezTo>
                    <a:pt x="4222" y="6995"/>
                    <a:pt x="4978" y="7436"/>
                    <a:pt x="5955" y="7436"/>
                  </a:cubicBezTo>
                  <a:cubicBezTo>
                    <a:pt x="6932" y="7436"/>
                    <a:pt x="7688" y="6995"/>
                    <a:pt x="7688" y="6396"/>
                  </a:cubicBezTo>
                  <a:cubicBezTo>
                    <a:pt x="7688" y="5892"/>
                    <a:pt x="7089" y="5451"/>
                    <a:pt x="6302" y="5388"/>
                  </a:cubicBezTo>
                  <a:lnTo>
                    <a:pt x="6302" y="3214"/>
                  </a:lnTo>
                  <a:cubicBezTo>
                    <a:pt x="6932" y="3214"/>
                    <a:pt x="7562" y="3151"/>
                    <a:pt x="8129" y="3025"/>
                  </a:cubicBezTo>
                  <a:lnTo>
                    <a:pt x="9295" y="5451"/>
                  </a:lnTo>
                  <a:cubicBezTo>
                    <a:pt x="8759" y="5609"/>
                    <a:pt x="8381" y="5987"/>
                    <a:pt x="8381" y="6365"/>
                  </a:cubicBezTo>
                  <a:cubicBezTo>
                    <a:pt x="8381" y="6963"/>
                    <a:pt x="9137" y="7404"/>
                    <a:pt x="10114" y="7404"/>
                  </a:cubicBezTo>
                  <a:cubicBezTo>
                    <a:pt x="11122" y="7404"/>
                    <a:pt x="11909" y="6963"/>
                    <a:pt x="11909" y="6365"/>
                  </a:cubicBezTo>
                  <a:cubicBezTo>
                    <a:pt x="11909" y="5766"/>
                    <a:pt x="11122" y="5357"/>
                    <a:pt x="10145" y="5357"/>
                  </a:cubicBezTo>
                  <a:lnTo>
                    <a:pt x="10019" y="5357"/>
                  </a:lnTo>
                  <a:lnTo>
                    <a:pt x="8822" y="2868"/>
                  </a:lnTo>
                  <a:cubicBezTo>
                    <a:pt x="9830" y="2584"/>
                    <a:pt x="10492" y="2112"/>
                    <a:pt x="10492" y="1482"/>
                  </a:cubicBezTo>
                  <a:cubicBezTo>
                    <a:pt x="10492" y="820"/>
                    <a:pt x="9736" y="316"/>
                    <a:pt x="8381" y="1"/>
                  </a:cubicBezTo>
                  <a:lnTo>
                    <a:pt x="8381" y="64"/>
                  </a:lnTo>
                  <a:lnTo>
                    <a:pt x="8381" y="1450"/>
                  </a:lnTo>
                  <a:cubicBezTo>
                    <a:pt x="8381" y="1639"/>
                    <a:pt x="8223" y="1797"/>
                    <a:pt x="8034" y="1797"/>
                  </a:cubicBezTo>
                  <a:lnTo>
                    <a:pt x="3876" y="1797"/>
                  </a:lnTo>
                  <a:cubicBezTo>
                    <a:pt x="3655" y="1797"/>
                    <a:pt x="3498" y="1639"/>
                    <a:pt x="3498" y="1450"/>
                  </a:cubicBezTo>
                  <a:lnTo>
                    <a:pt x="3498" y="64"/>
                  </a:lnTo>
                  <a:lnTo>
                    <a:pt x="3498"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61" name="Google Shape;1961;p44"/>
            <p:cNvSpPr/>
            <p:nvPr/>
          </p:nvSpPr>
          <p:spPr>
            <a:xfrm>
              <a:off x="1778700" y="4051125"/>
              <a:ext cx="86675" cy="69325"/>
            </a:xfrm>
            <a:custGeom>
              <a:rect b="b" l="l" r="r" t="t"/>
              <a:pathLst>
                <a:path extrusionOk="0" h="2773" w="3467">
                  <a:moveTo>
                    <a:pt x="1733" y="1"/>
                  </a:moveTo>
                  <a:cubicBezTo>
                    <a:pt x="788" y="1"/>
                    <a:pt x="1" y="757"/>
                    <a:pt x="1" y="1733"/>
                  </a:cubicBezTo>
                  <a:lnTo>
                    <a:pt x="1" y="2773"/>
                  </a:lnTo>
                  <a:lnTo>
                    <a:pt x="3466" y="2773"/>
                  </a:lnTo>
                  <a:lnTo>
                    <a:pt x="3466" y="1733"/>
                  </a:lnTo>
                  <a:cubicBezTo>
                    <a:pt x="3466" y="788"/>
                    <a:pt x="2679" y="1"/>
                    <a:pt x="1733"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962" name="Google Shape;1962;p44"/>
          <p:cNvGrpSpPr/>
          <p:nvPr/>
        </p:nvGrpSpPr>
        <p:grpSpPr>
          <a:xfrm>
            <a:off x="6510497" y="3640949"/>
            <a:ext cx="466772" cy="466772"/>
            <a:chOff x="3497300" y="3227275"/>
            <a:chExt cx="296175" cy="296175"/>
          </a:xfrm>
        </p:grpSpPr>
        <p:sp>
          <p:nvSpPr>
            <p:cNvPr id="1963" name="Google Shape;1963;p44"/>
            <p:cNvSpPr/>
            <p:nvPr/>
          </p:nvSpPr>
          <p:spPr>
            <a:xfrm>
              <a:off x="3609925" y="3339900"/>
              <a:ext cx="69350" cy="68550"/>
            </a:xfrm>
            <a:custGeom>
              <a:rect b="b" l="l" r="r" t="t"/>
              <a:pathLst>
                <a:path extrusionOk="0" h="2742" w="2774">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64" name="Google Shape;1964;p44"/>
            <p:cNvSpPr/>
            <p:nvPr/>
          </p:nvSpPr>
          <p:spPr>
            <a:xfrm>
              <a:off x="3531175" y="3227275"/>
              <a:ext cx="86650" cy="86675"/>
            </a:xfrm>
            <a:custGeom>
              <a:rect b="b" l="l" r="r" t="t"/>
              <a:pathLst>
                <a:path extrusionOk="0" h="3467" w="3466">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65" name="Google Shape;1965;p44"/>
            <p:cNvSpPr/>
            <p:nvPr/>
          </p:nvSpPr>
          <p:spPr>
            <a:xfrm>
              <a:off x="3670575" y="3227275"/>
              <a:ext cx="86675" cy="86675"/>
            </a:xfrm>
            <a:custGeom>
              <a:rect b="b" l="l" r="r" t="t"/>
              <a:pathLst>
                <a:path extrusionOk="0" h="3467" w="3467">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66" name="Google Shape;1966;p44"/>
            <p:cNvSpPr/>
            <p:nvPr/>
          </p:nvSpPr>
          <p:spPr>
            <a:xfrm>
              <a:off x="3622525" y="3421825"/>
              <a:ext cx="41775" cy="25225"/>
            </a:xfrm>
            <a:custGeom>
              <a:rect b="b" l="l" r="r" t="t"/>
              <a:pathLst>
                <a:path extrusionOk="0" h="1009" w="1671">
                  <a:moveTo>
                    <a:pt x="1" y="0"/>
                  </a:moveTo>
                  <a:lnTo>
                    <a:pt x="851" y="1008"/>
                  </a:lnTo>
                  <a:lnTo>
                    <a:pt x="1671" y="0"/>
                  </a:lnTo>
                  <a:lnTo>
                    <a:pt x="1671" y="0"/>
                  </a:lnTo>
                  <a:cubicBezTo>
                    <a:pt x="1450" y="126"/>
                    <a:pt x="1167" y="158"/>
                    <a:pt x="851" y="158"/>
                  </a:cubicBezTo>
                  <a:cubicBezTo>
                    <a:pt x="568" y="158"/>
                    <a:pt x="284" y="95"/>
                    <a:pt x="1"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67" name="Google Shape;1967;p44"/>
            <p:cNvSpPr/>
            <p:nvPr/>
          </p:nvSpPr>
          <p:spPr>
            <a:xfrm>
              <a:off x="3566600" y="3416300"/>
              <a:ext cx="70125" cy="106350"/>
            </a:xfrm>
            <a:custGeom>
              <a:rect b="b" l="l" r="r" t="t"/>
              <a:pathLst>
                <a:path extrusionOk="0" h="4254" w="2805">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68" name="Google Shape;1968;p44"/>
            <p:cNvSpPr/>
            <p:nvPr/>
          </p:nvSpPr>
          <p:spPr>
            <a:xfrm>
              <a:off x="3653250" y="3417100"/>
              <a:ext cx="70125" cy="106350"/>
            </a:xfrm>
            <a:custGeom>
              <a:rect b="b" l="l" r="r" t="t"/>
              <a:pathLst>
                <a:path extrusionOk="0" h="4254" w="2805">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69" name="Google Shape;1969;p44"/>
            <p:cNvSpPr/>
            <p:nvPr/>
          </p:nvSpPr>
          <p:spPr>
            <a:xfrm>
              <a:off x="3655625" y="3310775"/>
              <a:ext cx="137850" cy="108700"/>
            </a:xfrm>
            <a:custGeom>
              <a:rect b="b" l="l" r="r" t="t"/>
              <a:pathLst>
                <a:path extrusionOk="0" h="4348" w="5514">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70" name="Google Shape;1970;p44"/>
            <p:cNvSpPr/>
            <p:nvPr/>
          </p:nvSpPr>
          <p:spPr>
            <a:xfrm>
              <a:off x="3497300" y="3309975"/>
              <a:ext cx="136275" cy="108725"/>
            </a:xfrm>
            <a:custGeom>
              <a:rect b="b" l="l" r="r" t="t"/>
              <a:pathLst>
                <a:path extrusionOk="0" h="4349" w="5451">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971" name="Google Shape;1971;p44"/>
          <p:cNvGrpSpPr/>
          <p:nvPr/>
        </p:nvGrpSpPr>
        <p:grpSpPr>
          <a:xfrm>
            <a:off x="6511127" y="4240142"/>
            <a:ext cx="465511" cy="463029"/>
            <a:chOff x="3497300" y="3591950"/>
            <a:chExt cx="295375" cy="293800"/>
          </a:xfrm>
        </p:grpSpPr>
        <p:sp>
          <p:nvSpPr>
            <p:cNvPr id="1972" name="Google Shape;1972;p44"/>
            <p:cNvSpPr/>
            <p:nvPr/>
          </p:nvSpPr>
          <p:spPr>
            <a:xfrm>
              <a:off x="3628825" y="3724275"/>
              <a:ext cx="18150" cy="16550"/>
            </a:xfrm>
            <a:custGeom>
              <a:rect b="b" l="l" r="r" t="t"/>
              <a:pathLst>
                <a:path extrusionOk="0" h="662" w="726">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73" name="Google Shape;1973;p44"/>
            <p:cNvSpPr/>
            <p:nvPr/>
          </p:nvSpPr>
          <p:spPr>
            <a:xfrm>
              <a:off x="3590250" y="3689400"/>
              <a:ext cx="94525" cy="86675"/>
            </a:xfrm>
            <a:custGeom>
              <a:rect b="b" l="l" r="r" t="t"/>
              <a:pathLst>
                <a:path extrusionOk="0" h="3467" w="3781">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74" name="Google Shape;1974;p44"/>
            <p:cNvSpPr/>
            <p:nvPr/>
          </p:nvSpPr>
          <p:spPr>
            <a:xfrm>
              <a:off x="3674525" y="3601400"/>
              <a:ext cx="118150" cy="118950"/>
            </a:xfrm>
            <a:custGeom>
              <a:rect b="b" l="l" r="r" t="t"/>
              <a:pathLst>
                <a:path extrusionOk="0" h="4758" w="4726">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75" name="Google Shape;1975;p44"/>
            <p:cNvSpPr/>
            <p:nvPr/>
          </p:nvSpPr>
          <p:spPr>
            <a:xfrm>
              <a:off x="3631200" y="3774675"/>
              <a:ext cx="103200" cy="102400"/>
            </a:xfrm>
            <a:custGeom>
              <a:rect b="b" l="l" r="r" t="t"/>
              <a:pathLst>
                <a:path extrusionOk="0" h="4096" w="4128">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76" name="Google Shape;1976;p44"/>
            <p:cNvSpPr/>
            <p:nvPr/>
          </p:nvSpPr>
          <p:spPr>
            <a:xfrm>
              <a:off x="3691850" y="3726625"/>
              <a:ext cx="89800" cy="89050"/>
            </a:xfrm>
            <a:custGeom>
              <a:rect b="b" l="l" r="r" t="t"/>
              <a:pathLst>
                <a:path extrusionOk="0" h="3562" w="3592">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77" name="Google Shape;1977;p44"/>
            <p:cNvSpPr/>
            <p:nvPr/>
          </p:nvSpPr>
          <p:spPr>
            <a:xfrm>
              <a:off x="3505175" y="3767575"/>
              <a:ext cx="120525" cy="118175"/>
            </a:xfrm>
            <a:custGeom>
              <a:rect b="b" l="l" r="r" t="t"/>
              <a:pathLst>
                <a:path extrusionOk="0" h="4727" w="4821">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78" name="Google Shape;1978;p44"/>
            <p:cNvSpPr/>
            <p:nvPr/>
          </p:nvSpPr>
          <p:spPr>
            <a:xfrm>
              <a:off x="3631200" y="3591950"/>
              <a:ext cx="104000" cy="84300"/>
            </a:xfrm>
            <a:custGeom>
              <a:rect b="b" l="l" r="r" t="t"/>
              <a:pathLst>
                <a:path extrusionOk="0" h="3372" w="416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79" name="Google Shape;1979;p44"/>
            <p:cNvSpPr/>
            <p:nvPr/>
          </p:nvSpPr>
          <p:spPr>
            <a:xfrm>
              <a:off x="3497300" y="3721900"/>
              <a:ext cx="84300" cy="107150"/>
            </a:xfrm>
            <a:custGeom>
              <a:rect b="b" l="l" r="r" t="t"/>
              <a:pathLst>
                <a:path extrusionOk="0" h="4286" w="3372">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980" name="Google Shape;1980;p44"/>
          <p:cNvGrpSpPr/>
          <p:nvPr/>
        </p:nvGrpSpPr>
        <p:grpSpPr>
          <a:xfrm>
            <a:off x="6511127" y="4873659"/>
            <a:ext cx="465511" cy="465551"/>
            <a:chOff x="3497300" y="3955025"/>
            <a:chExt cx="295375" cy="295400"/>
          </a:xfrm>
        </p:grpSpPr>
        <p:sp>
          <p:nvSpPr>
            <p:cNvPr id="1981" name="Google Shape;1981;p44"/>
            <p:cNvSpPr/>
            <p:nvPr/>
          </p:nvSpPr>
          <p:spPr>
            <a:xfrm>
              <a:off x="3660350" y="4035375"/>
              <a:ext cx="132325" cy="155175"/>
            </a:xfrm>
            <a:custGeom>
              <a:rect b="b" l="l" r="r" t="t"/>
              <a:pathLst>
                <a:path extrusionOk="0" h="6207" w="5293">
                  <a:moveTo>
                    <a:pt x="4663" y="0"/>
                  </a:moveTo>
                  <a:lnTo>
                    <a:pt x="0" y="2773"/>
                  </a:lnTo>
                  <a:lnTo>
                    <a:pt x="4127" y="6207"/>
                  </a:lnTo>
                  <a:cubicBezTo>
                    <a:pt x="4852" y="5199"/>
                    <a:pt x="5293" y="4033"/>
                    <a:pt x="5293" y="2678"/>
                  </a:cubicBezTo>
                  <a:cubicBezTo>
                    <a:pt x="5293" y="1733"/>
                    <a:pt x="5041" y="851"/>
                    <a:pt x="4663"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82" name="Google Shape;1982;p44"/>
            <p:cNvSpPr/>
            <p:nvPr/>
          </p:nvSpPr>
          <p:spPr>
            <a:xfrm>
              <a:off x="3653250" y="3955025"/>
              <a:ext cx="114225" cy="133150"/>
            </a:xfrm>
            <a:custGeom>
              <a:rect b="b" l="l" r="r" t="t"/>
              <a:pathLst>
                <a:path extrusionOk="0" h="5326" w="4569">
                  <a:moveTo>
                    <a:pt x="1" y="1"/>
                  </a:moveTo>
                  <a:lnTo>
                    <a:pt x="1" y="5325"/>
                  </a:lnTo>
                  <a:lnTo>
                    <a:pt x="4569" y="2679"/>
                  </a:lnTo>
                  <a:cubicBezTo>
                    <a:pt x="3561" y="1167"/>
                    <a:pt x="1891" y="127"/>
                    <a:pt x="1"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83" name="Google Shape;1983;p44"/>
            <p:cNvSpPr/>
            <p:nvPr/>
          </p:nvSpPr>
          <p:spPr>
            <a:xfrm>
              <a:off x="3497300" y="3955025"/>
              <a:ext cx="256000" cy="295400"/>
            </a:xfrm>
            <a:custGeom>
              <a:rect b="b" l="l" r="r" t="t"/>
              <a:pathLst>
                <a:path extrusionOk="0" h="11816" w="10240">
                  <a:moveTo>
                    <a:pt x="5577" y="1"/>
                  </a:moveTo>
                  <a:cubicBezTo>
                    <a:pt x="2521" y="190"/>
                    <a:pt x="1" y="2805"/>
                    <a:pt x="1" y="5892"/>
                  </a:cubicBezTo>
                  <a:cubicBezTo>
                    <a:pt x="1" y="9137"/>
                    <a:pt x="2678" y="11815"/>
                    <a:pt x="5923" y="11815"/>
                  </a:cubicBezTo>
                  <a:cubicBezTo>
                    <a:pt x="7625" y="11815"/>
                    <a:pt x="9168" y="11059"/>
                    <a:pt x="10240" y="9925"/>
                  </a:cubicBezTo>
                  <a:lnTo>
                    <a:pt x="5703" y="6176"/>
                  </a:lnTo>
                  <a:cubicBezTo>
                    <a:pt x="5608" y="6144"/>
                    <a:pt x="5577" y="5987"/>
                    <a:pt x="5577" y="5892"/>
                  </a:cubicBezTo>
                  <a:lnTo>
                    <a:pt x="5577"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984" name="Google Shape;1984;p44"/>
          <p:cNvGrpSpPr/>
          <p:nvPr/>
        </p:nvGrpSpPr>
        <p:grpSpPr>
          <a:xfrm>
            <a:off x="9477224" y="3641914"/>
            <a:ext cx="436985" cy="464841"/>
            <a:chOff x="5364750" y="3235150"/>
            <a:chExt cx="277275" cy="294950"/>
          </a:xfrm>
        </p:grpSpPr>
        <p:sp>
          <p:nvSpPr>
            <p:cNvPr id="1985" name="Google Shape;1985;p44"/>
            <p:cNvSpPr/>
            <p:nvPr/>
          </p:nvSpPr>
          <p:spPr>
            <a:xfrm>
              <a:off x="5502600" y="3235150"/>
              <a:ext cx="17350" cy="44125"/>
            </a:xfrm>
            <a:custGeom>
              <a:rect b="b" l="l" r="r" t="t"/>
              <a:pathLst>
                <a:path extrusionOk="0" h="1765" w="694">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86" name="Google Shape;1986;p44"/>
            <p:cNvSpPr/>
            <p:nvPr/>
          </p:nvSpPr>
          <p:spPr>
            <a:xfrm>
              <a:off x="5555375" y="3253850"/>
              <a:ext cx="35450" cy="34100"/>
            </a:xfrm>
            <a:custGeom>
              <a:rect b="b" l="l" r="r" t="t"/>
              <a:pathLst>
                <a:path extrusionOk="0" h="1364" w="1418">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87" name="Google Shape;1987;p44"/>
            <p:cNvSpPr/>
            <p:nvPr/>
          </p:nvSpPr>
          <p:spPr>
            <a:xfrm>
              <a:off x="5606550" y="3357225"/>
              <a:ext cx="35475" cy="18150"/>
            </a:xfrm>
            <a:custGeom>
              <a:rect b="b" l="l" r="r" t="t"/>
              <a:pathLst>
                <a:path extrusionOk="0" h="726" w="1419">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88" name="Google Shape;1988;p44"/>
            <p:cNvSpPr/>
            <p:nvPr/>
          </p:nvSpPr>
          <p:spPr>
            <a:xfrm>
              <a:off x="5364750" y="3357225"/>
              <a:ext cx="35475" cy="17350"/>
            </a:xfrm>
            <a:custGeom>
              <a:rect b="b" l="l" r="r" t="t"/>
              <a:pathLst>
                <a:path extrusionOk="0" h="694" w="1419">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89" name="Google Shape;1989;p44"/>
            <p:cNvSpPr/>
            <p:nvPr/>
          </p:nvSpPr>
          <p:spPr>
            <a:xfrm>
              <a:off x="5433275" y="3253850"/>
              <a:ext cx="35475" cy="34100"/>
            </a:xfrm>
            <a:custGeom>
              <a:rect b="b" l="l" r="r" t="t"/>
              <a:pathLst>
                <a:path extrusionOk="0" h="1364" w="1419">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90" name="Google Shape;1990;p44"/>
            <p:cNvSpPr/>
            <p:nvPr/>
          </p:nvSpPr>
          <p:spPr>
            <a:xfrm>
              <a:off x="5380500" y="3287775"/>
              <a:ext cx="37050" cy="25975"/>
            </a:xfrm>
            <a:custGeom>
              <a:rect b="b" l="l" r="r" t="t"/>
              <a:pathLst>
                <a:path extrusionOk="0" h="1039" w="1482">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91" name="Google Shape;1991;p44"/>
            <p:cNvSpPr/>
            <p:nvPr/>
          </p:nvSpPr>
          <p:spPr>
            <a:xfrm>
              <a:off x="5588450" y="3288075"/>
              <a:ext cx="37025" cy="26800"/>
            </a:xfrm>
            <a:custGeom>
              <a:rect b="b" l="l" r="r" t="t"/>
              <a:pathLst>
                <a:path extrusionOk="0" h="1072" w="1481">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92" name="Google Shape;1992;p44"/>
            <p:cNvSpPr/>
            <p:nvPr/>
          </p:nvSpPr>
          <p:spPr>
            <a:xfrm>
              <a:off x="5412025" y="3286350"/>
              <a:ext cx="177225" cy="243750"/>
            </a:xfrm>
            <a:custGeom>
              <a:rect b="b" l="l" r="r" t="t"/>
              <a:pathLst>
                <a:path extrusionOk="0" h="9750" w="7089">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1993" name="Google Shape;1993;p44"/>
          <p:cNvGrpSpPr/>
          <p:nvPr/>
        </p:nvGrpSpPr>
        <p:grpSpPr>
          <a:xfrm>
            <a:off x="9461699" y="4237029"/>
            <a:ext cx="468032" cy="469255"/>
            <a:chOff x="5355300" y="3598250"/>
            <a:chExt cx="296975" cy="297750"/>
          </a:xfrm>
        </p:grpSpPr>
        <p:sp>
          <p:nvSpPr>
            <p:cNvPr id="1994" name="Google Shape;1994;p44"/>
            <p:cNvSpPr/>
            <p:nvPr/>
          </p:nvSpPr>
          <p:spPr>
            <a:xfrm>
              <a:off x="5355300" y="3703000"/>
              <a:ext cx="35475" cy="191425"/>
            </a:xfrm>
            <a:custGeom>
              <a:rect b="b" l="l" r="r" t="t"/>
              <a:pathLst>
                <a:path extrusionOk="0" h="7657" w="1419">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95" name="Google Shape;1995;p44"/>
            <p:cNvSpPr/>
            <p:nvPr/>
          </p:nvSpPr>
          <p:spPr>
            <a:xfrm>
              <a:off x="5389175" y="3773100"/>
              <a:ext cx="122900" cy="122900"/>
            </a:xfrm>
            <a:custGeom>
              <a:rect b="b" l="l" r="r" t="t"/>
              <a:pathLst>
                <a:path extrusionOk="0" h="4916" w="4916">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96" name="Google Shape;1996;p44"/>
            <p:cNvSpPr/>
            <p:nvPr/>
          </p:nvSpPr>
          <p:spPr>
            <a:xfrm>
              <a:off x="5527800" y="3598250"/>
              <a:ext cx="105550" cy="35450"/>
            </a:xfrm>
            <a:custGeom>
              <a:rect b="b" l="l" r="r" t="t"/>
              <a:pathLst>
                <a:path extrusionOk="0" h="1418" w="4222">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97" name="Google Shape;1997;p44"/>
            <p:cNvSpPr/>
            <p:nvPr/>
          </p:nvSpPr>
          <p:spPr>
            <a:xfrm>
              <a:off x="5545900" y="3651800"/>
              <a:ext cx="104800" cy="35475"/>
            </a:xfrm>
            <a:custGeom>
              <a:rect b="b" l="l" r="r" t="t"/>
              <a:pathLst>
                <a:path extrusionOk="0" h="1419" w="4192">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98" name="Google Shape;1998;p44"/>
            <p:cNvSpPr/>
            <p:nvPr/>
          </p:nvSpPr>
          <p:spPr>
            <a:xfrm>
              <a:off x="5529375" y="3754975"/>
              <a:ext cx="122100" cy="35475"/>
            </a:xfrm>
            <a:custGeom>
              <a:rect b="b" l="l" r="r" t="t"/>
              <a:pathLst>
                <a:path extrusionOk="0" h="1419" w="4884">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999" name="Google Shape;1999;p44"/>
            <p:cNvSpPr/>
            <p:nvPr/>
          </p:nvSpPr>
          <p:spPr>
            <a:xfrm>
              <a:off x="5511250" y="3703000"/>
              <a:ext cx="140225" cy="33900"/>
            </a:xfrm>
            <a:custGeom>
              <a:rect b="b" l="l" r="r" t="t"/>
              <a:pathLst>
                <a:path extrusionOk="0" h="1356" w="5609">
                  <a:moveTo>
                    <a:pt x="1" y="0"/>
                  </a:moveTo>
                  <a:lnTo>
                    <a:pt x="1" y="1355"/>
                  </a:lnTo>
                  <a:lnTo>
                    <a:pt x="5609" y="1355"/>
                  </a:lnTo>
                  <a:lnTo>
                    <a:pt x="5609" y="347"/>
                  </a:lnTo>
                  <a:cubicBezTo>
                    <a:pt x="5577" y="158"/>
                    <a:pt x="5451" y="0"/>
                    <a:pt x="5231"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00" name="Google Shape;2000;p44"/>
            <p:cNvSpPr/>
            <p:nvPr/>
          </p:nvSpPr>
          <p:spPr>
            <a:xfrm>
              <a:off x="5529375" y="3808550"/>
              <a:ext cx="122900" cy="87450"/>
            </a:xfrm>
            <a:custGeom>
              <a:rect b="b" l="l" r="r" t="t"/>
              <a:pathLst>
                <a:path extrusionOk="0" h="3498" w="4916">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01" name="Google Shape;2001;p44"/>
            <p:cNvSpPr/>
            <p:nvPr/>
          </p:nvSpPr>
          <p:spPr>
            <a:xfrm>
              <a:off x="5408075" y="3651025"/>
              <a:ext cx="86675" cy="103975"/>
            </a:xfrm>
            <a:custGeom>
              <a:rect b="b" l="l" r="r" t="t"/>
              <a:pathLst>
                <a:path extrusionOk="0" h="4159" w="3467">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2002" name="Google Shape;2002;p44"/>
          <p:cNvGrpSpPr/>
          <p:nvPr/>
        </p:nvGrpSpPr>
        <p:grpSpPr>
          <a:xfrm>
            <a:off x="9467293" y="4955591"/>
            <a:ext cx="456843" cy="301685"/>
            <a:chOff x="5358450" y="4015675"/>
            <a:chExt cx="289875" cy="191425"/>
          </a:xfrm>
        </p:grpSpPr>
        <p:sp>
          <p:nvSpPr>
            <p:cNvPr id="2003" name="Google Shape;2003;p44"/>
            <p:cNvSpPr/>
            <p:nvPr/>
          </p:nvSpPr>
          <p:spPr>
            <a:xfrm>
              <a:off x="5358450" y="4015675"/>
              <a:ext cx="289875" cy="89025"/>
            </a:xfrm>
            <a:custGeom>
              <a:rect b="b" l="l" r="r" t="t"/>
              <a:pathLst>
                <a:path extrusionOk="0" h="3561" w="11595">
                  <a:moveTo>
                    <a:pt x="5798" y="1"/>
                  </a:moveTo>
                  <a:cubicBezTo>
                    <a:pt x="2773" y="1"/>
                    <a:pt x="316" y="3120"/>
                    <a:pt x="1" y="3561"/>
                  </a:cubicBezTo>
                  <a:cubicBezTo>
                    <a:pt x="1229" y="2679"/>
                    <a:pt x="3561" y="1734"/>
                    <a:pt x="5798" y="1734"/>
                  </a:cubicBezTo>
                  <a:cubicBezTo>
                    <a:pt x="7751" y="1734"/>
                    <a:pt x="10051" y="2490"/>
                    <a:pt x="11595" y="3561"/>
                  </a:cubicBezTo>
                  <a:cubicBezTo>
                    <a:pt x="11280" y="3120"/>
                    <a:pt x="8822" y="1"/>
                    <a:pt x="5798"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04" name="Google Shape;2004;p44"/>
            <p:cNvSpPr/>
            <p:nvPr/>
          </p:nvSpPr>
          <p:spPr>
            <a:xfrm>
              <a:off x="5494725" y="4101525"/>
              <a:ext cx="17350" cy="18150"/>
            </a:xfrm>
            <a:custGeom>
              <a:rect b="b" l="l" r="r" t="t"/>
              <a:pathLst>
                <a:path extrusionOk="0" h="726" w="694">
                  <a:moveTo>
                    <a:pt x="347" y="1"/>
                  </a:moveTo>
                  <a:cubicBezTo>
                    <a:pt x="158" y="1"/>
                    <a:pt x="0" y="158"/>
                    <a:pt x="0" y="347"/>
                  </a:cubicBezTo>
                  <a:cubicBezTo>
                    <a:pt x="0" y="568"/>
                    <a:pt x="158" y="725"/>
                    <a:pt x="347" y="725"/>
                  </a:cubicBezTo>
                  <a:cubicBezTo>
                    <a:pt x="536" y="725"/>
                    <a:pt x="693" y="568"/>
                    <a:pt x="693" y="347"/>
                  </a:cubicBezTo>
                  <a:cubicBezTo>
                    <a:pt x="693" y="158"/>
                    <a:pt x="536" y="1"/>
                    <a:pt x="347"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05" name="Google Shape;2005;p44"/>
            <p:cNvSpPr/>
            <p:nvPr/>
          </p:nvSpPr>
          <p:spPr>
            <a:xfrm>
              <a:off x="5460050" y="4077125"/>
              <a:ext cx="86675" cy="78000"/>
            </a:xfrm>
            <a:custGeom>
              <a:rect b="b" l="l" r="r" t="t"/>
              <a:pathLst>
                <a:path extrusionOk="0" h="3120" w="3467">
                  <a:moveTo>
                    <a:pt x="1734" y="315"/>
                  </a:moveTo>
                  <a:cubicBezTo>
                    <a:pt x="2332" y="315"/>
                    <a:pt x="2773" y="788"/>
                    <a:pt x="2773" y="1323"/>
                  </a:cubicBezTo>
                  <a:cubicBezTo>
                    <a:pt x="2773" y="1922"/>
                    <a:pt x="2269" y="2363"/>
                    <a:pt x="1734" y="2363"/>
                  </a:cubicBezTo>
                  <a:cubicBezTo>
                    <a:pt x="1135" y="2363"/>
                    <a:pt x="694" y="1890"/>
                    <a:pt x="694" y="1323"/>
                  </a:cubicBezTo>
                  <a:cubicBezTo>
                    <a:pt x="663" y="788"/>
                    <a:pt x="1135" y="315"/>
                    <a:pt x="1734" y="315"/>
                  </a:cubicBezTo>
                  <a:close/>
                  <a:moveTo>
                    <a:pt x="1734" y="0"/>
                  </a:moveTo>
                  <a:cubicBezTo>
                    <a:pt x="1324" y="0"/>
                    <a:pt x="978" y="32"/>
                    <a:pt x="599" y="63"/>
                  </a:cubicBezTo>
                  <a:cubicBezTo>
                    <a:pt x="190" y="378"/>
                    <a:pt x="1" y="851"/>
                    <a:pt x="1" y="1386"/>
                  </a:cubicBezTo>
                  <a:cubicBezTo>
                    <a:pt x="1" y="2332"/>
                    <a:pt x="789" y="3119"/>
                    <a:pt x="1734" y="3119"/>
                  </a:cubicBezTo>
                  <a:cubicBezTo>
                    <a:pt x="2679" y="3119"/>
                    <a:pt x="3466" y="2332"/>
                    <a:pt x="3466" y="1386"/>
                  </a:cubicBezTo>
                  <a:cubicBezTo>
                    <a:pt x="3466" y="851"/>
                    <a:pt x="3214" y="378"/>
                    <a:pt x="2868" y="63"/>
                  </a:cubicBezTo>
                  <a:cubicBezTo>
                    <a:pt x="2521" y="32"/>
                    <a:pt x="2112" y="0"/>
                    <a:pt x="1734"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06" name="Google Shape;2006;p44"/>
            <p:cNvSpPr/>
            <p:nvPr/>
          </p:nvSpPr>
          <p:spPr>
            <a:xfrm>
              <a:off x="5362400" y="4084200"/>
              <a:ext cx="282000" cy="122900"/>
            </a:xfrm>
            <a:custGeom>
              <a:rect b="b" l="l" r="r" t="t"/>
              <a:pathLst>
                <a:path extrusionOk="0" h="4916" w="11280">
                  <a:moveTo>
                    <a:pt x="3466" y="1"/>
                  </a:moveTo>
                  <a:lnTo>
                    <a:pt x="3466" y="1"/>
                  </a:lnTo>
                  <a:cubicBezTo>
                    <a:pt x="2332" y="253"/>
                    <a:pt x="1103" y="820"/>
                    <a:pt x="0" y="1576"/>
                  </a:cubicBezTo>
                  <a:cubicBezTo>
                    <a:pt x="693" y="2395"/>
                    <a:pt x="2899" y="4915"/>
                    <a:pt x="5640" y="4915"/>
                  </a:cubicBezTo>
                  <a:cubicBezTo>
                    <a:pt x="8349" y="4884"/>
                    <a:pt x="10617" y="2395"/>
                    <a:pt x="11279" y="1576"/>
                  </a:cubicBezTo>
                  <a:cubicBezTo>
                    <a:pt x="10176" y="820"/>
                    <a:pt x="8948" y="253"/>
                    <a:pt x="7814" y="1"/>
                  </a:cubicBezTo>
                  <a:lnTo>
                    <a:pt x="7814" y="1"/>
                  </a:lnTo>
                  <a:cubicBezTo>
                    <a:pt x="7971" y="347"/>
                    <a:pt x="8097" y="694"/>
                    <a:pt x="8097" y="1103"/>
                  </a:cubicBezTo>
                  <a:cubicBezTo>
                    <a:pt x="8097" y="2427"/>
                    <a:pt x="6994" y="3529"/>
                    <a:pt x="5640" y="3529"/>
                  </a:cubicBezTo>
                  <a:cubicBezTo>
                    <a:pt x="4316" y="3529"/>
                    <a:pt x="3214" y="2427"/>
                    <a:pt x="3214" y="1103"/>
                  </a:cubicBezTo>
                  <a:cubicBezTo>
                    <a:pt x="3214" y="694"/>
                    <a:pt x="3277" y="347"/>
                    <a:pt x="3466"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2007" name="Google Shape;2007;p44"/>
          <p:cNvGrpSpPr/>
          <p:nvPr/>
        </p:nvGrpSpPr>
        <p:grpSpPr>
          <a:xfrm>
            <a:off x="8302604" y="5465632"/>
            <a:ext cx="468032" cy="433952"/>
            <a:chOff x="6543825" y="3202075"/>
            <a:chExt cx="296975" cy="275350"/>
          </a:xfrm>
        </p:grpSpPr>
        <p:sp>
          <p:nvSpPr>
            <p:cNvPr id="2008" name="Google Shape;2008;p44"/>
            <p:cNvSpPr/>
            <p:nvPr/>
          </p:nvSpPr>
          <p:spPr>
            <a:xfrm>
              <a:off x="6683250" y="3202075"/>
              <a:ext cx="17350" cy="43350"/>
            </a:xfrm>
            <a:custGeom>
              <a:rect b="b" l="l" r="r" t="t"/>
              <a:pathLst>
                <a:path extrusionOk="0" h="1734" w="694">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09" name="Google Shape;2009;p44"/>
            <p:cNvSpPr/>
            <p:nvPr/>
          </p:nvSpPr>
          <p:spPr>
            <a:xfrm>
              <a:off x="6613925" y="3236125"/>
              <a:ext cx="35475" cy="34700"/>
            </a:xfrm>
            <a:custGeom>
              <a:rect b="b" l="l" r="r" t="t"/>
              <a:pathLst>
                <a:path extrusionOk="0" h="1388" w="1419">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10" name="Google Shape;2010;p44"/>
            <p:cNvSpPr/>
            <p:nvPr/>
          </p:nvSpPr>
          <p:spPr>
            <a:xfrm>
              <a:off x="6734425" y="3236425"/>
              <a:ext cx="35475" cy="34400"/>
            </a:xfrm>
            <a:custGeom>
              <a:rect b="b" l="l" r="r" t="t"/>
              <a:pathLst>
                <a:path extrusionOk="0" h="1376" w="1419">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11" name="Google Shape;2011;p44"/>
            <p:cNvSpPr/>
            <p:nvPr/>
          </p:nvSpPr>
          <p:spPr>
            <a:xfrm>
              <a:off x="6805325" y="3322575"/>
              <a:ext cx="35475" cy="121325"/>
            </a:xfrm>
            <a:custGeom>
              <a:rect b="b" l="l" r="r" t="t"/>
              <a:pathLst>
                <a:path extrusionOk="0" h="4853" w="1419">
                  <a:moveTo>
                    <a:pt x="0" y="1"/>
                  </a:moveTo>
                  <a:lnTo>
                    <a:pt x="0" y="4852"/>
                  </a:lnTo>
                  <a:lnTo>
                    <a:pt x="1040" y="4852"/>
                  </a:lnTo>
                  <a:cubicBezTo>
                    <a:pt x="1261" y="4852"/>
                    <a:pt x="1418" y="4695"/>
                    <a:pt x="1418" y="4506"/>
                  </a:cubicBezTo>
                  <a:lnTo>
                    <a:pt x="1418" y="316"/>
                  </a:lnTo>
                  <a:cubicBezTo>
                    <a:pt x="1355" y="158"/>
                    <a:pt x="1198" y="1"/>
                    <a:pt x="1040"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12" name="Google Shape;2012;p44"/>
            <p:cNvSpPr/>
            <p:nvPr/>
          </p:nvSpPr>
          <p:spPr>
            <a:xfrm>
              <a:off x="6543825" y="3323275"/>
              <a:ext cx="35475" cy="121400"/>
            </a:xfrm>
            <a:custGeom>
              <a:rect b="b" l="l" r="r" t="t"/>
              <a:pathLst>
                <a:path extrusionOk="0" h="4856" w="1419">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13" name="Google Shape;2013;p44"/>
            <p:cNvSpPr/>
            <p:nvPr/>
          </p:nvSpPr>
          <p:spPr>
            <a:xfrm>
              <a:off x="6643075" y="3332025"/>
              <a:ext cx="143375" cy="104000"/>
            </a:xfrm>
            <a:custGeom>
              <a:rect b="b" l="l" r="r" t="t"/>
              <a:pathLst>
                <a:path extrusionOk="0" h="4160" w="5735">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14" name="Google Shape;2014;p44"/>
            <p:cNvSpPr/>
            <p:nvPr/>
          </p:nvSpPr>
          <p:spPr>
            <a:xfrm>
              <a:off x="6595025" y="3288700"/>
              <a:ext cx="175675" cy="188725"/>
            </a:xfrm>
            <a:custGeom>
              <a:rect b="b" l="l" r="r" t="t"/>
              <a:pathLst>
                <a:path extrusionOk="0" h="7549" w="7027">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2015" name="Google Shape;2015;p44"/>
          <p:cNvGrpSpPr/>
          <p:nvPr/>
        </p:nvGrpSpPr>
        <p:grpSpPr>
          <a:xfrm>
            <a:off x="8845246" y="1838630"/>
            <a:ext cx="466772" cy="466772"/>
            <a:chOff x="2037825" y="3254050"/>
            <a:chExt cx="296175" cy="296175"/>
          </a:xfrm>
        </p:grpSpPr>
        <p:sp>
          <p:nvSpPr>
            <p:cNvPr id="2016" name="Google Shape;2016;p44"/>
            <p:cNvSpPr/>
            <p:nvPr/>
          </p:nvSpPr>
          <p:spPr>
            <a:xfrm>
              <a:off x="2063825" y="3254050"/>
              <a:ext cx="86675" cy="86675"/>
            </a:xfrm>
            <a:custGeom>
              <a:rect b="b" l="l" r="r" t="t"/>
              <a:pathLst>
                <a:path extrusionOk="0" h="3467" w="3467">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17" name="Google Shape;2017;p44"/>
            <p:cNvSpPr/>
            <p:nvPr/>
          </p:nvSpPr>
          <p:spPr>
            <a:xfrm>
              <a:off x="2178025" y="3289500"/>
              <a:ext cx="104000" cy="67950"/>
            </a:xfrm>
            <a:custGeom>
              <a:rect b="b" l="l" r="r" t="t"/>
              <a:pathLst>
                <a:path extrusionOk="0" h="2718" w="416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18" name="Google Shape;2018;p44"/>
            <p:cNvSpPr/>
            <p:nvPr/>
          </p:nvSpPr>
          <p:spPr>
            <a:xfrm>
              <a:off x="2070125" y="3444225"/>
              <a:ext cx="106350" cy="69075"/>
            </a:xfrm>
            <a:custGeom>
              <a:rect b="b" l="l" r="r" t="t"/>
              <a:pathLst>
                <a:path extrusionOk="0" h="2763" w="4254">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19" name="Google Shape;2019;p44"/>
            <p:cNvSpPr/>
            <p:nvPr/>
          </p:nvSpPr>
          <p:spPr>
            <a:xfrm>
              <a:off x="2219775" y="3375350"/>
              <a:ext cx="89025" cy="85875"/>
            </a:xfrm>
            <a:custGeom>
              <a:rect b="b" l="l" r="r" t="t"/>
              <a:pathLst>
                <a:path extrusionOk="0" h="3435" w="3561">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20" name="Google Shape;2020;p44"/>
            <p:cNvSpPr/>
            <p:nvPr/>
          </p:nvSpPr>
          <p:spPr>
            <a:xfrm>
              <a:off x="2037825" y="3339125"/>
              <a:ext cx="138650" cy="88225"/>
            </a:xfrm>
            <a:custGeom>
              <a:rect b="b" l="l" r="r" t="t"/>
              <a:pathLst>
                <a:path extrusionOk="0" h="3529" w="5546">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21" name="Google Shape;2021;p44"/>
            <p:cNvSpPr/>
            <p:nvPr/>
          </p:nvSpPr>
          <p:spPr>
            <a:xfrm>
              <a:off x="2193775" y="3460400"/>
              <a:ext cx="140225" cy="89825"/>
            </a:xfrm>
            <a:custGeom>
              <a:rect b="b" l="l" r="r" t="t"/>
              <a:pathLst>
                <a:path extrusionOk="0" h="3593" w="5609">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2022" name="Google Shape;2022;p44"/>
          <p:cNvGrpSpPr/>
          <p:nvPr/>
        </p:nvGrpSpPr>
        <p:grpSpPr>
          <a:xfrm>
            <a:off x="8842763" y="2426852"/>
            <a:ext cx="471736" cy="465235"/>
            <a:chOff x="2034675" y="3617925"/>
            <a:chExt cx="299325" cy="295200"/>
          </a:xfrm>
        </p:grpSpPr>
        <p:sp>
          <p:nvSpPr>
            <p:cNvPr id="2023" name="Google Shape;2023;p44"/>
            <p:cNvSpPr/>
            <p:nvPr/>
          </p:nvSpPr>
          <p:spPr>
            <a:xfrm>
              <a:off x="2195350" y="3721900"/>
              <a:ext cx="69350" cy="33900"/>
            </a:xfrm>
            <a:custGeom>
              <a:rect b="b" l="l" r="r" t="t"/>
              <a:pathLst>
                <a:path extrusionOk="0" h="1356" w="2774">
                  <a:moveTo>
                    <a:pt x="1387" y="1"/>
                  </a:moveTo>
                  <a:cubicBezTo>
                    <a:pt x="631" y="1"/>
                    <a:pt x="1" y="631"/>
                    <a:pt x="1" y="1355"/>
                  </a:cubicBezTo>
                  <a:lnTo>
                    <a:pt x="2773" y="1355"/>
                  </a:lnTo>
                  <a:cubicBezTo>
                    <a:pt x="2773" y="599"/>
                    <a:pt x="2143" y="1"/>
                    <a:pt x="1387"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24" name="Google Shape;2024;p44"/>
            <p:cNvSpPr/>
            <p:nvPr/>
          </p:nvSpPr>
          <p:spPr>
            <a:xfrm>
              <a:off x="2211900" y="3669125"/>
              <a:ext cx="35475" cy="35475"/>
            </a:xfrm>
            <a:custGeom>
              <a:rect b="b" l="l" r="r" t="t"/>
              <a:pathLst>
                <a:path extrusionOk="0" h="1419" w="1419">
                  <a:moveTo>
                    <a:pt x="725" y="1"/>
                  </a:moveTo>
                  <a:cubicBezTo>
                    <a:pt x="315" y="1"/>
                    <a:pt x="0" y="316"/>
                    <a:pt x="0" y="725"/>
                  </a:cubicBezTo>
                  <a:cubicBezTo>
                    <a:pt x="0" y="1103"/>
                    <a:pt x="315" y="1418"/>
                    <a:pt x="725" y="1418"/>
                  </a:cubicBezTo>
                  <a:cubicBezTo>
                    <a:pt x="1103" y="1418"/>
                    <a:pt x="1418" y="1103"/>
                    <a:pt x="1418" y="725"/>
                  </a:cubicBezTo>
                  <a:cubicBezTo>
                    <a:pt x="1418" y="316"/>
                    <a:pt x="1103" y="1"/>
                    <a:pt x="725"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25" name="Google Shape;2025;p44"/>
            <p:cNvSpPr/>
            <p:nvPr/>
          </p:nvSpPr>
          <p:spPr>
            <a:xfrm>
              <a:off x="2125250" y="3617925"/>
              <a:ext cx="208750" cy="208750"/>
            </a:xfrm>
            <a:custGeom>
              <a:rect b="b" l="l" r="r" t="t"/>
              <a:pathLst>
                <a:path extrusionOk="0" h="8350" w="8350">
                  <a:moveTo>
                    <a:pt x="4128" y="1387"/>
                  </a:moveTo>
                  <a:cubicBezTo>
                    <a:pt x="4884" y="1387"/>
                    <a:pt x="5514" y="2017"/>
                    <a:pt x="5514" y="2773"/>
                  </a:cubicBezTo>
                  <a:cubicBezTo>
                    <a:pt x="5514" y="3120"/>
                    <a:pt x="5357" y="3466"/>
                    <a:pt x="5136" y="3718"/>
                  </a:cubicBezTo>
                  <a:cubicBezTo>
                    <a:pt x="5766" y="4065"/>
                    <a:pt x="6176" y="4727"/>
                    <a:pt x="6176" y="5514"/>
                  </a:cubicBezTo>
                  <a:lnTo>
                    <a:pt x="6176" y="5892"/>
                  </a:lnTo>
                  <a:lnTo>
                    <a:pt x="6270" y="5892"/>
                  </a:lnTo>
                  <a:cubicBezTo>
                    <a:pt x="6270" y="6081"/>
                    <a:pt x="6113" y="6239"/>
                    <a:pt x="5924" y="6239"/>
                  </a:cubicBezTo>
                  <a:lnTo>
                    <a:pt x="2458" y="6239"/>
                  </a:lnTo>
                  <a:cubicBezTo>
                    <a:pt x="2238" y="6239"/>
                    <a:pt x="2080" y="6081"/>
                    <a:pt x="2080" y="5892"/>
                  </a:cubicBezTo>
                  <a:lnTo>
                    <a:pt x="2080" y="5514"/>
                  </a:lnTo>
                  <a:cubicBezTo>
                    <a:pt x="2080" y="4727"/>
                    <a:pt x="2521" y="4065"/>
                    <a:pt x="3151" y="3718"/>
                  </a:cubicBezTo>
                  <a:cubicBezTo>
                    <a:pt x="2931" y="3466"/>
                    <a:pt x="2773" y="3120"/>
                    <a:pt x="2773" y="2773"/>
                  </a:cubicBezTo>
                  <a:cubicBezTo>
                    <a:pt x="2773" y="2017"/>
                    <a:pt x="3403" y="1387"/>
                    <a:pt x="4128" y="1387"/>
                  </a:cubicBezTo>
                  <a:close/>
                  <a:moveTo>
                    <a:pt x="4191" y="1"/>
                  </a:moveTo>
                  <a:cubicBezTo>
                    <a:pt x="1891" y="1"/>
                    <a:pt x="1" y="1860"/>
                    <a:pt x="1" y="4191"/>
                  </a:cubicBezTo>
                  <a:cubicBezTo>
                    <a:pt x="1" y="6522"/>
                    <a:pt x="1860" y="8350"/>
                    <a:pt x="4191" y="8350"/>
                  </a:cubicBezTo>
                  <a:cubicBezTo>
                    <a:pt x="6459" y="8350"/>
                    <a:pt x="8350" y="6522"/>
                    <a:pt x="8350" y="4191"/>
                  </a:cubicBezTo>
                  <a:cubicBezTo>
                    <a:pt x="8350" y="1860"/>
                    <a:pt x="6459" y="1"/>
                    <a:pt x="4191"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26" name="Google Shape;2026;p44"/>
            <p:cNvSpPr/>
            <p:nvPr/>
          </p:nvSpPr>
          <p:spPr>
            <a:xfrm>
              <a:off x="2107150" y="3771525"/>
              <a:ext cx="73275" cy="72475"/>
            </a:xfrm>
            <a:custGeom>
              <a:rect b="b" l="l" r="r" t="t"/>
              <a:pathLst>
                <a:path extrusionOk="0" h="2899" w="2931">
                  <a:moveTo>
                    <a:pt x="504" y="0"/>
                  </a:moveTo>
                  <a:lnTo>
                    <a:pt x="378" y="126"/>
                  </a:lnTo>
                  <a:cubicBezTo>
                    <a:pt x="0" y="536"/>
                    <a:pt x="0" y="1198"/>
                    <a:pt x="378" y="1576"/>
                  </a:cubicBezTo>
                  <a:lnTo>
                    <a:pt x="1355" y="2584"/>
                  </a:lnTo>
                  <a:cubicBezTo>
                    <a:pt x="1576" y="2773"/>
                    <a:pt x="1828" y="2899"/>
                    <a:pt x="2111" y="2899"/>
                  </a:cubicBezTo>
                  <a:cubicBezTo>
                    <a:pt x="2395" y="2899"/>
                    <a:pt x="2678" y="2773"/>
                    <a:pt x="2867" y="2584"/>
                  </a:cubicBezTo>
                  <a:lnTo>
                    <a:pt x="2930" y="2458"/>
                  </a:lnTo>
                  <a:cubicBezTo>
                    <a:pt x="1828" y="1985"/>
                    <a:pt x="977" y="1071"/>
                    <a:pt x="504"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27" name="Google Shape;2027;p44"/>
            <p:cNvSpPr/>
            <p:nvPr/>
          </p:nvSpPr>
          <p:spPr>
            <a:xfrm>
              <a:off x="2034675" y="3816425"/>
              <a:ext cx="100050" cy="96700"/>
            </a:xfrm>
            <a:custGeom>
              <a:rect b="b" l="l" r="r" t="t"/>
              <a:pathLst>
                <a:path extrusionOk="0" h="3868" w="4002">
                  <a:moveTo>
                    <a:pt x="2521" y="0"/>
                  </a:moveTo>
                  <a:lnTo>
                    <a:pt x="410" y="2111"/>
                  </a:lnTo>
                  <a:cubicBezTo>
                    <a:pt x="1" y="2520"/>
                    <a:pt x="1" y="3182"/>
                    <a:pt x="410" y="3560"/>
                  </a:cubicBezTo>
                  <a:cubicBezTo>
                    <a:pt x="599" y="3765"/>
                    <a:pt x="867" y="3867"/>
                    <a:pt x="1135" y="3867"/>
                  </a:cubicBezTo>
                  <a:cubicBezTo>
                    <a:pt x="1403" y="3867"/>
                    <a:pt x="1671" y="3765"/>
                    <a:pt x="1860" y="3560"/>
                  </a:cubicBezTo>
                  <a:lnTo>
                    <a:pt x="4002" y="1449"/>
                  </a:lnTo>
                  <a:cubicBezTo>
                    <a:pt x="3907" y="1418"/>
                    <a:pt x="3844" y="1323"/>
                    <a:pt x="3750" y="1260"/>
                  </a:cubicBezTo>
                  <a:lnTo>
                    <a:pt x="2773" y="252"/>
                  </a:lnTo>
                  <a:cubicBezTo>
                    <a:pt x="2679" y="189"/>
                    <a:pt x="2616" y="95"/>
                    <a:pt x="2521"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2028" name="Google Shape;2028;p44"/>
          <p:cNvGrpSpPr/>
          <p:nvPr/>
        </p:nvGrpSpPr>
        <p:grpSpPr>
          <a:xfrm>
            <a:off x="8845246" y="3022022"/>
            <a:ext cx="466772" cy="465511"/>
            <a:chOff x="2037825" y="3981825"/>
            <a:chExt cx="296175" cy="295375"/>
          </a:xfrm>
        </p:grpSpPr>
        <p:sp>
          <p:nvSpPr>
            <p:cNvPr id="2029" name="Google Shape;2029;p44"/>
            <p:cNvSpPr/>
            <p:nvPr/>
          </p:nvSpPr>
          <p:spPr>
            <a:xfrm>
              <a:off x="2072500" y="4085775"/>
              <a:ext cx="88225" cy="86675"/>
            </a:xfrm>
            <a:custGeom>
              <a:rect b="b" l="l" r="r" t="t"/>
              <a:pathLst>
                <a:path extrusionOk="0" h="3467" w="3529">
                  <a:moveTo>
                    <a:pt x="1764" y="1"/>
                  </a:moveTo>
                  <a:cubicBezTo>
                    <a:pt x="819" y="1"/>
                    <a:pt x="0" y="788"/>
                    <a:pt x="0" y="1734"/>
                  </a:cubicBezTo>
                  <a:cubicBezTo>
                    <a:pt x="0" y="2679"/>
                    <a:pt x="819" y="3466"/>
                    <a:pt x="1764" y="3466"/>
                  </a:cubicBezTo>
                  <a:cubicBezTo>
                    <a:pt x="2709" y="3466"/>
                    <a:pt x="3529" y="2679"/>
                    <a:pt x="3529" y="1734"/>
                  </a:cubicBezTo>
                  <a:cubicBezTo>
                    <a:pt x="3529" y="788"/>
                    <a:pt x="2741" y="1"/>
                    <a:pt x="1764"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30" name="Google Shape;2030;p44"/>
            <p:cNvSpPr/>
            <p:nvPr/>
          </p:nvSpPr>
          <p:spPr>
            <a:xfrm>
              <a:off x="2176450" y="3981825"/>
              <a:ext cx="157550" cy="155975"/>
            </a:xfrm>
            <a:custGeom>
              <a:rect b="b" l="l" r="r" t="t"/>
              <a:pathLst>
                <a:path extrusionOk="0" h="6239" w="6302">
                  <a:moveTo>
                    <a:pt x="3151" y="1733"/>
                  </a:moveTo>
                  <a:cubicBezTo>
                    <a:pt x="3372" y="1733"/>
                    <a:pt x="3529" y="1890"/>
                    <a:pt x="3529" y="2079"/>
                  </a:cubicBezTo>
                  <a:cubicBezTo>
                    <a:pt x="3529" y="2268"/>
                    <a:pt x="3372" y="2426"/>
                    <a:pt x="3151" y="2426"/>
                  </a:cubicBezTo>
                  <a:cubicBezTo>
                    <a:pt x="2962" y="2426"/>
                    <a:pt x="2805" y="2268"/>
                    <a:pt x="2805" y="2079"/>
                  </a:cubicBezTo>
                  <a:cubicBezTo>
                    <a:pt x="2805" y="1890"/>
                    <a:pt x="2962" y="1733"/>
                    <a:pt x="3151" y="1733"/>
                  </a:cubicBezTo>
                  <a:close/>
                  <a:moveTo>
                    <a:pt x="3151" y="2773"/>
                  </a:moveTo>
                  <a:cubicBezTo>
                    <a:pt x="3372" y="2773"/>
                    <a:pt x="3529" y="2930"/>
                    <a:pt x="3529" y="3151"/>
                  </a:cubicBezTo>
                  <a:lnTo>
                    <a:pt x="3529" y="4505"/>
                  </a:lnTo>
                  <a:cubicBezTo>
                    <a:pt x="3529" y="4726"/>
                    <a:pt x="3372" y="4883"/>
                    <a:pt x="3151" y="4883"/>
                  </a:cubicBezTo>
                  <a:cubicBezTo>
                    <a:pt x="2962" y="4883"/>
                    <a:pt x="2805" y="4726"/>
                    <a:pt x="2805" y="4505"/>
                  </a:cubicBezTo>
                  <a:lnTo>
                    <a:pt x="2805" y="3151"/>
                  </a:lnTo>
                  <a:cubicBezTo>
                    <a:pt x="2805" y="2930"/>
                    <a:pt x="2962" y="2773"/>
                    <a:pt x="3151" y="2773"/>
                  </a:cubicBezTo>
                  <a:close/>
                  <a:moveTo>
                    <a:pt x="3151" y="0"/>
                  </a:moveTo>
                  <a:cubicBezTo>
                    <a:pt x="1418" y="0"/>
                    <a:pt x="64" y="1418"/>
                    <a:pt x="64" y="3088"/>
                  </a:cubicBezTo>
                  <a:cubicBezTo>
                    <a:pt x="64" y="3655"/>
                    <a:pt x="158" y="4159"/>
                    <a:pt x="442" y="4631"/>
                  </a:cubicBezTo>
                  <a:lnTo>
                    <a:pt x="64" y="5765"/>
                  </a:lnTo>
                  <a:cubicBezTo>
                    <a:pt x="1" y="5892"/>
                    <a:pt x="64" y="6018"/>
                    <a:pt x="127" y="6112"/>
                  </a:cubicBezTo>
                  <a:cubicBezTo>
                    <a:pt x="190" y="6207"/>
                    <a:pt x="379" y="6238"/>
                    <a:pt x="473" y="6238"/>
                  </a:cubicBezTo>
                  <a:lnTo>
                    <a:pt x="1796" y="5923"/>
                  </a:lnTo>
                  <a:cubicBezTo>
                    <a:pt x="2206" y="6175"/>
                    <a:pt x="2679" y="6238"/>
                    <a:pt x="3214" y="6238"/>
                  </a:cubicBezTo>
                  <a:cubicBezTo>
                    <a:pt x="4947" y="6238"/>
                    <a:pt x="6302" y="4820"/>
                    <a:pt x="6302" y="3119"/>
                  </a:cubicBezTo>
                  <a:cubicBezTo>
                    <a:pt x="6270" y="1418"/>
                    <a:pt x="4884" y="0"/>
                    <a:pt x="3151"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31" name="Google Shape;2031;p44"/>
            <p:cNvSpPr/>
            <p:nvPr/>
          </p:nvSpPr>
          <p:spPr>
            <a:xfrm>
              <a:off x="2037825" y="4168475"/>
              <a:ext cx="157550" cy="108725"/>
            </a:xfrm>
            <a:custGeom>
              <a:rect b="b" l="l" r="r" t="t"/>
              <a:pathLst>
                <a:path extrusionOk="0" h="4349" w="6302">
                  <a:moveTo>
                    <a:pt x="1356" y="1"/>
                  </a:moveTo>
                  <a:cubicBezTo>
                    <a:pt x="568" y="568"/>
                    <a:pt x="1" y="1513"/>
                    <a:pt x="1" y="2553"/>
                  </a:cubicBezTo>
                  <a:lnTo>
                    <a:pt x="1" y="3970"/>
                  </a:lnTo>
                  <a:cubicBezTo>
                    <a:pt x="1" y="4222"/>
                    <a:pt x="158" y="4348"/>
                    <a:pt x="347" y="4348"/>
                  </a:cubicBezTo>
                  <a:lnTo>
                    <a:pt x="5955" y="4348"/>
                  </a:lnTo>
                  <a:cubicBezTo>
                    <a:pt x="6144" y="4348"/>
                    <a:pt x="6302" y="4191"/>
                    <a:pt x="6302" y="3970"/>
                  </a:cubicBezTo>
                  <a:lnTo>
                    <a:pt x="6302" y="2553"/>
                  </a:lnTo>
                  <a:cubicBezTo>
                    <a:pt x="6302" y="1513"/>
                    <a:pt x="5798" y="599"/>
                    <a:pt x="4947" y="1"/>
                  </a:cubicBezTo>
                  <a:cubicBezTo>
                    <a:pt x="4538" y="505"/>
                    <a:pt x="3844" y="820"/>
                    <a:pt x="3151" y="820"/>
                  </a:cubicBezTo>
                  <a:cubicBezTo>
                    <a:pt x="2427" y="820"/>
                    <a:pt x="1765" y="505"/>
                    <a:pt x="1356"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2032" name="Google Shape;2032;p44"/>
          <p:cNvGrpSpPr/>
          <p:nvPr/>
        </p:nvGrpSpPr>
        <p:grpSpPr>
          <a:xfrm>
            <a:off x="7091937" y="3683777"/>
            <a:ext cx="466772" cy="381116"/>
            <a:chOff x="3860400" y="3254050"/>
            <a:chExt cx="296175" cy="241825"/>
          </a:xfrm>
        </p:grpSpPr>
        <p:sp>
          <p:nvSpPr>
            <p:cNvPr id="2033" name="Google Shape;2033;p44"/>
            <p:cNvSpPr/>
            <p:nvPr/>
          </p:nvSpPr>
          <p:spPr>
            <a:xfrm>
              <a:off x="4112425" y="3358025"/>
              <a:ext cx="44150" cy="18125"/>
            </a:xfrm>
            <a:custGeom>
              <a:rect b="b" l="l" r="r" t="t"/>
              <a:pathLst>
                <a:path extrusionOk="0" h="725" w="1766">
                  <a:moveTo>
                    <a:pt x="347" y="0"/>
                  </a:moveTo>
                  <a:cubicBezTo>
                    <a:pt x="158" y="0"/>
                    <a:pt x="1" y="158"/>
                    <a:pt x="1" y="378"/>
                  </a:cubicBezTo>
                  <a:cubicBezTo>
                    <a:pt x="1" y="567"/>
                    <a:pt x="158" y="725"/>
                    <a:pt x="347" y="725"/>
                  </a:cubicBezTo>
                  <a:lnTo>
                    <a:pt x="1419" y="725"/>
                  </a:lnTo>
                  <a:cubicBezTo>
                    <a:pt x="1608" y="725"/>
                    <a:pt x="1765" y="567"/>
                    <a:pt x="1765" y="378"/>
                  </a:cubicBezTo>
                  <a:cubicBezTo>
                    <a:pt x="1734" y="158"/>
                    <a:pt x="1608" y="0"/>
                    <a:pt x="1419"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34" name="Google Shape;2034;p44"/>
            <p:cNvSpPr/>
            <p:nvPr/>
          </p:nvSpPr>
          <p:spPr>
            <a:xfrm>
              <a:off x="4102200" y="3393475"/>
              <a:ext cx="37050" cy="33875"/>
            </a:xfrm>
            <a:custGeom>
              <a:rect b="b" l="l" r="r" t="t"/>
              <a:pathLst>
                <a:path extrusionOk="0" h="1355" w="1482">
                  <a:moveTo>
                    <a:pt x="394" y="0"/>
                  </a:moveTo>
                  <a:cubicBezTo>
                    <a:pt x="308" y="0"/>
                    <a:pt x="221" y="32"/>
                    <a:pt x="158" y="95"/>
                  </a:cubicBezTo>
                  <a:cubicBezTo>
                    <a:pt x="0" y="221"/>
                    <a:pt x="0" y="410"/>
                    <a:pt x="158" y="567"/>
                  </a:cubicBezTo>
                  <a:lnTo>
                    <a:pt x="882" y="1260"/>
                  </a:lnTo>
                  <a:cubicBezTo>
                    <a:pt x="945" y="1323"/>
                    <a:pt x="1032" y="1355"/>
                    <a:pt x="1119" y="1355"/>
                  </a:cubicBezTo>
                  <a:cubicBezTo>
                    <a:pt x="1205" y="1355"/>
                    <a:pt x="1292" y="1323"/>
                    <a:pt x="1355" y="1260"/>
                  </a:cubicBezTo>
                  <a:cubicBezTo>
                    <a:pt x="1481" y="1134"/>
                    <a:pt x="1481" y="914"/>
                    <a:pt x="1355" y="788"/>
                  </a:cubicBezTo>
                  <a:lnTo>
                    <a:pt x="630" y="95"/>
                  </a:lnTo>
                  <a:cubicBezTo>
                    <a:pt x="567" y="32"/>
                    <a:pt x="481" y="0"/>
                    <a:pt x="394"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35" name="Google Shape;2035;p44"/>
            <p:cNvSpPr/>
            <p:nvPr/>
          </p:nvSpPr>
          <p:spPr>
            <a:xfrm>
              <a:off x="4103775" y="3306025"/>
              <a:ext cx="35475" cy="34500"/>
            </a:xfrm>
            <a:custGeom>
              <a:rect b="b" l="l" r="r" t="t"/>
              <a:pathLst>
                <a:path extrusionOk="0" h="1380" w="1419">
                  <a:moveTo>
                    <a:pt x="1056" y="1"/>
                  </a:moveTo>
                  <a:cubicBezTo>
                    <a:pt x="969" y="1"/>
                    <a:pt x="882" y="32"/>
                    <a:pt x="819" y="96"/>
                  </a:cubicBezTo>
                  <a:lnTo>
                    <a:pt x="95" y="789"/>
                  </a:lnTo>
                  <a:cubicBezTo>
                    <a:pt x="0" y="915"/>
                    <a:pt x="0" y="1135"/>
                    <a:pt x="95" y="1261"/>
                  </a:cubicBezTo>
                  <a:cubicBezTo>
                    <a:pt x="158" y="1340"/>
                    <a:pt x="252" y="1379"/>
                    <a:pt x="343" y="1379"/>
                  </a:cubicBezTo>
                  <a:cubicBezTo>
                    <a:pt x="434" y="1379"/>
                    <a:pt x="520" y="1340"/>
                    <a:pt x="567" y="1261"/>
                  </a:cubicBezTo>
                  <a:lnTo>
                    <a:pt x="1292" y="568"/>
                  </a:lnTo>
                  <a:cubicBezTo>
                    <a:pt x="1418" y="442"/>
                    <a:pt x="1418" y="190"/>
                    <a:pt x="1292" y="96"/>
                  </a:cubicBezTo>
                  <a:cubicBezTo>
                    <a:pt x="1229" y="32"/>
                    <a:pt x="1142" y="1"/>
                    <a:pt x="1056"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36" name="Google Shape;2036;p44"/>
            <p:cNvSpPr/>
            <p:nvPr/>
          </p:nvSpPr>
          <p:spPr>
            <a:xfrm>
              <a:off x="3860400" y="3306025"/>
              <a:ext cx="105550" cy="104800"/>
            </a:xfrm>
            <a:custGeom>
              <a:rect b="b" l="l" r="r" t="t"/>
              <a:pathLst>
                <a:path extrusionOk="0" h="4192" w="4222">
                  <a:moveTo>
                    <a:pt x="2489" y="1"/>
                  </a:moveTo>
                  <a:cubicBezTo>
                    <a:pt x="2048" y="1"/>
                    <a:pt x="1639" y="285"/>
                    <a:pt x="1481" y="726"/>
                  </a:cubicBezTo>
                  <a:lnTo>
                    <a:pt x="1418" y="726"/>
                  </a:lnTo>
                  <a:cubicBezTo>
                    <a:pt x="662" y="726"/>
                    <a:pt x="0" y="1356"/>
                    <a:pt x="0" y="2080"/>
                  </a:cubicBezTo>
                  <a:cubicBezTo>
                    <a:pt x="0" y="2836"/>
                    <a:pt x="630" y="3467"/>
                    <a:pt x="1418" y="3467"/>
                  </a:cubicBezTo>
                  <a:lnTo>
                    <a:pt x="1481" y="3467"/>
                  </a:lnTo>
                  <a:cubicBezTo>
                    <a:pt x="1639" y="3845"/>
                    <a:pt x="2017" y="4191"/>
                    <a:pt x="2489" y="4191"/>
                  </a:cubicBezTo>
                  <a:lnTo>
                    <a:pt x="4222" y="4191"/>
                  </a:lnTo>
                  <a:lnTo>
                    <a:pt x="4222"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37" name="Google Shape;2037;p44"/>
            <p:cNvSpPr/>
            <p:nvPr/>
          </p:nvSpPr>
          <p:spPr>
            <a:xfrm>
              <a:off x="4050225" y="3254050"/>
              <a:ext cx="35450" cy="208750"/>
            </a:xfrm>
            <a:custGeom>
              <a:rect b="b" l="l" r="r" t="t"/>
              <a:pathLst>
                <a:path extrusionOk="0" h="8350" w="1418">
                  <a:moveTo>
                    <a:pt x="725" y="1"/>
                  </a:moveTo>
                  <a:cubicBezTo>
                    <a:pt x="315" y="1"/>
                    <a:pt x="0" y="316"/>
                    <a:pt x="0" y="694"/>
                  </a:cubicBezTo>
                  <a:lnTo>
                    <a:pt x="0" y="7625"/>
                  </a:lnTo>
                  <a:cubicBezTo>
                    <a:pt x="0" y="8034"/>
                    <a:pt x="315" y="8349"/>
                    <a:pt x="725" y="8349"/>
                  </a:cubicBezTo>
                  <a:cubicBezTo>
                    <a:pt x="1134" y="8286"/>
                    <a:pt x="1418" y="8003"/>
                    <a:pt x="1418" y="7625"/>
                  </a:cubicBezTo>
                  <a:lnTo>
                    <a:pt x="1418" y="694"/>
                  </a:lnTo>
                  <a:cubicBezTo>
                    <a:pt x="1418" y="316"/>
                    <a:pt x="1103" y="1"/>
                    <a:pt x="725"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38" name="Google Shape;2038;p44"/>
            <p:cNvSpPr/>
            <p:nvPr/>
          </p:nvSpPr>
          <p:spPr>
            <a:xfrm>
              <a:off x="3912375" y="3426550"/>
              <a:ext cx="51225" cy="69325"/>
            </a:xfrm>
            <a:custGeom>
              <a:rect b="b" l="l" r="r" t="t"/>
              <a:pathLst>
                <a:path extrusionOk="0" h="2773" w="2049">
                  <a:moveTo>
                    <a:pt x="1" y="0"/>
                  </a:moveTo>
                  <a:lnTo>
                    <a:pt x="1" y="1764"/>
                  </a:lnTo>
                  <a:cubicBezTo>
                    <a:pt x="1" y="2363"/>
                    <a:pt x="473" y="2773"/>
                    <a:pt x="1040" y="2773"/>
                  </a:cubicBezTo>
                  <a:cubicBezTo>
                    <a:pt x="1607" y="2773"/>
                    <a:pt x="2048" y="2300"/>
                    <a:pt x="2048" y="1764"/>
                  </a:cubicBezTo>
                  <a:lnTo>
                    <a:pt x="2048" y="32"/>
                  </a:lnTo>
                  <a:lnTo>
                    <a:pt x="316" y="32"/>
                  </a:lnTo>
                  <a:cubicBezTo>
                    <a:pt x="253" y="32"/>
                    <a:pt x="127" y="32"/>
                    <a:pt x="1"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39" name="Google Shape;2039;p44"/>
            <p:cNvSpPr/>
            <p:nvPr/>
          </p:nvSpPr>
          <p:spPr>
            <a:xfrm>
              <a:off x="3982475" y="3275325"/>
              <a:ext cx="52000" cy="163850"/>
            </a:xfrm>
            <a:custGeom>
              <a:rect b="b" l="l" r="r" t="t"/>
              <a:pathLst>
                <a:path extrusionOk="0" h="6554" w="2080">
                  <a:moveTo>
                    <a:pt x="2080" y="0"/>
                  </a:moveTo>
                  <a:lnTo>
                    <a:pt x="1765" y="315"/>
                  </a:lnTo>
                  <a:cubicBezTo>
                    <a:pt x="1292" y="788"/>
                    <a:pt x="662" y="1071"/>
                    <a:pt x="1" y="1166"/>
                  </a:cubicBezTo>
                  <a:lnTo>
                    <a:pt x="1" y="5419"/>
                  </a:lnTo>
                  <a:cubicBezTo>
                    <a:pt x="662" y="5482"/>
                    <a:pt x="1292" y="5766"/>
                    <a:pt x="1765" y="6238"/>
                  </a:cubicBezTo>
                  <a:lnTo>
                    <a:pt x="2080" y="6553"/>
                  </a:lnTo>
                  <a:lnTo>
                    <a:pt x="2080"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2040" name="Google Shape;2040;p44"/>
          <p:cNvGrpSpPr/>
          <p:nvPr/>
        </p:nvGrpSpPr>
        <p:grpSpPr>
          <a:xfrm>
            <a:off x="7091305" y="4238270"/>
            <a:ext cx="468032" cy="466772"/>
            <a:chOff x="3859600" y="3591950"/>
            <a:chExt cx="296975" cy="296175"/>
          </a:xfrm>
        </p:grpSpPr>
        <p:sp>
          <p:nvSpPr>
            <p:cNvPr id="2041" name="Google Shape;2041;p44"/>
            <p:cNvSpPr/>
            <p:nvPr/>
          </p:nvSpPr>
          <p:spPr>
            <a:xfrm>
              <a:off x="4034450" y="3766000"/>
              <a:ext cx="122125" cy="122125"/>
            </a:xfrm>
            <a:custGeom>
              <a:rect b="b" l="l" r="r" t="t"/>
              <a:pathLst>
                <a:path extrusionOk="0" h="4885" w="4885">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42" name="Google Shape;2042;p44"/>
            <p:cNvSpPr/>
            <p:nvPr/>
          </p:nvSpPr>
          <p:spPr>
            <a:xfrm>
              <a:off x="3860400" y="3679375"/>
              <a:ext cx="260725" cy="173300"/>
            </a:xfrm>
            <a:custGeom>
              <a:rect b="b" l="l" r="r" t="t"/>
              <a:pathLst>
                <a:path extrusionOk="0" h="6932" w="10429">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43" name="Google Shape;2043;p44"/>
            <p:cNvSpPr/>
            <p:nvPr/>
          </p:nvSpPr>
          <p:spPr>
            <a:xfrm>
              <a:off x="3859600" y="3591950"/>
              <a:ext cx="261525" cy="70900"/>
            </a:xfrm>
            <a:custGeom>
              <a:rect b="b" l="l" r="r" t="t"/>
              <a:pathLst>
                <a:path extrusionOk="0" h="2836" w="10461">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2044" name="Google Shape;2044;p44"/>
          <p:cNvGrpSpPr/>
          <p:nvPr/>
        </p:nvGrpSpPr>
        <p:grpSpPr>
          <a:xfrm>
            <a:off x="7091937" y="4873049"/>
            <a:ext cx="466772" cy="466772"/>
            <a:chOff x="3860400" y="3955025"/>
            <a:chExt cx="296175" cy="296175"/>
          </a:xfrm>
        </p:grpSpPr>
        <p:sp>
          <p:nvSpPr>
            <p:cNvPr id="2045" name="Google Shape;2045;p44"/>
            <p:cNvSpPr/>
            <p:nvPr/>
          </p:nvSpPr>
          <p:spPr>
            <a:xfrm>
              <a:off x="3973825" y="3955025"/>
              <a:ext cx="68525" cy="68550"/>
            </a:xfrm>
            <a:custGeom>
              <a:rect b="b" l="l" r="r" t="t"/>
              <a:pathLst>
                <a:path extrusionOk="0" h="2742" w="2741">
                  <a:moveTo>
                    <a:pt x="1355" y="1"/>
                  </a:moveTo>
                  <a:cubicBezTo>
                    <a:pt x="630" y="1"/>
                    <a:pt x="0" y="631"/>
                    <a:pt x="0" y="1387"/>
                  </a:cubicBezTo>
                  <a:cubicBezTo>
                    <a:pt x="0" y="2112"/>
                    <a:pt x="630" y="2742"/>
                    <a:pt x="1355" y="2742"/>
                  </a:cubicBezTo>
                  <a:cubicBezTo>
                    <a:pt x="2111" y="2742"/>
                    <a:pt x="2741" y="2112"/>
                    <a:pt x="2741" y="1387"/>
                  </a:cubicBezTo>
                  <a:cubicBezTo>
                    <a:pt x="2741" y="631"/>
                    <a:pt x="2142" y="1"/>
                    <a:pt x="1355"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46" name="Google Shape;2046;p44"/>
            <p:cNvSpPr/>
            <p:nvPr/>
          </p:nvSpPr>
          <p:spPr>
            <a:xfrm>
              <a:off x="3947025" y="4021975"/>
              <a:ext cx="122125" cy="71700"/>
            </a:xfrm>
            <a:custGeom>
              <a:rect b="b" l="l" r="r" t="t"/>
              <a:pathLst>
                <a:path extrusionOk="0" h="2868" w="4885">
                  <a:moveTo>
                    <a:pt x="820" y="1"/>
                  </a:moveTo>
                  <a:cubicBezTo>
                    <a:pt x="316" y="442"/>
                    <a:pt x="1" y="1104"/>
                    <a:pt x="1" y="1797"/>
                  </a:cubicBezTo>
                  <a:lnTo>
                    <a:pt x="1" y="2521"/>
                  </a:lnTo>
                  <a:cubicBezTo>
                    <a:pt x="1" y="2710"/>
                    <a:pt x="158" y="2868"/>
                    <a:pt x="347" y="2868"/>
                  </a:cubicBezTo>
                  <a:lnTo>
                    <a:pt x="4506" y="2868"/>
                  </a:lnTo>
                  <a:cubicBezTo>
                    <a:pt x="4727" y="2868"/>
                    <a:pt x="4884" y="2710"/>
                    <a:pt x="4884" y="2521"/>
                  </a:cubicBezTo>
                  <a:lnTo>
                    <a:pt x="4884" y="1860"/>
                  </a:lnTo>
                  <a:cubicBezTo>
                    <a:pt x="4884" y="1135"/>
                    <a:pt x="4569" y="473"/>
                    <a:pt x="4034" y="32"/>
                  </a:cubicBezTo>
                  <a:cubicBezTo>
                    <a:pt x="3655" y="473"/>
                    <a:pt x="3120" y="788"/>
                    <a:pt x="2427" y="788"/>
                  </a:cubicBezTo>
                  <a:cubicBezTo>
                    <a:pt x="1797" y="788"/>
                    <a:pt x="1198" y="473"/>
                    <a:pt x="820"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47" name="Google Shape;2047;p44"/>
            <p:cNvSpPr/>
            <p:nvPr/>
          </p:nvSpPr>
          <p:spPr>
            <a:xfrm>
              <a:off x="4086450" y="4145650"/>
              <a:ext cx="70125" cy="104775"/>
            </a:xfrm>
            <a:custGeom>
              <a:rect b="b" l="l" r="r" t="t"/>
              <a:pathLst>
                <a:path extrusionOk="0" h="4191" w="2805">
                  <a:moveTo>
                    <a:pt x="0" y="0"/>
                  </a:moveTo>
                  <a:lnTo>
                    <a:pt x="0" y="4190"/>
                  </a:lnTo>
                  <a:lnTo>
                    <a:pt x="2458" y="4190"/>
                  </a:lnTo>
                  <a:cubicBezTo>
                    <a:pt x="2647" y="4190"/>
                    <a:pt x="2804" y="4033"/>
                    <a:pt x="2804" y="3844"/>
                  </a:cubicBezTo>
                  <a:lnTo>
                    <a:pt x="2804" y="315"/>
                  </a:lnTo>
                  <a:cubicBezTo>
                    <a:pt x="2773" y="158"/>
                    <a:pt x="2647" y="0"/>
                    <a:pt x="2458"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48" name="Google Shape;2048;p44"/>
            <p:cNvSpPr/>
            <p:nvPr/>
          </p:nvSpPr>
          <p:spPr>
            <a:xfrm>
              <a:off x="3860400" y="4180300"/>
              <a:ext cx="70125" cy="70125"/>
            </a:xfrm>
            <a:custGeom>
              <a:rect b="b" l="l" r="r" t="t"/>
              <a:pathLst>
                <a:path extrusionOk="0" h="2805" w="2805">
                  <a:moveTo>
                    <a:pt x="347" y="0"/>
                  </a:moveTo>
                  <a:cubicBezTo>
                    <a:pt x="158" y="0"/>
                    <a:pt x="0" y="189"/>
                    <a:pt x="0" y="347"/>
                  </a:cubicBezTo>
                  <a:lnTo>
                    <a:pt x="0" y="2458"/>
                  </a:lnTo>
                  <a:cubicBezTo>
                    <a:pt x="0" y="2678"/>
                    <a:pt x="158" y="2804"/>
                    <a:pt x="347" y="2804"/>
                  </a:cubicBezTo>
                  <a:lnTo>
                    <a:pt x="2804" y="2804"/>
                  </a:lnTo>
                  <a:lnTo>
                    <a:pt x="2804"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49" name="Google Shape;2049;p44"/>
            <p:cNvSpPr/>
            <p:nvPr/>
          </p:nvSpPr>
          <p:spPr>
            <a:xfrm>
              <a:off x="3947025" y="4111775"/>
              <a:ext cx="122125" cy="139425"/>
            </a:xfrm>
            <a:custGeom>
              <a:rect b="b" l="l" r="r" t="t"/>
              <a:pathLst>
                <a:path extrusionOk="0" h="5577" w="4885">
                  <a:moveTo>
                    <a:pt x="2466" y="1377"/>
                  </a:moveTo>
                  <a:cubicBezTo>
                    <a:pt x="2522" y="1377"/>
                    <a:pt x="2582" y="1392"/>
                    <a:pt x="2647" y="1418"/>
                  </a:cubicBezTo>
                  <a:cubicBezTo>
                    <a:pt x="2742" y="1450"/>
                    <a:pt x="2836" y="1607"/>
                    <a:pt x="2836" y="1733"/>
                  </a:cubicBezTo>
                  <a:lnTo>
                    <a:pt x="2836" y="3497"/>
                  </a:lnTo>
                  <a:lnTo>
                    <a:pt x="3183" y="3497"/>
                  </a:lnTo>
                  <a:cubicBezTo>
                    <a:pt x="3372" y="3497"/>
                    <a:pt x="3529" y="3655"/>
                    <a:pt x="3529" y="3844"/>
                  </a:cubicBezTo>
                  <a:cubicBezTo>
                    <a:pt x="3529" y="4033"/>
                    <a:pt x="3340" y="4159"/>
                    <a:pt x="3151" y="4159"/>
                  </a:cubicBezTo>
                  <a:lnTo>
                    <a:pt x="1765" y="4159"/>
                  </a:lnTo>
                  <a:cubicBezTo>
                    <a:pt x="1576" y="4159"/>
                    <a:pt x="1419" y="4002"/>
                    <a:pt x="1419" y="3812"/>
                  </a:cubicBezTo>
                  <a:cubicBezTo>
                    <a:pt x="1419" y="3623"/>
                    <a:pt x="1576" y="3466"/>
                    <a:pt x="1765" y="3466"/>
                  </a:cubicBezTo>
                  <a:lnTo>
                    <a:pt x="2112" y="3466"/>
                  </a:lnTo>
                  <a:lnTo>
                    <a:pt x="2112" y="2552"/>
                  </a:lnTo>
                  <a:lnTo>
                    <a:pt x="1986" y="2678"/>
                  </a:lnTo>
                  <a:cubicBezTo>
                    <a:pt x="1938" y="2726"/>
                    <a:pt x="1852" y="2749"/>
                    <a:pt x="1765" y="2749"/>
                  </a:cubicBezTo>
                  <a:cubicBezTo>
                    <a:pt x="1679" y="2749"/>
                    <a:pt x="1592" y="2726"/>
                    <a:pt x="1545" y="2678"/>
                  </a:cubicBezTo>
                  <a:cubicBezTo>
                    <a:pt x="1419" y="2552"/>
                    <a:pt x="1419" y="2300"/>
                    <a:pt x="1545" y="2206"/>
                  </a:cubicBezTo>
                  <a:lnTo>
                    <a:pt x="2238" y="1481"/>
                  </a:lnTo>
                  <a:cubicBezTo>
                    <a:pt x="2312" y="1407"/>
                    <a:pt x="2385" y="1377"/>
                    <a:pt x="2466" y="1377"/>
                  </a:cubicBezTo>
                  <a:close/>
                  <a:moveTo>
                    <a:pt x="347" y="0"/>
                  </a:moveTo>
                  <a:cubicBezTo>
                    <a:pt x="158" y="0"/>
                    <a:pt x="1" y="158"/>
                    <a:pt x="1" y="347"/>
                  </a:cubicBezTo>
                  <a:lnTo>
                    <a:pt x="1" y="5577"/>
                  </a:lnTo>
                  <a:lnTo>
                    <a:pt x="4853" y="5577"/>
                  </a:lnTo>
                  <a:cubicBezTo>
                    <a:pt x="4884" y="3245"/>
                    <a:pt x="4884" y="2678"/>
                    <a:pt x="4884" y="347"/>
                  </a:cubicBezTo>
                  <a:cubicBezTo>
                    <a:pt x="4884" y="158"/>
                    <a:pt x="4727" y="0"/>
                    <a:pt x="4538"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2050" name="Google Shape;2050;p44"/>
          <p:cNvGrpSpPr/>
          <p:nvPr/>
        </p:nvGrpSpPr>
        <p:grpSpPr>
          <a:xfrm>
            <a:off x="10045556" y="3641579"/>
            <a:ext cx="474219" cy="465511"/>
            <a:chOff x="5716825" y="3235950"/>
            <a:chExt cx="300900" cy="295375"/>
          </a:xfrm>
        </p:grpSpPr>
        <p:sp>
          <p:nvSpPr>
            <p:cNvPr id="2051" name="Google Shape;2051;p44"/>
            <p:cNvSpPr/>
            <p:nvPr/>
          </p:nvSpPr>
          <p:spPr>
            <a:xfrm>
              <a:off x="5716825" y="3309975"/>
              <a:ext cx="137075" cy="146525"/>
            </a:xfrm>
            <a:custGeom>
              <a:rect b="b" l="l" r="r" t="t"/>
              <a:pathLst>
                <a:path extrusionOk="0" h="5861" w="5483">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52" name="Google Shape;2052;p44"/>
            <p:cNvSpPr/>
            <p:nvPr/>
          </p:nvSpPr>
          <p:spPr>
            <a:xfrm>
              <a:off x="5794025" y="3235950"/>
              <a:ext cx="145725" cy="133900"/>
            </a:xfrm>
            <a:custGeom>
              <a:rect b="b" l="l" r="r" t="t"/>
              <a:pathLst>
                <a:path extrusionOk="0" h="5356" w="5829">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53" name="Google Shape;2053;p44"/>
            <p:cNvSpPr/>
            <p:nvPr/>
          </p:nvSpPr>
          <p:spPr>
            <a:xfrm>
              <a:off x="5880650" y="3309975"/>
              <a:ext cx="137075" cy="145725"/>
            </a:xfrm>
            <a:custGeom>
              <a:rect b="b" l="l" r="r" t="t"/>
              <a:pathLst>
                <a:path extrusionOk="0" h="5829" w="5483">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54" name="Google Shape;2054;p44"/>
            <p:cNvSpPr/>
            <p:nvPr/>
          </p:nvSpPr>
          <p:spPr>
            <a:xfrm>
              <a:off x="5794025" y="3396625"/>
              <a:ext cx="147300" cy="134700"/>
            </a:xfrm>
            <a:custGeom>
              <a:rect b="b" l="l" r="r" t="t"/>
              <a:pathLst>
                <a:path extrusionOk="0" h="5388" w="5892">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2055" name="Google Shape;2055;p44"/>
          <p:cNvGrpSpPr/>
          <p:nvPr/>
        </p:nvGrpSpPr>
        <p:grpSpPr>
          <a:xfrm>
            <a:off x="10062933" y="4253164"/>
            <a:ext cx="439468" cy="436985"/>
            <a:chOff x="5727850" y="3609275"/>
            <a:chExt cx="278850" cy="277275"/>
          </a:xfrm>
        </p:grpSpPr>
        <p:sp>
          <p:nvSpPr>
            <p:cNvPr id="2056" name="Google Shape;2056;p44"/>
            <p:cNvSpPr/>
            <p:nvPr/>
          </p:nvSpPr>
          <p:spPr>
            <a:xfrm>
              <a:off x="5884600" y="3765225"/>
              <a:ext cx="122100" cy="121325"/>
            </a:xfrm>
            <a:custGeom>
              <a:rect b="b" l="l" r="r" t="t"/>
              <a:pathLst>
                <a:path extrusionOk="0" h="4853" w="4884">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57" name="Google Shape;2057;p44"/>
            <p:cNvSpPr/>
            <p:nvPr/>
          </p:nvSpPr>
          <p:spPr>
            <a:xfrm>
              <a:off x="5727850" y="3669125"/>
              <a:ext cx="35475" cy="216625"/>
            </a:xfrm>
            <a:custGeom>
              <a:rect b="b" l="l" r="r" t="t"/>
              <a:pathLst>
                <a:path extrusionOk="0" h="8665" w="1419">
                  <a:moveTo>
                    <a:pt x="32" y="1"/>
                  </a:moveTo>
                  <a:lnTo>
                    <a:pt x="32" y="7310"/>
                  </a:lnTo>
                  <a:cubicBezTo>
                    <a:pt x="1" y="8034"/>
                    <a:pt x="631" y="8665"/>
                    <a:pt x="1418" y="8665"/>
                  </a:cubicBezTo>
                  <a:lnTo>
                    <a:pt x="1418" y="347"/>
                  </a:lnTo>
                  <a:lnTo>
                    <a:pt x="1072" y="347"/>
                  </a:lnTo>
                  <a:cubicBezTo>
                    <a:pt x="662" y="347"/>
                    <a:pt x="316" y="253"/>
                    <a:pt x="32"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58" name="Google Shape;2058;p44"/>
            <p:cNvSpPr/>
            <p:nvPr/>
          </p:nvSpPr>
          <p:spPr>
            <a:xfrm>
              <a:off x="5779825" y="3677800"/>
              <a:ext cx="174900" cy="207950"/>
            </a:xfrm>
            <a:custGeom>
              <a:rect b="b" l="l" r="r" t="t"/>
              <a:pathLst>
                <a:path extrusionOk="0" h="8318" w="6996">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59" name="Google Shape;2059;p44"/>
            <p:cNvSpPr/>
            <p:nvPr/>
          </p:nvSpPr>
          <p:spPr>
            <a:xfrm>
              <a:off x="5815275" y="3781750"/>
              <a:ext cx="66200" cy="17350"/>
            </a:xfrm>
            <a:custGeom>
              <a:rect b="b" l="l" r="r" t="t"/>
              <a:pathLst>
                <a:path extrusionOk="0" h="694" w="2648">
                  <a:moveTo>
                    <a:pt x="1" y="1"/>
                  </a:moveTo>
                  <a:lnTo>
                    <a:pt x="1" y="694"/>
                  </a:lnTo>
                  <a:lnTo>
                    <a:pt x="2301" y="694"/>
                  </a:lnTo>
                  <a:cubicBezTo>
                    <a:pt x="2364" y="473"/>
                    <a:pt x="2490" y="221"/>
                    <a:pt x="2647"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60" name="Google Shape;2060;p44"/>
            <p:cNvSpPr/>
            <p:nvPr/>
          </p:nvSpPr>
          <p:spPr>
            <a:xfrm>
              <a:off x="5727850" y="3609275"/>
              <a:ext cx="226075" cy="51225"/>
            </a:xfrm>
            <a:custGeom>
              <a:rect b="b" l="l" r="r" t="t"/>
              <a:pathLst>
                <a:path extrusionOk="0" h="2049" w="9043">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2061" name="Google Shape;2061;p44"/>
          <p:cNvGrpSpPr/>
          <p:nvPr/>
        </p:nvGrpSpPr>
        <p:grpSpPr>
          <a:xfrm>
            <a:off x="10077845" y="4873679"/>
            <a:ext cx="409641" cy="465511"/>
            <a:chOff x="5736525" y="3963700"/>
            <a:chExt cx="259925" cy="295375"/>
          </a:xfrm>
        </p:grpSpPr>
        <p:sp>
          <p:nvSpPr>
            <p:cNvPr id="2062" name="Google Shape;2062;p44"/>
            <p:cNvSpPr/>
            <p:nvPr/>
          </p:nvSpPr>
          <p:spPr>
            <a:xfrm>
              <a:off x="5736525" y="4153525"/>
              <a:ext cx="121300" cy="105550"/>
            </a:xfrm>
            <a:custGeom>
              <a:rect b="b" l="l" r="r" t="t"/>
              <a:pathLst>
                <a:path extrusionOk="0" h="4222" w="4852">
                  <a:moveTo>
                    <a:pt x="1733" y="0"/>
                  </a:moveTo>
                  <a:cubicBezTo>
                    <a:pt x="788" y="0"/>
                    <a:pt x="0" y="788"/>
                    <a:pt x="0" y="1733"/>
                  </a:cubicBezTo>
                  <a:lnTo>
                    <a:pt x="0" y="3875"/>
                  </a:lnTo>
                  <a:cubicBezTo>
                    <a:pt x="0" y="4064"/>
                    <a:pt x="158" y="4222"/>
                    <a:pt x="378" y="4222"/>
                  </a:cubicBezTo>
                  <a:lnTo>
                    <a:pt x="4852" y="4222"/>
                  </a:lnTo>
                  <a:lnTo>
                    <a:pt x="4852" y="2584"/>
                  </a:lnTo>
                  <a:lnTo>
                    <a:pt x="2300" y="0"/>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63" name="Google Shape;2063;p44"/>
            <p:cNvSpPr/>
            <p:nvPr/>
          </p:nvSpPr>
          <p:spPr>
            <a:xfrm>
              <a:off x="5833400" y="4168475"/>
              <a:ext cx="66975" cy="33900"/>
            </a:xfrm>
            <a:custGeom>
              <a:rect b="b" l="l" r="r" t="t"/>
              <a:pathLst>
                <a:path extrusionOk="0" h="1356" w="2679">
                  <a:moveTo>
                    <a:pt x="2678" y="1"/>
                  </a:moveTo>
                  <a:lnTo>
                    <a:pt x="2678" y="1"/>
                  </a:lnTo>
                  <a:cubicBezTo>
                    <a:pt x="2458" y="32"/>
                    <a:pt x="2237" y="127"/>
                    <a:pt x="1985" y="127"/>
                  </a:cubicBezTo>
                  <a:lnTo>
                    <a:pt x="662" y="127"/>
                  </a:lnTo>
                  <a:cubicBezTo>
                    <a:pt x="441" y="127"/>
                    <a:pt x="221" y="95"/>
                    <a:pt x="0" y="1"/>
                  </a:cubicBezTo>
                  <a:lnTo>
                    <a:pt x="0" y="1"/>
                  </a:lnTo>
                  <a:lnTo>
                    <a:pt x="1323" y="1355"/>
                  </a:lnTo>
                  <a:lnTo>
                    <a:pt x="2678"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64" name="Google Shape;2064;p44"/>
            <p:cNvSpPr/>
            <p:nvPr/>
          </p:nvSpPr>
          <p:spPr>
            <a:xfrm>
              <a:off x="5875925" y="4153525"/>
              <a:ext cx="120525" cy="105550"/>
            </a:xfrm>
            <a:custGeom>
              <a:rect b="b" l="l" r="r" t="t"/>
              <a:pathLst>
                <a:path extrusionOk="0" h="4222" w="4821">
                  <a:moveTo>
                    <a:pt x="2426" y="2048"/>
                  </a:moveTo>
                  <a:cubicBezTo>
                    <a:pt x="2615" y="2048"/>
                    <a:pt x="2773" y="2205"/>
                    <a:pt x="2773" y="2426"/>
                  </a:cubicBezTo>
                  <a:cubicBezTo>
                    <a:pt x="2773" y="2615"/>
                    <a:pt x="2615" y="2773"/>
                    <a:pt x="2426" y="2773"/>
                  </a:cubicBezTo>
                  <a:lnTo>
                    <a:pt x="1733" y="2773"/>
                  </a:lnTo>
                  <a:cubicBezTo>
                    <a:pt x="1513" y="2773"/>
                    <a:pt x="1355" y="2615"/>
                    <a:pt x="1355" y="2426"/>
                  </a:cubicBezTo>
                  <a:cubicBezTo>
                    <a:pt x="1355" y="2205"/>
                    <a:pt x="1513" y="2048"/>
                    <a:pt x="1733" y="2048"/>
                  </a:cubicBezTo>
                  <a:close/>
                  <a:moveTo>
                    <a:pt x="2552" y="0"/>
                  </a:moveTo>
                  <a:lnTo>
                    <a:pt x="1" y="2584"/>
                  </a:lnTo>
                  <a:lnTo>
                    <a:pt x="1" y="4222"/>
                  </a:lnTo>
                  <a:lnTo>
                    <a:pt x="4474" y="4222"/>
                  </a:lnTo>
                  <a:cubicBezTo>
                    <a:pt x="4663" y="4222"/>
                    <a:pt x="4821" y="4064"/>
                    <a:pt x="4821" y="3875"/>
                  </a:cubicBezTo>
                  <a:lnTo>
                    <a:pt x="4821" y="1733"/>
                  </a:lnTo>
                  <a:cubicBezTo>
                    <a:pt x="4821" y="788"/>
                    <a:pt x="4033" y="0"/>
                    <a:pt x="3088"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65" name="Google Shape;2065;p44"/>
            <p:cNvSpPr/>
            <p:nvPr/>
          </p:nvSpPr>
          <p:spPr>
            <a:xfrm>
              <a:off x="5754625" y="3963700"/>
              <a:ext cx="224500" cy="154400"/>
            </a:xfrm>
            <a:custGeom>
              <a:rect b="b" l="l" r="r" t="t"/>
              <a:pathLst>
                <a:path extrusionOk="0" h="6176" w="8980">
                  <a:moveTo>
                    <a:pt x="3120" y="1"/>
                  </a:moveTo>
                  <a:cubicBezTo>
                    <a:pt x="1387" y="1"/>
                    <a:pt x="1" y="1418"/>
                    <a:pt x="1" y="3119"/>
                  </a:cubicBezTo>
                  <a:lnTo>
                    <a:pt x="1" y="4506"/>
                  </a:lnTo>
                  <a:cubicBezTo>
                    <a:pt x="1" y="5325"/>
                    <a:pt x="568" y="6018"/>
                    <a:pt x="1355" y="6175"/>
                  </a:cubicBezTo>
                  <a:lnTo>
                    <a:pt x="1355" y="2773"/>
                  </a:lnTo>
                  <a:lnTo>
                    <a:pt x="1009" y="2773"/>
                  </a:lnTo>
                  <a:cubicBezTo>
                    <a:pt x="914" y="2773"/>
                    <a:pt x="820" y="2804"/>
                    <a:pt x="694" y="2804"/>
                  </a:cubicBezTo>
                  <a:cubicBezTo>
                    <a:pt x="851" y="1607"/>
                    <a:pt x="1860" y="662"/>
                    <a:pt x="3120" y="662"/>
                  </a:cubicBezTo>
                  <a:lnTo>
                    <a:pt x="5861" y="662"/>
                  </a:lnTo>
                  <a:cubicBezTo>
                    <a:pt x="7089" y="662"/>
                    <a:pt x="8098" y="1607"/>
                    <a:pt x="8255" y="2804"/>
                  </a:cubicBezTo>
                  <a:cubicBezTo>
                    <a:pt x="8161" y="2773"/>
                    <a:pt x="8066" y="2773"/>
                    <a:pt x="7940" y="2773"/>
                  </a:cubicBezTo>
                  <a:lnTo>
                    <a:pt x="7593" y="2773"/>
                  </a:lnTo>
                  <a:lnTo>
                    <a:pt x="7593" y="6175"/>
                  </a:lnTo>
                  <a:cubicBezTo>
                    <a:pt x="8381" y="6018"/>
                    <a:pt x="8980" y="5325"/>
                    <a:pt x="8980" y="4506"/>
                  </a:cubicBezTo>
                  <a:lnTo>
                    <a:pt x="8980" y="3119"/>
                  </a:lnTo>
                  <a:cubicBezTo>
                    <a:pt x="8980" y="1387"/>
                    <a:pt x="7562" y="1"/>
                    <a:pt x="5861"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66" name="Google Shape;2066;p44"/>
            <p:cNvSpPr/>
            <p:nvPr/>
          </p:nvSpPr>
          <p:spPr>
            <a:xfrm>
              <a:off x="5806625" y="3998350"/>
              <a:ext cx="69325" cy="52025"/>
            </a:xfrm>
            <a:custGeom>
              <a:rect b="b" l="l" r="r" t="t"/>
              <a:pathLst>
                <a:path extrusionOk="0" h="2081" w="2773">
                  <a:moveTo>
                    <a:pt x="1733" y="1"/>
                  </a:moveTo>
                  <a:cubicBezTo>
                    <a:pt x="788" y="1"/>
                    <a:pt x="0" y="788"/>
                    <a:pt x="0" y="1733"/>
                  </a:cubicBezTo>
                  <a:lnTo>
                    <a:pt x="0" y="2080"/>
                  </a:lnTo>
                  <a:lnTo>
                    <a:pt x="1733" y="2080"/>
                  </a:lnTo>
                  <a:cubicBezTo>
                    <a:pt x="2300" y="2049"/>
                    <a:pt x="2773" y="1607"/>
                    <a:pt x="2773" y="1009"/>
                  </a:cubicBezTo>
                  <a:lnTo>
                    <a:pt x="2773" y="1"/>
                  </a:ln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67" name="Google Shape;2067;p44"/>
            <p:cNvSpPr/>
            <p:nvPr/>
          </p:nvSpPr>
          <p:spPr>
            <a:xfrm>
              <a:off x="5893250" y="3999150"/>
              <a:ext cx="34675" cy="51225"/>
            </a:xfrm>
            <a:custGeom>
              <a:rect b="b" l="l" r="r" t="t"/>
              <a:pathLst>
                <a:path extrusionOk="0" h="2049" w="1387">
                  <a:moveTo>
                    <a:pt x="1" y="0"/>
                  </a:moveTo>
                  <a:lnTo>
                    <a:pt x="1" y="1040"/>
                  </a:lnTo>
                  <a:cubicBezTo>
                    <a:pt x="1" y="1607"/>
                    <a:pt x="473" y="2048"/>
                    <a:pt x="1040" y="2048"/>
                  </a:cubicBezTo>
                  <a:lnTo>
                    <a:pt x="1387" y="2048"/>
                  </a:lnTo>
                  <a:lnTo>
                    <a:pt x="1387" y="1701"/>
                  </a:lnTo>
                  <a:cubicBezTo>
                    <a:pt x="1387" y="882"/>
                    <a:pt x="788" y="158"/>
                    <a:pt x="1"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68" name="Google Shape;2068;p44"/>
            <p:cNvSpPr/>
            <p:nvPr/>
          </p:nvSpPr>
          <p:spPr>
            <a:xfrm>
              <a:off x="5806625" y="4049550"/>
              <a:ext cx="121300" cy="104000"/>
            </a:xfrm>
            <a:custGeom>
              <a:rect b="b" l="l" r="r" t="t"/>
              <a:pathLst>
                <a:path extrusionOk="0" h="4160" w="4852">
                  <a:moveTo>
                    <a:pt x="3119" y="1"/>
                  </a:moveTo>
                  <a:cubicBezTo>
                    <a:pt x="2804" y="442"/>
                    <a:pt x="2300" y="694"/>
                    <a:pt x="1733" y="694"/>
                  </a:cubicBezTo>
                  <a:lnTo>
                    <a:pt x="0" y="694"/>
                  </a:lnTo>
                  <a:lnTo>
                    <a:pt x="0" y="2426"/>
                  </a:lnTo>
                  <a:cubicBezTo>
                    <a:pt x="0" y="3372"/>
                    <a:pt x="788" y="4159"/>
                    <a:pt x="1733" y="4159"/>
                  </a:cubicBezTo>
                  <a:lnTo>
                    <a:pt x="3119" y="4159"/>
                  </a:lnTo>
                  <a:cubicBezTo>
                    <a:pt x="4064" y="4159"/>
                    <a:pt x="4852" y="3372"/>
                    <a:pt x="4852" y="2426"/>
                  </a:cubicBezTo>
                  <a:lnTo>
                    <a:pt x="4852" y="694"/>
                  </a:lnTo>
                  <a:lnTo>
                    <a:pt x="4505" y="694"/>
                  </a:lnTo>
                  <a:cubicBezTo>
                    <a:pt x="3938" y="694"/>
                    <a:pt x="3434" y="442"/>
                    <a:pt x="3119"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nvGrpSpPr>
          <p:cNvPr id="2069" name="Google Shape;2069;p44"/>
          <p:cNvGrpSpPr/>
          <p:nvPr/>
        </p:nvGrpSpPr>
        <p:grpSpPr>
          <a:xfrm>
            <a:off x="8866617" y="5472781"/>
            <a:ext cx="468032" cy="466772"/>
            <a:chOff x="6553275" y="3604550"/>
            <a:chExt cx="296975" cy="296175"/>
          </a:xfrm>
        </p:grpSpPr>
        <p:sp>
          <p:nvSpPr>
            <p:cNvPr id="2070" name="Google Shape;2070;p44"/>
            <p:cNvSpPr/>
            <p:nvPr/>
          </p:nvSpPr>
          <p:spPr>
            <a:xfrm>
              <a:off x="6657250" y="3604550"/>
              <a:ext cx="86650" cy="86650"/>
            </a:xfrm>
            <a:custGeom>
              <a:rect b="b" l="l" r="r" t="t"/>
              <a:pathLst>
                <a:path extrusionOk="0" h="3466" w="3466">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71" name="Google Shape;2071;p44"/>
            <p:cNvSpPr/>
            <p:nvPr/>
          </p:nvSpPr>
          <p:spPr>
            <a:xfrm>
              <a:off x="6553275" y="3777825"/>
              <a:ext cx="296975" cy="122900"/>
            </a:xfrm>
            <a:custGeom>
              <a:rect b="b" l="l" r="r" t="t"/>
              <a:pathLst>
                <a:path extrusionOk="0" h="4916" w="11879">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72" name="Google Shape;2072;p44"/>
            <p:cNvSpPr/>
            <p:nvPr/>
          </p:nvSpPr>
          <p:spPr>
            <a:xfrm>
              <a:off x="6755700" y="3640000"/>
              <a:ext cx="74850" cy="121300"/>
            </a:xfrm>
            <a:custGeom>
              <a:rect b="b" l="l" r="r" t="t"/>
              <a:pathLst>
                <a:path extrusionOk="0" h="4852" w="2994">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73" name="Google Shape;2073;p44"/>
            <p:cNvSpPr/>
            <p:nvPr/>
          </p:nvSpPr>
          <p:spPr>
            <a:xfrm>
              <a:off x="6570600" y="3640000"/>
              <a:ext cx="74850" cy="121300"/>
            </a:xfrm>
            <a:custGeom>
              <a:rect b="b" l="l" r="r" t="t"/>
              <a:pathLst>
                <a:path extrusionOk="0" h="4852" w="2994">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74" name="Google Shape;2074;p44"/>
            <p:cNvSpPr/>
            <p:nvPr/>
          </p:nvSpPr>
          <p:spPr>
            <a:xfrm>
              <a:off x="6707650" y="3688025"/>
              <a:ext cx="70925" cy="70925"/>
            </a:xfrm>
            <a:custGeom>
              <a:rect b="b" l="l" r="r" t="t"/>
              <a:pathLst>
                <a:path extrusionOk="0" h="2837" w="2837">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075" name="Google Shape;2075;p44"/>
            <p:cNvSpPr/>
            <p:nvPr/>
          </p:nvSpPr>
          <p:spPr>
            <a:xfrm>
              <a:off x="6621025" y="3688825"/>
              <a:ext cx="70900" cy="73275"/>
            </a:xfrm>
            <a:custGeom>
              <a:rect b="b" l="l" r="r" t="t"/>
              <a:pathLst>
                <a:path extrusionOk="0" h="2931" w="2836">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solidFill>
              <a:srgbClr val="E5252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sp>
        <p:nvSpPr>
          <p:cNvPr id="2076" name="Google Shape;2076;p44"/>
          <p:cNvSpPr txBox="1"/>
          <p:nvPr/>
        </p:nvSpPr>
        <p:spPr>
          <a:xfrm>
            <a:off x="1132900" y="954633"/>
            <a:ext cx="4642800" cy="643200"/>
          </a:xfrm>
          <a:prstGeom prst="rect">
            <a:avLst/>
          </a:prstGeom>
          <a:noFill/>
          <a:ln>
            <a:noFill/>
          </a:ln>
        </p:spPr>
        <p:txBody>
          <a:bodyPr anchorCtr="0" anchor="t" bIns="121900" lIns="121900" spcFirstLastPara="1" rIns="121900" wrap="square" tIns="121900">
            <a:noAutofit/>
          </a:bodyPr>
          <a:lstStyle/>
          <a:p>
            <a:pPr indent="0" lvl="0" marL="0" marR="0" rtl="0" algn="ctr">
              <a:spcBef>
                <a:spcPts val="0"/>
              </a:spcBef>
              <a:spcAft>
                <a:spcPts val="0"/>
              </a:spcAft>
              <a:buNone/>
            </a:pPr>
            <a:r>
              <a:rPr lang="en-US" sz="3200">
                <a:solidFill>
                  <a:srgbClr val="0C0C0C"/>
                </a:solidFill>
                <a:latin typeface="Calibri"/>
                <a:ea typeface="Calibri"/>
                <a:cs typeface="Calibri"/>
                <a:sym typeface="Calibri"/>
              </a:rPr>
              <a:t>Business Icons</a:t>
            </a:r>
            <a:endParaRPr sz="3200">
              <a:solidFill>
                <a:srgbClr val="0C0C0C"/>
              </a:solidFill>
              <a:latin typeface="Calibri"/>
              <a:ea typeface="Calibri"/>
              <a:cs typeface="Calibri"/>
              <a:sym typeface="Calibri"/>
            </a:endParaRPr>
          </a:p>
        </p:txBody>
      </p:sp>
      <p:sp>
        <p:nvSpPr>
          <p:cNvPr id="2077" name="Google Shape;2077;p44"/>
          <p:cNvSpPr txBox="1"/>
          <p:nvPr/>
        </p:nvSpPr>
        <p:spPr>
          <a:xfrm>
            <a:off x="6477867" y="954633"/>
            <a:ext cx="4642800" cy="643200"/>
          </a:xfrm>
          <a:prstGeom prst="rect">
            <a:avLst/>
          </a:prstGeom>
          <a:noFill/>
          <a:ln>
            <a:noFill/>
          </a:ln>
        </p:spPr>
        <p:txBody>
          <a:bodyPr anchorCtr="0" anchor="t" bIns="121900" lIns="121900" spcFirstLastPara="1" rIns="121900" wrap="square" tIns="121900">
            <a:noAutofit/>
          </a:bodyPr>
          <a:lstStyle/>
          <a:p>
            <a:pPr indent="0" lvl="0" marL="0" marR="0" rtl="0" algn="ctr">
              <a:spcBef>
                <a:spcPts val="0"/>
              </a:spcBef>
              <a:spcAft>
                <a:spcPts val="0"/>
              </a:spcAft>
              <a:buNone/>
            </a:pPr>
            <a:r>
              <a:rPr lang="en-US" sz="3200">
                <a:solidFill>
                  <a:srgbClr val="0C0C0C"/>
                </a:solidFill>
                <a:latin typeface="Calibri"/>
                <a:ea typeface="Calibri"/>
                <a:cs typeface="Calibri"/>
                <a:sym typeface="Calibri"/>
              </a:rPr>
              <a:t>Teamwork Icons</a:t>
            </a:r>
            <a:endParaRPr sz="3200">
              <a:solidFill>
                <a:srgbClr val="0C0C0C"/>
              </a:solidFill>
              <a:latin typeface="Calibri"/>
              <a:ea typeface="Calibri"/>
              <a:cs typeface="Calibri"/>
              <a:sym typeface="Calibri"/>
            </a:endParaRPr>
          </a:p>
        </p:txBody>
      </p:sp>
      <p:sp>
        <p:nvSpPr>
          <p:cNvPr id="2078" name="Google Shape;2078;p44"/>
          <p:cNvSpPr txBox="1"/>
          <p:nvPr/>
        </p:nvSpPr>
        <p:spPr>
          <a:xfrm>
            <a:off x="415978" y="350764"/>
            <a:ext cx="11572875" cy="723900"/>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Fully Editable Icon Sets: C</a:t>
            </a:r>
            <a:endParaRPr sz="18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5"/>
          <p:cNvSpPr txBox="1"/>
          <p:nvPr/>
        </p:nvSpPr>
        <p:spPr>
          <a:xfrm>
            <a:off x="-820087" y="134781"/>
            <a:ext cx="7897091" cy="58477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3200">
                <a:solidFill>
                  <a:srgbClr val="1F1F1F"/>
                </a:solidFill>
                <a:latin typeface="Arial"/>
                <a:ea typeface="Arial"/>
                <a:cs typeface="Arial"/>
                <a:sym typeface="Arial"/>
              </a:rPr>
              <a:t>Agenda Style</a:t>
            </a:r>
            <a:endParaRPr sz="3200">
              <a:solidFill>
                <a:srgbClr val="1F1F1F"/>
              </a:solidFill>
              <a:latin typeface="Arial"/>
              <a:ea typeface="Arial"/>
              <a:cs typeface="Arial"/>
              <a:sym typeface="Arial"/>
            </a:endParaRPr>
          </a:p>
        </p:txBody>
      </p:sp>
      <p:grpSp>
        <p:nvGrpSpPr>
          <p:cNvPr id="472" name="Google Shape;472;p5"/>
          <p:cNvGrpSpPr/>
          <p:nvPr/>
        </p:nvGrpSpPr>
        <p:grpSpPr>
          <a:xfrm>
            <a:off x="4407693" y="2005389"/>
            <a:ext cx="3865827" cy="972690"/>
            <a:chOff x="5486403" y="831114"/>
            <a:chExt cx="3865827" cy="972690"/>
          </a:xfrm>
        </p:grpSpPr>
        <p:grpSp>
          <p:nvGrpSpPr>
            <p:cNvPr id="473" name="Google Shape;473;p5"/>
            <p:cNvGrpSpPr/>
            <p:nvPr/>
          </p:nvGrpSpPr>
          <p:grpSpPr>
            <a:xfrm>
              <a:off x="6403290" y="917642"/>
              <a:ext cx="2948940" cy="886162"/>
              <a:chOff x="6751979" y="1666120"/>
              <a:chExt cx="3952213" cy="886162"/>
            </a:xfrm>
          </p:grpSpPr>
          <p:sp>
            <p:nvSpPr>
              <p:cNvPr id="474" name="Google Shape;474;p5"/>
              <p:cNvSpPr txBox="1"/>
              <p:nvPr/>
            </p:nvSpPr>
            <p:spPr>
              <a:xfrm>
                <a:off x="6770451" y="2090617"/>
                <a:ext cx="393374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Get a modern PowerPoint  Presentation that is beautifully designed.  </a:t>
                </a:r>
                <a:endParaRPr/>
              </a:p>
            </p:txBody>
          </p:sp>
          <p:sp>
            <p:nvSpPr>
              <p:cNvPr id="475" name="Google Shape;475;p5"/>
              <p:cNvSpPr txBox="1"/>
              <p:nvPr/>
            </p:nvSpPr>
            <p:spPr>
              <a:xfrm>
                <a:off x="6751979" y="1666120"/>
                <a:ext cx="3933741" cy="461665"/>
              </a:xfrm>
              <a:prstGeom prst="rect">
                <a:avLst/>
              </a:prstGeom>
              <a:noFill/>
              <a:ln>
                <a:noFill/>
              </a:ln>
            </p:spPr>
            <p:txBody>
              <a:bodyPr anchorCtr="0" anchor="t" bIns="45700" lIns="108000" spcFirstLastPara="1" rIns="108000"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Contents</a:t>
                </a:r>
                <a:endParaRPr b="1" sz="2400">
                  <a:solidFill>
                    <a:schemeClr val="dk1"/>
                  </a:solidFill>
                  <a:latin typeface="Calibri"/>
                  <a:ea typeface="Calibri"/>
                  <a:cs typeface="Calibri"/>
                  <a:sym typeface="Calibri"/>
                </a:endParaRPr>
              </a:p>
            </p:txBody>
          </p:sp>
        </p:grpSp>
        <p:sp>
          <p:nvSpPr>
            <p:cNvPr id="476" name="Google Shape;476;p5"/>
            <p:cNvSpPr txBox="1"/>
            <p:nvPr/>
          </p:nvSpPr>
          <p:spPr>
            <a:xfrm>
              <a:off x="5486403" y="831114"/>
              <a:ext cx="877115" cy="769441"/>
            </a:xfrm>
            <a:prstGeom prst="rect">
              <a:avLst/>
            </a:prstGeom>
            <a:noFill/>
            <a:ln>
              <a:noFill/>
            </a:ln>
          </p:spPr>
          <p:txBody>
            <a:bodyPr anchorCtr="0" anchor="t" bIns="45700" lIns="108000" spcFirstLastPara="1" rIns="108000" wrap="square" tIns="45700">
              <a:spAutoFit/>
            </a:bodyPr>
            <a:lstStyle/>
            <a:p>
              <a:pPr indent="0" lvl="0" marL="0" marR="0" rtl="0" algn="ctr">
                <a:spcBef>
                  <a:spcPts val="0"/>
                </a:spcBef>
                <a:spcAft>
                  <a:spcPts val="0"/>
                </a:spcAft>
                <a:buNone/>
              </a:pPr>
              <a:r>
                <a:rPr b="1" lang="en-US" sz="4400">
                  <a:solidFill>
                    <a:srgbClr val="FF0000"/>
                  </a:solidFill>
                  <a:latin typeface="Calibri"/>
                  <a:ea typeface="Calibri"/>
                  <a:cs typeface="Calibri"/>
                  <a:sym typeface="Calibri"/>
                </a:rPr>
                <a:t>01</a:t>
              </a:r>
              <a:endParaRPr b="1" sz="4400">
                <a:solidFill>
                  <a:srgbClr val="FF0000"/>
                </a:solidFill>
                <a:latin typeface="Calibri"/>
                <a:ea typeface="Calibri"/>
                <a:cs typeface="Calibri"/>
                <a:sym typeface="Calibri"/>
              </a:endParaRPr>
            </a:p>
          </p:txBody>
        </p:sp>
      </p:grpSp>
      <p:grpSp>
        <p:nvGrpSpPr>
          <p:cNvPr id="477" name="Google Shape;477;p5"/>
          <p:cNvGrpSpPr/>
          <p:nvPr/>
        </p:nvGrpSpPr>
        <p:grpSpPr>
          <a:xfrm>
            <a:off x="4407693" y="4115381"/>
            <a:ext cx="3865827" cy="972690"/>
            <a:chOff x="5486403" y="2192361"/>
            <a:chExt cx="3865827" cy="972690"/>
          </a:xfrm>
        </p:grpSpPr>
        <p:grpSp>
          <p:nvGrpSpPr>
            <p:cNvPr id="478" name="Google Shape;478;p5"/>
            <p:cNvGrpSpPr/>
            <p:nvPr/>
          </p:nvGrpSpPr>
          <p:grpSpPr>
            <a:xfrm>
              <a:off x="6403290" y="2278889"/>
              <a:ext cx="2948940" cy="886162"/>
              <a:chOff x="6751979" y="1666120"/>
              <a:chExt cx="3952213" cy="886162"/>
            </a:xfrm>
          </p:grpSpPr>
          <p:sp>
            <p:nvSpPr>
              <p:cNvPr id="479" name="Google Shape;479;p5"/>
              <p:cNvSpPr txBox="1"/>
              <p:nvPr/>
            </p:nvSpPr>
            <p:spPr>
              <a:xfrm>
                <a:off x="6770451" y="2090617"/>
                <a:ext cx="393374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Get a modern PowerPoint  Presentation that is beautifully designed.  </a:t>
                </a:r>
                <a:endParaRPr/>
              </a:p>
            </p:txBody>
          </p:sp>
          <p:sp>
            <p:nvSpPr>
              <p:cNvPr id="480" name="Google Shape;480;p5"/>
              <p:cNvSpPr txBox="1"/>
              <p:nvPr/>
            </p:nvSpPr>
            <p:spPr>
              <a:xfrm>
                <a:off x="6751979" y="1666120"/>
                <a:ext cx="3933741" cy="461665"/>
              </a:xfrm>
              <a:prstGeom prst="rect">
                <a:avLst/>
              </a:prstGeom>
              <a:noFill/>
              <a:ln>
                <a:noFill/>
              </a:ln>
            </p:spPr>
            <p:txBody>
              <a:bodyPr anchorCtr="0" anchor="t" bIns="45700" lIns="108000" spcFirstLastPara="1" rIns="108000"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Contents</a:t>
                </a:r>
                <a:endParaRPr b="1" sz="2400">
                  <a:solidFill>
                    <a:schemeClr val="dk1"/>
                  </a:solidFill>
                  <a:latin typeface="Calibri"/>
                  <a:ea typeface="Calibri"/>
                  <a:cs typeface="Calibri"/>
                  <a:sym typeface="Calibri"/>
                </a:endParaRPr>
              </a:p>
            </p:txBody>
          </p:sp>
        </p:grpSp>
        <p:sp>
          <p:nvSpPr>
            <p:cNvPr id="481" name="Google Shape;481;p5"/>
            <p:cNvSpPr txBox="1"/>
            <p:nvPr/>
          </p:nvSpPr>
          <p:spPr>
            <a:xfrm>
              <a:off x="5486403" y="2192361"/>
              <a:ext cx="877115" cy="769441"/>
            </a:xfrm>
            <a:prstGeom prst="rect">
              <a:avLst/>
            </a:prstGeom>
            <a:noFill/>
            <a:ln>
              <a:noFill/>
            </a:ln>
          </p:spPr>
          <p:txBody>
            <a:bodyPr anchorCtr="0" anchor="t" bIns="45700" lIns="108000" spcFirstLastPara="1" rIns="108000" wrap="square" tIns="45700">
              <a:spAutoFit/>
            </a:bodyPr>
            <a:lstStyle/>
            <a:p>
              <a:pPr indent="0" lvl="0" marL="0" marR="0" rtl="0" algn="ctr">
                <a:spcBef>
                  <a:spcPts val="0"/>
                </a:spcBef>
                <a:spcAft>
                  <a:spcPts val="0"/>
                </a:spcAft>
                <a:buNone/>
              </a:pPr>
              <a:r>
                <a:rPr b="1" lang="en-US" sz="4400">
                  <a:solidFill>
                    <a:srgbClr val="FF0000"/>
                  </a:solidFill>
                  <a:latin typeface="Calibri"/>
                  <a:ea typeface="Calibri"/>
                  <a:cs typeface="Calibri"/>
                  <a:sym typeface="Calibri"/>
                </a:rPr>
                <a:t>03</a:t>
              </a:r>
              <a:endParaRPr b="1" sz="4400">
                <a:solidFill>
                  <a:srgbClr val="FF0000"/>
                </a:solidFill>
                <a:latin typeface="Calibri"/>
                <a:ea typeface="Calibri"/>
                <a:cs typeface="Calibri"/>
                <a:sym typeface="Calibri"/>
              </a:endParaRPr>
            </a:p>
          </p:txBody>
        </p:sp>
      </p:grpSp>
      <p:grpSp>
        <p:nvGrpSpPr>
          <p:cNvPr id="482" name="Google Shape;482;p5"/>
          <p:cNvGrpSpPr/>
          <p:nvPr/>
        </p:nvGrpSpPr>
        <p:grpSpPr>
          <a:xfrm>
            <a:off x="7803187" y="3060385"/>
            <a:ext cx="3865827" cy="972690"/>
            <a:chOff x="5486403" y="831114"/>
            <a:chExt cx="3865827" cy="972690"/>
          </a:xfrm>
        </p:grpSpPr>
        <p:grpSp>
          <p:nvGrpSpPr>
            <p:cNvPr id="483" name="Google Shape;483;p5"/>
            <p:cNvGrpSpPr/>
            <p:nvPr/>
          </p:nvGrpSpPr>
          <p:grpSpPr>
            <a:xfrm>
              <a:off x="6403290" y="917642"/>
              <a:ext cx="2948940" cy="886162"/>
              <a:chOff x="6751979" y="1666120"/>
              <a:chExt cx="3952213" cy="886162"/>
            </a:xfrm>
          </p:grpSpPr>
          <p:sp>
            <p:nvSpPr>
              <p:cNvPr id="484" name="Google Shape;484;p5"/>
              <p:cNvSpPr txBox="1"/>
              <p:nvPr/>
            </p:nvSpPr>
            <p:spPr>
              <a:xfrm>
                <a:off x="6770451" y="2090617"/>
                <a:ext cx="393374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Get a modern PowerPoint  Presentation that is beautifully designed.  </a:t>
                </a:r>
                <a:endParaRPr/>
              </a:p>
            </p:txBody>
          </p:sp>
          <p:sp>
            <p:nvSpPr>
              <p:cNvPr id="485" name="Google Shape;485;p5"/>
              <p:cNvSpPr txBox="1"/>
              <p:nvPr/>
            </p:nvSpPr>
            <p:spPr>
              <a:xfrm>
                <a:off x="6751979" y="1666120"/>
                <a:ext cx="3933741" cy="461665"/>
              </a:xfrm>
              <a:prstGeom prst="rect">
                <a:avLst/>
              </a:prstGeom>
              <a:noFill/>
              <a:ln>
                <a:noFill/>
              </a:ln>
            </p:spPr>
            <p:txBody>
              <a:bodyPr anchorCtr="0" anchor="t" bIns="45700" lIns="108000" spcFirstLastPara="1" rIns="108000"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Contents</a:t>
                </a:r>
                <a:endParaRPr b="1" sz="2400">
                  <a:solidFill>
                    <a:schemeClr val="dk1"/>
                  </a:solidFill>
                  <a:latin typeface="Calibri"/>
                  <a:ea typeface="Calibri"/>
                  <a:cs typeface="Calibri"/>
                  <a:sym typeface="Calibri"/>
                </a:endParaRPr>
              </a:p>
            </p:txBody>
          </p:sp>
        </p:grpSp>
        <p:sp>
          <p:nvSpPr>
            <p:cNvPr id="486" name="Google Shape;486;p5"/>
            <p:cNvSpPr txBox="1"/>
            <p:nvPr/>
          </p:nvSpPr>
          <p:spPr>
            <a:xfrm>
              <a:off x="5486403" y="831114"/>
              <a:ext cx="877115" cy="769441"/>
            </a:xfrm>
            <a:prstGeom prst="rect">
              <a:avLst/>
            </a:prstGeom>
            <a:noFill/>
            <a:ln>
              <a:noFill/>
            </a:ln>
          </p:spPr>
          <p:txBody>
            <a:bodyPr anchorCtr="0" anchor="t" bIns="45700" lIns="108000" spcFirstLastPara="1" rIns="108000" wrap="square" tIns="45700">
              <a:spAutoFit/>
            </a:bodyPr>
            <a:lstStyle/>
            <a:p>
              <a:pPr indent="0" lvl="0" marL="0" marR="0" rtl="0" algn="ctr">
                <a:spcBef>
                  <a:spcPts val="0"/>
                </a:spcBef>
                <a:spcAft>
                  <a:spcPts val="0"/>
                </a:spcAft>
                <a:buNone/>
              </a:pPr>
              <a:r>
                <a:rPr b="1" lang="en-US" sz="4400">
                  <a:solidFill>
                    <a:srgbClr val="FF0000"/>
                  </a:solidFill>
                  <a:latin typeface="Calibri"/>
                  <a:ea typeface="Calibri"/>
                  <a:cs typeface="Calibri"/>
                  <a:sym typeface="Calibri"/>
                </a:rPr>
                <a:t>02</a:t>
              </a:r>
              <a:endParaRPr b="1" sz="4400">
                <a:solidFill>
                  <a:srgbClr val="FF0000"/>
                </a:solidFill>
                <a:latin typeface="Calibri"/>
                <a:ea typeface="Calibri"/>
                <a:cs typeface="Calibri"/>
                <a:sym typeface="Calibri"/>
              </a:endParaRPr>
            </a:p>
          </p:txBody>
        </p:sp>
      </p:grpSp>
      <p:grpSp>
        <p:nvGrpSpPr>
          <p:cNvPr id="487" name="Google Shape;487;p5"/>
          <p:cNvGrpSpPr/>
          <p:nvPr/>
        </p:nvGrpSpPr>
        <p:grpSpPr>
          <a:xfrm>
            <a:off x="7803187" y="5170378"/>
            <a:ext cx="3865827" cy="972690"/>
            <a:chOff x="5486403" y="2192361"/>
            <a:chExt cx="3865827" cy="972690"/>
          </a:xfrm>
        </p:grpSpPr>
        <p:grpSp>
          <p:nvGrpSpPr>
            <p:cNvPr id="488" name="Google Shape;488;p5"/>
            <p:cNvGrpSpPr/>
            <p:nvPr/>
          </p:nvGrpSpPr>
          <p:grpSpPr>
            <a:xfrm>
              <a:off x="6403290" y="2278889"/>
              <a:ext cx="2948940" cy="886162"/>
              <a:chOff x="6751979" y="1666120"/>
              <a:chExt cx="3952213" cy="886162"/>
            </a:xfrm>
          </p:grpSpPr>
          <p:sp>
            <p:nvSpPr>
              <p:cNvPr id="489" name="Google Shape;489;p5"/>
              <p:cNvSpPr txBox="1"/>
              <p:nvPr/>
            </p:nvSpPr>
            <p:spPr>
              <a:xfrm>
                <a:off x="6770451" y="2090617"/>
                <a:ext cx="393374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Get a modern PowerPoint  Presentation that is beautifully designed.  </a:t>
                </a:r>
                <a:endParaRPr/>
              </a:p>
            </p:txBody>
          </p:sp>
          <p:sp>
            <p:nvSpPr>
              <p:cNvPr id="490" name="Google Shape;490;p5"/>
              <p:cNvSpPr txBox="1"/>
              <p:nvPr/>
            </p:nvSpPr>
            <p:spPr>
              <a:xfrm>
                <a:off x="6751979" y="1666120"/>
                <a:ext cx="3933741" cy="461665"/>
              </a:xfrm>
              <a:prstGeom prst="rect">
                <a:avLst/>
              </a:prstGeom>
              <a:noFill/>
              <a:ln>
                <a:noFill/>
              </a:ln>
            </p:spPr>
            <p:txBody>
              <a:bodyPr anchorCtr="0" anchor="t" bIns="45700" lIns="108000" spcFirstLastPara="1" rIns="108000"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Contents</a:t>
                </a:r>
                <a:endParaRPr b="1" sz="2400">
                  <a:solidFill>
                    <a:schemeClr val="dk1"/>
                  </a:solidFill>
                  <a:latin typeface="Calibri"/>
                  <a:ea typeface="Calibri"/>
                  <a:cs typeface="Calibri"/>
                  <a:sym typeface="Calibri"/>
                </a:endParaRPr>
              </a:p>
            </p:txBody>
          </p:sp>
        </p:grpSp>
        <p:sp>
          <p:nvSpPr>
            <p:cNvPr id="491" name="Google Shape;491;p5"/>
            <p:cNvSpPr txBox="1"/>
            <p:nvPr/>
          </p:nvSpPr>
          <p:spPr>
            <a:xfrm>
              <a:off x="5486403" y="2192361"/>
              <a:ext cx="877115" cy="769441"/>
            </a:xfrm>
            <a:prstGeom prst="rect">
              <a:avLst/>
            </a:prstGeom>
            <a:noFill/>
            <a:ln>
              <a:noFill/>
            </a:ln>
          </p:spPr>
          <p:txBody>
            <a:bodyPr anchorCtr="0" anchor="t" bIns="45700" lIns="108000" spcFirstLastPara="1" rIns="108000" wrap="square" tIns="45700">
              <a:spAutoFit/>
            </a:bodyPr>
            <a:lstStyle/>
            <a:p>
              <a:pPr indent="0" lvl="0" marL="0" marR="0" rtl="0" algn="ctr">
                <a:spcBef>
                  <a:spcPts val="0"/>
                </a:spcBef>
                <a:spcAft>
                  <a:spcPts val="0"/>
                </a:spcAft>
                <a:buNone/>
              </a:pPr>
              <a:r>
                <a:rPr b="1" lang="en-US" sz="4400">
                  <a:solidFill>
                    <a:srgbClr val="FF0000"/>
                  </a:solidFill>
                  <a:latin typeface="Calibri"/>
                  <a:ea typeface="Calibri"/>
                  <a:cs typeface="Calibri"/>
                  <a:sym typeface="Calibri"/>
                </a:rPr>
                <a:t>04</a:t>
              </a:r>
              <a:endParaRPr b="1" sz="4400">
                <a:solidFill>
                  <a:srgbClr val="FF0000"/>
                </a:solidFill>
                <a:latin typeface="Calibri"/>
                <a:ea typeface="Calibri"/>
                <a:cs typeface="Calibri"/>
                <a:sym typeface="Calibri"/>
              </a:endParaRPr>
            </a:p>
          </p:txBody>
        </p:sp>
      </p:grpSp>
      <p:grpSp>
        <p:nvGrpSpPr>
          <p:cNvPr id="492" name="Google Shape;492;p5"/>
          <p:cNvGrpSpPr/>
          <p:nvPr/>
        </p:nvGrpSpPr>
        <p:grpSpPr>
          <a:xfrm>
            <a:off x="5606167" y="1442095"/>
            <a:ext cx="697348" cy="574714"/>
            <a:chOff x="193339" y="1343025"/>
            <a:chExt cx="697348" cy="574714"/>
          </a:xfrm>
        </p:grpSpPr>
        <p:sp>
          <p:nvSpPr>
            <p:cNvPr id="493" name="Google Shape;493;p5"/>
            <p:cNvSpPr txBox="1"/>
            <p:nvPr/>
          </p:nvSpPr>
          <p:spPr>
            <a:xfrm>
              <a:off x="193339" y="1640740"/>
              <a:ext cx="697348"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Inicio</a:t>
              </a:r>
              <a:endParaRPr b="1" sz="1200">
                <a:solidFill>
                  <a:schemeClr val="dk1"/>
                </a:solidFill>
                <a:latin typeface="Calibri"/>
                <a:ea typeface="Calibri"/>
                <a:cs typeface="Calibri"/>
                <a:sym typeface="Calibri"/>
              </a:endParaRPr>
            </a:p>
          </p:txBody>
        </p:sp>
        <p:sp>
          <p:nvSpPr>
            <p:cNvPr id="494" name="Google Shape;494;p5"/>
            <p:cNvSpPr/>
            <p:nvPr/>
          </p:nvSpPr>
          <p:spPr>
            <a:xfrm>
              <a:off x="393701" y="1343025"/>
              <a:ext cx="314325" cy="271463"/>
            </a:xfrm>
            <a:custGeom>
              <a:rect b="b" l="l" r="r" t="t"/>
              <a:pathLst>
                <a:path extrusionOk="0" h="28" w="30">
                  <a:moveTo>
                    <a:pt x="27" y="28"/>
                  </a:moveTo>
                  <a:cubicBezTo>
                    <a:pt x="24" y="28"/>
                    <a:pt x="21" y="28"/>
                    <a:pt x="18" y="28"/>
                  </a:cubicBezTo>
                  <a:cubicBezTo>
                    <a:pt x="18" y="25"/>
                    <a:pt x="18" y="22"/>
                    <a:pt x="18" y="19"/>
                  </a:cubicBezTo>
                  <a:cubicBezTo>
                    <a:pt x="16" y="19"/>
                    <a:pt x="14" y="19"/>
                    <a:pt x="12" y="19"/>
                  </a:cubicBezTo>
                  <a:cubicBezTo>
                    <a:pt x="12" y="22"/>
                    <a:pt x="12" y="25"/>
                    <a:pt x="11" y="28"/>
                  </a:cubicBezTo>
                  <a:cubicBezTo>
                    <a:pt x="8" y="28"/>
                    <a:pt x="5" y="28"/>
                    <a:pt x="3" y="28"/>
                  </a:cubicBezTo>
                  <a:cubicBezTo>
                    <a:pt x="0" y="16"/>
                    <a:pt x="3" y="6"/>
                    <a:pt x="15" y="0"/>
                  </a:cubicBezTo>
                  <a:cubicBezTo>
                    <a:pt x="26" y="6"/>
                    <a:pt x="30" y="15"/>
                    <a:pt x="27" y="28"/>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95" name="Google Shape;495;p5"/>
          <p:cNvGrpSpPr/>
          <p:nvPr/>
        </p:nvGrpSpPr>
        <p:grpSpPr>
          <a:xfrm>
            <a:off x="5420996" y="3576425"/>
            <a:ext cx="1085390" cy="538956"/>
            <a:chOff x="23523" y="3632200"/>
            <a:chExt cx="1085390" cy="538956"/>
          </a:xfrm>
        </p:grpSpPr>
        <p:sp>
          <p:nvSpPr>
            <p:cNvPr id="496" name="Google Shape;496;p5"/>
            <p:cNvSpPr txBox="1"/>
            <p:nvPr/>
          </p:nvSpPr>
          <p:spPr>
            <a:xfrm>
              <a:off x="23523" y="3894157"/>
              <a:ext cx="1085390"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Suscripciones</a:t>
              </a:r>
              <a:endParaRPr b="1" sz="1200">
                <a:solidFill>
                  <a:schemeClr val="dk1"/>
                </a:solidFill>
                <a:latin typeface="Calibri"/>
                <a:ea typeface="Calibri"/>
                <a:cs typeface="Calibri"/>
                <a:sym typeface="Calibri"/>
              </a:endParaRPr>
            </a:p>
          </p:txBody>
        </p:sp>
        <p:sp>
          <p:nvSpPr>
            <p:cNvPr id="497" name="Google Shape;497;p5"/>
            <p:cNvSpPr/>
            <p:nvPr/>
          </p:nvSpPr>
          <p:spPr>
            <a:xfrm>
              <a:off x="384176" y="3719513"/>
              <a:ext cx="334963" cy="184150"/>
            </a:xfrm>
            <a:custGeom>
              <a:rect b="b" l="l" r="r" t="t"/>
              <a:pathLst>
                <a:path extrusionOk="0" h="19" w="32">
                  <a:moveTo>
                    <a:pt x="32" y="19"/>
                  </a:moveTo>
                  <a:cubicBezTo>
                    <a:pt x="21" y="19"/>
                    <a:pt x="11" y="19"/>
                    <a:pt x="0" y="19"/>
                  </a:cubicBezTo>
                  <a:cubicBezTo>
                    <a:pt x="0" y="13"/>
                    <a:pt x="0" y="7"/>
                    <a:pt x="0" y="0"/>
                  </a:cubicBezTo>
                  <a:cubicBezTo>
                    <a:pt x="11" y="0"/>
                    <a:pt x="21" y="0"/>
                    <a:pt x="32" y="0"/>
                  </a:cubicBezTo>
                  <a:cubicBezTo>
                    <a:pt x="32" y="6"/>
                    <a:pt x="32" y="12"/>
                    <a:pt x="32" y="19"/>
                  </a:cubicBezTo>
                  <a:close/>
                  <a:moveTo>
                    <a:pt x="30" y="2"/>
                  </a:moveTo>
                  <a:cubicBezTo>
                    <a:pt x="20" y="2"/>
                    <a:pt x="11" y="2"/>
                    <a:pt x="2" y="2"/>
                  </a:cubicBezTo>
                  <a:cubicBezTo>
                    <a:pt x="2" y="7"/>
                    <a:pt x="2" y="12"/>
                    <a:pt x="2" y="17"/>
                  </a:cubicBezTo>
                  <a:cubicBezTo>
                    <a:pt x="12" y="17"/>
                    <a:pt x="21" y="17"/>
                    <a:pt x="30" y="17"/>
                  </a:cubicBezTo>
                  <a:cubicBezTo>
                    <a:pt x="30" y="12"/>
                    <a:pt x="30" y="7"/>
                    <a:pt x="30" y="2"/>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8" name="Google Shape;498;p5"/>
            <p:cNvSpPr/>
            <p:nvPr/>
          </p:nvSpPr>
          <p:spPr>
            <a:xfrm>
              <a:off x="425451" y="3681413"/>
              <a:ext cx="252413" cy="0"/>
            </a:xfrm>
            <a:custGeom>
              <a:rect b="b" l="l" r="r" t="t"/>
              <a:pathLst>
                <a:path extrusionOk="0" h="120000" w="24">
                  <a:moveTo>
                    <a:pt x="24" y="0"/>
                  </a:moveTo>
                  <a:cubicBezTo>
                    <a:pt x="16" y="0"/>
                    <a:pt x="8" y="0"/>
                    <a:pt x="0" y="0"/>
                  </a:cubicBezTo>
                  <a:cubicBezTo>
                    <a:pt x="0" y="0"/>
                    <a:pt x="0" y="0"/>
                    <a:pt x="0" y="0"/>
                  </a:cubicBezTo>
                  <a:cubicBezTo>
                    <a:pt x="8" y="0"/>
                    <a:pt x="16" y="0"/>
                    <a:pt x="24" y="0"/>
                  </a:cubicBezTo>
                  <a:cubicBezTo>
                    <a:pt x="24" y="0"/>
                    <a:pt x="24" y="0"/>
                    <a:pt x="24" y="0"/>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9" name="Google Shape;499;p5"/>
            <p:cNvSpPr/>
            <p:nvPr/>
          </p:nvSpPr>
          <p:spPr>
            <a:xfrm>
              <a:off x="477838" y="3632200"/>
              <a:ext cx="147638" cy="9525"/>
            </a:xfrm>
            <a:custGeom>
              <a:rect b="b" l="l" r="r" t="t"/>
              <a:pathLst>
                <a:path extrusionOk="0" h="1" w="14">
                  <a:moveTo>
                    <a:pt x="14" y="1"/>
                  </a:moveTo>
                  <a:cubicBezTo>
                    <a:pt x="9" y="1"/>
                    <a:pt x="4" y="1"/>
                    <a:pt x="0" y="1"/>
                  </a:cubicBezTo>
                  <a:cubicBezTo>
                    <a:pt x="0" y="0"/>
                    <a:pt x="0" y="0"/>
                    <a:pt x="0" y="0"/>
                  </a:cubicBezTo>
                  <a:cubicBezTo>
                    <a:pt x="4" y="0"/>
                    <a:pt x="9" y="0"/>
                    <a:pt x="14" y="0"/>
                  </a:cubicBezTo>
                  <a:cubicBezTo>
                    <a:pt x="14" y="0"/>
                    <a:pt x="14" y="0"/>
                    <a:pt x="14" y="1"/>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0" name="Google Shape;500;p5"/>
            <p:cNvSpPr/>
            <p:nvPr/>
          </p:nvSpPr>
          <p:spPr>
            <a:xfrm>
              <a:off x="520701" y="3768725"/>
              <a:ext cx="82550" cy="87313"/>
            </a:xfrm>
            <a:custGeom>
              <a:rect b="b" l="l" r="r" t="t"/>
              <a:pathLst>
                <a:path extrusionOk="0" h="9" w="8">
                  <a:moveTo>
                    <a:pt x="8" y="5"/>
                  </a:moveTo>
                  <a:cubicBezTo>
                    <a:pt x="5" y="6"/>
                    <a:pt x="3" y="8"/>
                    <a:pt x="0" y="9"/>
                  </a:cubicBezTo>
                  <a:cubicBezTo>
                    <a:pt x="0" y="6"/>
                    <a:pt x="0" y="3"/>
                    <a:pt x="0" y="0"/>
                  </a:cubicBezTo>
                  <a:cubicBezTo>
                    <a:pt x="3" y="2"/>
                    <a:pt x="5" y="3"/>
                    <a:pt x="8" y="5"/>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01" name="Google Shape;501;p5"/>
          <p:cNvGrpSpPr/>
          <p:nvPr/>
        </p:nvGrpSpPr>
        <p:grpSpPr>
          <a:xfrm>
            <a:off x="8858672" y="4681576"/>
            <a:ext cx="1085390" cy="548992"/>
            <a:chOff x="-10016" y="4767263"/>
            <a:chExt cx="1085390" cy="548992"/>
          </a:xfrm>
        </p:grpSpPr>
        <p:sp>
          <p:nvSpPr>
            <p:cNvPr id="502" name="Google Shape;502;p5"/>
            <p:cNvSpPr txBox="1"/>
            <p:nvPr/>
          </p:nvSpPr>
          <p:spPr>
            <a:xfrm>
              <a:off x="-10016" y="5039256"/>
              <a:ext cx="1085390"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Biblioteca</a:t>
              </a:r>
              <a:endParaRPr b="1" sz="1200">
                <a:solidFill>
                  <a:schemeClr val="dk1"/>
                </a:solidFill>
                <a:latin typeface="Calibri"/>
                <a:ea typeface="Calibri"/>
                <a:cs typeface="Calibri"/>
                <a:sym typeface="Calibri"/>
              </a:endParaRPr>
            </a:p>
          </p:txBody>
        </p:sp>
        <p:sp>
          <p:nvSpPr>
            <p:cNvPr id="503" name="Google Shape;503;p5"/>
            <p:cNvSpPr/>
            <p:nvPr/>
          </p:nvSpPr>
          <p:spPr>
            <a:xfrm>
              <a:off x="446088" y="4767263"/>
              <a:ext cx="252413" cy="233363"/>
            </a:xfrm>
            <a:custGeom>
              <a:rect b="b" l="l" r="r" t="t"/>
              <a:pathLst>
                <a:path extrusionOk="0" h="24" w="24">
                  <a:moveTo>
                    <a:pt x="24" y="24"/>
                  </a:moveTo>
                  <a:cubicBezTo>
                    <a:pt x="17" y="24"/>
                    <a:pt x="10" y="24"/>
                    <a:pt x="3" y="24"/>
                  </a:cubicBezTo>
                  <a:cubicBezTo>
                    <a:pt x="3" y="24"/>
                    <a:pt x="2" y="24"/>
                    <a:pt x="0" y="24"/>
                  </a:cubicBezTo>
                  <a:cubicBezTo>
                    <a:pt x="0" y="20"/>
                    <a:pt x="0" y="16"/>
                    <a:pt x="0" y="12"/>
                  </a:cubicBezTo>
                  <a:cubicBezTo>
                    <a:pt x="0" y="9"/>
                    <a:pt x="0" y="5"/>
                    <a:pt x="0" y="0"/>
                  </a:cubicBezTo>
                  <a:cubicBezTo>
                    <a:pt x="8" y="0"/>
                    <a:pt x="15" y="0"/>
                    <a:pt x="22" y="0"/>
                  </a:cubicBezTo>
                  <a:cubicBezTo>
                    <a:pt x="23" y="0"/>
                    <a:pt x="24" y="2"/>
                    <a:pt x="24" y="3"/>
                  </a:cubicBezTo>
                  <a:cubicBezTo>
                    <a:pt x="24" y="10"/>
                    <a:pt x="24" y="17"/>
                    <a:pt x="24" y="24"/>
                  </a:cubicBezTo>
                  <a:close/>
                  <a:moveTo>
                    <a:pt x="22" y="22"/>
                  </a:moveTo>
                  <a:cubicBezTo>
                    <a:pt x="22" y="15"/>
                    <a:pt x="22" y="9"/>
                    <a:pt x="22" y="2"/>
                  </a:cubicBezTo>
                  <a:cubicBezTo>
                    <a:pt x="16" y="2"/>
                    <a:pt x="9" y="2"/>
                    <a:pt x="2" y="2"/>
                  </a:cubicBezTo>
                  <a:cubicBezTo>
                    <a:pt x="2" y="9"/>
                    <a:pt x="2" y="16"/>
                    <a:pt x="2" y="22"/>
                  </a:cubicBezTo>
                  <a:cubicBezTo>
                    <a:pt x="9" y="22"/>
                    <a:pt x="16" y="22"/>
                    <a:pt x="22" y="22"/>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4" name="Google Shape;504;p5"/>
            <p:cNvSpPr/>
            <p:nvPr/>
          </p:nvSpPr>
          <p:spPr>
            <a:xfrm>
              <a:off x="384176" y="4826000"/>
              <a:ext cx="261938" cy="233363"/>
            </a:xfrm>
            <a:custGeom>
              <a:rect b="b" l="l" r="r" t="t"/>
              <a:pathLst>
                <a:path extrusionOk="0" h="24" w="25">
                  <a:moveTo>
                    <a:pt x="3" y="21"/>
                  </a:moveTo>
                  <a:cubicBezTo>
                    <a:pt x="11" y="21"/>
                    <a:pt x="18" y="21"/>
                    <a:pt x="25" y="21"/>
                  </a:cubicBezTo>
                  <a:cubicBezTo>
                    <a:pt x="25" y="22"/>
                    <a:pt x="25" y="22"/>
                    <a:pt x="25" y="23"/>
                  </a:cubicBezTo>
                  <a:cubicBezTo>
                    <a:pt x="23" y="23"/>
                    <a:pt x="20" y="23"/>
                    <a:pt x="18" y="23"/>
                  </a:cubicBezTo>
                  <a:cubicBezTo>
                    <a:pt x="13" y="23"/>
                    <a:pt x="6" y="24"/>
                    <a:pt x="2" y="22"/>
                  </a:cubicBezTo>
                  <a:cubicBezTo>
                    <a:pt x="0" y="19"/>
                    <a:pt x="2" y="12"/>
                    <a:pt x="1" y="6"/>
                  </a:cubicBezTo>
                  <a:cubicBezTo>
                    <a:pt x="1" y="4"/>
                    <a:pt x="1" y="2"/>
                    <a:pt x="1" y="0"/>
                  </a:cubicBezTo>
                  <a:cubicBezTo>
                    <a:pt x="2" y="0"/>
                    <a:pt x="2" y="0"/>
                    <a:pt x="3" y="0"/>
                  </a:cubicBezTo>
                  <a:cubicBezTo>
                    <a:pt x="3" y="7"/>
                    <a:pt x="3" y="14"/>
                    <a:pt x="3" y="21"/>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5" name="Google Shape;505;p5"/>
            <p:cNvSpPr/>
            <p:nvPr/>
          </p:nvSpPr>
          <p:spPr>
            <a:xfrm>
              <a:off x="541338" y="4835525"/>
              <a:ext cx="93663" cy="106363"/>
            </a:xfrm>
            <a:custGeom>
              <a:rect b="b" l="l" r="r" t="t"/>
              <a:pathLst>
                <a:path extrusionOk="0" h="11" w="9">
                  <a:moveTo>
                    <a:pt x="0" y="0"/>
                  </a:moveTo>
                  <a:cubicBezTo>
                    <a:pt x="3" y="2"/>
                    <a:pt x="6" y="3"/>
                    <a:pt x="9" y="5"/>
                  </a:cubicBezTo>
                  <a:cubicBezTo>
                    <a:pt x="6" y="7"/>
                    <a:pt x="3" y="9"/>
                    <a:pt x="0" y="11"/>
                  </a:cubicBezTo>
                  <a:cubicBezTo>
                    <a:pt x="0" y="7"/>
                    <a:pt x="0" y="4"/>
                    <a:pt x="0" y="0"/>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06" name="Google Shape;506;p5"/>
          <p:cNvGrpSpPr/>
          <p:nvPr/>
        </p:nvGrpSpPr>
        <p:grpSpPr>
          <a:xfrm>
            <a:off x="8977145" y="2447268"/>
            <a:ext cx="810488" cy="615227"/>
            <a:chOff x="127435" y="2468563"/>
            <a:chExt cx="810488" cy="615227"/>
          </a:xfrm>
        </p:grpSpPr>
        <p:sp>
          <p:nvSpPr>
            <p:cNvPr id="507" name="Google Shape;507;p5"/>
            <p:cNvSpPr txBox="1"/>
            <p:nvPr/>
          </p:nvSpPr>
          <p:spPr>
            <a:xfrm>
              <a:off x="127435" y="2806791"/>
              <a:ext cx="810488"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Explorar</a:t>
              </a:r>
              <a:endParaRPr b="1" sz="1200">
                <a:solidFill>
                  <a:schemeClr val="dk1"/>
                </a:solidFill>
                <a:latin typeface="Calibri"/>
                <a:ea typeface="Calibri"/>
                <a:cs typeface="Calibri"/>
                <a:sym typeface="Calibri"/>
              </a:endParaRPr>
            </a:p>
          </p:txBody>
        </p:sp>
        <p:sp>
          <p:nvSpPr>
            <p:cNvPr id="508" name="Google Shape;508;p5"/>
            <p:cNvSpPr/>
            <p:nvPr/>
          </p:nvSpPr>
          <p:spPr>
            <a:xfrm>
              <a:off x="384176" y="2468563"/>
              <a:ext cx="334963" cy="309563"/>
            </a:xfrm>
            <a:custGeom>
              <a:rect b="b" l="l" r="r" t="t"/>
              <a:pathLst>
                <a:path extrusionOk="0" h="32" w="32">
                  <a:moveTo>
                    <a:pt x="16" y="32"/>
                  </a:moveTo>
                  <a:cubicBezTo>
                    <a:pt x="7" y="32"/>
                    <a:pt x="0" y="25"/>
                    <a:pt x="0" y="16"/>
                  </a:cubicBezTo>
                  <a:cubicBezTo>
                    <a:pt x="0" y="7"/>
                    <a:pt x="7" y="0"/>
                    <a:pt x="16" y="0"/>
                  </a:cubicBezTo>
                  <a:cubicBezTo>
                    <a:pt x="25" y="0"/>
                    <a:pt x="32" y="7"/>
                    <a:pt x="32" y="16"/>
                  </a:cubicBezTo>
                  <a:cubicBezTo>
                    <a:pt x="32" y="24"/>
                    <a:pt x="25" y="32"/>
                    <a:pt x="16" y="32"/>
                  </a:cubicBezTo>
                  <a:close/>
                  <a:moveTo>
                    <a:pt x="30" y="16"/>
                  </a:moveTo>
                  <a:cubicBezTo>
                    <a:pt x="30" y="8"/>
                    <a:pt x="24" y="2"/>
                    <a:pt x="16" y="2"/>
                  </a:cubicBezTo>
                  <a:cubicBezTo>
                    <a:pt x="8" y="2"/>
                    <a:pt x="2" y="8"/>
                    <a:pt x="2" y="16"/>
                  </a:cubicBezTo>
                  <a:cubicBezTo>
                    <a:pt x="2" y="24"/>
                    <a:pt x="8" y="30"/>
                    <a:pt x="16" y="30"/>
                  </a:cubicBezTo>
                  <a:cubicBezTo>
                    <a:pt x="24" y="30"/>
                    <a:pt x="30" y="24"/>
                    <a:pt x="30" y="16"/>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9" name="Google Shape;509;p5"/>
            <p:cNvSpPr/>
            <p:nvPr/>
          </p:nvSpPr>
          <p:spPr>
            <a:xfrm>
              <a:off x="468313" y="2536825"/>
              <a:ext cx="166688" cy="165100"/>
            </a:xfrm>
            <a:custGeom>
              <a:rect b="b" l="l" r="r" t="t"/>
              <a:pathLst>
                <a:path extrusionOk="0" h="17" w="16">
                  <a:moveTo>
                    <a:pt x="16" y="0"/>
                  </a:moveTo>
                  <a:cubicBezTo>
                    <a:pt x="14" y="10"/>
                    <a:pt x="9" y="16"/>
                    <a:pt x="0" y="17"/>
                  </a:cubicBezTo>
                  <a:cubicBezTo>
                    <a:pt x="1" y="8"/>
                    <a:pt x="7" y="2"/>
                    <a:pt x="16" y="0"/>
                  </a:cubicBezTo>
                  <a:close/>
                </a:path>
              </a:pathLst>
            </a:custGeom>
            <a:solidFill>
              <a:srgbClr val="57575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pic>
        <p:nvPicPr>
          <p:cNvPr id="510" name="Google Shape;510;p5"/>
          <p:cNvPicPr preferRelativeResize="0"/>
          <p:nvPr/>
        </p:nvPicPr>
        <p:blipFill rotWithShape="1">
          <a:blip r:embed="rId3">
            <a:alphaModFix/>
          </a:blip>
          <a:srcRect b="0" l="0" r="0" t="0"/>
          <a:stretch/>
        </p:blipFill>
        <p:spPr>
          <a:xfrm>
            <a:off x="827954" y="2598080"/>
            <a:ext cx="3340185" cy="282987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graphicFrame>
        <p:nvGraphicFramePr>
          <p:cNvPr id="515" name="Google Shape;515;p6"/>
          <p:cNvGraphicFramePr/>
          <p:nvPr/>
        </p:nvGraphicFramePr>
        <p:xfrm>
          <a:off x="3752155" y="1695071"/>
          <a:ext cx="3000000" cy="3000000"/>
        </p:xfrm>
        <a:graphic>
          <a:graphicData uri="http://schemas.openxmlformats.org/drawingml/2006/table">
            <a:tbl>
              <a:tblPr>
                <a:noFill/>
                <a:tableStyleId>{2D5B5501-86E6-47AE-BE62-5E8CF5E88D8D}</a:tableStyleId>
              </a:tblPr>
              <a:tblGrid>
                <a:gridCol w="2261200"/>
                <a:gridCol w="1503500"/>
                <a:gridCol w="2068575"/>
                <a:gridCol w="1786025"/>
              </a:tblGrid>
              <a:tr h="690850">
                <a:tc>
                  <a:txBody>
                    <a:bodyPr/>
                    <a:lstStyle/>
                    <a:p>
                      <a:pPr indent="0" lvl="0" marL="0" marR="0" rtl="0" algn="l">
                        <a:spcBef>
                          <a:spcPts val="0"/>
                        </a:spcBef>
                        <a:spcAft>
                          <a:spcPts val="0"/>
                        </a:spcAft>
                        <a:buClr>
                          <a:schemeClr val="dk1"/>
                        </a:buClr>
                        <a:buSzPts val="2900"/>
                        <a:buFont typeface="Changa One"/>
                        <a:buNone/>
                      </a:pPr>
                      <a:r>
                        <a:rPr lang="en-US" sz="2900" u="none" cap="none" strike="noStrike">
                          <a:solidFill>
                            <a:schemeClr val="dk1"/>
                          </a:solidFill>
                          <a:latin typeface="Changa One"/>
                          <a:ea typeface="Changa One"/>
                          <a:cs typeface="Changa One"/>
                          <a:sym typeface="Changa One"/>
                        </a:rPr>
                        <a:t>AGE:</a:t>
                      </a:r>
                      <a:endParaRPr sz="2400" u="none" cap="none" strike="noStrike">
                        <a:solidFill>
                          <a:schemeClr val="dk1"/>
                        </a:solidFill>
                      </a:endParaRPr>
                    </a:p>
                  </a:txBody>
                  <a:tcPr marT="121900" marB="121900" marR="121900" marL="1219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400"/>
                        <a:buFont typeface="Cairo"/>
                        <a:buNone/>
                      </a:pPr>
                      <a:r>
                        <a:rPr lang="en-US" sz="2400" u="none" cap="none" strike="noStrike">
                          <a:solidFill>
                            <a:schemeClr val="dk1"/>
                          </a:solidFill>
                          <a:latin typeface="Cairo"/>
                          <a:ea typeface="Cairo"/>
                          <a:cs typeface="Cairo"/>
                          <a:sym typeface="Cairo"/>
                        </a:rPr>
                        <a:t>30</a:t>
                      </a:r>
                      <a:endParaRPr sz="2400" u="none" cap="none" strike="noStrike">
                        <a:solidFill>
                          <a:schemeClr val="dk1"/>
                        </a:solidFill>
                        <a:latin typeface="Cairo"/>
                        <a:ea typeface="Cairo"/>
                        <a:cs typeface="Cairo"/>
                        <a:sym typeface="Cairo"/>
                      </a:endParaRPr>
                    </a:p>
                  </a:txBody>
                  <a:tcPr marT="121900" marB="121900" marR="121900" marL="1219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900"/>
                        <a:buFont typeface="Changa One"/>
                        <a:buNone/>
                      </a:pPr>
                      <a:r>
                        <a:rPr lang="en-US" sz="2900" u="none" cap="none" strike="noStrike">
                          <a:solidFill>
                            <a:schemeClr val="dk1"/>
                          </a:solidFill>
                          <a:latin typeface="Changa One"/>
                          <a:ea typeface="Changa One"/>
                          <a:cs typeface="Changa One"/>
                          <a:sym typeface="Changa One"/>
                        </a:rPr>
                        <a:t>GENDER:</a:t>
                      </a:r>
                      <a:endParaRPr sz="2400" u="none" cap="none" strike="noStrike">
                        <a:solidFill>
                          <a:schemeClr val="dk1"/>
                        </a:solidFill>
                        <a:latin typeface="Cairo"/>
                        <a:ea typeface="Cairo"/>
                        <a:cs typeface="Cairo"/>
                        <a:sym typeface="Cairo"/>
                      </a:endParaRPr>
                    </a:p>
                  </a:txBody>
                  <a:tcPr marT="121900" marB="121900" marR="121900" marL="1219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400"/>
                        <a:buFont typeface="Cairo"/>
                        <a:buNone/>
                      </a:pPr>
                      <a:r>
                        <a:rPr lang="en-US" sz="2400" u="none" cap="none" strike="noStrike">
                          <a:solidFill>
                            <a:schemeClr val="dk1"/>
                          </a:solidFill>
                          <a:latin typeface="Cairo"/>
                          <a:ea typeface="Cairo"/>
                          <a:cs typeface="Cairo"/>
                          <a:sym typeface="Cairo"/>
                        </a:rPr>
                        <a:t>Female</a:t>
                      </a:r>
                      <a:endParaRPr sz="2400" u="none" cap="none" strike="noStrike">
                        <a:solidFill>
                          <a:schemeClr val="dk1"/>
                        </a:solidFill>
                        <a:latin typeface="Cairo"/>
                        <a:ea typeface="Cairo"/>
                        <a:cs typeface="Cairo"/>
                        <a:sym typeface="Cairo"/>
                      </a:endParaRPr>
                    </a:p>
                  </a:txBody>
                  <a:tcPr marT="121900" marB="121900" marR="121900" marL="1219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19050">
                      <a:solidFill>
                        <a:schemeClr val="dk1"/>
                      </a:solidFill>
                      <a:prstDash val="solid"/>
                      <a:round/>
                      <a:headEnd len="sm" w="sm" type="none"/>
                      <a:tailEnd len="sm" w="sm" type="none"/>
                    </a:lnB>
                  </a:tcPr>
                </a:tc>
              </a:tr>
              <a:tr h="1137875">
                <a:tc>
                  <a:txBody>
                    <a:bodyPr/>
                    <a:lstStyle/>
                    <a:p>
                      <a:pPr indent="0" lvl="0" marL="0" marR="0" rtl="0" algn="l">
                        <a:spcBef>
                          <a:spcPts val="0"/>
                        </a:spcBef>
                        <a:spcAft>
                          <a:spcPts val="0"/>
                        </a:spcAft>
                        <a:buClr>
                          <a:schemeClr val="dk1"/>
                        </a:buClr>
                        <a:buSzPts val="2900"/>
                        <a:buFont typeface="Changa One"/>
                        <a:buNone/>
                      </a:pPr>
                      <a:r>
                        <a:rPr lang="en-US" sz="2900" u="none" cap="none" strike="noStrike">
                          <a:solidFill>
                            <a:schemeClr val="dk1"/>
                          </a:solidFill>
                          <a:latin typeface="Changa One"/>
                          <a:ea typeface="Changa One"/>
                          <a:cs typeface="Changa One"/>
                          <a:sym typeface="Changa One"/>
                        </a:rPr>
                        <a:t>ALLERGIES:</a:t>
                      </a:r>
                      <a:endParaRPr sz="2400" u="none" cap="none" strike="noStrike">
                        <a:solidFill>
                          <a:schemeClr val="dk1"/>
                        </a:solidFill>
                      </a:endParaRPr>
                    </a:p>
                  </a:txBody>
                  <a:tcPr marT="121900" marB="121900" marR="121900" marL="1219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400"/>
                        <a:buFont typeface="Cairo"/>
                        <a:buNone/>
                      </a:pPr>
                      <a:r>
                        <a:rPr lang="en-US" sz="2400" u="none" cap="none" strike="noStrike">
                          <a:solidFill>
                            <a:schemeClr val="dk1"/>
                          </a:solidFill>
                          <a:latin typeface="Cairo"/>
                          <a:ea typeface="Cairo"/>
                          <a:cs typeface="Cairo"/>
                          <a:sym typeface="Cairo"/>
                        </a:rPr>
                        <a:t>None</a:t>
                      </a:r>
                      <a:endParaRPr sz="2400" u="none" cap="none" strike="noStrike">
                        <a:solidFill>
                          <a:schemeClr val="dk1"/>
                        </a:solidFill>
                        <a:latin typeface="Cairo"/>
                        <a:ea typeface="Cairo"/>
                        <a:cs typeface="Cairo"/>
                        <a:sym typeface="Cairo"/>
                      </a:endParaRPr>
                    </a:p>
                  </a:txBody>
                  <a:tcPr marT="121900" marB="121900" marR="121900" marL="1219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900"/>
                        <a:buFont typeface="Changa One"/>
                        <a:buNone/>
                      </a:pPr>
                      <a:r>
                        <a:rPr lang="en-US" sz="2900" u="none" cap="none" strike="noStrike">
                          <a:solidFill>
                            <a:schemeClr val="dk1"/>
                          </a:solidFill>
                          <a:latin typeface="Changa One"/>
                          <a:ea typeface="Changa One"/>
                          <a:cs typeface="Changa One"/>
                          <a:sym typeface="Changa One"/>
                        </a:rPr>
                        <a:t>LOCATION:</a:t>
                      </a:r>
                      <a:endParaRPr sz="2400" u="none" cap="none" strike="noStrike">
                        <a:solidFill>
                          <a:schemeClr val="dk1"/>
                        </a:solidFill>
                        <a:latin typeface="Cairo"/>
                        <a:ea typeface="Cairo"/>
                        <a:cs typeface="Cairo"/>
                        <a:sym typeface="Cairo"/>
                      </a:endParaRPr>
                    </a:p>
                  </a:txBody>
                  <a:tcPr marT="121900" marB="121900" marR="121900" marL="1219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400"/>
                        <a:buFont typeface="Cairo"/>
                        <a:buNone/>
                      </a:pPr>
                      <a:r>
                        <a:rPr lang="en-US" sz="2400" u="none" cap="none" strike="noStrike">
                          <a:solidFill>
                            <a:schemeClr val="dk1"/>
                          </a:solidFill>
                          <a:latin typeface="Cairo"/>
                          <a:ea typeface="Cairo"/>
                          <a:cs typeface="Cairo"/>
                          <a:sym typeface="Cairo"/>
                        </a:rPr>
                        <a:t>Madrid, Spain</a:t>
                      </a:r>
                      <a:endParaRPr sz="2400" u="none" cap="none" strike="noStrike">
                        <a:solidFill>
                          <a:schemeClr val="dk1"/>
                        </a:solidFill>
                        <a:latin typeface="Cairo"/>
                        <a:ea typeface="Cairo"/>
                        <a:cs typeface="Cairo"/>
                        <a:sym typeface="Cairo"/>
                      </a:endParaRPr>
                    </a:p>
                  </a:txBody>
                  <a:tcPr marT="121900" marB="121900" marR="121900" marL="1219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r>
            </a:tbl>
          </a:graphicData>
        </a:graphic>
      </p:graphicFrame>
      <p:sp>
        <p:nvSpPr>
          <p:cNvPr id="516" name="Google Shape;516;p6"/>
          <p:cNvSpPr txBox="1"/>
          <p:nvPr/>
        </p:nvSpPr>
        <p:spPr>
          <a:xfrm>
            <a:off x="9821621" y="3777604"/>
            <a:ext cx="1313200" cy="703600"/>
          </a:xfrm>
          <a:prstGeom prst="rect">
            <a:avLst/>
          </a:prstGeom>
          <a:noFill/>
          <a:ln>
            <a:noFill/>
          </a:ln>
        </p:spPr>
        <p:txBody>
          <a:bodyPr anchorCtr="0" anchor="ctr" bIns="121900" lIns="121900" spcFirstLastPara="1" rIns="121900" wrap="square" tIns="121900">
            <a:noAutofit/>
          </a:bodyPr>
          <a:lstStyle/>
          <a:p>
            <a:pPr indent="0" lvl="0" marL="0" marR="0" rtl="0" algn="ctr">
              <a:spcBef>
                <a:spcPts val="0"/>
              </a:spcBef>
              <a:spcAft>
                <a:spcPts val="0"/>
              </a:spcAft>
              <a:buNone/>
            </a:pPr>
            <a:r>
              <a:rPr lang="en-US" sz="2933">
                <a:solidFill>
                  <a:schemeClr val="dk1"/>
                </a:solidFill>
                <a:latin typeface="Changa One"/>
                <a:ea typeface="Changa One"/>
                <a:cs typeface="Changa One"/>
                <a:sym typeface="Changa One"/>
              </a:rPr>
              <a:t>2020</a:t>
            </a:r>
            <a:endParaRPr sz="2933">
              <a:solidFill>
                <a:schemeClr val="dk1"/>
              </a:solidFill>
              <a:latin typeface="Changa One"/>
              <a:ea typeface="Changa One"/>
              <a:cs typeface="Changa One"/>
              <a:sym typeface="Changa One"/>
            </a:endParaRPr>
          </a:p>
        </p:txBody>
      </p:sp>
      <p:sp>
        <p:nvSpPr>
          <p:cNvPr id="517" name="Google Shape;517;p6"/>
          <p:cNvSpPr txBox="1"/>
          <p:nvPr/>
        </p:nvSpPr>
        <p:spPr>
          <a:xfrm>
            <a:off x="9585421" y="4936204"/>
            <a:ext cx="1785600" cy="558800"/>
          </a:xfrm>
          <a:prstGeom prst="rect">
            <a:avLst/>
          </a:prstGeom>
          <a:noFill/>
          <a:ln>
            <a:noFill/>
          </a:ln>
        </p:spPr>
        <p:txBody>
          <a:bodyPr anchorCtr="0" anchor="ctr" bIns="121900" lIns="121900" spcFirstLastPara="1" rIns="121900" wrap="square" tIns="121900">
            <a:noAutofit/>
          </a:bodyPr>
          <a:lstStyle/>
          <a:p>
            <a:pPr indent="0" lvl="0" marL="0" marR="0" rtl="0" algn="ctr">
              <a:spcBef>
                <a:spcPts val="0"/>
              </a:spcBef>
              <a:spcAft>
                <a:spcPts val="0"/>
              </a:spcAft>
              <a:buNone/>
            </a:pPr>
            <a:r>
              <a:rPr lang="en-US" sz="1800">
                <a:solidFill>
                  <a:schemeClr val="dk1"/>
                </a:solidFill>
                <a:latin typeface="Cairo"/>
                <a:ea typeface="Cairo"/>
                <a:cs typeface="Cairo"/>
                <a:sym typeface="Cairo"/>
              </a:rPr>
              <a:t>Mercury is the smallest planet</a:t>
            </a:r>
            <a:endParaRPr sz="1800">
              <a:solidFill>
                <a:schemeClr val="dk1"/>
              </a:solidFill>
              <a:latin typeface="Cairo"/>
              <a:ea typeface="Cairo"/>
              <a:cs typeface="Cairo"/>
              <a:sym typeface="Cairo"/>
            </a:endParaRPr>
          </a:p>
        </p:txBody>
      </p:sp>
      <p:sp>
        <p:nvSpPr>
          <p:cNvPr id="518" name="Google Shape;518;p6"/>
          <p:cNvSpPr txBox="1"/>
          <p:nvPr/>
        </p:nvSpPr>
        <p:spPr>
          <a:xfrm>
            <a:off x="7640655" y="3777604"/>
            <a:ext cx="1313200" cy="703600"/>
          </a:xfrm>
          <a:prstGeom prst="rect">
            <a:avLst/>
          </a:prstGeom>
          <a:noFill/>
          <a:ln>
            <a:noFill/>
          </a:ln>
        </p:spPr>
        <p:txBody>
          <a:bodyPr anchorCtr="0" anchor="ctr" bIns="121900" lIns="121900" spcFirstLastPara="1" rIns="121900" wrap="square" tIns="121900">
            <a:noAutofit/>
          </a:bodyPr>
          <a:lstStyle/>
          <a:p>
            <a:pPr indent="0" lvl="0" marL="0" marR="0" rtl="0" algn="ctr">
              <a:spcBef>
                <a:spcPts val="0"/>
              </a:spcBef>
              <a:spcAft>
                <a:spcPts val="0"/>
              </a:spcAft>
              <a:buNone/>
            </a:pPr>
            <a:r>
              <a:rPr lang="en-US" sz="2933">
                <a:solidFill>
                  <a:schemeClr val="dk1"/>
                </a:solidFill>
                <a:latin typeface="Changa One"/>
                <a:ea typeface="Changa One"/>
                <a:cs typeface="Changa One"/>
                <a:sym typeface="Changa One"/>
              </a:rPr>
              <a:t>2015</a:t>
            </a:r>
            <a:endParaRPr sz="2933">
              <a:solidFill>
                <a:schemeClr val="dk1"/>
              </a:solidFill>
              <a:latin typeface="Changa One"/>
              <a:ea typeface="Changa One"/>
              <a:cs typeface="Changa One"/>
              <a:sym typeface="Changa One"/>
            </a:endParaRPr>
          </a:p>
        </p:txBody>
      </p:sp>
      <p:sp>
        <p:nvSpPr>
          <p:cNvPr id="519" name="Google Shape;519;p6"/>
          <p:cNvSpPr txBox="1"/>
          <p:nvPr/>
        </p:nvSpPr>
        <p:spPr>
          <a:xfrm>
            <a:off x="7404455" y="4936204"/>
            <a:ext cx="1785600" cy="558800"/>
          </a:xfrm>
          <a:prstGeom prst="rect">
            <a:avLst/>
          </a:prstGeom>
          <a:noFill/>
          <a:ln>
            <a:noFill/>
          </a:ln>
        </p:spPr>
        <p:txBody>
          <a:bodyPr anchorCtr="0" anchor="ctr" bIns="121900" lIns="121900" spcFirstLastPara="1" rIns="121900" wrap="square" tIns="121900">
            <a:noAutofit/>
          </a:bodyPr>
          <a:lstStyle/>
          <a:p>
            <a:pPr indent="0" lvl="0" marL="0" marR="0" rtl="0" algn="ctr">
              <a:spcBef>
                <a:spcPts val="0"/>
              </a:spcBef>
              <a:spcAft>
                <a:spcPts val="0"/>
              </a:spcAft>
              <a:buNone/>
            </a:pPr>
            <a:r>
              <a:rPr lang="en-US" sz="1800">
                <a:solidFill>
                  <a:schemeClr val="dk1"/>
                </a:solidFill>
                <a:latin typeface="Cairo"/>
                <a:ea typeface="Cairo"/>
                <a:cs typeface="Cairo"/>
                <a:sym typeface="Cairo"/>
              </a:rPr>
              <a:t>Venus has high temperatures</a:t>
            </a:r>
            <a:endParaRPr sz="1800">
              <a:solidFill>
                <a:schemeClr val="dk1"/>
              </a:solidFill>
              <a:latin typeface="Cairo"/>
              <a:ea typeface="Cairo"/>
              <a:cs typeface="Cairo"/>
              <a:sym typeface="Cairo"/>
            </a:endParaRPr>
          </a:p>
        </p:txBody>
      </p:sp>
      <p:sp>
        <p:nvSpPr>
          <p:cNvPr id="520" name="Google Shape;520;p6"/>
          <p:cNvSpPr txBox="1"/>
          <p:nvPr/>
        </p:nvSpPr>
        <p:spPr>
          <a:xfrm>
            <a:off x="5459688" y="3777604"/>
            <a:ext cx="1313200" cy="703600"/>
          </a:xfrm>
          <a:prstGeom prst="rect">
            <a:avLst/>
          </a:prstGeom>
          <a:noFill/>
          <a:ln>
            <a:noFill/>
          </a:ln>
        </p:spPr>
        <p:txBody>
          <a:bodyPr anchorCtr="0" anchor="ctr" bIns="121900" lIns="121900" spcFirstLastPara="1" rIns="121900" wrap="square" tIns="121900">
            <a:noAutofit/>
          </a:bodyPr>
          <a:lstStyle/>
          <a:p>
            <a:pPr indent="0" lvl="0" marL="0" marR="0" rtl="0" algn="ctr">
              <a:spcBef>
                <a:spcPts val="0"/>
              </a:spcBef>
              <a:spcAft>
                <a:spcPts val="0"/>
              </a:spcAft>
              <a:buNone/>
            </a:pPr>
            <a:r>
              <a:rPr lang="en-US" sz="2933">
                <a:solidFill>
                  <a:schemeClr val="dk1"/>
                </a:solidFill>
                <a:latin typeface="Changa One"/>
                <a:ea typeface="Changa One"/>
                <a:cs typeface="Changa One"/>
                <a:sym typeface="Changa One"/>
              </a:rPr>
              <a:t>2010</a:t>
            </a:r>
            <a:endParaRPr sz="2933">
              <a:solidFill>
                <a:schemeClr val="dk1"/>
              </a:solidFill>
              <a:latin typeface="Changa One"/>
              <a:ea typeface="Changa One"/>
              <a:cs typeface="Changa One"/>
              <a:sym typeface="Changa One"/>
            </a:endParaRPr>
          </a:p>
        </p:txBody>
      </p:sp>
      <p:sp>
        <p:nvSpPr>
          <p:cNvPr id="521" name="Google Shape;521;p6"/>
          <p:cNvSpPr txBox="1"/>
          <p:nvPr/>
        </p:nvSpPr>
        <p:spPr>
          <a:xfrm>
            <a:off x="5223488" y="4936204"/>
            <a:ext cx="1785600" cy="558800"/>
          </a:xfrm>
          <a:prstGeom prst="rect">
            <a:avLst/>
          </a:prstGeom>
          <a:noFill/>
          <a:ln>
            <a:noFill/>
          </a:ln>
        </p:spPr>
        <p:txBody>
          <a:bodyPr anchorCtr="0" anchor="ctr" bIns="121900" lIns="121900" spcFirstLastPara="1" rIns="121900" wrap="square" tIns="121900">
            <a:noAutofit/>
          </a:bodyPr>
          <a:lstStyle/>
          <a:p>
            <a:pPr indent="0" lvl="0" marL="0" marR="0" rtl="0" algn="ctr">
              <a:spcBef>
                <a:spcPts val="0"/>
              </a:spcBef>
              <a:spcAft>
                <a:spcPts val="0"/>
              </a:spcAft>
              <a:buNone/>
            </a:pPr>
            <a:r>
              <a:rPr lang="en-US" sz="1800">
                <a:solidFill>
                  <a:schemeClr val="dk1"/>
                </a:solidFill>
                <a:latin typeface="Cairo"/>
                <a:ea typeface="Cairo"/>
                <a:cs typeface="Cairo"/>
                <a:sym typeface="Cairo"/>
              </a:rPr>
              <a:t>Mars is a very cold place</a:t>
            </a:r>
            <a:endParaRPr sz="1800">
              <a:solidFill>
                <a:schemeClr val="dk1"/>
              </a:solidFill>
              <a:latin typeface="Cairo"/>
              <a:ea typeface="Cairo"/>
              <a:cs typeface="Cairo"/>
              <a:sym typeface="Cairo"/>
            </a:endParaRPr>
          </a:p>
        </p:txBody>
      </p:sp>
      <p:sp>
        <p:nvSpPr>
          <p:cNvPr id="522" name="Google Shape;522;p6"/>
          <p:cNvSpPr/>
          <p:nvPr/>
        </p:nvSpPr>
        <p:spPr>
          <a:xfrm>
            <a:off x="6022088" y="4550304"/>
            <a:ext cx="188400" cy="188400"/>
          </a:xfrm>
          <a:prstGeom prst="ellipse">
            <a:avLst/>
          </a:prstGeom>
          <a:solidFill>
            <a:schemeClr val="dk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523" name="Google Shape;523;p6"/>
          <p:cNvSpPr/>
          <p:nvPr/>
        </p:nvSpPr>
        <p:spPr>
          <a:xfrm>
            <a:off x="10384021" y="4550304"/>
            <a:ext cx="188400" cy="188400"/>
          </a:xfrm>
          <a:prstGeom prst="ellipse">
            <a:avLst/>
          </a:prstGeom>
          <a:solidFill>
            <a:schemeClr val="dk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524" name="Google Shape;524;p6"/>
          <p:cNvSpPr/>
          <p:nvPr/>
        </p:nvSpPr>
        <p:spPr>
          <a:xfrm>
            <a:off x="8203055" y="4550304"/>
            <a:ext cx="188400" cy="188400"/>
          </a:xfrm>
          <a:prstGeom prst="ellipse">
            <a:avLst/>
          </a:prstGeom>
          <a:solidFill>
            <a:schemeClr val="dk1"/>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cxnSp>
        <p:nvCxnSpPr>
          <p:cNvPr id="525" name="Google Shape;525;p6"/>
          <p:cNvCxnSpPr>
            <a:stCxn id="522" idx="6"/>
            <a:endCxn id="524" idx="2"/>
          </p:cNvCxnSpPr>
          <p:nvPr/>
        </p:nvCxnSpPr>
        <p:spPr>
          <a:xfrm>
            <a:off x="6210488" y="4644504"/>
            <a:ext cx="1992600" cy="0"/>
          </a:xfrm>
          <a:prstGeom prst="straightConnector1">
            <a:avLst/>
          </a:prstGeom>
          <a:noFill/>
          <a:ln cap="flat" cmpd="sng" w="19050">
            <a:solidFill>
              <a:srgbClr val="E52521"/>
            </a:solidFill>
            <a:prstDash val="solid"/>
            <a:round/>
            <a:headEnd len="sm" w="sm" type="none"/>
            <a:tailEnd len="sm" w="sm" type="none"/>
          </a:ln>
        </p:spPr>
      </p:cxnSp>
      <p:cxnSp>
        <p:nvCxnSpPr>
          <p:cNvPr id="526" name="Google Shape;526;p6"/>
          <p:cNvCxnSpPr>
            <a:stCxn id="524" idx="6"/>
            <a:endCxn id="523" idx="2"/>
          </p:cNvCxnSpPr>
          <p:nvPr/>
        </p:nvCxnSpPr>
        <p:spPr>
          <a:xfrm>
            <a:off x="8391455" y="4644504"/>
            <a:ext cx="1992600" cy="0"/>
          </a:xfrm>
          <a:prstGeom prst="straightConnector1">
            <a:avLst/>
          </a:prstGeom>
          <a:noFill/>
          <a:ln cap="flat" cmpd="sng" w="19050">
            <a:solidFill>
              <a:srgbClr val="E52521"/>
            </a:solidFill>
            <a:prstDash val="solid"/>
            <a:round/>
            <a:headEnd len="sm" w="sm" type="none"/>
            <a:tailEnd len="sm" w="sm" type="none"/>
          </a:ln>
        </p:spPr>
      </p:cxnSp>
      <p:pic>
        <p:nvPicPr>
          <p:cNvPr id="527" name="Google Shape;527;p6"/>
          <p:cNvPicPr preferRelativeResize="0"/>
          <p:nvPr/>
        </p:nvPicPr>
        <p:blipFill rotWithShape="1">
          <a:blip r:embed="rId3">
            <a:alphaModFix/>
          </a:blip>
          <a:srcRect b="0" l="0" r="0" t="0"/>
          <a:stretch/>
        </p:blipFill>
        <p:spPr>
          <a:xfrm>
            <a:off x="299417" y="2469968"/>
            <a:ext cx="4329679" cy="447595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7"/>
          <p:cNvSpPr txBox="1"/>
          <p:nvPr>
            <p:ph idx="4294967295" type="body"/>
          </p:nvPr>
        </p:nvSpPr>
        <p:spPr>
          <a:xfrm>
            <a:off x="619125" y="257678"/>
            <a:ext cx="11572875" cy="7239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a:t>Infographic Style</a:t>
            </a:r>
            <a:endParaRPr/>
          </a:p>
        </p:txBody>
      </p:sp>
      <p:grpSp>
        <p:nvGrpSpPr>
          <p:cNvPr id="533" name="Google Shape;533;p7"/>
          <p:cNvGrpSpPr/>
          <p:nvPr/>
        </p:nvGrpSpPr>
        <p:grpSpPr>
          <a:xfrm flipH="1">
            <a:off x="822650" y="2738948"/>
            <a:ext cx="4476751" cy="344970"/>
            <a:chOff x="7419975" y="3127092"/>
            <a:chExt cx="4476751" cy="344970"/>
          </a:xfrm>
        </p:grpSpPr>
        <p:sp>
          <p:nvSpPr>
            <p:cNvPr id="534" name="Google Shape;534;p7"/>
            <p:cNvSpPr txBox="1"/>
            <p:nvPr/>
          </p:nvSpPr>
          <p:spPr>
            <a:xfrm>
              <a:off x="10400078" y="3164285"/>
              <a:ext cx="1496648" cy="307777"/>
            </a:xfrm>
            <a:prstGeom prst="rect">
              <a:avLst/>
            </a:prstGeom>
            <a:solidFill>
              <a:schemeClr val="lt1"/>
            </a:solid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b="1" lang="en-US" sz="1400">
                  <a:solidFill>
                    <a:schemeClr val="accent1"/>
                  </a:solidFill>
                  <a:latin typeface="Calibri"/>
                  <a:ea typeface="Calibri"/>
                  <a:cs typeface="Calibri"/>
                  <a:sym typeface="Calibri"/>
                </a:rPr>
                <a:t>Text Slide</a:t>
              </a:r>
              <a:endParaRPr b="1" sz="1400">
                <a:solidFill>
                  <a:schemeClr val="accent1"/>
                </a:solidFill>
                <a:latin typeface="Calibri"/>
                <a:ea typeface="Calibri"/>
                <a:cs typeface="Calibri"/>
                <a:sym typeface="Calibri"/>
              </a:endParaRPr>
            </a:p>
          </p:txBody>
        </p:sp>
        <p:sp>
          <p:nvSpPr>
            <p:cNvPr id="535" name="Google Shape;535;p7"/>
            <p:cNvSpPr txBox="1"/>
            <p:nvPr/>
          </p:nvSpPr>
          <p:spPr>
            <a:xfrm>
              <a:off x="7419975" y="3127092"/>
              <a:ext cx="2903903" cy="27699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Simple PowerPoint Presentations</a:t>
              </a:r>
              <a:endParaRPr sz="1200">
                <a:solidFill>
                  <a:schemeClr val="dk1"/>
                </a:solidFill>
                <a:latin typeface="Calibri"/>
                <a:ea typeface="Calibri"/>
                <a:cs typeface="Calibri"/>
                <a:sym typeface="Calibri"/>
              </a:endParaRPr>
            </a:p>
          </p:txBody>
        </p:sp>
      </p:grpSp>
      <p:grpSp>
        <p:nvGrpSpPr>
          <p:cNvPr id="536" name="Google Shape;536;p7"/>
          <p:cNvGrpSpPr/>
          <p:nvPr/>
        </p:nvGrpSpPr>
        <p:grpSpPr>
          <a:xfrm flipH="1">
            <a:off x="822650" y="3242212"/>
            <a:ext cx="4476751" cy="307777"/>
            <a:chOff x="7419975" y="3706253"/>
            <a:chExt cx="4476751" cy="307777"/>
          </a:xfrm>
        </p:grpSpPr>
        <p:sp>
          <p:nvSpPr>
            <p:cNvPr id="537" name="Google Shape;537;p7"/>
            <p:cNvSpPr txBox="1"/>
            <p:nvPr/>
          </p:nvSpPr>
          <p:spPr>
            <a:xfrm>
              <a:off x="10400078" y="3706253"/>
              <a:ext cx="1496648" cy="307777"/>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b="1" lang="en-US" sz="1400">
                  <a:solidFill>
                    <a:schemeClr val="accent3"/>
                  </a:solidFill>
                  <a:latin typeface="Calibri"/>
                  <a:ea typeface="Calibri"/>
                  <a:cs typeface="Calibri"/>
                  <a:sym typeface="Calibri"/>
                </a:rPr>
                <a:t>Content</a:t>
              </a:r>
              <a:endParaRPr b="1" sz="1400">
                <a:solidFill>
                  <a:schemeClr val="accent3"/>
                </a:solidFill>
                <a:latin typeface="Calibri"/>
                <a:ea typeface="Calibri"/>
                <a:cs typeface="Calibri"/>
                <a:sym typeface="Calibri"/>
              </a:endParaRPr>
            </a:p>
          </p:txBody>
        </p:sp>
        <p:sp>
          <p:nvSpPr>
            <p:cNvPr id="538" name="Google Shape;538;p7"/>
            <p:cNvSpPr/>
            <p:nvPr/>
          </p:nvSpPr>
          <p:spPr>
            <a:xfrm>
              <a:off x="7419975" y="3721642"/>
              <a:ext cx="290390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Easy to change colors, photos and text.</a:t>
              </a:r>
              <a:endParaRPr/>
            </a:p>
          </p:txBody>
        </p:sp>
      </p:grpSp>
      <p:grpSp>
        <p:nvGrpSpPr>
          <p:cNvPr id="539" name="Google Shape;539;p7"/>
          <p:cNvGrpSpPr/>
          <p:nvPr/>
        </p:nvGrpSpPr>
        <p:grpSpPr>
          <a:xfrm flipH="1">
            <a:off x="822650" y="2272878"/>
            <a:ext cx="4476751" cy="307777"/>
            <a:chOff x="7419975" y="2622317"/>
            <a:chExt cx="4476751" cy="307777"/>
          </a:xfrm>
        </p:grpSpPr>
        <p:sp>
          <p:nvSpPr>
            <p:cNvPr id="540" name="Google Shape;540;p7"/>
            <p:cNvSpPr txBox="1"/>
            <p:nvPr/>
          </p:nvSpPr>
          <p:spPr>
            <a:xfrm>
              <a:off x="10400078" y="2622317"/>
              <a:ext cx="1496648" cy="307777"/>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b="1" lang="en-US" sz="1400">
                  <a:solidFill>
                    <a:schemeClr val="accent3"/>
                  </a:solidFill>
                  <a:latin typeface="Calibri"/>
                  <a:ea typeface="Calibri"/>
                  <a:cs typeface="Calibri"/>
                  <a:sym typeface="Calibri"/>
                </a:rPr>
                <a:t>PowerPoint</a:t>
              </a:r>
              <a:endParaRPr b="1" sz="1400">
                <a:solidFill>
                  <a:schemeClr val="accent3"/>
                </a:solidFill>
                <a:latin typeface="Calibri"/>
                <a:ea typeface="Calibri"/>
                <a:cs typeface="Calibri"/>
                <a:sym typeface="Calibri"/>
              </a:endParaRPr>
            </a:p>
          </p:txBody>
        </p:sp>
        <p:sp>
          <p:nvSpPr>
            <p:cNvPr id="541" name="Google Shape;541;p7"/>
            <p:cNvSpPr txBox="1"/>
            <p:nvPr/>
          </p:nvSpPr>
          <p:spPr>
            <a:xfrm>
              <a:off x="7419975" y="2628440"/>
              <a:ext cx="2903903" cy="27699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ALLPPT Layout</a:t>
              </a:r>
              <a:endParaRPr/>
            </a:p>
          </p:txBody>
        </p:sp>
      </p:grpSp>
      <p:grpSp>
        <p:nvGrpSpPr>
          <p:cNvPr id="542" name="Google Shape;542;p7"/>
          <p:cNvGrpSpPr/>
          <p:nvPr/>
        </p:nvGrpSpPr>
        <p:grpSpPr>
          <a:xfrm flipH="1">
            <a:off x="822650" y="1806808"/>
            <a:ext cx="4476751" cy="307777"/>
            <a:chOff x="7419975" y="2080349"/>
            <a:chExt cx="4476751" cy="307777"/>
          </a:xfrm>
        </p:grpSpPr>
        <p:sp>
          <p:nvSpPr>
            <p:cNvPr id="543" name="Google Shape;543;p7"/>
            <p:cNvSpPr txBox="1"/>
            <p:nvPr/>
          </p:nvSpPr>
          <p:spPr>
            <a:xfrm>
              <a:off x="10400078" y="2080349"/>
              <a:ext cx="1496648" cy="307777"/>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b="1" lang="en-US" sz="1400">
                  <a:solidFill>
                    <a:schemeClr val="accent1"/>
                  </a:solidFill>
                  <a:latin typeface="Calibri"/>
                  <a:ea typeface="Calibri"/>
                  <a:cs typeface="Calibri"/>
                  <a:sym typeface="Calibri"/>
                </a:rPr>
                <a:t>Modern</a:t>
              </a:r>
              <a:endParaRPr b="1" sz="1400">
                <a:solidFill>
                  <a:schemeClr val="accent1"/>
                </a:solidFill>
                <a:latin typeface="Calibri"/>
                <a:ea typeface="Calibri"/>
                <a:cs typeface="Calibri"/>
                <a:sym typeface="Calibri"/>
              </a:endParaRPr>
            </a:p>
          </p:txBody>
        </p:sp>
        <p:sp>
          <p:nvSpPr>
            <p:cNvPr id="544" name="Google Shape;544;p7"/>
            <p:cNvSpPr txBox="1"/>
            <p:nvPr/>
          </p:nvSpPr>
          <p:spPr>
            <a:xfrm>
              <a:off x="7419975" y="2095738"/>
              <a:ext cx="2903903" cy="27699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Clean Text Slide for your PPT</a:t>
              </a:r>
              <a:endParaRPr/>
            </a:p>
          </p:txBody>
        </p:sp>
      </p:grpSp>
      <p:sp>
        <p:nvSpPr>
          <p:cNvPr id="545" name="Google Shape;545;p7"/>
          <p:cNvSpPr txBox="1"/>
          <p:nvPr/>
        </p:nvSpPr>
        <p:spPr>
          <a:xfrm>
            <a:off x="822650" y="4010478"/>
            <a:ext cx="5478724" cy="646331"/>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1800">
                <a:solidFill>
                  <a:srgbClr val="E30613"/>
                </a:solidFill>
                <a:latin typeface="Calibri"/>
                <a:ea typeface="Calibri"/>
                <a:cs typeface="Calibri"/>
                <a:sym typeface="Calibri"/>
              </a:rPr>
              <a:t>Layout</a:t>
            </a:r>
            <a:endParaRPr b="1" sz="1800">
              <a:solidFill>
                <a:srgbClr val="E30613"/>
              </a:solidFill>
              <a:latin typeface="Calibri"/>
              <a:ea typeface="Calibri"/>
              <a:cs typeface="Calibri"/>
              <a:sym typeface="Calibri"/>
            </a:endParaRPr>
          </a:p>
          <a:p>
            <a:pPr indent="0" lvl="0" marL="0" marR="0" rtl="0" algn="l">
              <a:spcBef>
                <a:spcPts val="0"/>
              </a:spcBef>
              <a:spcAft>
                <a:spcPts val="0"/>
              </a:spcAft>
              <a:buNone/>
            </a:pPr>
            <a:r>
              <a:rPr b="1" lang="en-US" sz="1800">
                <a:solidFill>
                  <a:srgbClr val="E30613"/>
                </a:solidFill>
                <a:latin typeface="Calibri"/>
                <a:ea typeface="Calibri"/>
                <a:cs typeface="Calibri"/>
                <a:sym typeface="Calibri"/>
              </a:rPr>
              <a:t>Clean Text Slide for your Presentation</a:t>
            </a:r>
            <a:endParaRPr b="1" sz="1800">
              <a:solidFill>
                <a:srgbClr val="E30613"/>
              </a:solidFill>
              <a:latin typeface="Calibri"/>
              <a:ea typeface="Calibri"/>
              <a:cs typeface="Calibri"/>
              <a:sym typeface="Calibri"/>
            </a:endParaRPr>
          </a:p>
        </p:txBody>
      </p:sp>
      <p:sp>
        <p:nvSpPr>
          <p:cNvPr id="546" name="Google Shape;546;p7"/>
          <p:cNvSpPr txBox="1"/>
          <p:nvPr/>
        </p:nvSpPr>
        <p:spPr>
          <a:xfrm>
            <a:off x="822650" y="4735341"/>
            <a:ext cx="5478724"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Get a modern PowerPoint  Presentation that is beautifully designed. Easy to change colors, photos and Text. You can simply impress your audience and add a unique zing and appeal to your Presentations. Get a modern PowerPoint  Presentation that is beautifully designed. Easy to change colors, photos and Text. </a:t>
            </a:r>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en-US" sz="1200">
                <a:solidFill>
                  <a:schemeClr val="dk1"/>
                </a:solidFill>
                <a:latin typeface="Calibri"/>
                <a:ea typeface="Calibri"/>
                <a:cs typeface="Calibri"/>
                <a:sym typeface="Calibri"/>
              </a:rPr>
              <a:t>Get a modern PowerPoint  Presentation that is beautifully designed. Easy to change colors, photos and Text. </a:t>
            </a:r>
            <a:endParaRPr sz="1200">
              <a:solidFill>
                <a:schemeClr val="dk1"/>
              </a:solidFill>
              <a:latin typeface="Calibri"/>
              <a:ea typeface="Calibri"/>
              <a:cs typeface="Calibri"/>
              <a:sym typeface="Calibri"/>
            </a:endParaRPr>
          </a:p>
        </p:txBody>
      </p:sp>
      <p:pic>
        <p:nvPicPr>
          <p:cNvPr id="547" name="Google Shape;547;p7"/>
          <p:cNvPicPr preferRelativeResize="0"/>
          <p:nvPr/>
        </p:nvPicPr>
        <p:blipFill rotWithShape="1">
          <a:blip r:embed="rId3">
            <a:alphaModFix/>
          </a:blip>
          <a:srcRect b="0" l="0" r="0" t="0"/>
          <a:stretch/>
        </p:blipFill>
        <p:spPr>
          <a:xfrm>
            <a:off x="6588154" y="1385795"/>
            <a:ext cx="4987074" cy="47503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8"/>
          <p:cNvSpPr txBox="1"/>
          <p:nvPr>
            <p:ph idx="4294967295" type="body"/>
          </p:nvPr>
        </p:nvSpPr>
        <p:spPr>
          <a:xfrm>
            <a:off x="4037351" y="146620"/>
            <a:ext cx="8821737" cy="7239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800"/>
              <a:buNone/>
            </a:pPr>
            <a:r>
              <a:rPr lang="en-US">
                <a:solidFill>
                  <a:schemeClr val="lt1"/>
                </a:solidFill>
              </a:rPr>
              <a:t>Infographic</a:t>
            </a:r>
            <a:r>
              <a:rPr lang="en-US">
                <a:solidFill>
                  <a:srgbClr val="E30613"/>
                </a:solidFill>
              </a:rPr>
              <a:t> Style</a:t>
            </a:r>
            <a:endParaRPr/>
          </a:p>
        </p:txBody>
      </p:sp>
      <p:grpSp>
        <p:nvGrpSpPr>
          <p:cNvPr id="553" name="Google Shape;553;p8"/>
          <p:cNvGrpSpPr/>
          <p:nvPr/>
        </p:nvGrpSpPr>
        <p:grpSpPr>
          <a:xfrm>
            <a:off x="6747565" y="3969046"/>
            <a:ext cx="3401311" cy="863358"/>
            <a:chOff x="803640" y="3362835"/>
            <a:chExt cx="2059657" cy="863358"/>
          </a:xfrm>
        </p:grpSpPr>
        <p:sp>
          <p:nvSpPr>
            <p:cNvPr id="554" name="Google Shape;554;p8"/>
            <p:cNvSpPr txBox="1"/>
            <p:nvPr/>
          </p:nvSpPr>
          <p:spPr>
            <a:xfrm>
              <a:off x="803640" y="3579862"/>
              <a:ext cx="2059657"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You can simply impress your audience and add a unique zing and appeal to your Presentations. Easy to change colors, photos and Text.     </a:t>
              </a:r>
              <a:endParaRPr sz="1200">
                <a:solidFill>
                  <a:srgbClr val="3F3F3F"/>
                </a:solidFill>
                <a:latin typeface="Calibri"/>
                <a:ea typeface="Calibri"/>
                <a:cs typeface="Calibri"/>
                <a:sym typeface="Calibri"/>
              </a:endParaRPr>
            </a:p>
          </p:txBody>
        </p:sp>
        <p:sp>
          <p:nvSpPr>
            <p:cNvPr id="555" name="Google Shape;555;p8"/>
            <p:cNvSpPr txBox="1"/>
            <p:nvPr/>
          </p:nvSpPr>
          <p:spPr>
            <a:xfrm>
              <a:off x="803640" y="3362835"/>
              <a:ext cx="2059657"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3F3F3F"/>
                  </a:solidFill>
                  <a:latin typeface="Calibri"/>
                  <a:ea typeface="Calibri"/>
                  <a:cs typeface="Calibri"/>
                  <a:sym typeface="Calibri"/>
                </a:rPr>
                <a:t>Your Text  Here</a:t>
              </a:r>
              <a:endParaRPr b="1" sz="1200">
                <a:solidFill>
                  <a:srgbClr val="3F3F3F"/>
                </a:solidFill>
                <a:latin typeface="Calibri"/>
                <a:ea typeface="Calibri"/>
                <a:cs typeface="Calibri"/>
                <a:sym typeface="Calibri"/>
              </a:endParaRPr>
            </a:p>
          </p:txBody>
        </p:sp>
      </p:grpSp>
      <p:grpSp>
        <p:nvGrpSpPr>
          <p:cNvPr id="556" name="Google Shape;556;p8"/>
          <p:cNvGrpSpPr/>
          <p:nvPr/>
        </p:nvGrpSpPr>
        <p:grpSpPr>
          <a:xfrm>
            <a:off x="6747565" y="5132822"/>
            <a:ext cx="3401311" cy="863358"/>
            <a:chOff x="803640" y="3362835"/>
            <a:chExt cx="2059657" cy="863358"/>
          </a:xfrm>
        </p:grpSpPr>
        <p:sp>
          <p:nvSpPr>
            <p:cNvPr id="557" name="Google Shape;557;p8"/>
            <p:cNvSpPr txBox="1"/>
            <p:nvPr/>
          </p:nvSpPr>
          <p:spPr>
            <a:xfrm>
              <a:off x="803640" y="3579862"/>
              <a:ext cx="2059657"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You can simply impress your audience and add a unique zing and appeal to your Presentations. Easy to change colors, photos and Text.     </a:t>
              </a:r>
              <a:endParaRPr sz="1200">
                <a:solidFill>
                  <a:srgbClr val="3F3F3F"/>
                </a:solidFill>
                <a:latin typeface="Calibri"/>
                <a:ea typeface="Calibri"/>
                <a:cs typeface="Calibri"/>
                <a:sym typeface="Calibri"/>
              </a:endParaRPr>
            </a:p>
          </p:txBody>
        </p:sp>
        <p:sp>
          <p:nvSpPr>
            <p:cNvPr id="558" name="Google Shape;558;p8"/>
            <p:cNvSpPr txBox="1"/>
            <p:nvPr/>
          </p:nvSpPr>
          <p:spPr>
            <a:xfrm>
              <a:off x="803640" y="3362835"/>
              <a:ext cx="2059657"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3F3F3F"/>
                  </a:solidFill>
                  <a:latin typeface="Calibri"/>
                  <a:ea typeface="Calibri"/>
                  <a:cs typeface="Calibri"/>
                  <a:sym typeface="Calibri"/>
                </a:rPr>
                <a:t>Your Text  Here</a:t>
              </a:r>
              <a:endParaRPr b="1" sz="1200">
                <a:solidFill>
                  <a:srgbClr val="3F3F3F"/>
                </a:solidFill>
                <a:latin typeface="Calibri"/>
                <a:ea typeface="Calibri"/>
                <a:cs typeface="Calibri"/>
                <a:sym typeface="Calibri"/>
              </a:endParaRPr>
            </a:p>
          </p:txBody>
        </p:sp>
      </p:grpSp>
      <p:grpSp>
        <p:nvGrpSpPr>
          <p:cNvPr id="559" name="Google Shape;559;p8"/>
          <p:cNvGrpSpPr/>
          <p:nvPr/>
        </p:nvGrpSpPr>
        <p:grpSpPr>
          <a:xfrm>
            <a:off x="6747565" y="1659642"/>
            <a:ext cx="3401311" cy="863358"/>
            <a:chOff x="803640" y="3362835"/>
            <a:chExt cx="2059657" cy="863358"/>
          </a:xfrm>
        </p:grpSpPr>
        <p:sp>
          <p:nvSpPr>
            <p:cNvPr id="560" name="Google Shape;560;p8"/>
            <p:cNvSpPr txBox="1"/>
            <p:nvPr/>
          </p:nvSpPr>
          <p:spPr>
            <a:xfrm>
              <a:off x="803640" y="3579862"/>
              <a:ext cx="2059657"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You can simply impress your audience and add a unique zing and appeal to your Presentations. Easy to change colors, photos and Text.     </a:t>
              </a:r>
              <a:endParaRPr sz="1200">
                <a:solidFill>
                  <a:srgbClr val="3F3F3F"/>
                </a:solidFill>
                <a:latin typeface="Calibri"/>
                <a:ea typeface="Calibri"/>
                <a:cs typeface="Calibri"/>
                <a:sym typeface="Calibri"/>
              </a:endParaRPr>
            </a:p>
          </p:txBody>
        </p:sp>
        <p:sp>
          <p:nvSpPr>
            <p:cNvPr id="561" name="Google Shape;561;p8"/>
            <p:cNvSpPr txBox="1"/>
            <p:nvPr/>
          </p:nvSpPr>
          <p:spPr>
            <a:xfrm>
              <a:off x="803640" y="3362835"/>
              <a:ext cx="2059657"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3F3F3F"/>
                  </a:solidFill>
                  <a:latin typeface="Calibri"/>
                  <a:ea typeface="Calibri"/>
                  <a:cs typeface="Calibri"/>
                  <a:sym typeface="Calibri"/>
                </a:rPr>
                <a:t>Your Text  Here</a:t>
              </a:r>
              <a:endParaRPr b="1" sz="1200">
                <a:solidFill>
                  <a:srgbClr val="3F3F3F"/>
                </a:solidFill>
                <a:latin typeface="Calibri"/>
                <a:ea typeface="Calibri"/>
                <a:cs typeface="Calibri"/>
                <a:sym typeface="Calibri"/>
              </a:endParaRPr>
            </a:p>
          </p:txBody>
        </p:sp>
      </p:grpSp>
      <p:grpSp>
        <p:nvGrpSpPr>
          <p:cNvPr id="562" name="Google Shape;562;p8"/>
          <p:cNvGrpSpPr/>
          <p:nvPr/>
        </p:nvGrpSpPr>
        <p:grpSpPr>
          <a:xfrm>
            <a:off x="6747565" y="2823418"/>
            <a:ext cx="3401311" cy="863358"/>
            <a:chOff x="803640" y="3362835"/>
            <a:chExt cx="2059657" cy="863358"/>
          </a:xfrm>
        </p:grpSpPr>
        <p:sp>
          <p:nvSpPr>
            <p:cNvPr id="563" name="Google Shape;563;p8"/>
            <p:cNvSpPr txBox="1"/>
            <p:nvPr/>
          </p:nvSpPr>
          <p:spPr>
            <a:xfrm>
              <a:off x="803640" y="3579862"/>
              <a:ext cx="2059657"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You can simply impress your audience and add a unique zing and appeal to your Presentations. Easy to change colors, photos and Text.     </a:t>
              </a:r>
              <a:endParaRPr sz="1200">
                <a:solidFill>
                  <a:srgbClr val="3F3F3F"/>
                </a:solidFill>
                <a:latin typeface="Calibri"/>
                <a:ea typeface="Calibri"/>
                <a:cs typeface="Calibri"/>
                <a:sym typeface="Calibri"/>
              </a:endParaRPr>
            </a:p>
          </p:txBody>
        </p:sp>
        <p:sp>
          <p:nvSpPr>
            <p:cNvPr id="564" name="Google Shape;564;p8"/>
            <p:cNvSpPr txBox="1"/>
            <p:nvPr/>
          </p:nvSpPr>
          <p:spPr>
            <a:xfrm>
              <a:off x="803640" y="3362835"/>
              <a:ext cx="2059657"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3F3F3F"/>
                  </a:solidFill>
                  <a:latin typeface="Calibri"/>
                  <a:ea typeface="Calibri"/>
                  <a:cs typeface="Calibri"/>
                  <a:sym typeface="Calibri"/>
                </a:rPr>
                <a:t>Your Text  Here</a:t>
              </a:r>
              <a:endParaRPr b="1" sz="1200">
                <a:solidFill>
                  <a:srgbClr val="3F3F3F"/>
                </a:solidFill>
                <a:latin typeface="Calibri"/>
                <a:ea typeface="Calibri"/>
                <a:cs typeface="Calibri"/>
                <a:sym typeface="Calibri"/>
              </a:endParaRPr>
            </a:p>
          </p:txBody>
        </p:sp>
      </p:grpSp>
      <p:pic>
        <p:nvPicPr>
          <p:cNvPr id="565" name="Google Shape;565;p8"/>
          <p:cNvPicPr preferRelativeResize="0"/>
          <p:nvPr/>
        </p:nvPicPr>
        <p:blipFill rotWithShape="1">
          <a:blip r:embed="rId3">
            <a:alphaModFix/>
          </a:blip>
          <a:srcRect b="0" l="0" r="0" t="0"/>
          <a:stretch/>
        </p:blipFill>
        <p:spPr>
          <a:xfrm>
            <a:off x="950136" y="871479"/>
            <a:ext cx="3538738" cy="5870142"/>
          </a:xfrm>
          <a:prstGeom prst="rect">
            <a:avLst/>
          </a:prstGeom>
          <a:noFill/>
          <a:ln>
            <a:noFill/>
          </a:ln>
        </p:spPr>
      </p:pic>
      <p:cxnSp>
        <p:nvCxnSpPr>
          <p:cNvPr id="566" name="Google Shape;566;p8"/>
          <p:cNvCxnSpPr/>
          <p:nvPr/>
        </p:nvCxnSpPr>
        <p:spPr>
          <a:xfrm rot="10800000">
            <a:off x="4588625" y="1659642"/>
            <a:ext cx="1928553" cy="138499"/>
          </a:xfrm>
          <a:prstGeom prst="straightConnector1">
            <a:avLst/>
          </a:prstGeom>
          <a:noFill/>
          <a:ln cap="flat" cmpd="sng" w="9525">
            <a:solidFill>
              <a:srgbClr val="E52521"/>
            </a:solidFill>
            <a:prstDash val="solid"/>
            <a:miter lim="800000"/>
            <a:headEnd len="sm" w="sm" type="none"/>
            <a:tailEnd len="med" w="med" type="triangle"/>
          </a:ln>
        </p:spPr>
      </p:cxnSp>
      <p:cxnSp>
        <p:nvCxnSpPr>
          <p:cNvPr id="567" name="Google Shape;567;p8"/>
          <p:cNvCxnSpPr/>
          <p:nvPr/>
        </p:nvCxnSpPr>
        <p:spPr>
          <a:xfrm rot="10800000">
            <a:off x="4653943" y="2823418"/>
            <a:ext cx="1999691" cy="210385"/>
          </a:xfrm>
          <a:prstGeom prst="straightConnector1">
            <a:avLst/>
          </a:prstGeom>
          <a:noFill/>
          <a:ln cap="flat" cmpd="sng" w="9525">
            <a:solidFill>
              <a:srgbClr val="E52521"/>
            </a:solidFill>
            <a:prstDash val="solid"/>
            <a:miter lim="800000"/>
            <a:headEnd len="sm" w="sm" type="none"/>
            <a:tailEnd len="med" w="med" type="triangle"/>
          </a:ln>
        </p:spPr>
      </p:cxnSp>
      <p:cxnSp>
        <p:nvCxnSpPr>
          <p:cNvPr id="568" name="Google Shape;568;p8"/>
          <p:cNvCxnSpPr/>
          <p:nvPr/>
        </p:nvCxnSpPr>
        <p:spPr>
          <a:xfrm rot="10800000">
            <a:off x="4618374" y="3802259"/>
            <a:ext cx="1898804" cy="305286"/>
          </a:xfrm>
          <a:prstGeom prst="straightConnector1">
            <a:avLst/>
          </a:prstGeom>
          <a:noFill/>
          <a:ln cap="flat" cmpd="sng" w="9525">
            <a:solidFill>
              <a:srgbClr val="E52521"/>
            </a:solidFill>
            <a:prstDash val="solid"/>
            <a:miter lim="800000"/>
            <a:headEnd len="sm" w="sm" type="none"/>
            <a:tailEnd len="med" w="med" type="triangle"/>
          </a:ln>
        </p:spPr>
      </p:cxnSp>
      <p:cxnSp>
        <p:nvCxnSpPr>
          <p:cNvPr id="569" name="Google Shape;569;p8"/>
          <p:cNvCxnSpPr/>
          <p:nvPr/>
        </p:nvCxnSpPr>
        <p:spPr>
          <a:xfrm rot="10800000">
            <a:off x="4488874" y="4832404"/>
            <a:ext cx="2028304" cy="438917"/>
          </a:xfrm>
          <a:prstGeom prst="straightConnector1">
            <a:avLst/>
          </a:prstGeom>
          <a:noFill/>
          <a:ln cap="flat" cmpd="sng" w="9525">
            <a:solidFill>
              <a:srgbClr val="E52521"/>
            </a:solidFill>
            <a:prstDash val="solid"/>
            <a:miter lim="800000"/>
            <a:headEnd len="sm" w="sm" type="none"/>
            <a:tailEnd len="med" w="med" type="triangle"/>
          </a:ln>
        </p:spPr>
      </p:cxnSp>
      <p:pic>
        <p:nvPicPr>
          <p:cNvPr id="570" name="Google Shape;570;p8"/>
          <p:cNvPicPr preferRelativeResize="0"/>
          <p:nvPr/>
        </p:nvPicPr>
        <p:blipFill rotWithShape="1">
          <a:blip r:embed="rId4">
            <a:alphaModFix/>
          </a:blip>
          <a:srcRect b="0" l="0" r="0" t="0"/>
          <a:stretch/>
        </p:blipFill>
        <p:spPr>
          <a:xfrm>
            <a:off x="2249628" y="2423856"/>
            <a:ext cx="939754" cy="93975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9"/>
          <p:cNvSpPr txBox="1"/>
          <p:nvPr>
            <p:ph idx="4294967295" type="title"/>
          </p:nvPr>
        </p:nvSpPr>
        <p:spPr>
          <a:xfrm flipH="1">
            <a:off x="1358283" y="1498587"/>
            <a:ext cx="6454775" cy="3281363"/>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Clr>
                <a:srgbClr val="1F1F1F"/>
              </a:buClr>
              <a:buSzPts val="9600"/>
              <a:buFont typeface="Arial"/>
              <a:buNone/>
            </a:pPr>
            <a:r>
              <a:rPr b="1" lang="en-US" sz="9600">
                <a:solidFill>
                  <a:srgbClr val="1F1F1F"/>
                </a:solidFill>
                <a:latin typeface="Arial"/>
                <a:ea typeface="Arial"/>
                <a:cs typeface="Arial"/>
                <a:sym typeface="Arial"/>
              </a:rPr>
              <a:t>Next</a:t>
            </a:r>
            <a:r>
              <a:rPr b="1" lang="en-US" sz="9600">
                <a:solidFill>
                  <a:srgbClr val="FF0000"/>
                </a:solidFill>
                <a:latin typeface="Arial"/>
                <a:ea typeface="Arial"/>
                <a:cs typeface="Arial"/>
                <a:sym typeface="Arial"/>
              </a:rPr>
              <a:t> </a:t>
            </a:r>
            <a:br>
              <a:rPr b="1" lang="en-US" sz="9600">
                <a:solidFill>
                  <a:srgbClr val="FF0000"/>
                </a:solidFill>
                <a:latin typeface="Arial"/>
                <a:ea typeface="Arial"/>
                <a:cs typeface="Arial"/>
                <a:sym typeface="Arial"/>
              </a:rPr>
            </a:br>
            <a:r>
              <a:rPr b="1" lang="en-US" sz="9600">
                <a:solidFill>
                  <a:srgbClr val="FF0000"/>
                </a:solidFill>
                <a:latin typeface="Arial"/>
                <a:ea typeface="Arial"/>
                <a:cs typeface="Arial"/>
                <a:sym typeface="Arial"/>
              </a:rPr>
              <a:t>Week</a:t>
            </a:r>
            <a:endParaRPr b="1" sz="9600">
              <a:solidFill>
                <a:srgbClr val="FF0000"/>
              </a:solidFill>
              <a:latin typeface="Arial"/>
              <a:ea typeface="Arial"/>
              <a:cs typeface="Arial"/>
              <a:sym typeface="Arial"/>
            </a:endParaRPr>
          </a:p>
        </p:txBody>
      </p:sp>
      <p:sp>
        <p:nvSpPr>
          <p:cNvPr id="576" name="Google Shape;576;p9"/>
          <p:cNvSpPr txBox="1"/>
          <p:nvPr>
            <p:ph idx="4294967295" type="subTitle"/>
          </p:nvPr>
        </p:nvSpPr>
        <p:spPr>
          <a:xfrm flipH="1">
            <a:off x="2474259" y="5040518"/>
            <a:ext cx="8267700" cy="2035175"/>
          </a:xfrm>
          <a:prstGeom prst="rect">
            <a:avLst/>
          </a:prstGeom>
          <a:noFill/>
          <a:ln>
            <a:noFill/>
          </a:ln>
        </p:spPr>
        <p:txBody>
          <a:bodyPr anchorCtr="0" anchor="t" bIns="121900" lIns="121900" spcFirstLastPara="1" rIns="121900" wrap="square" tIns="121900">
            <a:noAutofit/>
          </a:bodyPr>
          <a:lstStyle/>
          <a:p>
            <a:pPr indent="-114300" lvl="0" marL="0" marR="0" rtl="0" algn="l">
              <a:lnSpc>
                <a:spcPct val="90000"/>
              </a:lnSpc>
              <a:spcBef>
                <a:spcPts val="100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Here you can enter a subtitle if you need it you can enter a subtitle if you need you can enter a subtitle if you need you can enter a subtitle if you need </a:t>
            </a:r>
            <a:endParaRPr b="0" i="0" sz="1800" u="none" cap="none" strike="noStrike">
              <a:solidFill>
                <a:schemeClr val="dk1"/>
              </a:solidFill>
              <a:latin typeface="Calibri"/>
              <a:ea typeface="Calibri"/>
              <a:cs typeface="Calibri"/>
              <a:sym typeface="Calibri"/>
            </a:endParaRPr>
          </a:p>
        </p:txBody>
      </p:sp>
      <p:pic>
        <p:nvPicPr>
          <p:cNvPr id="577" name="Google Shape;577;p9"/>
          <p:cNvPicPr preferRelativeResize="0"/>
          <p:nvPr/>
        </p:nvPicPr>
        <p:blipFill rotWithShape="1">
          <a:blip r:embed="rId3">
            <a:alphaModFix/>
          </a:blip>
          <a:srcRect b="0" l="0" r="0" t="0"/>
          <a:stretch/>
        </p:blipFill>
        <p:spPr>
          <a:xfrm>
            <a:off x="5329839" y="1238018"/>
            <a:ext cx="6007501" cy="3802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2021-05-15T18:50:33Z</dcterms:created>
  <dc:creator>grym</dc:creator>
</cp:coreProperties>
</file>