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Poppins"/>
      <p:bold r:id="rId27"/>
      <p:boldItalic r:id="rId28"/>
    </p:embeddedFont>
    <p:embeddedFont>
      <p:font typeface="Lato"/>
      <p:regular r:id="rId29"/>
      <p:bold r:id="rId30"/>
      <p:italic r:id="rId31"/>
      <p:boldItalic r:id="rId32"/>
    </p:embeddedFont>
    <p:embeddedFont>
      <p:font typeface="Inter"/>
      <p:regular r:id="rId33"/>
      <p:bold r:id="rId34"/>
    </p:embeddedFont>
    <p:embeddedFont>
      <p:font typeface="Poppins SemiBold"/>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iqpV+LA8FlzYwRUaAsslHBZXts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boldItalic.fntdata"/><Relationship Id="rId27" Type="http://schemas.openxmlformats.org/officeDocument/2006/relationships/font" Target="fonts/Poppi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PoppinsSemiBold-regular.fnt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37" Type="http://schemas.openxmlformats.org/officeDocument/2006/relationships/font" Target="fonts/PoppinsSemiBold-italic.fntdata"/><Relationship Id="rId14" Type="http://schemas.openxmlformats.org/officeDocument/2006/relationships/slide" Target="slides/slide10.xml"/><Relationship Id="rId36" Type="http://schemas.openxmlformats.org/officeDocument/2006/relationships/font" Target="fonts/PoppinsSemiBold-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PoppinsSemiBold-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 name="Google Shape;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59.png"/><Relationship Id="rId5" Type="http://schemas.openxmlformats.org/officeDocument/2006/relationships/image" Target="../media/image20.png"/><Relationship Id="rId6" Type="http://schemas.openxmlformats.org/officeDocument/2006/relationships/image" Target="../media/image48.png"/><Relationship Id="rId7" Type="http://schemas.openxmlformats.org/officeDocument/2006/relationships/image" Target="../media/image47.png"/></Relationships>
</file>

<file path=ppt/slides/_rels/slide11.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57.png"/><Relationship Id="rId13" Type="http://schemas.openxmlformats.org/officeDocument/2006/relationships/image" Target="../media/image75.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10.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61.png"/><Relationship Id="rId8"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78.png"/><Relationship Id="rId6" Type="http://schemas.openxmlformats.org/officeDocument/2006/relationships/image" Target="../media/image9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1.png"/><Relationship Id="rId4" Type="http://schemas.openxmlformats.org/officeDocument/2006/relationships/image" Target="../media/image20.png"/><Relationship Id="rId5" Type="http://schemas.openxmlformats.org/officeDocument/2006/relationships/image" Target="../media/image68.png"/><Relationship Id="rId6" Type="http://schemas.openxmlformats.org/officeDocument/2006/relationships/image" Target="../media/image82.png"/><Relationship Id="rId7"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67.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20" Type="http://schemas.openxmlformats.org/officeDocument/2006/relationships/image" Target="../media/image95.png"/><Relationship Id="rId22" Type="http://schemas.openxmlformats.org/officeDocument/2006/relationships/image" Target="../media/image93.png"/><Relationship Id="rId21" Type="http://schemas.openxmlformats.org/officeDocument/2006/relationships/image" Target="../media/image94.png"/><Relationship Id="rId24" Type="http://schemas.openxmlformats.org/officeDocument/2006/relationships/image" Target="../media/image100.png"/><Relationship Id="rId2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72.png"/><Relationship Id="rId9" Type="http://schemas.openxmlformats.org/officeDocument/2006/relationships/image" Target="../media/image101.png"/><Relationship Id="rId26" Type="http://schemas.openxmlformats.org/officeDocument/2006/relationships/image" Target="../media/image105.png"/><Relationship Id="rId25" Type="http://schemas.openxmlformats.org/officeDocument/2006/relationships/image" Target="../media/image98.png"/><Relationship Id="rId28" Type="http://schemas.openxmlformats.org/officeDocument/2006/relationships/image" Target="../media/image107.png"/><Relationship Id="rId27" Type="http://schemas.openxmlformats.org/officeDocument/2006/relationships/image" Target="../media/image102.png"/><Relationship Id="rId5" Type="http://schemas.openxmlformats.org/officeDocument/2006/relationships/image" Target="../media/image76.png"/><Relationship Id="rId6" Type="http://schemas.openxmlformats.org/officeDocument/2006/relationships/image" Target="../media/image80.png"/><Relationship Id="rId7" Type="http://schemas.openxmlformats.org/officeDocument/2006/relationships/image" Target="../media/image74.png"/><Relationship Id="rId8" Type="http://schemas.openxmlformats.org/officeDocument/2006/relationships/image" Target="../media/image88.png"/><Relationship Id="rId11" Type="http://schemas.openxmlformats.org/officeDocument/2006/relationships/image" Target="../media/image87.png"/><Relationship Id="rId10" Type="http://schemas.openxmlformats.org/officeDocument/2006/relationships/image" Target="../media/image83.png"/><Relationship Id="rId13" Type="http://schemas.openxmlformats.org/officeDocument/2006/relationships/image" Target="../media/image96.png"/><Relationship Id="rId12" Type="http://schemas.openxmlformats.org/officeDocument/2006/relationships/image" Target="../media/image86.png"/><Relationship Id="rId15" Type="http://schemas.openxmlformats.org/officeDocument/2006/relationships/image" Target="../media/image90.png"/><Relationship Id="rId14" Type="http://schemas.openxmlformats.org/officeDocument/2006/relationships/image" Target="../media/image84.png"/><Relationship Id="rId17" Type="http://schemas.openxmlformats.org/officeDocument/2006/relationships/image" Target="../media/image91.png"/><Relationship Id="rId16" Type="http://schemas.openxmlformats.org/officeDocument/2006/relationships/image" Target="../media/image85.png"/><Relationship Id="rId19" Type="http://schemas.openxmlformats.org/officeDocument/2006/relationships/image" Target="../media/image89.png"/><Relationship Id="rId18"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115.png"/><Relationship Id="rId5" Type="http://schemas.openxmlformats.org/officeDocument/2006/relationships/image" Target="../media/image20.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103.png"/><Relationship Id="rId5" Type="http://schemas.openxmlformats.org/officeDocument/2006/relationships/image" Target="../media/image123.png"/><Relationship Id="rId6" Type="http://schemas.openxmlformats.org/officeDocument/2006/relationships/image" Target="../media/image110.png"/><Relationship Id="rId7" Type="http://schemas.openxmlformats.org/officeDocument/2006/relationships/image" Target="../media/image108.png"/><Relationship Id="rId8"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36.png"/><Relationship Id="rId6" Type="http://schemas.openxmlformats.org/officeDocument/2006/relationships/image" Target="../media/image1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png"/><Relationship Id="rId4" Type="http://schemas.openxmlformats.org/officeDocument/2006/relationships/image" Target="../media/image119.png"/><Relationship Id="rId9" Type="http://schemas.openxmlformats.org/officeDocument/2006/relationships/image" Target="../media/image127.png"/><Relationship Id="rId5" Type="http://schemas.openxmlformats.org/officeDocument/2006/relationships/image" Target="../media/image122.png"/><Relationship Id="rId6" Type="http://schemas.openxmlformats.org/officeDocument/2006/relationships/image" Target="../media/image120.png"/><Relationship Id="rId7" Type="http://schemas.openxmlformats.org/officeDocument/2006/relationships/image" Target="../media/image20.png"/><Relationship Id="rId8" Type="http://schemas.openxmlformats.org/officeDocument/2006/relationships/image" Target="../media/image139.png"/><Relationship Id="rId10"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2.png"/><Relationship Id="rId4" Type="http://schemas.openxmlformats.org/officeDocument/2006/relationships/image" Target="../media/image43.png"/><Relationship Id="rId9" Type="http://schemas.openxmlformats.org/officeDocument/2006/relationships/image" Target="../media/image129.png"/><Relationship Id="rId5" Type="http://schemas.openxmlformats.org/officeDocument/2006/relationships/image" Target="../media/image20.png"/><Relationship Id="rId6" Type="http://schemas.openxmlformats.org/officeDocument/2006/relationships/image" Target="../media/image135.png"/><Relationship Id="rId7" Type="http://schemas.openxmlformats.org/officeDocument/2006/relationships/image" Target="../media/image137.png"/><Relationship Id="rId8" Type="http://schemas.openxmlformats.org/officeDocument/2006/relationships/image" Target="../media/image1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1.png"/><Relationship Id="rId4" Type="http://schemas.openxmlformats.org/officeDocument/2006/relationships/image" Target="../media/image20.png"/><Relationship Id="rId5"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1.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13.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33.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1.png"/><Relationship Id="rId4" Type="http://schemas.openxmlformats.org/officeDocument/2006/relationships/image" Target="../media/image18.png"/><Relationship Id="rId5" Type="http://schemas.openxmlformats.org/officeDocument/2006/relationships/image" Target="../media/image31.png"/><Relationship Id="rId6" Type="http://schemas.openxmlformats.org/officeDocument/2006/relationships/image" Target="../media/image44.png"/><Relationship Id="rId7" Type="http://schemas.openxmlformats.org/officeDocument/2006/relationships/image" Target="../media/image121.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37.png"/><Relationship Id="rId6" Type="http://schemas.openxmlformats.org/officeDocument/2006/relationships/image" Target="../media/image43.png"/><Relationship Id="rId7"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64.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5087448" y="2692400"/>
            <a:ext cx="19299600" cy="11023600"/>
          </a:xfrm>
          <a:prstGeom prst="rect">
            <a:avLst/>
          </a:prstGeom>
          <a:noFill/>
          <a:ln>
            <a:noFill/>
          </a:ln>
        </p:spPr>
      </p:pic>
      <p:sp>
        <p:nvSpPr>
          <p:cNvPr id="17" name="Google Shape;17;p1"/>
          <p:cNvSpPr/>
          <p:nvPr/>
        </p:nvSpPr>
        <p:spPr>
          <a:xfrm>
            <a:off x="2718140" y="3022600"/>
            <a:ext cx="10766712"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Online Education</a:t>
            </a:r>
            <a:endParaRPr b="0" i="0" sz="12800" u="none" cap="none" strike="noStrike">
              <a:solidFill>
                <a:schemeClr val="dk1"/>
              </a:solidFill>
              <a:latin typeface="Calibri"/>
              <a:ea typeface="Calibri"/>
              <a:cs typeface="Calibri"/>
              <a:sym typeface="Calibri"/>
            </a:endParaRPr>
          </a:p>
        </p:txBody>
      </p:sp>
      <p:sp>
        <p:nvSpPr>
          <p:cNvPr id="18" name="Google Shape;18;p1"/>
          <p:cNvSpPr/>
          <p:nvPr/>
        </p:nvSpPr>
        <p:spPr>
          <a:xfrm>
            <a:off x="2794349" y="8255000"/>
            <a:ext cx="8857240" cy="2709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19" name="Google Shape;19;p1"/>
          <p:cNvPicPr preferRelativeResize="0"/>
          <p:nvPr/>
        </p:nvPicPr>
        <p:blipFill rotWithShape="1">
          <a:blip r:embed="rId4">
            <a:alphaModFix/>
          </a:blip>
          <a:srcRect b="0" l="0" r="0" t="0"/>
          <a:stretch/>
        </p:blipFill>
        <p:spPr>
          <a:xfrm>
            <a:off x="1117740" y="12598400"/>
            <a:ext cx="3200800" cy="1016000"/>
          </a:xfrm>
          <a:prstGeom prst="rect">
            <a:avLst/>
          </a:prstGeom>
          <a:noFill/>
          <a:ln>
            <a:noFill/>
          </a:ln>
        </p:spPr>
      </p:pic>
      <p:pic>
        <p:nvPicPr>
          <p:cNvPr descr=" " id="20" name="Google Shape;20;p1"/>
          <p:cNvPicPr preferRelativeResize="0"/>
          <p:nvPr/>
        </p:nvPicPr>
        <p:blipFill rotWithShape="1">
          <a:blip r:embed="rId5">
            <a:alphaModFix/>
          </a:blip>
          <a:srcRect b="0" l="0" r="0" t="0"/>
          <a:stretch/>
        </p:blipFill>
        <p:spPr>
          <a:xfrm>
            <a:off x="12193524" y="2692400"/>
            <a:ext cx="10707438" cy="9004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pic>
        <p:nvPicPr>
          <p:cNvPr descr=" " id="189" name="Google Shape;189;p10"/>
          <p:cNvPicPr preferRelativeResize="0"/>
          <p:nvPr/>
        </p:nvPicPr>
        <p:blipFill rotWithShape="1">
          <a:blip r:embed="rId3">
            <a:alphaModFix/>
          </a:blip>
          <a:srcRect b="0" l="0" r="0" t="0"/>
          <a:stretch/>
        </p:blipFill>
        <p:spPr>
          <a:xfrm>
            <a:off x="4801200" y="2984500"/>
            <a:ext cx="19585848" cy="10731500"/>
          </a:xfrm>
          <a:prstGeom prst="rect">
            <a:avLst/>
          </a:prstGeom>
          <a:noFill/>
          <a:ln>
            <a:noFill/>
          </a:ln>
        </p:spPr>
      </p:pic>
      <p:pic>
        <p:nvPicPr>
          <p:cNvPr descr=" " id="190" name="Google Shape;190;p10"/>
          <p:cNvPicPr preferRelativeResize="0"/>
          <p:nvPr/>
        </p:nvPicPr>
        <p:blipFill rotWithShape="1">
          <a:blip r:embed="rId4">
            <a:alphaModFix/>
          </a:blip>
          <a:srcRect b="0" l="0" r="0" t="0"/>
          <a:stretch/>
        </p:blipFill>
        <p:spPr>
          <a:xfrm>
            <a:off x="1994149" y="7239000"/>
            <a:ext cx="20398750" cy="5715000"/>
          </a:xfrm>
          <a:prstGeom prst="rect">
            <a:avLst/>
          </a:prstGeom>
          <a:noFill/>
          <a:ln>
            <a:noFill/>
          </a:ln>
        </p:spPr>
      </p:pic>
      <p:sp>
        <p:nvSpPr>
          <p:cNvPr id="191" name="Google Shape;191;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3" name="Google Shape;193;p10"/>
          <p:cNvSpPr/>
          <p:nvPr/>
        </p:nvSpPr>
        <p:spPr>
          <a:xfrm>
            <a:off x="2485277" y="1257300"/>
            <a:ext cx="19429195"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Elves: A Glimpse into Their World</a:t>
            </a:r>
            <a:endParaRPr b="0" i="0" sz="8000" u="none" cap="none" strike="noStrike">
              <a:solidFill>
                <a:schemeClr val="dk1"/>
              </a:solidFill>
              <a:latin typeface="Calibri"/>
              <a:ea typeface="Calibri"/>
              <a:cs typeface="Calibri"/>
              <a:sym typeface="Calibri"/>
            </a:endParaRPr>
          </a:p>
        </p:txBody>
      </p:sp>
      <p:sp>
        <p:nvSpPr>
          <p:cNvPr id="194" name="Google Shape;194;p10"/>
          <p:cNvSpPr/>
          <p:nvPr/>
        </p:nvSpPr>
        <p:spPr>
          <a:xfrm>
            <a:off x="1994149" y="3314700"/>
            <a:ext cx="8891111"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10"/>
          <p:cNvPicPr preferRelativeResize="0"/>
          <p:nvPr/>
        </p:nvPicPr>
        <p:blipFill rotWithShape="1">
          <a:blip r:embed="rId6">
            <a:alphaModFix/>
          </a:blip>
          <a:srcRect b="0" l="0" r="0" t="0"/>
          <a:stretch/>
        </p:blipFill>
        <p:spPr>
          <a:xfrm>
            <a:off x="1968746" y="3289300"/>
            <a:ext cx="1246551" cy="1066800"/>
          </a:xfrm>
          <a:prstGeom prst="rect">
            <a:avLst/>
          </a:prstGeom>
          <a:noFill/>
          <a:ln>
            <a:noFill/>
          </a:ln>
        </p:spPr>
      </p:pic>
      <p:sp>
        <p:nvSpPr>
          <p:cNvPr id="196" name="Google Shape;196;p10"/>
          <p:cNvSpPr/>
          <p:nvPr/>
        </p:nvSpPr>
        <p:spPr>
          <a:xfrm>
            <a:off x="1994149" y="4635500"/>
            <a:ext cx="8891111"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
          <p:cNvSpPr/>
          <p:nvPr/>
        </p:nvSpPr>
        <p:spPr>
          <a:xfrm>
            <a:off x="1994149" y="4635500"/>
            <a:ext cx="9026595"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198" name="Google Shape;198;p10"/>
          <p:cNvSpPr/>
          <p:nvPr/>
        </p:nvSpPr>
        <p:spPr>
          <a:xfrm>
            <a:off x="13501788" y="3314700"/>
            <a:ext cx="8891111"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10"/>
          <p:cNvPicPr preferRelativeResize="0"/>
          <p:nvPr/>
        </p:nvPicPr>
        <p:blipFill rotWithShape="1">
          <a:blip r:embed="rId7">
            <a:alphaModFix/>
          </a:blip>
          <a:srcRect b="0" l="0" r="0" t="0"/>
          <a:stretch/>
        </p:blipFill>
        <p:spPr>
          <a:xfrm>
            <a:off x="13476384" y="3289300"/>
            <a:ext cx="914555" cy="1066800"/>
          </a:xfrm>
          <a:prstGeom prst="rect">
            <a:avLst/>
          </a:prstGeom>
          <a:noFill/>
          <a:ln>
            <a:noFill/>
          </a:ln>
        </p:spPr>
      </p:pic>
      <p:sp>
        <p:nvSpPr>
          <p:cNvPr id="200" name="Google Shape;200;p10"/>
          <p:cNvSpPr/>
          <p:nvPr/>
        </p:nvSpPr>
        <p:spPr>
          <a:xfrm>
            <a:off x="13501788" y="4635500"/>
            <a:ext cx="8891111"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0"/>
          <p:cNvSpPr/>
          <p:nvPr/>
        </p:nvSpPr>
        <p:spPr>
          <a:xfrm>
            <a:off x="13501788" y="4635500"/>
            <a:ext cx="9026595"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6" name="Shape 206"/>
        <p:cNvGrpSpPr/>
        <p:nvPr/>
      </p:nvGrpSpPr>
      <p:grpSpPr>
        <a:xfrm>
          <a:off x="0" y="0"/>
          <a:ext cx="0" cy="0"/>
          <a:chOff x="0" y="0"/>
          <a:chExt cx="0" cy="0"/>
        </a:xfrm>
      </p:grpSpPr>
      <p:pic>
        <p:nvPicPr>
          <p:cNvPr descr=" " id="207" name="Google Shape;207;p11"/>
          <p:cNvPicPr preferRelativeResize="0"/>
          <p:nvPr/>
        </p:nvPicPr>
        <p:blipFill rotWithShape="1">
          <a:blip r:embed="rId3">
            <a:alphaModFix/>
          </a:blip>
          <a:srcRect b="0" l="0" r="0" t="0"/>
          <a:stretch/>
        </p:blipFill>
        <p:spPr>
          <a:xfrm>
            <a:off x="1714714" y="660400"/>
            <a:ext cx="22672334" cy="13055600"/>
          </a:xfrm>
          <a:prstGeom prst="rect">
            <a:avLst/>
          </a:prstGeom>
          <a:noFill/>
          <a:ln>
            <a:noFill/>
          </a:ln>
        </p:spPr>
      </p:pic>
      <p:sp>
        <p:nvSpPr>
          <p:cNvPr id="208" name="Google Shape;208;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0" name="Google Shape;210;p11"/>
          <p:cNvPicPr preferRelativeResize="0"/>
          <p:nvPr/>
        </p:nvPicPr>
        <p:blipFill rotWithShape="1">
          <a:blip r:embed="rId5">
            <a:alphaModFix/>
          </a:blip>
          <a:srcRect b="0" l="0" r="0" t="0"/>
          <a:stretch/>
        </p:blipFill>
        <p:spPr>
          <a:xfrm>
            <a:off x="1803625" y="1079500"/>
            <a:ext cx="20792499" cy="11569700"/>
          </a:xfrm>
          <a:prstGeom prst="rect">
            <a:avLst/>
          </a:prstGeom>
          <a:noFill/>
          <a:ln>
            <a:noFill/>
          </a:ln>
        </p:spPr>
      </p:pic>
      <p:sp>
        <p:nvSpPr>
          <p:cNvPr id="211" name="Google Shape;211;p11"/>
          <p:cNvSpPr/>
          <p:nvPr/>
        </p:nvSpPr>
        <p:spPr>
          <a:xfrm>
            <a:off x="8065508" y="2730500"/>
            <a:ext cx="8268733" cy="8267700"/>
          </a:xfrm>
          <a:prstGeom prst="ellipse">
            <a:avLst/>
          </a:prstGeom>
          <a:noFill/>
          <a:ln cap="flat" cmpd="sng" w="508000">
            <a:solidFill>
              <a:srgbClr val="0169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p11"/>
          <p:cNvPicPr preferRelativeResize="0"/>
          <p:nvPr/>
        </p:nvPicPr>
        <p:blipFill rotWithShape="1">
          <a:blip r:embed="rId6">
            <a:alphaModFix/>
          </a:blip>
          <a:srcRect b="0" l="0" r="0" t="0"/>
          <a:stretch/>
        </p:blipFill>
        <p:spPr>
          <a:xfrm>
            <a:off x="12688886" y="4597400"/>
            <a:ext cx="1702013" cy="1447800"/>
          </a:xfrm>
          <a:prstGeom prst="rect">
            <a:avLst/>
          </a:prstGeom>
          <a:noFill/>
          <a:ln>
            <a:noFill/>
          </a:ln>
        </p:spPr>
      </p:pic>
      <p:pic>
        <p:nvPicPr>
          <p:cNvPr descr=" " id="213" name="Google Shape;213;p11"/>
          <p:cNvPicPr preferRelativeResize="0"/>
          <p:nvPr/>
        </p:nvPicPr>
        <p:blipFill rotWithShape="1">
          <a:blip r:embed="rId6">
            <a:alphaModFix/>
          </a:blip>
          <a:srcRect b="0" l="0" r="0" t="0"/>
          <a:stretch/>
        </p:blipFill>
        <p:spPr>
          <a:xfrm>
            <a:off x="12688886" y="7810500"/>
            <a:ext cx="1702013" cy="1435100"/>
          </a:xfrm>
          <a:prstGeom prst="rect">
            <a:avLst/>
          </a:prstGeom>
          <a:noFill/>
          <a:ln>
            <a:noFill/>
          </a:ln>
        </p:spPr>
      </p:pic>
      <p:pic>
        <p:nvPicPr>
          <p:cNvPr descr=" " id="214" name="Google Shape;214;p11"/>
          <p:cNvPicPr preferRelativeResize="0"/>
          <p:nvPr/>
        </p:nvPicPr>
        <p:blipFill rotWithShape="1">
          <a:blip r:embed="rId7">
            <a:alphaModFix/>
          </a:blip>
          <a:srcRect b="0" l="0" r="0" t="0"/>
          <a:stretch/>
        </p:blipFill>
        <p:spPr>
          <a:xfrm>
            <a:off x="12041105" y="1079500"/>
            <a:ext cx="12702" cy="11569700"/>
          </a:xfrm>
          <a:prstGeom prst="rect">
            <a:avLst/>
          </a:prstGeom>
          <a:noFill/>
          <a:ln>
            <a:noFill/>
          </a:ln>
        </p:spPr>
      </p:pic>
      <p:pic>
        <p:nvPicPr>
          <p:cNvPr descr=" " id="215" name="Google Shape;215;p11"/>
          <p:cNvPicPr preferRelativeResize="0"/>
          <p:nvPr/>
        </p:nvPicPr>
        <p:blipFill rotWithShape="1">
          <a:blip r:embed="rId8">
            <a:alphaModFix/>
          </a:blip>
          <a:srcRect b="0" l="0" r="0" t="0"/>
          <a:stretch/>
        </p:blipFill>
        <p:spPr>
          <a:xfrm>
            <a:off x="3340518" y="6845300"/>
            <a:ext cx="17401175" cy="12700"/>
          </a:xfrm>
          <a:prstGeom prst="rect">
            <a:avLst/>
          </a:prstGeom>
          <a:noFill/>
          <a:ln>
            <a:noFill/>
          </a:ln>
        </p:spPr>
      </p:pic>
      <p:sp>
        <p:nvSpPr>
          <p:cNvPr id="216" name="Google Shape;216;p11"/>
          <p:cNvSpPr/>
          <p:nvPr/>
        </p:nvSpPr>
        <p:spPr>
          <a:xfrm>
            <a:off x="10135867" y="40005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17" name="Google Shape;217;p11"/>
          <p:cNvSpPr/>
          <p:nvPr/>
        </p:nvSpPr>
        <p:spPr>
          <a:xfrm>
            <a:off x="12688886" y="40005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18" name="Google Shape;218;p11"/>
          <p:cNvSpPr/>
          <p:nvPr/>
        </p:nvSpPr>
        <p:spPr>
          <a:xfrm>
            <a:off x="9996149" y="72771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19" name="Google Shape;219;p11"/>
          <p:cNvSpPr/>
          <p:nvPr/>
        </p:nvSpPr>
        <p:spPr>
          <a:xfrm>
            <a:off x="13069934" y="72771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sp>
        <p:nvSpPr>
          <p:cNvPr id="220" name="Google Shape;220;p11"/>
          <p:cNvSpPr/>
          <p:nvPr/>
        </p:nvSpPr>
        <p:spPr>
          <a:xfrm>
            <a:off x="1803625" y="28829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1803625"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1803625"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1803625"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1651206" y="2882900"/>
            <a:ext cx="4724991" cy="838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25" name="Google Shape;225;p11"/>
          <p:cNvSpPr/>
          <p:nvPr/>
        </p:nvSpPr>
        <p:spPr>
          <a:xfrm>
            <a:off x="1668142" y="3771900"/>
            <a:ext cx="4708055" cy="1354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6" name="Google Shape;226;p11"/>
          <p:cNvPicPr preferRelativeResize="0"/>
          <p:nvPr/>
        </p:nvPicPr>
        <p:blipFill rotWithShape="1">
          <a:blip r:embed="rId9">
            <a:alphaModFix/>
          </a:blip>
          <a:srcRect b="0" l="0" r="0" t="0"/>
          <a:stretch/>
        </p:blipFill>
        <p:spPr>
          <a:xfrm>
            <a:off x="6655632" y="3124200"/>
            <a:ext cx="1625803" cy="1625600"/>
          </a:xfrm>
          <a:prstGeom prst="rect">
            <a:avLst/>
          </a:prstGeom>
          <a:noFill/>
          <a:ln>
            <a:noFill/>
          </a:ln>
        </p:spPr>
      </p:pic>
      <p:pic>
        <p:nvPicPr>
          <p:cNvPr descr=" " id="227" name="Google Shape;227;p11"/>
          <p:cNvPicPr preferRelativeResize="0"/>
          <p:nvPr/>
        </p:nvPicPr>
        <p:blipFill rotWithShape="1">
          <a:blip r:embed="rId10">
            <a:alphaModFix/>
          </a:blip>
          <a:srcRect b="0" l="0" r="0" t="0"/>
          <a:stretch/>
        </p:blipFill>
        <p:spPr>
          <a:xfrm>
            <a:off x="6740319" y="3208883"/>
            <a:ext cx="1456422" cy="1456246"/>
          </a:xfrm>
          <a:prstGeom prst="rect">
            <a:avLst/>
          </a:prstGeom>
          <a:noFill/>
          <a:ln>
            <a:noFill/>
          </a:ln>
        </p:spPr>
      </p:pic>
      <p:sp>
        <p:nvSpPr>
          <p:cNvPr id="228" name="Google Shape;228;p11"/>
          <p:cNvSpPr/>
          <p:nvPr/>
        </p:nvSpPr>
        <p:spPr>
          <a:xfrm>
            <a:off x="1803625" y="87376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1803625"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1803625"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1803625"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1651206" y="8737600"/>
            <a:ext cx="4724991" cy="838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33" name="Google Shape;233;p11"/>
          <p:cNvSpPr/>
          <p:nvPr/>
        </p:nvSpPr>
        <p:spPr>
          <a:xfrm>
            <a:off x="1668142" y="9626600"/>
            <a:ext cx="4708055" cy="1354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4" name="Google Shape;234;p11"/>
          <p:cNvPicPr preferRelativeResize="0"/>
          <p:nvPr/>
        </p:nvPicPr>
        <p:blipFill rotWithShape="1">
          <a:blip r:embed="rId9">
            <a:alphaModFix/>
          </a:blip>
          <a:srcRect b="0" l="0" r="0" t="0"/>
          <a:stretch/>
        </p:blipFill>
        <p:spPr>
          <a:xfrm>
            <a:off x="6655632" y="8978900"/>
            <a:ext cx="1625803" cy="1625600"/>
          </a:xfrm>
          <a:prstGeom prst="rect">
            <a:avLst/>
          </a:prstGeom>
          <a:noFill/>
          <a:ln>
            <a:noFill/>
          </a:ln>
        </p:spPr>
      </p:pic>
      <p:pic>
        <p:nvPicPr>
          <p:cNvPr descr=" " id="235" name="Google Shape;235;p11"/>
          <p:cNvPicPr preferRelativeResize="0"/>
          <p:nvPr/>
        </p:nvPicPr>
        <p:blipFill rotWithShape="1">
          <a:blip r:embed="rId11">
            <a:alphaModFix/>
          </a:blip>
          <a:srcRect b="0" l="0" r="0" t="0"/>
          <a:stretch/>
        </p:blipFill>
        <p:spPr>
          <a:xfrm>
            <a:off x="6757220" y="8983663"/>
            <a:ext cx="1519452" cy="1519262"/>
          </a:xfrm>
          <a:prstGeom prst="rect">
            <a:avLst/>
          </a:prstGeom>
          <a:noFill/>
          <a:ln>
            <a:noFill/>
          </a:ln>
        </p:spPr>
      </p:pic>
      <p:sp>
        <p:nvSpPr>
          <p:cNvPr id="236" name="Google Shape;236;p11"/>
          <p:cNvSpPr/>
          <p:nvPr/>
        </p:nvSpPr>
        <p:spPr>
          <a:xfrm>
            <a:off x="16118315" y="28829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11"/>
          <p:cNvPicPr preferRelativeResize="0"/>
          <p:nvPr/>
        </p:nvPicPr>
        <p:blipFill rotWithShape="1">
          <a:blip r:embed="rId9">
            <a:alphaModFix/>
          </a:blip>
          <a:srcRect b="0" l="0" r="0" t="0"/>
          <a:stretch/>
        </p:blipFill>
        <p:spPr>
          <a:xfrm>
            <a:off x="16118315" y="3124200"/>
            <a:ext cx="1625803" cy="1625600"/>
          </a:xfrm>
          <a:prstGeom prst="rect">
            <a:avLst/>
          </a:prstGeom>
          <a:noFill/>
          <a:ln>
            <a:noFill/>
          </a:ln>
        </p:spPr>
      </p:pic>
      <p:pic>
        <p:nvPicPr>
          <p:cNvPr descr=" " id="238" name="Google Shape;238;p11"/>
          <p:cNvPicPr preferRelativeResize="0"/>
          <p:nvPr/>
        </p:nvPicPr>
        <p:blipFill rotWithShape="1">
          <a:blip r:embed="rId12">
            <a:alphaModFix/>
          </a:blip>
          <a:srcRect b="0" l="0" r="0" t="0"/>
          <a:stretch/>
        </p:blipFill>
        <p:spPr>
          <a:xfrm>
            <a:off x="16321540" y="3327400"/>
            <a:ext cx="1192256" cy="1190414"/>
          </a:xfrm>
          <a:prstGeom prst="rect">
            <a:avLst/>
          </a:prstGeom>
          <a:noFill/>
          <a:ln>
            <a:noFill/>
          </a:ln>
        </p:spPr>
      </p:pic>
      <p:sp>
        <p:nvSpPr>
          <p:cNvPr id="239" name="Google Shape;239;p11"/>
          <p:cNvSpPr/>
          <p:nvPr/>
        </p:nvSpPr>
        <p:spPr>
          <a:xfrm>
            <a:off x="18023553"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18023553"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18023553"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18023553" y="28829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43" name="Google Shape;243;p11"/>
          <p:cNvSpPr/>
          <p:nvPr/>
        </p:nvSpPr>
        <p:spPr>
          <a:xfrm>
            <a:off x="18023553" y="37719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4" name="Google Shape;244;p11"/>
          <p:cNvSpPr/>
          <p:nvPr/>
        </p:nvSpPr>
        <p:spPr>
          <a:xfrm>
            <a:off x="16118315" y="87376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p11"/>
          <p:cNvPicPr preferRelativeResize="0"/>
          <p:nvPr/>
        </p:nvPicPr>
        <p:blipFill rotWithShape="1">
          <a:blip r:embed="rId9">
            <a:alphaModFix/>
          </a:blip>
          <a:srcRect b="0" l="0" r="0" t="0"/>
          <a:stretch/>
        </p:blipFill>
        <p:spPr>
          <a:xfrm>
            <a:off x="16118315" y="8978900"/>
            <a:ext cx="1625803" cy="1625600"/>
          </a:xfrm>
          <a:prstGeom prst="rect">
            <a:avLst/>
          </a:prstGeom>
          <a:noFill/>
          <a:ln>
            <a:noFill/>
          </a:ln>
        </p:spPr>
      </p:pic>
      <p:pic>
        <p:nvPicPr>
          <p:cNvPr descr=" " id="246" name="Google Shape;246;p11"/>
          <p:cNvPicPr preferRelativeResize="0"/>
          <p:nvPr/>
        </p:nvPicPr>
        <p:blipFill rotWithShape="1">
          <a:blip r:embed="rId13">
            <a:alphaModFix/>
          </a:blip>
          <a:srcRect b="0" l="0" r="0" t="0"/>
          <a:stretch/>
        </p:blipFill>
        <p:spPr>
          <a:xfrm>
            <a:off x="16186058" y="8978900"/>
            <a:ext cx="1490319" cy="1625600"/>
          </a:xfrm>
          <a:prstGeom prst="rect">
            <a:avLst/>
          </a:prstGeom>
          <a:noFill/>
          <a:ln>
            <a:noFill/>
          </a:ln>
        </p:spPr>
      </p:pic>
      <p:sp>
        <p:nvSpPr>
          <p:cNvPr id="247" name="Google Shape;247;p11"/>
          <p:cNvSpPr/>
          <p:nvPr/>
        </p:nvSpPr>
        <p:spPr>
          <a:xfrm>
            <a:off x="18023553"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18023553"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18023553"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18023553" y="87376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51" name="Google Shape;251;p11"/>
          <p:cNvSpPr/>
          <p:nvPr/>
        </p:nvSpPr>
        <p:spPr>
          <a:xfrm>
            <a:off x="18023553" y="96266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6" name="Shape 256"/>
        <p:cNvGrpSpPr/>
        <p:nvPr/>
      </p:nvGrpSpPr>
      <p:grpSpPr>
        <a:xfrm>
          <a:off x="0" y="0"/>
          <a:ext cx="0" cy="0"/>
          <a:chOff x="0" y="0"/>
          <a:chExt cx="0" cy="0"/>
        </a:xfrm>
      </p:grpSpPr>
      <p:pic>
        <p:nvPicPr>
          <p:cNvPr descr=" " id="257" name="Google Shape;257;p12"/>
          <p:cNvPicPr preferRelativeResize="0"/>
          <p:nvPr/>
        </p:nvPicPr>
        <p:blipFill rotWithShape="1">
          <a:blip r:embed="rId3">
            <a:alphaModFix/>
          </a:blip>
          <a:srcRect b="0" l="0" r="0" t="0"/>
          <a:stretch/>
        </p:blipFill>
        <p:spPr>
          <a:xfrm>
            <a:off x="0" y="0"/>
            <a:ext cx="20881410" cy="13538200"/>
          </a:xfrm>
          <a:prstGeom prst="rect">
            <a:avLst/>
          </a:prstGeom>
          <a:noFill/>
          <a:ln>
            <a:noFill/>
          </a:ln>
        </p:spPr>
      </p:pic>
      <p:sp>
        <p:nvSpPr>
          <p:cNvPr id="258" name="Google Shape;258;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9" name="Google Shape;259;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60" name="Google Shape;260;p12"/>
          <p:cNvPicPr preferRelativeResize="0"/>
          <p:nvPr/>
        </p:nvPicPr>
        <p:blipFill rotWithShape="1">
          <a:blip r:embed="rId5">
            <a:alphaModFix/>
          </a:blip>
          <a:srcRect b="0" l="0" r="0" t="0"/>
          <a:stretch/>
        </p:blipFill>
        <p:spPr>
          <a:xfrm>
            <a:off x="16905813" y="673100"/>
            <a:ext cx="6084060" cy="12369800"/>
          </a:xfrm>
          <a:prstGeom prst="rect">
            <a:avLst/>
          </a:prstGeom>
          <a:noFill/>
          <a:ln>
            <a:noFill/>
          </a:ln>
        </p:spPr>
      </p:pic>
      <p:pic>
        <p:nvPicPr>
          <p:cNvPr descr=" " id="261" name="Google Shape;261;p12"/>
          <p:cNvPicPr preferRelativeResize="0"/>
          <p:nvPr/>
        </p:nvPicPr>
        <p:blipFill rotWithShape="1">
          <a:blip r:embed="rId6">
            <a:alphaModFix/>
          </a:blip>
          <a:srcRect b="0" l="0" r="0" t="0"/>
          <a:stretch/>
        </p:blipFill>
        <p:spPr>
          <a:xfrm>
            <a:off x="914514" y="673100"/>
            <a:ext cx="6084060" cy="12369800"/>
          </a:xfrm>
          <a:prstGeom prst="rect">
            <a:avLst/>
          </a:prstGeom>
          <a:noFill/>
          <a:ln>
            <a:noFill/>
          </a:ln>
        </p:spPr>
      </p:pic>
      <p:sp>
        <p:nvSpPr>
          <p:cNvPr id="262" name="Google Shape;262;p12"/>
          <p:cNvSpPr/>
          <p:nvPr/>
        </p:nvSpPr>
        <p:spPr>
          <a:xfrm>
            <a:off x="7481235" y="1981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63" name="Google Shape;263;p12"/>
          <p:cNvSpPr/>
          <p:nvPr/>
        </p:nvSpPr>
        <p:spPr>
          <a:xfrm>
            <a:off x="7481235"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7481235"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7481235"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2"/>
          <p:cNvSpPr/>
          <p:nvPr/>
        </p:nvSpPr>
        <p:spPr>
          <a:xfrm>
            <a:off x="7481235"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67" name="Google Shape;267;p12"/>
          <p:cNvSpPr/>
          <p:nvPr/>
        </p:nvSpPr>
        <p:spPr>
          <a:xfrm>
            <a:off x="9780222"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9780222"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69" name="Google Shape;269;p12"/>
          <p:cNvSpPr/>
          <p:nvPr/>
        </p:nvSpPr>
        <p:spPr>
          <a:xfrm>
            <a:off x="9780222"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0" name="Google Shape;270;p12"/>
          <p:cNvSpPr/>
          <p:nvPr/>
        </p:nvSpPr>
        <p:spPr>
          <a:xfrm>
            <a:off x="7481235"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p:nvPr/>
        </p:nvSpPr>
        <p:spPr>
          <a:xfrm>
            <a:off x="7481235"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p:nvPr/>
        </p:nvSpPr>
        <p:spPr>
          <a:xfrm>
            <a:off x="7481235"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273" name="Google Shape;273;p12"/>
          <p:cNvSpPr/>
          <p:nvPr/>
        </p:nvSpPr>
        <p:spPr>
          <a:xfrm>
            <a:off x="9881835"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9881835"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275" name="Google Shape;275;p12"/>
          <p:cNvSpPr/>
          <p:nvPr/>
        </p:nvSpPr>
        <p:spPr>
          <a:xfrm>
            <a:off x="9881835"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76" name="Google Shape;276;p12"/>
          <p:cNvSpPr/>
          <p:nvPr/>
        </p:nvSpPr>
        <p:spPr>
          <a:xfrm>
            <a:off x="7481235"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7481235"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7481235"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279" name="Google Shape;279;p12"/>
          <p:cNvSpPr/>
          <p:nvPr/>
        </p:nvSpPr>
        <p:spPr>
          <a:xfrm>
            <a:off x="9869133"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9869133"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281" name="Google Shape;281;p12"/>
          <p:cNvSpPr/>
          <p:nvPr/>
        </p:nvSpPr>
        <p:spPr>
          <a:xfrm>
            <a:off x="9869133"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6" name="Shape 286"/>
        <p:cNvGrpSpPr/>
        <p:nvPr/>
      </p:nvGrpSpPr>
      <p:grpSpPr>
        <a:xfrm>
          <a:off x="0" y="0"/>
          <a:ext cx="0" cy="0"/>
          <a:chOff x="0" y="0"/>
          <a:chExt cx="0" cy="0"/>
        </a:xfrm>
      </p:grpSpPr>
      <p:pic>
        <p:nvPicPr>
          <p:cNvPr descr=" " id="287" name="Google Shape;287;p13"/>
          <p:cNvPicPr preferRelativeResize="0"/>
          <p:nvPr/>
        </p:nvPicPr>
        <p:blipFill rotWithShape="1">
          <a:blip r:embed="rId3">
            <a:alphaModFix/>
          </a:blip>
          <a:srcRect b="0" l="0" r="0" t="0"/>
          <a:stretch/>
        </p:blipFill>
        <p:spPr>
          <a:xfrm>
            <a:off x="0" y="152400"/>
            <a:ext cx="24387048" cy="13563600"/>
          </a:xfrm>
          <a:prstGeom prst="rect">
            <a:avLst/>
          </a:prstGeom>
          <a:noFill/>
          <a:ln>
            <a:noFill/>
          </a:ln>
        </p:spPr>
      </p:pic>
      <p:sp>
        <p:nvSpPr>
          <p:cNvPr id="288" name="Google Shape;28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9" name="Google Shape;289;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90" name="Google Shape;290;p13"/>
          <p:cNvPicPr preferRelativeResize="0"/>
          <p:nvPr/>
        </p:nvPicPr>
        <p:blipFill rotWithShape="1">
          <a:blip r:embed="rId5">
            <a:alphaModFix/>
          </a:blip>
          <a:srcRect b="0" l="0" r="0" t="0"/>
          <a:stretch/>
        </p:blipFill>
        <p:spPr>
          <a:xfrm>
            <a:off x="393748" y="5880100"/>
            <a:ext cx="2689200" cy="2621000"/>
          </a:xfrm>
          <a:prstGeom prst="rect">
            <a:avLst/>
          </a:prstGeom>
          <a:noFill/>
          <a:ln>
            <a:noFill/>
          </a:ln>
        </p:spPr>
      </p:pic>
      <p:pic>
        <p:nvPicPr>
          <p:cNvPr descr=" " id="291" name="Google Shape;291;p13"/>
          <p:cNvPicPr preferRelativeResize="0"/>
          <p:nvPr/>
        </p:nvPicPr>
        <p:blipFill rotWithShape="1">
          <a:blip r:embed="rId6">
            <a:alphaModFix/>
          </a:blip>
          <a:srcRect b="0" l="0" r="0" t="0"/>
          <a:stretch/>
        </p:blipFill>
        <p:spPr>
          <a:xfrm>
            <a:off x="19022832" y="3327400"/>
            <a:ext cx="3836487" cy="3550146"/>
          </a:xfrm>
          <a:prstGeom prst="rect">
            <a:avLst/>
          </a:prstGeom>
          <a:noFill/>
          <a:ln>
            <a:noFill/>
          </a:ln>
        </p:spPr>
      </p:pic>
      <p:pic>
        <p:nvPicPr>
          <p:cNvPr descr=" " id="292" name="Google Shape;292;p13"/>
          <p:cNvPicPr preferRelativeResize="0"/>
          <p:nvPr/>
        </p:nvPicPr>
        <p:blipFill rotWithShape="1">
          <a:blip r:embed="rId7">
            <a:alphaModFix/>
          </a:blip>
          <a:srcRect b="0" l="0" r="0" t="0"/>
          <a:stretch/>
        </p:blipFill>
        <p:spPr>
          <a:xfrm>
            <a:off x="2812366" y="304800"/>
            <a:ext cx="18344941" cy="13248692"/>
          </a:xfrm>
          <a:prstGeom prst="rect">
            <a:avLst/>
          </a:prstGeom>
          <a:noFill/>
          <a:ln>
            <a:noFill/>
          </a:ln>
        </p:spPr>
      </p:pic>
      <p:sp>
        <p:nvSpPr>
          <p:cNvPr id="293" name="Google Shape;293;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296" name="Google Shape;296;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97" name="Google Shape;297;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2" name="Shape 302"/>
        <p:cNvGrpSpPr/>
        <p:nvPr/>
      </p:nvGrpSpPr>
      <p:grpSpPr>
        <a:xfrm>
          <a:off x="0" y="0"/>
          <a:ext cx="0" cy="0"/>
          <a:chOff x="0" y="0"/>
          <a:chExt cx="0" cy="0"/>
        </a:xfrm>
      </p:grpSpPr>
      <p:pic>
        <p:nvPicPr>
          <p:cNvPr descr=" " id="303" name="Google Shape;303;p14"/>
          <p:cNvPicPr preferRelativeResize="0"/>
          <p:nvPr/>
        </p:nvPicPr>
        <p:blipFill rotWithShape="1">
          <a:blip r:embed="rId3">
            <a:alphaModFix/>
          </a:blip>
          <a:srcRect b="0" l="0" r="0" t="0"/>
          <a:stretch/>
        </p:blipFill>
        <p:spPr>
          <a:xfrm>
            <a:off x="1714714" y="660400"/>
            <a:ext cx="22672334" cy="13055600"/>
          </a:xfrm>
          <a:prstGeom prst="rect">
            <a:avLst/>
          </a:prstGeom>
          <a:noFill/>
          <a:ln>
            <a:noFill/>
          </a:ln>
        </p:spPr>
      </p:pic>
      <p:pic>
        <p:nvPicPr>
          <p:cNvPr descr=" " id="304" name="Google Shape;304;p14"/>
          <p:cNvPicPr preferRelativeResize="0"/>
          <p:nvPr/>
        </p:nvPicPr>
        <p:blipFill rotWithShape="1">
          <a:blip r:embed="rId4">
            <a:alphaModFix/>
          </a:blip>
          <a:srcRect b="0" l="0" r="0" t="0"/>
          <a:stretch/>
        </p:blipFill>
        <p:spPr>
          <a:xfrm>
            <a:off x="1054232" y="635000"/>
            <a:ext cx="16038771" cy="4959176"/>
          </a:xfrm>
          <a:prstGeom prst="rect">
            <a:avLst/>
          </a:prstGeom>
          <a:noFill/>
          <a:ln>
            <a:noFill/>
          </a:ln>
        </p:spPr>
      </p:pic>
      <p:pic>
        <p:nvPicPr>
          <p:cNvPr descr=" " id="305" name="Google Shape;305;p14"/>
          <p:cNvPicPr preferRelativeResize="0"/>
          <p:nvPr/>
        </p:nvPicPr>
        <p:blipFill rotWithShape="1">
          <a:blip r:embed="rId5">
            <a:alphaModFix/>
          </a:blip>
          <a:srcRect b="0" l="0" r="0" t="0"/>
          <a:stretch/>
        </p:blipFill>
        <p:spPr>
          <a:xfrm>
            <a:off x="13552594" y="10756900"/>
            <a:ext cx="3520821" cy="2959100"/>
          </a:xfrm>
          <a:prstGeom prst="rect">
            <a:avLst/>
          </a:prstGeom>
          <a:noFill/>
          <a:ln>
            <a:noFill/>
          </a:ln>
        </p:spPr>
      </p:pic>
      <p:sp>
        <p:nvSpPr>
          <p:cNvPr id="306" name="Google Shape;30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7" name="Google Shape;307;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08" name="Google Shape;308;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11" name="Google Shape;311;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3" name="Google Shape;313;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4"/>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16" name="Google Shape;316;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18" name="Google Shape;318;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4"/>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21" name="Google Shape;321;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3" name="Google Shape;323;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4"/>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326" name="Google Shape;326;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2" name="Shape 332"/>
        <p:cNvGrpSpPr/>
        <p:nvPr/>
      </p:nvGrpSpPr>
      <p:grpSpPr>
        <a:xfrm>
          <a:off x="0" y="0"/>
          <a:ext cx="0" cy="0"/>
          <a:chOff x="0" y="0"/>
          <a:chExt cx="0" cy="0"/>
        </a:xfrm>
      </p:grpSpPr>
      <p:pic>
        <p:nvPicPr>
          <p:cNvPr descr=" " id="333" name="Google Shape;333;p15"/>
          <p:cNvPicPr preferRelativeResize="0"/>
          <p:nvPr/>
        </p:nvPicPr>
        <p:blipFill rotWithShape="1">
          <a:blip r:embed="rId3">
            <a:alphaModFix/>
          </a:blip>
          <a:srcRect b="0" l="0" r="0" t="0"/>
          <a:stretch/>
        </p:blipFill>
        <p:spPr>
          <a:xfrm>
            <a:off x="0" y="0"/>
            <a:ext cx="20881410" cy="13538200"/>
          </a:xfrm>
          <a:prstGeom prst="rect">
            <a:avLst/>
          </a:prstGeom>
          <a:noFill/>
          <a:ln>
            <a:noFill/>
          </a:ln>
        </p:spPr>
      </p:pic>
      <p:sp>
        <p:nvSpPr>
          <p:cNvPr id="334" name="Google Shape;33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6" name="Google Shape;336;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37" name="Google Shape;337;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39" name="Google Shape;339;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0" name="Google Shape;340;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1" name="Google Shape;341;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2" name="Google Shape;342;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3" name="Google Shape;343;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4" name="Google Shape;344;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5" name="Google Shape;345;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6" name="Google Shape;346;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2185"/>
              <a:buFont typeface="Lato"/>
              <a:buNone/>
            </a:pPr>
            <a:r>
              <a:rPr b="0" i="0" lang="en-US" sz="2185" u="none" cap="none" strike="noStrike">
                <a:solidFill>
                  <a:srgbClr val="0169E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47" name="Google Shape;347;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48" name="Google Shape;348;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49" name="Google Shape;349;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0" name="Google Shape;350;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1" name="Google Shape;351;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2" name="Google Shape;352;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3" name="Google Shape;353;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4" name="Google Shape;354;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5" name="Google Shape;355;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6" name="Google Shape;356;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69EE"/>
              </a:buClr>
              <a:buSzPts val="1820"/>
              <a:buFont typeface="Lato"/>
              <a:buNone/>
            </a:pPr>
            <a:r>
              <a:rPr b="0" i="0" lang="en-US" sz="1820" u="none" cap="none" strike="noStrike">
                <a:solidFill>
                  <a:srgbClr val="0169E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57" name="Google Shape;357;p15"/>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58" name="Google Shape;358;p15"/>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59" name="Google Shape;359;p15"/>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60" name="Google Shape;360;p15"/>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61" name="Google Shape;361;p15"/>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62" name="Google Shape;362;p15"/>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63" name="Google Shape;363;p15"/>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64" name="Google Shape;364;p15"/>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65" name="Google Shape;365;p15"/>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66" name="Google Shape;366;p15"/>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367" name="Google Shape;367;p15"/>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68" name="Google Shape;368;p15"/>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69" name="Google Shape;369;p15"/>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70" name="Google Shape;370;p15"/>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71" name="Google Shape;371;p15"/>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72" name="Google Shape;372;p15"/>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73" name="Google Shape;373;p15"/>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74" name="Google Shape;374;p15"/>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75" name="Google Shape;375;p15"/>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76" name="Google Shape;376;p15"/>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77" name="Google Shape;377;p15"/>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78" name="Google Shape;378;p15"/>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79" name="Google Shape;379;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82" name="Google Shape;382;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83" name="Google Shape;383;p15"/>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385" name="Google Shape;385;p15"/>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86" name="Google Shape;386;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389" name="Google Shape;389;p15"/>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0" name="Google Shape;390;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393" name="Google Shape;393;p15"/>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8" name="Shape 398"/>
        <p:cNvGrpSpPr/>
        <p:nvPr/>
      </p:nvGrpSpPr>
      <p:grpSpPr>
        <a:xfrm>
          <a:off x="0" y="0"/>
          <a:ext cx="0" cy="0"/>
          <a:chOff x="0" y="0"/>
          <a:chExt cx="0" cy="0"/>
        </a:xfrm>
      </p:grpSpPr>
      <p:pic>
        <p:nvPicPr>
          <p:cNvPr descr=" " id="399" name="Google Shape;399;p16"/>
          <p:cNvPicPr preferRelativeResize="0"/>
          <p:nvPr/>
        </p:nvPicPr>
        <p:blipFill rotWithShape="1">
          <a:blip r:embed="rId3">
            <a:alphaModFix/>
          </a:blip>
          <a:srcRect b="0" l="0" r="0" t="0"/>
          <a:stretch/>
        </p:blipFill>
        <p:spPr>
          <a:xfrm>
            <a:off x="6985873" y="3162300"/>
            <a:ext cx="16038771" cy="4959176"/>
          </a:xfrm>
          <a:prstGeom prst="rect">
            <a:avLst/>
          </a:prstGeom>
          <a:noFill/>
          <a:ln>
            <a:noFill/>
          </a:ln>
        </p:spPr>
      </p:pic>
      <p:pic>
        <p:nvPicPr>
          <p:cNvPr descr=" " id="400" name="Google Shape;400;p16"/>
          <p:cNvPicPr preferRelativeResize="0"/>
          <p:nvPr/>
        </p:nvPicPr>
        <p:blipFill rotWithShape="1">
          <a:blip r:embed="rId4">
            <a:alphaModFix/>
          </a:blip>
          <a:srcRect b="0" l="0" r="0" t="0"/>
          <a:stretch/>
        </p:blipFill>
        <p:spPr>
          <a:xfrm>
            <a:off x="0" y="1231900"/>
            <a:ext cx="22189673" cy="12484100"/>
          </a:xfrm>
          <a:prstGeom prst="rect">
            <a:avLst/>
          </a:prstGeom>
          <a:noFill/>
          <a:ln>
            <a:noFill/>
          </a:ln>
        </p:spPr>
      </p:pic>
      <p:sp>
        <p:nvSpPr>
          <p:cNvPr id="401" name="Google Shape;40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2" name="Google Shape;402;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03" name="Google Shape;403;p16"/>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04" name="Google Shape;404;p16"/>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pic>
        <p:nvPicPr>
          <p:cNvPr descr=" " id="405" name="Google Shape;405;p16"/>
          <p:cNvPicPr preferRelativeResize="0"/>
          <p:nvPr/>
        </p:nvPicPr>
        <p:blipFill rotWithShape="1">
          <a:blip r:embed="rId8">
            <a:alphaModFix/>
          </a:blip>
          <a:srcRect b="0" l="0" r="0" t="0"/>
          <a:stretch/>
        </p:blipFill>
        <p:spPr>
          <a:xfrm>
            <a:off x="18671334" y="8978900"/>
            <a:ext cx="3520821" cy="3718868"/>
          </a:xfrm>
          <a:prstGeom prst="rect">
            <a:avLst/>
          </a:prstGeom>
          <a:noFill/>
          <a:ln>
            <a:noFill/>
          </a:ln>
        </p:spPr>
      </p:pic>
      <p:sp>
        <p:nvSpPr>
          <p:cNvPr id="406" name="Google Shape;406;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6"/>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09" name="Google Shape;409;p16"/>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10" name="Google Shape;410;p16"/>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5" name="Shape 415"/>
        <p:cNvGrpSpPr/>
        <p:nvPr/>
      </p:nvGrpSpPr>
      <p:grpSpPr>
        <a:xfrm>
          <a:off x="0" y="0"/>
          <a:ext cx="0" cy="0"/>
          <a:chOff x="0" y="0"/>
          <a:chExt cx="0" cy="0"/>
        </a:xfrm>
      </p:grpSpPr>
      <p:pic>
        <p:nvPicPr>
          <p:cNvPr descr=" " id="416" name="Google Shape;416;p17"/>
          <p:cNvPicPr preferRelativeResize="0"/>
          <p:nvPr/>
        </p:nvPicPr>
        <p:blipFill rotWithShape="1">
          <a:blip r:embed="rId3">
            <a:alphaModFix/>
          </a:blip>
          <a:srcRect b="0" l="0" r="0" t="0"/>
          <a:stretch/>
        </p:blipFill>
        <p:spPr>
          <a:xfrm>
            <a:off x="1714714" y="660400"/>
            <a:ext cx="22672334" cy="13055600"/>
          </a:xfrm>
          <a:prstGeom prst="rect">
            <a:avLst/>
          </a:prstGeom>
          <a:noFill/>
          <a:ln>
            <a:noFill/>
          </a:ln>
        </p:spPr>
      </p:pic>
      <p:sp>
        <p:nvSpPr>
          <p:cNvPr id="417" name="Google Shape;41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9" name="Google Shape;419;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7"/>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22" name="Google Shape;422;p17"/>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3" name="Google Shape;423;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24" name="Google Shape;424;p17"/>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25" name="Google Shape;425;p1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26" name="Google Shape;426;p1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pic>
        <p:nvPicPr>
          <p:cNvPr descr=" " id="427" name="Google Shape;427;p17"/>
          <p:cNvPicPr preferRelativeResize="0"/>
          <p:nvPr/>
        </p:nvPicPr>
        <p:blipFill rotWithShape="1">
          <a:blip r:embed="rId7">
            <a:alphaModFix/>
          </a:blip>
          <a:srcRect b="0" l="0" r="0" t="0"/>
          <a:stretch/>
        </p:blipFill>
        <p:spPr>
          <a:xfrm>
            <a:off x="11417022" y="10497021"/>
            <a:ext cx="3164398" cy="1658491"/>
          </a:xfrm>
          <a:prstGeom prst="rect">
            <a:avLst/>
          </a:prstGeom>
          <a:noFill/>
          <a:ln>
            <a:noFill/>
          </a:ln>
        </p:spPr>
      </p:pic>
      <p:pic>
        <p:nvPicPr>
          <p:cNvPr descr=" " id="428" name="Google Shape;428;p17"/>
          <p:cNvPicPr preferRelativeResize="0"/>
          <p:nvPr/>
        </p:nvPicPr>
        <p:blipFill rotWithShape="1">
          <a:blip r:embed="rId8">
            <a:alphaModFix/>
          </a:blip>
          <a:srcRect b="0" l="0" r="0" t="0"/>
          <a:stretch/>
        </p:blipFill>
        <p:spPr>
          <a:xfrm>
            <a:off x="342943" y="1549400"/>
            <a:ext cx="2135665" cy="2844800"/>
          </a:xfrm>
          <a:prstGeom prst="rect">
            <a:avLst/>
          </a:prstGeom>
          <a:noFill/>
          <a:ln>
            <a:noFill/>
          </a:ln>
        </p:spPr>
      </p:pic>
      <p:pic>
        <p:nvPicPr>
          <p:cNvPr descr=" " id="429" name="Google Shape;429;p17"/>
          <p:cNvPicPr preferRelativeResize="0"/>
          <p:nvPr/>
        </p:nvPicPr>
        <p:blipFill rotWithShape="1">
          <a:blip r:embed="rId9">
            <a:alphaModFix/>
          </a:blip>
          <a:srcRect b="0" l="0" r="0" t="0"/>
          <a:stretch/>
        </p:blipFill>
        <p:spPr>
          <a:xfrm>
            <a:off x="21999150" y="9893300"/>
            <a:ext cx="1398818" cy="1857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4" name="Shape 434"/>
        <p:cNvGrpSpPr/>
        <p:nvPr/>
      </p:nvGrpSpPr>
      <p:grpSpPr>
        <a:xfrm>
          <a:off x="0" y="0"/>
          <a:ext cx="0" cy="0"/>
          <a:chOff x="0" y="0"/>
          <a:chExt cx="0" cy="0"/>
        </a:xfrm>
      </p:grpSpPr>
      <p:pic>
        <p:nvPicPr>
          <p:cNvPr descr=" " id="435" name="Google Shape;435;p18"/>
          <p:cNvPicPr preferRelativeResize="0"/>
          <p:nvPr/>
        </p:nvPicPr>
        <p:blipFill rotWithShape="1">
          <a:blip r:embed="rId3">
            <a:alphaModFix/>
          </a:blip>
          <a:srcRect b="0" l="0" r="0" t="0"/>
          <a:stretch/>
        </p:blipFill>
        <p:spPr>
          <a:xfrm>
            <a:off x="0" y="0"/>
            <a:ext cx="20881410" cy="13538200"/>
          </a:xfrm>
          <a:prstGeom prst="rect">
            <a:avLst/>
          </a:prstGeom>
          <a:noFill/>
          <a:ln>
            <a:noFill/>
          </a:ln>
        </p:spPr>
      </p:pic>
      <p:sp>
        <p:nvSpPr>
          <p:cNvPr id="436" name="Google Shape;436;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8" name="Google Shape;438;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41" name="Google Shape;441;p18"/>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2" name="Google Shape;442;p18"/>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3" name="Google Shape;443;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4" name="Google Shape;444;p1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45" name="Google Shape;445;p1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0" name="Shape 450"/>
        <p:cNvGrpSpPr/>
        <p:nvPr/>
      </p:nvGrpSpPr>
      <p:grpSpPr>
        <a:xfrm>
          <a:off x="0" y="0"/>
          <a:ext cx="0" cy="0"/>
          <a:chOff x="0" y="0"/>
          <a:chExt cx="0" cy="0"/>
        </a:xfrm>
      </p:grpSpPr>
      <p:pic>
        <p:nvPicPr>
          <p:cNvPr descr=" " id="451" name="Google Shape;451;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2" name="Google Shape;452;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4" name="Google Shape;454;p19"/>
          <p:cNvSpPr/>
          <p:nvPr/>
        </p:nvSpPr>
        <p:spPr>
          <a:xfrm>
            <a:off x="1371771" y="1943100"/>
            <a:ext cx="7464300"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 name="Shape 25"/>
        <p:cNvGrpSpPr/>
        <p:nvPr/>
      </p:nvGrpSpPr>
      <p:grpSpPr>
        <a:xfrm>
          <a:off x="0" y="0"/>
          <a:ext cx="0" cy="0"/>
          <a:chOff x="0" y="0"/>
          <a:chExt cx="0" cy="0"/>
        </a:xfrm>
      </p:grpSpPr>
      <p:pic>
        <p:nvPicPr>
          <p:cNvPr descr=" " id="26" name="Google Shape;26;p2"/>
          <p:cNvPicPr preferRelativeResize="0"/>
          <p:nvPr/>
        </p:nvPicPr>
        <p:blipFill rotWithShape="1">
          <a:blip r:embed="rId3">
            <a:alphaModFix/>
          </a:blip>
          <a:srcRect b="0" l="0" r="0" t="0"/>
          <a:stretch/>
        </p:blipFill>
        <p:spPr>
          <a:xfrm>
            <a:off x="0" y="1714389"/>
            <a:ext cx="19237373" cy="11985714"/>
          </a:xfrm>
          <a:prstGeom prst="rect">
            <a:avLst/>
          </a:prstGeom>
          <a:noFill/>
          <a:ln>
            <a:noFill/>
          </a:ln>
        </p:spPr>
      </p:pic>
      <p:sp>
        <p:nvSpPr>
          <p:cNvPr id="27" name="Google Shape;27;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 name="Google Shape;29;p2"/>
          <p:cNvSpPr/>
          <p:nvPr/>
        </p:nvSpPr>
        <p:spPr>
          <a:xfrm>
            <a:off x="14335858" y="32639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0" name="Google Shape;30;p2"/>
          <p:cNvSpPr/>
          <p:nvPr/>
        </p:nvSpPr>
        <p:spPr>
          <a:xfrm>
            <a:off x="14606826" y="5956300"/>
            <a:ext cx="9217119"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1" name="Google Shape;31;p2"/>
          <p:cNvPicPr preferRelativeResize="0"/>
          <p:nvPr/>
        </p:nvPicPr>
        <p:blipFill rotWithShape="1">
          <a:blip r:embed="rId5">
            <a:alphaModFix/>
          </a:blip>
          <a:srcRect b="0" l="0" r="0" t="0"/>
          <a:stretch/>
        </p:blipFill>
        <p:spPr>
          <a:xfrm>
            <a:off x="0" y="3632200"/>
            <a:ext cx="14606826" cy="10071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9" name="Shape 459"/>
        <p:cNvGrpSpPr/>
        <p:nvPr/>
      </p:nvGrpSpPr>
      <p:grpSpPr>
        <a:xfrm>
          <a:off x="0" y="0"/>
          <a:ext cx="0" cy="0"/>
          <a:chOff x="0" y="0"/>
          <a:chExt cx="0" cy="0"/>
        </a:xfrm>
      </p:grpSpPr>
      <p:pic>
        <p:nvPicPr>
          <p:cNvPr descr=" " id="460" name="Google Shape;460;p20"/>
          <p:cNvPicPr preferRelativeResize="0"/>
          <p:nvPr/>
        </p:nvPicPr>
        <p:blipFill rotWithShape="1">
          <a:blip r:embed="rId3">
            <a:alphaModFix/>
          </a:blip>
          <a:srcRect b="0" l="0" r="0" t="0"/>
          <a:stretch/>
        </p:blipFill>
        <p:spPr>
          <a:xfrm>
            <a:off x="4801200" y="2984500"/>
            <a:ext cx="19585848" cy="10731500"/>
          </a:xfrm>
          <a:prstGeom prst="rect">
            <a:avLst/>
          </a:prstGeom>
          <a:noFill/>
          <a:ln>
            <a:noFill/>
          </a:ln>
        </p:spPr>
      </p:pic>
      <p:pic>
        <p:nvPicPr>
          <p:cNvPr descr=" " id="461" name="Google Shape;461;p20"/>
          <p:cNvPicPr preferRelativeResize="0"/>
          <p:nvPr/>
        </p:nvPicPr>
        <p:blipFill rotWithShape="1">
          <a:blip r:embed="rId4">
            <a:alphaModFix/>
          </a:blip>
          <a:srcRect b="0" l="0" r="0" t="0"/>
          <a:stretch/>
        </p:blipFill>
        <p:spPr>
          <a:xfrm>
            <a:off x="0" y="10617200"/>
            <a:ext cx="2663795" cy="2620987"/>
          </a:xfrm>
          <a:prstGeom prst="rect">
            <a:avLst/>
          </a:prstGeom>
          <a:noFill/>
          <a:ln>
            <a:noFill/>
          </a:ln>
        </p:spPr>
      </p:pic>
      <p:pic>
        <p:nvPicPr>
          <p:cNvPr descr=" " id="462" name="Google Shape;462;p20"/>
          <p:cNvPicPr preferRelativeResize="0"/>
          <p:nvPr/>
        </p:nvPicPr>
        <p:blipFill rotWithShape="1">
          <a:blip r:embed="rId5">
            <a:alphaModFix/>
          </a:blip>
          <a:srcRect b="0" l="0" r="0" t="0"/>
          <a:stretch/>
        </p:blipFill>
        <p:spPr>
          <a:xfrm>
            <a:off x="20347940" y="0"/>
            <a:ext cx="3836487" cy="3524746"/>
          </a:xfrm>
          <a:prstGeom prst="rect">
            <a:avLst/>
          </a:prstGeom>
          <a:noFill/>
          <a:ln>
            <a:noFill/>
          </a:ln>
        </p:spPr>
      </p:pic>
      <p:pic>
        <p:nvPicPr>
          <p:cNvPr descr=" " id="463" name="Google Shape;463;p20"/>
          <p:cNvPicPr preferRelativeResize="0"/>
          <p:nvPr/>
        </p:nvPicPr>
        <p:blipFill rotWithShape="1">
          <a:blip r:embed="rId6">
            <a:alphaModFix/>
          </a:blip>
          <a:srcRect b="0" l="0" r="0" t="0"/>
          <a:stretch/>
        </p:blipFill>
        <p:spPr>
          <a:xfrm>
            <a:off x="3594549" y="2298700"/>
            <a:ext cx="18344941" cy="11417300"/>
          </a:xfrm>
          <a:prstGeom prst="rect">
            <a:avLst/>
          </a:prstGeom>
          <a:noFill/>
          <a:ln>
            <a:noFill/>
          </a:ln>
        </p:spPr>
      </p:pic>
      <p:sp>
        <p:nvSpPr>
          <p:cNvPr id="464" name="Google Shape;464;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6" name="Google Shape;466;p20"/>
          <p:cNvSpPr/>
          <p:nvPr/>
        </p:nvSpPr>
        <p:spPr>
          <a:xfrm>
            <a:off x="6054423" y="14224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Information</a:t>
            </a:r>
            <a:endParaRPr b="0" i="0" sz="8000" u="none" cap="none" strike="noStrike">
              <a:solidFill>
                <a:schemeClr val="dk1"/>
              </a:solidFill>
              <a:latin typeface="Calibri"/>
              <a:ea typeface="Calibri"/>
              <a:cs typeface="Calibri"/>
              <a:sym typeface="Calibri"/>
            </a:endParaRPr>
          </a:p>
        </p:txBody>
      </p:sp>
      <p:sp>
        <p:nvSpPr>
          <p:cNvPr id="467" name="Google Shape;467;p20"/>
          <p:cNvSpPr/>
          <p:nvPr/>
        </p:nvSpPr>
        <p:spPr>
          <a:xfrm>
            <a:off x="1714714" y="4203700"/>
            <a:ext cx="6122165" cy="7518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p20"/>
          <p:cNvPicPr preferRelativeResize="0"/>
          <p:nvPr/>
        </p:nvPicPr>
        <p:blipFill rotWithShape="1">
          <a:blip r:embed="rId8">
            <a:alphaModFix/>
          </a:blip>
          <a:srcRect b="0" l="0" r="0" t="0"/>
          <a:stretch/>
        </p:blipFill>
        <p:spPr>
          <a:xfrm>
            <a:off x="4079628" y="4470400"/>
            <a:ext cx="1392337" cy="1701800"/>
          </a:xfrm>
          <a:prstGeom prst="rect">
            <a:avLst/>
          </a:prstGeom>
          <a:noFill/>
          <a:ln>
            <a:noFill/>
          </a:ln>
        </p:spPr>
      </p:pic>
      <p:sp>
        <p:nvSpPr>
          <p:cNvPr id="469" name="Google Shape;469;p20"/>
          <p:cNvSpPr/>
          <p:nvPr/>
        </p:nvSpPr>
        <p:spPr>
          <a:xfrm>
            <a:off x="2121165" y="6438900"/>
            <a:ext cx="5309264" cy="49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2019552" y="6438900"/>
            <a:ext cx="5512489" cy="203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Competition</a:t>
            </a:r>
            <a:endParaRPr b="0" i="0" sz="4800" u="none" cap="none" strike="noStrike">
              <a:solidFill>
                <a:schemeClr val="dk1"/>
              </a:solidFill>
              <a:latin typeface="Calibri"/>
              <a:ea typeface="Calibri"/>
              <a:cs typeface="Calibri"/>
              <a:sym typeface="Calibri"/>
            </a:endParaRPr>
          </a:p>
        </p:txBody>
      </p:sp>
      <p:sp>
        <p:nvSpPr>
          <p:cNvPr id="471" name="Google Shape;471;p20"/>
          <p:cNvSpPr/>
          <p:nvPr/>
        </p:nvSpPr>
        <p:spPr>
          <a:xfrm>
            <a:off x="2053423" y="83693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472" name="Google Shape;472;p20"/>
          <p:cNvSpPr/>
          <p:nvPr/>
        </p:nvSpPr>
        <p:spPr>
          <a:xfrm>
            <a:off x="9132441" y="4203700"/>
            <a:ext cx="6122165" cy="7518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p20"/>
          <p:cNvPicPr preferRelativeResize="0"/>
          <p:nvPr/>
        </p:nvPicPr>
        <p:blipFill rotWithShape="1">
          <a:blip r:embed="rId9">
            <a:alphaModFix/>
          </a:blip>
          <a:srcRect b="0" l="0" r="0" t="0"/>
          <a:stretch/>
        </p:blipFill>
        <p:spPr>
          <a:xfrm>
            <a:off x="11151246" y="4470400"/>
            <a:ext cx="2084555" cy="1701800"/>
          </a:xfrm>
          <a:prstGeom prst="rect">
            <a:avLst/>
          </a:prstGeom>
          <a:noFill/>
          <a:ln>
            <a:noFill/>
          </a:ln>
        </p:spPr>
      </p:pic>
      <p:sp>
        <p:nvSpPr>
          <p:cNvPr id="474" name="Google Shape;474;p20"/>
          <p:cNvSpPr/>
          <p:nvPr/>
        </p:nvSpPr>
        <p:spPr>
          <a:xfrm>
            <a:off x="9538892" y="6438900"/>
            <a:ext cx="5309264" cy="49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9437280" y="6438900"/>
            <a:ext cx="5512489" cy="203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Hunt</a:t>
            </a:r>
            <a:endParaRPr b="0" i="0" sz="4800" u="none" cap="none" strike="noStrike">
              <a:solidFill>
                <a:schemeClr val="dk1"/>
              </a:solidFill>
              <a:latin typeface="Calibri"/>
              <a:ea typeface="Calibri"/>
              <a:cs typeface="Calibri"/>
              <a:sym typeface="Calibri"/>
            </a:endParaRPr>
          </a:p>
        </p:txBody>
      </p:sp>
      <p:sp>
        <p:nvSpPr>
          <p:cNvPr id="476" name="Google Shape;476;p20"/>
          <p:cNvSpPr/>
          <p:nvPr/>
        </p:nvSpPr>
        <p:spPr>
          <a:xfrm>
            <a:off x="9471150" y="83693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477" name="Google Shape;477;p20"/>
          <p:cNvSpPr/>
          <p:nvPr/>
        </p:nvSpPr>
        <p:spPr>
          <a:xfrm>
            <a:off x="16550169" y="4203700"/>
            <a:ext cx="6122165" cy="7518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p20"/>
          <p:cNvPicPr preferRelativeResize="0"/>
          <p:nvPr/>
        </p:nvPicPr>
        <p:blipFill rotWithShape="1">
          <a:blip r:embed="rId10">
            <a:alphaModFix/>
          </a:blip>
          <a:srcRect b="0" l="0" r="0" t="0"/>
          <a:stretch/>
        </p:blipFill>
        <p:spPr>
          <a:xfrm>
            <a:off x="18778906" y="4470400"/>
            <a:ext cx="1626582" cy="1701800"/>
          </a:xfrm>
          <a:prstGeom prst="rect">
            <a:avLst/>
          </a:prstGeom>
          <a:noFill/>
          <a:ln>
            <a:noFill/>
          </a:ln>
        </p:spPr>
      </p:pic>
      <p:sp>
        <p:nvSpPr>
          <p:cNvPr id="479" name="Google Shape;479;p20"/>
          <p:cNvSpPr/>
          <p:nvPr/>
        </p:nvSpPr>
        <p:spPr>
          <a:xfrm>
            <a:off x="16956619" y="6438900"/>
            <a:ext cx="5309264" cy="49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16855007" y="6438900"/>
            <a:ext cx="5512489" cy="203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481" name="Google Shape;481;p20"/>
          <p:cNvSpPr/>
          <p:nvPr/>
        </p:nvSpPr>
        <p:spPr>
          <a:xfrm>
            <a:off x="16888878" y="83693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AEB"/>
        </a:solidFill>
      </p:bgPr>
    </p:bg>
    <p:spTree>
      <p:nvGrpSpPr>
        <p:cNvPr id="486" name="Shape 486"/>
        <p:cNvGrpSpPr/>
        <p:nvPr/>
      </p:nvGrpSpPr>
      <p:grpSpPr>
        <a:xfrm>
          <a:off x="0" y="0"/>
          <a:ext cx="0" cy="0"/>
          <a:chOff x="0" y="0"/>
          <a:chExt cx="0" cy="0"/>
        </a:xfrm>
      </p:grpSpPr>
      <p:pic>
        <p:nvPicPr>
          <p:cNvPr descr=" " id="487" name="Google Shape;487;p21"/>
          <p:cNvPicPr preferRelativeResize="0"/>
          <p:nvPr/>
        </p:nvPicPr>
        <p:blipFill rotWithShape="1">
          <a:blip r:embed="rId3">
            <a:alphaModFix/>
          </a:blip>
          <a:srcRect b="0" l="0" r="0" t="0"/>
          <a:stretch/>
        </p:blipFill>
        <p:spPr>
          <a:xfrm>
            <a:off x="0" y="1384300"/>
            <a:ext cx="24387048" cy="12331700"/>
          </a:xfrm>
          <a:prstGeom prst="rect">
            <a:avLst/>
          </a:prstGeom>
          <a:noFill/>
          <a:ln>
            <a:noFill/>
          </a:ln>
        </p:spPr>
      </p:pic>
      <p:pic>
        <p:nvPicPr>
          <p:cNvPr descr=" " id="488" name="Google Shape;488;p21"/>
          <p:cNvPicPr preferRelativeResize="0"/>
          <p:nvPr/>
        </p:nvPicPr>
        <p:blipFill rotWithShape="1">
          <a:blip r:embed="rId4">
            <a:alphaModFix/>
          </a:blip>
          <a:srcRect b="0" l="0" r="0" t="0"/>
          <a:stretch/>
        </p:blipFill>
        <p:spPr>
          <a:xfrm>
            <a:off x="7354219" y="1447800"/>
            <a:ext cx="16038771" cy="4959176"/>
          </a:xfrm>
          <a:prstGeom prst="rect">
            <a:avLst/>
          </a:prstGeom>
          <a:noFill/>
          <a:ln>
            <a:noFill/>
          </a:ln>
        </p:spPr>
      </p:pic>
      <p:sp>
        <p:nvSpPr>
          <p:cNvPr id="489" name="Google Shape;48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91" name="Google Shape;491;p21"/>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492" name="Google Shape;492;p21"/>
          <p:cNvSpPr/>
          <p:nvPr/>
        </p:nvSpPr>
        <p:spPr>
          <a:xfrm>
            <a:off x="2895962" y="4406900"/>
            <a:ext cx="6096762" cy="899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p21"/>
          <p:cNvPicPr preferRelativeResize="0"/>
          <p:nvPr/>
        </p:nvPicPr>
        <p:blipFill rotWithShape="1">
          <a:blip r:embed="rId6">
            <a:alphaModFix/>
          </a:blip>
          <a:srcRect b="0" l="0" r="0" t="0"/>
          <a:stretch/>
        </p:blipFill>
        <p:spPr>
          <a:xfrm>
            <a:off x="2895962" y="4406900"/>
            <a:ext cx="6096762" cy="6096000"/>
          </a:xfrm>
          <a:prstGeom prst="rect">
            <a:avLst/>
          </a:prstGeom>
          <a:noFill/>
          <a:ln>
            <a:noFill/>
          </a:ln>
        </p:spPr>
      </p:pic>
      <p:sp>
        <p:nvSpPr>
          <p:cNvPr id="494" name="Google Shape;494;p21"/>
          <p:cNvSpPr/>
          <p:nvPr/>
        </p:nvSpPr>
        <p:spPr>
          <a:xfrm>
            <a:off x="2895962" y="10807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1"/>
          <p:cNvSpPr/>
          <p:nvPr/>
        </p:nvSpPr>
        <p:spPr>
          <a:xfrm>
            <a:off x="2895962" y="10807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1"/>
          <p:cNvSpPr/>
          <p:nvPr/>
        </p:nvSpPr>
        <p:spPr>
          <a:xfrm>
            <a:off x="2794349" y="108077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497" name="Google Shape;497;p21"/>
          <p:cNvSpPr/>
          <p:nvPr/>
        </p:nvSpPr>
        <p:spPr>
          <a:xfrm>
            <a:off x="2828220" y="118745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498" name="Google Shape;498;p21"/>
          <p:cNvSpPr/>
          <p:nvPr/>
        </p:nvSpPr>
        <p:spPr>
          <a:xfrm>
            <a:off x="8497362" y="4406900"/>
            <a:ext cx="6096762" cy="899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p21"/>
          <p:cNvPicPr preferRelativeResize="0"/>
          <p:nvPr/>
        </p:nvPicPr>
        <p:blipFill rotWithShape="1">
          <a:blip r:embed="rId7">
            <a:alphaModFix/>
          </a:blip>
          <a:srcRect b="0" l="0" r="0" t="0"/>
          <a:stretch/>
        </p:blipFill>
        <p:spPr>
          <a:xfrm>
            <a:off x="8497362" y="4406900"/>
            <a:ext cx="6096762" cy="6096000"/>
          </a:xfrm>
          <a:prstGeom prst="rect">
            <a:avLst/>
          </a:prstGeom>
          <a:noFill/>
          <a:ln>
            <a:noFill/>
          </a:ln>
        </p:spPr>
      </p:pic>
      <p:sp>
        <p:nvSpPr>
          <p:cNvPr id="500" name="Google Shape;500;p21"/>
          <p:cNvSpPr/>
          <p:nvPr/>
        </p:nvSpPr>
        <p:spPr>
          <a:xfrm>
            <a:off x="8497362" y="10807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1"/>
          <p:cNvSpPr/>
          <p:nvPr/>
        </p:nvSpPr>
        <p:spPr>
          <a:xfrm>
            <a:off x="8497362" y="10807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a:off x="8395749" y="108077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503" name="Google Shape;503;p21"/>
          <p:cNvSpPr/>
          <p:nvPr/>
        </p:nvSpPr>
        <p:spPr>
          <a:xfrm>
            <a:off x="8429620" y="118745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04" name="Google Shape;504;p21"/>
          <p:cNvSpPr/>
          <p:nvPr/>
        </p:nvSpPr>
        <p:spPr>
          <a:xfrm>
            <a:off x="14098762" y="4406900"/>
            <a:ext cx="6096762" cy="899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p21"/>
          <p:cNvPicPr preferRelativeResize="0"/>
          <p:nvPr/>
        </p:nvPicPr>
        <p:blipFill rotWithShape="1">
          <a:blip r:embed="rId8">
            <a:alphaModFix/>
          </a:blip>
          <a:srcRect b="0" l="0" r="0" t="0"/>
          <a:stretch/>
        </p:blipFill>
        <p:spPr>
          <a:xfrm>
            <a:off x="14098762" y="4406900"/>
            <a:ext cx="6096762" cy="6096000"/>
          </a:xfrm>
          <a:prstGeom prst="rect">
            <a:avLst/>
          </a:prstGeom>
          <a:noFill/>
          <a:ln>
            <a:noFill/>
          </a:ln>
        </p:spPr>
      </p:pic>
      <p:sp>
        <p:nvSpPr>
          <p:cNvPr id="506" name="Google Shape;506;p21"/>
          <p:cNvSpPr/>
          <p:nvPr/>
        </p:nvSpPr>
        <p:spPr>
          <a:xfrm>
            <a:off x="14098762" y="10807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p:nvPr/>
        </p:nvSpPr>
        <p:spPr>
          <a:xfrm>
            <a:off x="14098762" y="10807700"/>
            <a:ext cx="6096762"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p:nvPr/>
        </p:nvSpPr>
        <p:spPr>
          <a:xfrm>
            <a:off x="13997149" y="108077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509" name="Google Shape;509;p21"/>
          <p:cNvSpPr/>
          <p:nvPr/>
        </p:nvSpPr>
        <p:spPr>
          <a:xfrm>
            <a:off x="14031020" y="11874500"/>
            <a:ext cx="6232246"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pic>
        <p:nvPicPr>
          <p:cNvPr descr=" " id="510" name="Google Shape;510;p21"/>
          <p:cNvPicPr preferRelativeResize="0"/>
          <p:nvPr/>
        </p:nvPicPr>
        <p:blipFill rotWithShape="1">
          <a:blip r:embed="rId9">
            <a:alphaModFix/>
          </a:blip>
          <a:srcRect b="0" l="0" r="0" t="0"/>
          <a:stretch/>
        </p:blipFill>
        <p:spPr>
          <a:xfrm>
            <a:off x="38105" y="9664700"/>
            <a:ext cx="3571627" cy="37696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5" name="Shape 515"/>
        <p:cNvGrpSpPr/>
        <p:nvPr/>
      </p:nvGrpSpPr>
      <p:grpSpPr>
        <a:xfrm>
          <a:off x="0" y="0"/>
          <a:ext cx="0" cy="0"/>
          <a:chOff x="0" y="0"/>
          <a:chExt cx="0" cy="0"/>
        </a:xfrm>
      </p:grpSpPr>
      <p:pic>
        <p:nvPicPr>
          <p:cNvPr descr=" " id="516" name="Google Shape;516;p22"/>
          <p:cNvPicPr preferRelativeResize="0"/>
          <p:nvPr/>
        </p:nvPicPr>
        <p:blipFill rotWithShape="1">
          <a:blip r:embed="rId3">
            <a:alphaModFix/>
          </a:blip>
          <a:srcRect b="0" l="0" r="0" t="0"/>
          <a:stretch/>
        </p:blipFill>
        <p:spPr>
          <a:xfrm>
            <a:off x="10377197" y="1625600"/>
            <a:ext cx="14009851" cy="10985500"/>
          </a:xfrm>
          <a:prstGeom prst="rect">
            <a:avLst/>
          </a:prstGeom>
          <a:noFill/>
          <a:ln>
            <a:noFill/>
          </a:ln>
        </p:spPr>
      </p:pic>
      <p:sp>
        <p:nvSpPr>
          <p:cNvPr id="517" name="Google Shape;517;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9" name="Google Shape;519;p22"/>
          <p:cNvSpPr/>
          <p:nvPr/>
        </p:nvSpPr>
        <p:spPr>
          <a:xfrm>
            <a:off x="-50806" y="2133600"/>
            <a:ext cx="11240905" cy="10058400"/>
          </a:xfrm>
          <a:prstGeom prst="roundRect">
            <a:avLst>
              <a:gd fmla="val 126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
          <p:cNvSpPr/>
          <p:nvPr/>
        </p:nvSpPr>
        <p:spPr>
          <a:xfrm>
            <a:off x="762095" y="2946400"/>
            <a:ext cx="9953811"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521" name="Google Shape;521;p22"/>
          <p:cNvSpPr/>
          <p:nvPr/>
        </p:nvSpPr>
        <p:spPr>
          <a:xfrm>
            <a:off x="762095" y="6604000"/>
            <a:ext cx="9750585"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22" name="Google Shape;522;p22"/>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 name="Shape 36"/>
        <p:cNvGrpSpPr/>
        <p:nvPr/>
      </p:nvGrpSpPr>
      <p:grpSpPr>
        <a:xfrm>
          <a:off x="0" y="0"/>
          <a:ext cx="0" cy="0"/>
          <a:chOff x="0" y="0"/>
          <a:chExt cx="0" cy="0"/>
        </a:xfrm>
      </p:grpSpPr>
      <p:pic>
        <p:nvPicPr>
          <p:cNvPr descr=" " id="37" name="Google Shape;37;p3"/>
          <p:cNvPicPr preferRelativeResize="0"/>
          <p:nvPr/>
        </p:nvPicPr>
        <p:blipFill rotWithShape="1">
          <a:blip r:embed="rId3">
            <a:alphaModFix/>
          </a:blip>
          <a:srcRect b="0" l="0" r="0" t="0"/>
          <a:stretch/>
        </p:blipFill>
        <p:spPr>
          <a:xfrm>
            <a:off x="4801200" y="2984500"/>
            <a:ext cx="19585848" cy="10731500"/>
          </a:xfrm>
          <a:prstGeom prst="rect">
            <a:avLst/>
          </a:prstGeom>
          <a:noFill/>
          <a:ln>
            <a:noFill/>
          </a:ln>
        </p:spPr>
      </p:pic>
      <p:sp>
        <p:nvSpPr>
          <p:cNvPr id="38" name="Google Shape;3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0" name="Google Shape;40;p3"/>
          <p:cNvPicPr preferRelativeResize="0"/>
          <p:nvPr/>
        </p:nvPicPr>
        <p:blipFill rotWithShape="1">
          <a:blip r:embed="rId5">
            <a:alphaModFix/>
          </a:blip>
          <a:srcRect b="0" l="0" r="0" t="0"/>
          <a:stretch/>
        </p:blipFill>
        <p:spPr>
          <a:xfrm>
            <a:off x="20170121" y="5880100"/>
            <a:ext cx="2689198" cy="2621000"/>
          </a:xfrm>
          <a:prstGeom prst="rect">
            <a:avLst/>
          </a:prstGeom>
          <a:noFill/>
          <a:ln>
            <a:noFill/>
          </a:ln>
        </p:spPr>
      </p:pic>
      <p:pic>
        <p:nvPicPr>
          <p:cNvPr descr=" " id="41" name="Google Shape;41;p3"/>
          <p:cNvPicPr preferRelativeResize="0"/>
          <p:nvPr/>
        </p:nvPicPr>
        <p:blipFill rotWithShape="1">
          <a:blip r:embed="rId6">
            <a:alphaModFix/>
          </a:blip>
          <a:srcRect b="0" l="0" r="0" t="0"/>
          <a:stretch/>
        </p:blipFill>
        <p:spPr>
          <a:xfrm>
            <a:off x="393749" y="3327403"/>
            <a:ext cx="3836487" cy="3550146"/>
          </a:xfrm>
          <a:prstGeom prst="rect">
            <a:avLst/>
          </a:prstGeom>
          <a:noFill/>
          <a:ln>
            <a:noFill/>
          </a:ln>
        </p:spPr>
      </p:pic>
      <p:pic>
        <p:nvPicPr>
          <p:cNvPr descr=" " id="42" name="Google Shape;42;p3"/>
          <p:cNvPicPr preferRelativeResize="0"/>
          <p:nvPr/>
        </p:nvPicPr>
        <p:blipFill rotWithShape="1">
          <a:blip r:embed="rId7">
            <a:alphaModFix/>
          </a:blip>
          <a:srcRect b="0" l="0" r="0" t="0"/>
          <a:stretch/>
        </p:blipFill>
        <p:spPr>
          <a:xfrm>
            <a:off x="2095762" y="304802"/>
            <a:ext cx="18344941" cy="13248687"/>
          </a:xfrm>
          <a:prstGeom prst="rect">
            <a:avLst/>
          </a:prstGeom>
          <a:noFill/>
          <a:ln>
            <a:noFill/>
          </a:ln>
        </p:spPr>
      </p:pic>
      <p:sp>
        <p:nvSpPr>
          <p:cNvPr id="43" name="Google Shape;43;p3"/>
          <p:cNvSpPr/>
          <p:nvPr/>
        </p:nvSpPr>
        <p:spPr>
          <a:xfrm>
            <a:off x="4864708"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44" name="Google Shape;44;p3"/>
          <p:cNvSpPr/>
          <p:nvPr/>
        </p:nvSpPr>
        <p:spPr>
          <a:xfrm>
            <a:off x="480120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p3"/>
          <p:cNvPicPr preferRelativeResize="0"/>
          <p:nvPr/>
        </p:nvPicPr>
        <p:blipFill rotWithShape="1">
          <a:blip r:embed="rId8">
            <a:alphaModFix/>
          </a:blip>
          <a:srcRect b="0" l="0" r="0" t="0"/>
          <a:stretch/>
        </p:blipFill>
        <p:spPr>
          <a:xfrm>
            <a:off x="4801200" y="4051300"/>
            <a:ext cx="1625803" cy="1625600"/>
          </a:xfrm>
          <a:prstGeom prst="rect">
            <a:avLst/>
          </a:prstGeom>
          <a:noFill/>
          <a:ln>
            <a:noFill/>
          </a:ln>
        </p:spPr>
      </p:pic>
      <p:sp>
        <p:nvSpPr>
          <p:cNvPr id="46" name="Google Shape;46;p3"/>
          <p:cNvSpPr/>
          <p:nvPr/>
        </p:nvSpPr>
        <p:spPr>
          <a:xfrm>
            <a:off x="4801200" y="40513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5194949"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48" name="Google Shape;48;p3"/>
          <p:cNvSpPr/>
          <p:nvPr/>
        </p:nvSpPr>
        <p:spPr>
          <a:xfrm>
            <a:off x="6630229"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6630229"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0" name="Google Shape;50;p3"/>
          <p:cNvSpPr/>
          <p:nvPr/>
        </p:nvSpPr>
        <p:spPr>
          <a:xfrm>
            <a:off x="6630229"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p3"/>
          <p:cNvSpPr/>
          <p:nvPr/>
        </p:nvSpPr>
        <p:spPr>
          <a:xfrm>
            <a:off x="1226973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p3"/>
          <p:cNvPicPr preferRelativeResize="0"/>
          <p:nvPr/>
        </p:nvPicPr>
        <p:blipFill rotWithShape="1">
          <a:blip r:embed="rId8">
            <a:alphaModFix/>
          </a:blip>
          <a:srcRect b="0" l="0" r="0" t="0"/>
          <a:stretch/>
        </p:blipFill>
        <p:spPr>
          <a:xfrm>
            <a:off x="12269734" y="4051300"/>
            <a:ext cx="1625803" cy="1625600"/>
          </a:xfrm>
          <a:prstGeom prst="rect">
            <a:avLst/>
          </a:prstGeom>
          <a:noFill/>
          <a:ln>
            <a:noFill/>
          </a:ln>
        </p:spPr>
      </p:pic>
      <p:sp>
        <p:nvSpPr>
          <p:cNvPr id="53" name="Google Shape;53;p3"/>
          <p:cNvSpPr/>
          <p:nvPr/>
        </p:nvSpPr>
        <p:spPr>
          <a:xfrm>
            <a:off x="12269734" y="40513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2606326"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4098762"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4098762"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4098762"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480120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p3"/>
          <p:cNvPicPr preferRelativeResize="0"/>
          <p:nvPr/>
        </p:nvPicPr>
        <p:blipFill rotWithShape="1">
          <a:blip r:embed="rId8">
            <a:alphaModFix/>
          </a:blip>
          <a:srcRect b="0" l="0" r="0" t="0"/>
          <a:stretch/>
        </p:blipFill>
        <p:spPr>
          <a:xfrm>
            <a:off x="4801200" y="7035800"/>
            <a:ext cx="1625803" cy="1625600"/>
          </a:xfrm>
          <a:prstGeom prst="rect">
            <a:avLst/>
          </a:prstGeom>
          <a:noFill/>
          <a:ln>
            <a:noFill/>
          </a:ln>
        </p:spPr>
      </p:pic>
      <p:sp>
        <p:nvSpPr>
          <p:cNvPr id="60" name="Google Shape;60;p3"/>
          <p:cNvSpPr/>
          <p:nvPr/>
        </p:nvSpPr>
        <p:spPr>
          <a:xfrm>
            <a:off x="4801200" y="70358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5125091"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6630229"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6630229"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6630229"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5" name="Google Shape;65;p3"/>
          <p:cNvSpPr/>
          <p:nvPr/>
        </p:nvSpPr>
        <p:spPr>
          <a:xfrm>
            <a:off x="1226973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p3"/>
          <p:cNvPicPr preferRelativeResize="0"/>
          <p:nvPr/>
        </p:nvPicPr>
        <p:blipFill rotWithShape="1">
          <a:blip r:embed="rId8">
            <a:alphaModFix/>
          </a:blip>
          <a:srcRect b="0" l="0" r="0" t="0"/>
          <a:stretch/>
        </p:blipFill>
        <p:spPr>
          <a:xfrm>
            <a:off x="12269734" y="7035800"/>
            <a:ext cx="1625803" cy="1625600"/>
          </a:xfrm>
          <a:prstGeom prst="rect">
            <a:avLst/>
          </a:prstGeom>
          <a:noFill/>
          <a:ln>
            <a:noFill/>
          </a:ln>
        </p:spPr>
      </p:pic>
      <p:sp>
        <p:nvSpPr>
          <p:cNvPr id="67" name="Google Shape;67;p3"/>
          <p:cNvSpPr/>
          <p:nvPr/>
        </p:nvSpPr>
        <p:spPr>
          <a:xfrm>
            <a:off x="12269734" y="70358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2574572"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4098762"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4098762"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4098762"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480120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p3"/>
          <p:cNvPicPr preferRelativeResize="0"/>
          <p:nvPr/>
        </p:nvPicPr>
        <p:blipFill rotWithShape="1">
          <a:blip r:embed="rId8">
            <a:alphaModFix/>
          </a:blip>
          <a:srcRect b="0" l="0" r="0" t="0"/>
          <a:stretch/>
        </p:blipFill>
        <p:spPr>
          <a:xfrm>
            <a:off x="4801200" y="10020300"/>
            <a:ext cx="1625803" cy="1625600"/>
          </a:xfrm>
          <a:prstGeom prst="rect">
            <a:avLst/>
          </a:prstGeom>
          <a:noFill/>
          <a:ln>
            <a:noFill/>
          </a:ln>
        </p:spPr>
      </p:pic>
      <p:sp>
        <p:nvSpPr>
          <p:cNvPr id="74" name="Google Shape;74;p3"/>
          <p:cNvSpPr/>
          <p:nvPr/>
        </p:nvSpPr>
        <p:spPr>
          <a:xfrm>
            <a:off x="4801200" y="100203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5112389"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6630229"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6630229"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6630229"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9" name="Google Shape;79;p3"/>
          <p:cNvSpPr/>
          <p:nvPr/>
        </p:nvSpPr>
        <p:spPr>
          <a:xfrm>
            <a:off x="1226973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p3"/>
          <p:cNvPicPr preferRelativeResize="0"/>
          <p:nvPr/>
        </p:nvPicPr>
        <p:blipFill rotWithShape="1">
          <a:blip r:embed="rId8">
            <a:alphaModFix/>
          </a:blip>
          <a:srcRect b="0" l="0" r="0" t="0"/>
          <a:stretch/>
        </p:blipFill>
        <p:spPr>
          <a:xfrm>
            <a:off x="12269734" y="10020300"/>
            <a:ext cx="1625803" cy="1625600"/>
          </a:xfrm>
          <a:prstGeom prst="rect">
            <a:avLst/>
          </a:prstGeom>
          <a:noFill/>
          <a:ln>
            <a:noFill/>
          </a:ln>
        </p:spPr>
      </p:pic>
      <p:sp>
        <p:nvSpPr>
          <p:cNvPr id="81" name="Google Shape;81;p3"/>
          <p:cNvSpPr/>
          <p:nvPr/>
        </p:nvSpPr>
        <p:spPr>
          <a:xfrm>
            <a:off x="12269734" y="100203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2587273"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4098762"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4098762"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4098762"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 name="Shape 90"/>
        <p:cNvGrpSpPr/>
        <p:nvPr/>
      </p:nvGrpSpPr>
      <p:grpSpPr>
        <a:xfrm>
          <a:off x="0" y="0"/>
          <a:ext cx="0" cy="0"/>
          <a:chOff x="0" y="0"/>
          <a:chExt cx="0" cy="0"/>
        </a:xfrm>
      </p:grpSpPr>
      <p:pic>
        <p:nvPicPr>
          <p:cNvPr descr=" " id="91" name="Google Shape;91;p4"/>
          <p:cNvPicPr preferRelativeResize="0"/>
          <p:nvPr/>
        </p:nvPicPr>
        <p:blipFill rotWithShape="1">
          <a:blip r:embed="rId3">
            <a:alphaModFix/>
          </a:blip>
          <a:srcRect b="0" l="0" r="0" t="0"/>
          <a:stretch/>
        </p:blipFill>
        <p:spPr>
          <a:xfrm>
            <a:off x="0" y="0"/>
            <a:ext cx="20881410" cy="13538200"/>
          </a:xfrm>
          <a:prstGeom prst="rect">
            <a:avLst/>
          </a:prstGeom>
          <a:noFill/>
          <a:ln>
            <a:noFill/>
          </a:ln>
        </p:spPr>
      </p:pic>
      <p:sp>
        <p:nvSpPr>
          <p:cNvPr id="92" name="Google Shape;92;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4" name="Google Shape;94;p4"/>
          <p:cNvSpPr/>
          <p:nvPr/>
        </p:nvSpPr>
        <p:spPr>
          <a:xfrm>
            <a:off x="1765521" y="4876800"/>
            <a:ext cx="10428003"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a:off x="1494553" y="4876800"/>
            <a:ext cx="10969938"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Introduction</a:t>
            </a:r>
            <a:endParaRPr b="0" i="0" sz="12800" u="none" cap="none" strike="noStrike">
              <a:solidFill>
                <a:schemeClr val="dk1"/>
              </a:solidFill>
              <a:latin typeface="Calibri"/>
              <a:ea typeface="Calibri"/>
              <a:cs typeface="Calibri"/>
              <a:sym typeface="Calibri"/>
            </a:endParaRPr>
          </a:p>
        </p:txBody>
      </p:sp>
      <p:sp>
        <p:nvSpPr>
          <p:cNvPr id="96" name="Google Shape;96;p4"/>
          <p:cNvSpPr/>
          <p:nvPr/>
        </p:nvSpPr>
        <p:spPr>
          <a:xfrm>
            <a:off x="1765521" y="7620000"/>
            <a:ext cx="1056348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97" name="Google Shape;97;p4"/>
          <p:cNvPicPr preferRelativeResize="0"/>
          <p:nvPr/>
        </p:nvPicPr>
        <p:blipFill rotWithShape="1">
          <a:blip r:embed="rId5">
            <a:alphaModFix/>
          </a:blip>
          <a:srcRect b="0" l="0" r="0" t="0"/>
          <a:stretch/>
        </p:blipFill>
        <p:spPr>
          <a:xfrm>
            <a:off x="13311264" y="1206500"/>
            <a:ext cx="9322965" cy="11315700"/>
          </a:xfrm>
          <a:prstGeom prst="rect">
            <a:avLst/>
          </a:prstGeom>
          <a:noFill/>
          <a:ln>
            <a:noFill/>
          </a:ln>
        </p:spPr>
      </p:pic>
      <p:pic>
        <p:nvPicPr>
          <p:cNvPr descr=" " id="98" name="Google Shape;98;p4"/>
          <p:cNvPicPr preferRelativeResize="0"/>
          <p:nvPr/>
        </p:nvPicPr>
        <p:blipFill rotWithShape="1">
          <a:blip r:embed="rId6">
            <a:alphaModFix/>
          </a:blip>
          <a:srcRect b="0" l="0" r="0" t="0"/>
          <a:stretch/>
        </p:blipFill>
        <p:spPr>
          <a:xfrm>
            <a:off x="774797" y="1092250"/>
            <a:ext cx="11168386" cy="3471819"/>
          </a:xfrm>
          <a:prstGeom prst="rect">
            <a:avLst/>
          </a:prstGeom>
          <a:noFill/>
          <a:ln>
            <a:noFill/>
          </a:ln>
        </p:spPr>
      </p:pic>
      <p:pic>
        <p:nvPicPr>
          <p:cNvPr descr=" " id="99" name="Google Shape;99;p4"/>
          <p:cNvPicPr preferRelativeResize="0"/>
          <p:nvPr/>
        </p:nvPicPr>
        <p:blipFill rotWithShape="1">
          <a:blip r:embed="rId7">
            <a:alphaModFix/>
          </a:blip>
          <a:srcRect b="0" l="0" r="0" t="0"/>
          <a:stretch/>
        </p:blipFill>
        <p:spPr>
          <a:xfrm>
            <a:off x="10059657" y="11353800"/>
            <a:ext cx="2404495" cy="15128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descr=" " id="105" name="Google Shape;105;p5"/>
          <p:cNvPicPr preferRelativeResize="0"/>
          <p:nvPr/>
        </p:nvPicPr>
        <p:blipFill rotWithShape="1">
          <a:blip r:embed="rId3">
            <a:alphaModFix/>
          </a:blip>
          <a:srcRect b="0" l="0" r="0" t="0"/>
          <a:stretch/>
        </p:blipFill>
        <p:spPr>
          <a:xfrm>
            <a:off x="1714714" y="0"/>
            <a:ext cx="22672334" cy="12928600"/>
          </a:xfrm>
          <a:prstGeom prst="rect">
            <a:avLst/>
          </a:prstGeom>
          <a:noFill/>
          <a:ln>
            <a:noFill/>
          </a:ln>
        </p:spPr>
      </p:pic>
      <p:pic>
        <p:nvPicPr>
          <p:cNvPr descr=" " id="106" name="Google Shape;106;p5"/>
          <p:cNvPicPr preferRelativeResize="0"/>
          <p:nvPr/>
        </p:nvPicPr>
        <p:blipFill rotWithShape="1">
          <a:blip r:embed="rId4">
            <a:alphaModFix/>
          </a:blip>
          <a:srcRect b="0" l="0" r="0" t="0"/>
          <a:stretch/>
        </p:blipFill>
        <p:spPr>
          <a:xfrm>
            <a:off x="0" y="7531100"/>
            <a:ext cx="5164076" cy="6184900"/>
          </a:xfrm>
          <a:prstGeom prst="rect">
            <a:avLst/>
          </a:prstGeom>
          <a:noFill/>
          <a:ln>
            <a:noFill/>
          </a:ln>
        </p:spPr>
      </p:pic>
      <p:pic>
        <p:nvPicPr>
          <p:cNvPr descr=" " id="107" name="Google Shape;107;p5"/>
          <p:cNvPicPr preferRelativeResize="0"/>
          <p:nvPr/>
        </p:nvPicPr>
        <p:blipFill rotWithShape="1">
          <a:blip r:embed="rId5">
            <a:alphaModFix/>
          </a:blip>
          <a:srcRect b="0" l="0" r="0" t="0"/>
          <a:stretch/>
        </p:blipFill>
        <p:spPr>
          <a:xfrm>
            <a:off x="20554204" y="9784184"/>
            <a:ext cx="3320277" cy="3931816"/>
          </a:xfrm>
          <a:prstGeom prst="rect">
            <a:avLst/>
          </a:prstGeom>
          <a:noFill/>
          <a:ln>
            <a:noFill/>
          </a:ln>
        </p:spPr>
      </p:pic>
      <p:sp>
        <p:nvSpPr>
          <p:cNvPr id="108" name="Google Shape;108;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10" name="Google Shape;110;p5"/>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11" name="Google Shape;111;p5"/>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2" name="Google Shape;112;p5"/>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 name="Shape 117"/>
        <p:cNvGrpSpPr/>
        <p:nvPr/>
      </p:nvGrpSpPr>
      <p:grpSpPr>
        <a:xfrm>
          <a:off x="0" y="0"/>
          <a:ext cx="0" cy="0"/>
          <a:chOff x="0" y="0"/>
          <a:chExt cx="0" cy="0"/>
        </a:xfrm>
      </p:grpSpPr>
      <p:pic>
        <p:nvPicPr>
          <p:cNvPr descr=" " id="118" name="Google Shape;118;p6"/>
          <p:cNvPicPr preferRelativeResize="0"/>
          <p:nvPr/>
        </p:nvPicPr>
        <p:blipFill rotWithShape="1">
          <a:blip r:embed="rId3">
            <a:alphaModFix/>
          </a:blip>
          <a:srcRect b="0" l="0" r="0" t="0"/>
          <a:stretch/>
        </p:blipFill>
        <p:spPr>
          <a:xfrm>
            <a:off x="4801200" y="2984500"/>
            <a:ext cx="19585848" cy="10731500"/>
          </a:xfrm>
          <a:prstGeom prst="rect">
            <a:avLst/>
          </a:prstGeom>
          <a:noFill/>
          <a:ln>
            <a:noFill/>
          </a:ln>
        </p:spPr>
      </p:pic>
      <p:sp>
        <p:nvSpPr>
          <p:cNvPr id="119" name="Google Shape;11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1" name="Google Shape;121;p6"/>
          <p:cNvPicPr preferRelativeResize="0"/>
          <p:nvPr/>
        </p:nvPicPr>
        <p:blipFill rotWithShape="1">
          <a:blip r:embed="rId5">
            <a:alphaModFix/>
          </a:blip>
          <a:srcRect b="0" l="0" r="0" t="0"/>
          <a:stretch/>
        </p:blipFill>
        <p:spPr>
          <a:xfrm>
            <a:off x="1333667" y="749300"/>
            <a:ext cx="10415302" cy="5511800"/>
          </a:xfrm>
          <a:prstGeom prst="rect">
            <a:avLst/>
          </a:prstGeom>
          <a:noFill/>
          <a:ln>
            <a:noFill/>
          </a:ln>
        </p:spPr>
      </p:pic>
      <p:pic>
        <p:nvPicPr>
          <p:cNvPr descr=" " id="122" name="Google Shape;122;p6"/>
          <p:cNvPicPr preferRelativeResize="0"/>
          <p:nvPr/>
        </p:nvPicPr>
        <p:blipFill rotWithShape="1">
          <a:blip r:embed="rId6">
            <a:alphaModFix/>
          </a:blip>
          <a:srcRect b="0" l="0" r="0" t="0"/>
          <a:stretch/>
        </p:blipFill>
        <p:spPr>
          <a:xfrm>
            <a:off x="12307838" y="6858000"/>
            <a:ext cx="10415302" cy="5511800"/>
          </a:xfrm>
          <a:prstGeom prst="rect">
            <a:avLst/>
          </a:prstGeom>
          <a:noFill/>
          <a:ln>
            <a:noFill/>
          </a:ln>
        </p:spPr>
      </p:pic>
      <p:sp>
        <p:nvSpPr>
          <p:cNvPr id="123" name="Google Shape;123;p6"/>
          <p:cNvSpPr/>
          <p:nvPr/>
        </p:nvSpPr>
        <p:spPr>
          <a:xfrm>
            <a:off x="12815902" y="17272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6"/>
          <p:cNvPicPr preferRelativeResize="0"/>
          <p:nvPr/>
        </p:nvPicPr>
        <p:blipFill rotWithShape="1">
          <a:blip r:embed="rId7">
            <a:alphaModFix/>
          </a:blip>
          <a:srcRect b="0" l="0" r="0" t="0"/>
          <a:stretch/>
        </p:blipFill>
        <p:spPr>
          <a:xfrm>
            <a:off x="12790499" y="2744409"/>
            <a:ext cx="1676610" cy="1521582"/>
          </a:xfrm>
          <a:prstGeom prst="rect">
            <a:avLst/>
          </a:prstGeom>
          <a:noFill/>
          <a:ln>
            <a:noFill/>
          </a:ln>
        </p:spPr>
      </p:pic>
      <p:sp>
        <p:nvSpPr>
          <p:cNvPr id="125" name="Google Shape;125;p6"/>
          <p:cNvSpPr/>
          <p:nvPr/>
        </p:nvSpPr>
        <p:spPr>
          <a:xfrm>
            <a:off x="14848156" y="17272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14848156" y="17272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p6"/>
          <p:cNvSpPr/>
          <p:nvPr/>
        </p:nvSpPr>
        <p:spPr>
          <a:xfrm>
            <a:off x="14848156" y="28448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8" name="Google Shape;128;p6"/>
          <p:cNvSpPr/>
          <p:nvPr/>
        </p:nvSpPr>
        <p:spPr>
          <a:xfrm>
            <a:off x="1333667" y="78359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6"/>
          <p:cNvPicPr preferRelativeResize="0"/>
          <p:nvPr/>
        </p:nvPicPr>
        <p:blipFill rotWithShape="1">
          <a:blip r:embed="rId8">
            <a:alphaModFix/>
          </a:blip>
          <a:srcRect b="0" l="0" r="0" t="0"/>
          <a:stretch/>
        </p:blipFill>
        <p:spPr>
          <a:xfrm>
            <a:off x="1308264" y="8853109"/>
            <a:ext cx="1676610" cy="1521582"/>
          </a:xfrm>
          <a:prstGeom prst="rect">
            <a:avLst/>
          </a:prstGeom>
          <a:noFill/>
          <a:ln>
            <a:noFill/>
          </a:ln>
        </p:spPr>
      </p:pic>
      <p:sp>
        <p:nvSpPr>
          <p:cNvPr id="130" name="Google Shape;130;p6"/>
          <p:cNvSpPr/>
          <p:nvPr/>
        </p:nvSpPr>
        <p:spPr>
          <a:xfrm>
            <a:off x="3365921" y="78359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3365921" y="78359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2" name="Google Shape;132;p6"/>
          <p:cNvSpPr/>
          <p:nvPr/>
        </p:nvSpPr>
        <p:spPr>
          <a:xfrm>
            <a:off x="3365921" y="89535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7" name="Shape 137"/>
        <p:cNvGrpSpPr/>
        <p:nvPr/>
      </p:nvGrpSpPr>
      <p:grpSpPr>
        <a:xfrm>
          <a:off x="0" y="0"/>
          <a:ext cx="0" cy="0"/>
          <a:chOff x="0" y="0"/>
          <a:chExt cx="0" cy="0"/>
        </a:xfrm>
      </p:grpSpPr>
      <p:pic>
        <p:nvPicPr>
          <p:cNvPr descr=" " id="138" name="Google Shape;138;p7"/>
          <p:cNvPicPr preferRelativeResize="0"/>
          <p:nvPr/>
        </p:nvPicPr>
        <p:blipFill rotWithShape="1">
          <a:blip r:embed="rId3">
            <a:alphaModFix/>
          </a:blip>
          <a:srcRect b="0" l="0" r="0" t="0"/>
          <a:stretch/>
        </p:blipFill>
        <p:spPr>
          <a:xfrm>
            <a:off x="0" y="0"/>
            <a:ext cx="20881410" cy="13538200"/>
          </a:xfrm>
          <a:prstGeom prst="rect">
            <a:avLst/>
          </a:prstGeom>
          <a:noFill/>
          <a:ln>
            <a:noFill/>
          </a:ln>
        </p:spPr>
      </p:pic>
      <p:sp>
        <p:nvSpPr>
          <p:cNvPr id="139" name="Google Shape;13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41" name="Google Shape;141;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p7"/>
          <p:cNvPicPr preferRelativeResize="0"/>
          <p:nvPr/>
        </p:nvPicPr>
        <p:blipFill rotWithShape="1">
          <a:blip r:embed="rId5">
            <a:alphaModFix/>
          </a:blip>
          <a:srcRect b="0" l="0" r="0" t="0"/>
          <a:stretch/>
        </p:blipFill>
        <p:spPr>
          <a:xfrm>
            <a:off x="6684378" y="1358900"/>
            <a:ext cx="1847746" cy="1676400"/>
          </a:xfrm>
          <a:prstGeom prst="rect">
            <a:avLst/>
          </a:prstGeom>
          <a:noFill/>
          <a:ln>
            <a:noFill/>
          </a:ln>
        </p:spPr>
      </p:pic>
      <p:sp>
        <p:nvSpPr>
          <p:cNvPr id="143" name="Google Shape;143;p7"/>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45" name="Google Shape;145;p7"/>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7" name="Google Shape;147;p7"/>
          <p:cNvPicPr preferRelativeResize="0"/>
          <p:nvPr/>
        </p:nvPicPr>
        <p:blipFill rotWithShape="1">
          <a:blip r:embed="rId6">
            <a:alphaModFix/>
          </a:blip>
          <a:srcRect b="0" l="0" r="0" t="0"/>
          <a:stretch/>
        </p:blipFill>
        <p:spPr>
          <a:xfrm>
            <a:off x="3543743" y="7581900"/>
            <a:ext cx="8129016" cy="5016500"/>
          </a:xfrm>
          <a:prstGeom prst="rect">
            <a:avLst/>
          </a:prstGeom>
          <a:noFill/>
          <a:ln>
            <a:noFill/>
          </a:ln>
        </p:spPr>
      </p:pic>
      <p:sp>
        <p:nvSpPr>
          <p:cNvPr id="148" name="Google Shape;148;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p7"/>
          <p:cNvPicPr preferRelativeResize="0"/>
          <p:nvPr/>
        </p:nvPicPr>
        <p:blipFill rotWithShape="1">
          <a:blip r:embed="rId7">
            <a:alphaModFix/>
          </a:blip>
          <a:srcRect b="0" l="0" r="0" t="0"/>
          <a:stretch/>
        </p:blipFill>
        <p:spPr>
          <a:xfrm>
            <a:off x="15889900" y="1358900"/>
            <a:ext cx="1676182" cy="1676400"/>
          </a:xfrm>
          <a:prstGeom prst="rect">
            <a:avLst/>
          </a:prstGeom>
          <a:noFill/>
          <a:ln>
            <a:noFill/>
          </a:ln>
        </p:spPr>
      </p:pic>
      <p:sp>
        <p:nvSpPr>
          <p:cNvPr id="150" name="Google Shape;150;p7"/>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7"/>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52" name="Google Shape;152;p7"/>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4" name="Google Shape;154;p7"/>
          <p:cNvPicPr preferRelativeResize="0"/>
          <p:nvPr/>
        </p:nvPicPr>
        <p:blipFill rotWithShape="1">
          <a:blip r:embed="rId8">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9" name="Shape 159"/>
        <p:cNvGrpSpPr/>
        <p:nvPr/>
      </p:nvGrpSpPr>
      <p:grpSpPr>
        <a:xfrm>
          <a:off x="0" y="0"/>
          <a:ext cx="0" cy="0"/>
          <a:chOff x="0" y="0"/>
          <a:chExt cx="0" cy="0"/>
        </a:xfrm>
      </p:grpSpPr>
      <p:pic>
        <p:nvPicPr>
          <p:cNvPr descr=" " id="160" name="Google Shape;160;p8"/>
          <p:cNvPicPr preferRelativeResize="0"/>
          <p:nvPr/>
        </p:nvPicPr>
        <p:blipFill rotWithShape="1">
          <a:blip r:embed="rId3">
            <a:alphaModFix/>
          </a:blip>
          <a:srcRect b="0" l="0" r="0" t="0"/>
          <a:stretch/>
        </p:blipFill>
        <p:spPr>
          <a:xfrm>
            <a:off x="1714714" y="660400"/>
            <a:ext cx="22672334" cy="13055600"/>
          </a:xfrm>
          <a:prstGeom prst="rect">
            <a:avLst/>
          </a:prstGeom>
          <a:noFill/>
          <a:ln>
            <a:noFill/>
          </a:ln>
        </p:spPr>
      </p:pic>
      <p:sp>
        <p:nvSpPr>
          <p:cNvPr id="161" name="Google Shape;16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3" name="Google Shape;163;p8"/>
          <p:cNvPicPr preferRelativeResize="0"/>
          <p:nvPr/>
        </p:nvPicPr>
        <p:blipFill rotWithShape="1">
          <a:blip r:embed="rId5">
            <a:alphaModFix/>
          </a:blip>
          <a:srcRect b="0" l="0" r="0" t="0"/>
          <a:stretch/>
        </p:blipFill>
        <p:spPr>
          <a:xfrm>
            <a:off x="1409876" y="1930400"/>
            <a:ext cx="5966698" cy="4437893"/>
          </a:xfrm>
          <a:prstGeom prst="rect">
            <a:avLst/>
          </a:prstGeom>
          <a:noFill/>
          <a:ln>
            <a:noFill/>
          </a:ln>
        </p:spPr>
      </p:pic>
      <p:sp>
        <p:nvSpPr>
          <p:cNvPr id="164" name="Google Shape;164;p8"/>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6" name="Google Shape;166;p8"/>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pic>
        <p:nvPicPr>
          <p:cNvPr descr=" " id="167" name="Google Shape;167;p8"/>
          <p:cNvPicPr preferRelativeResize="0"/>
          <p:nvPr/>
        </p:nvPicPr>
        <p:blipFill rotWithShape="1">
          <a:blip r:embed="rId6">
            <a:alphaModFix/>
          </a:blip>
          <a:srcRect b="0" l="0" r="0" t="0"/>
          <a:stretch/>
        </p:blipFill>
        <p:spPr>
          <a:xfrm>
            <a:off x="5080635" y="660400"/>
            <a:ext cx="16038771" cy="4959176"/>
          </a:xfrm>
          <a:prstGeom prst="rect">
            <a:avLst/>
          </a:prstGeom>
          <a:noFill/>
          <a:ln>
            <a:noFill/>
          </a:ln>
        </p:spPr>
      </p:pic>
      <p:pic>
        <p:nvPicPr>
          <p:cNvPr descr=" " id="168" name="Google Shape;168;p8"/>
          <p:cNvPicPr preferRelativeResize="0"/>
          <p:nvPr/>
        </p:nvPicPr>
        <p:blipFill rotWithShape="1">
          <a:blip r:embed="rId7">
            <a:alphaModFix/>
          </a:blip>
          <a:srcRect b="0" l="0" r="0" t="0"/>
          <a:stretch/>
        </p:blipFill>
        <p:spPr>
          <a:xfrm>
            <a:off x="876410" y="8890000"/>
            <a:ext cx="3520821" cy="37188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3" name="Shape 173"/>
        <p:cNvGrpSpPr/>
        <p:nvPr/>
      </p:nvGrpSpPr>
      <p:grpSpPr>
        <a:xfrm>
          <a:off x="0" y="0"/>
          <a:ext cx="0" cy="0"/>
          <a:chOff x="0" y="0"/>
          <a:chExt cx="0" cy="0"/>
        </a:xfrm>
      </p:grpSpPr>
      <p:pic>
        <p:nvPicPr>
          <p:cNvPr descr=" " id="174" name="Google Shape;174;p9"/>
          <p:cNvPicPr preferRelativeResize="0"/>
          <p:nvPr/>
        </p:nvPicPr>
        <p:blipFill rotWithShape="1">
          <a:blip r:embed="rId3">
            <a:alphaModFix/>
          </a:blip>
          <a:srcRect b="0" l="0" r="0" t="0"/>
          <a:stretch/>
        </p:blipFill>
        <p:spPr>
          <a:xfrm>
            <a:off x="0" y="0"/>
            <a:ext cx="20881410" cy="13538200"/>
          </a:xfrm>
          <a:prstGeom prst="rect">
            <a:avLst/>
          </a:prstGeom>
          <a:noFill/>
          <a:ln>
            <a:noFill/>
          </a:ln>
        </p:spPr>
      </p:pic>
      <p:pic>
        <p:nvPicPr>
          <p:cNvPr descr=" " id="175" name="Google Shape;175;p9"/>
          <p:cNvPicPr preferRelativeResize="0"/>
          <p:nvPr/>
        </p:nvPicPr>
        <p:blipFill rotWithShape="1">
          <a:blip r:embed="rId4">
            <a:alphaModFix/>
          </a:blip>
          <a:srcRect b="0" l="0" r="0" t="0"/>
          <a:stretch/>
        </p:blipFill>
        <p:spPr>
          <a:xfrm>
            <a:off x="10021553" y="3022600"/>
            <a:ext cx="13349368" cy="8178800"/>
          </a:xfrm>
          <a:prstGeom prst="rect">
            <a:avLst/>
          </a:prstGeom>
          <a:noFill/>
          <a:ln>
            <a:noFill/>
          </a:ln>
        </p:spPr>
      </p:pic>
      <p:sp>
        <p:nvSpPr>
          <p:cNvPr id="176" name="Google Shape;17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8" name="Google Shape;178;p9"/>
          <p:cNvSpPr/>
          <p:nvPr/>
        </p:nvSpPr>
        <p:spPr>
          <a:xfrm>
            <a:off x="1740117" y="2349500"/>
            <a:ext cx="7938492"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1740117" y="2349500"/>
            <a:ext cx="814171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80" name="Google Shape;180;p9"/>
          <p:cNvSpPr/>
          <p:nvPr/>
        </p:nvSpPr>
        <p:spPr>
          <a:xfrm>
            <a:off x="1740117" y="4483100"/>
            <a:ext cx="80739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1" name="Google Shape;181;p9"/>
          <p:cNvSpPr/>
          <p:nvPr/>
        </p:nvSpPr>
        <p:spPr>
          <a:xfrm>
            <a:off x="1740117" y="6400800"/>
            <a:ext cx="7938492"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1740117" y="6400800"/>
            <a:ext cx="814171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83" name="Google Shape;183;p9"/>
          <p:cNvSpPr/>
          <p:nvPr/>
        </p:nvSpPr>
        <p:spPr>
          <a:xfrm>
            <a:off x="1740117" y="8534400"/>
            <a:ext cx="80739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2023-12-26T08:56:21Z</dcterms:created>
  <dc:creator>PptxGenJS</dc:creator>
</cp:coreProperties>
</file>