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3" r:id="rId6"/>
    <p:sldId id="302"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Thân </a:t>
            </a:r>
            <a:r>
              <a:rPr lang="en-US" sz="6000" b="1" dirty="0" err="1">
                <a:solidFill>
                  <a:srgbClr val="FF0000"/>
                </a:solidFill>
                <a:latin typeface="Arial" panose="020B0604020202020204" pitchFamily="34" charset="0"/>
                <a:cs typeface="Arial" panose="020B0604020202020204" pitchFamily="34" charset="0"/>
              </a:rPr>
              <a:t>bụi</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tro</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Thân con như chiếc lá rụng rơi về cội, đời hôm nay như gió lung lay, lạy Chúa! Thân con như đoá hoa sớm nở chiều úa, đời hôm nay như khói tan bay người ơi!</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274B0-EA04-9B7C-0312-98CDFEBEE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45F6C-99D6-6F60-C0CC-7C944741A17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6279AB4-4518-B21E-377E-4CD5B48DBA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BE4F892-D9B1-D5B3-6847-77CE5AB0A233}"/>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Người hỡi người! Hãy nhớ rằng mình là bụi tro, rồi ngày mai trở về tro bụi. Người hỡi người! Hãy nhớ rằng mình là bụi tro, rồi ngày mai trở về bụi tro.</a:t>
            </a:r>
            <a:endParaRPr lang="vi-VN" sz="6000" b="1" dirty="0"/>
          </a:p>
        </p:txBody>
      </p:sp>
    </p:spTree>
    <p:extLst>
      <p:ext uri="{BB962C8B-B14F-4D97-AF65-F5344CB8AC3E}">
        <p14:creationId xmlns:p14="http://schemas.microsoft.com/office/powerpoint/2010/main" val="1595735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9A41F-1A34-FB55-9D91-150F248B9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67FDD-8FB5-E47C-A45A-48C5834A438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3877635-9E05-4169-A89C-F5B0C282BF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076528B-A81F-F341-B9D7-C517080F1608}"/>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Dương gian con tiến bước tựa như lữ hành, ngày mai kia con tới quê xưa, lạy Chúa! Dương gian như khúc sông dẫn đưa cuộc sống, ngày mai kia con tới bên Cha Ngài ơi!</a:t>
            </a:r>
            <a:endParaRPr lang="vi-VN" sz="6000" b="1" dirty="0"/>
          </a:p>
        </p:txBody>
      </p:sp>
    </p:spTree>
    <p:extLst>
      <p:ext uri="{BB962C8B-B14F-4D97-AF65-F5344CB8AC3E}">
        <p14:creationId xmlns:p14="http://schemas.microsoft.com/office/powerpoint/2010/main" val="3594739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E395A-5222-CF10-6B5A-82B830E42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77074-6048-6C4E-394B-9033B05189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7977373-59E9-394F-191C-8D20BA49D8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8177E72-CEC6-ACF1-F1F6-F7EBC35C2212}"/>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Người hỡi người! Hãy nhớ rằng mình là bụi tro, rồi ngày mai trở về tro bụi. Người hỡi người! Hãy nhớ rằng mình là bụi tro, rồi ngày mai trở về bụi tro.</a:t>
            </a:r>
            <a:endParaRPr lang="vi-VN" sz="6000" b="1" dirty="0"/>
          </a:p>
        </p:txBody>
      </p:sp>
    </p:spTree>
    <p:extLst>
      <p:ext uri="{BB962C8B-B14F-4D97-AF65-F5344CB8AC3E}">
        <p14:creationId xmlns:p14="http://schemas.microsoft.com/office/powerpoint/2010/main" val="1063673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2AF7D-93EF-E413-945B-28B7556ED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D2DED8-2C5B-DC93-E92C-166F79D6CE3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726B887-61C7-8C8C-D3B3-F4845485A2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777A9AD-8CBD-16B1-DF25-5EA195A3A0B3}"/>
              </a:ext>
            </a:extLst>
          </p:cNvPr>
          <p:cNvSpPr/>
          <p:nvPr/>
        </p:nvSpPr>
        <p:spPr>
          <a:xfrm>
            <a:off x="538367" y="302359"/>
            <a:ext cx="11087865"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Công danh như chiếc bóng người mơ hão huyền, nào ngờ đâu tan biến nơi sâu lòng đất. Công danh như giấc mơ biến theo ngày tháng, người nằm xuống vẫn thấy tay không người ơi.</a:t>
            </a:r>
            <a:endParaRPr lang="vi-VN" sz="6000" b="1" dirty="0"/>
          </a:p>
        </p:txBody>
      </p:sp>
    </p:spTree>
    <p:extLst>
      <p:ext uri="{BB962C8B-B14F-4D97-AF65-F5344CB8AC3E}">
        <p14:creationId xmlns:p14="http://schemas.microsoft.com/office/powerpoint/2010/main" val="2178200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096F1-59C3-D9D0-55E9-1339828C10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59185-7497-6F7C-019B-FDAB6AB4609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A43B021-48AE-F142-0BDB-B3F4F1C6B8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A4270BD-690F-4970-B6D6-E82200D1AC6C}"/>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Người hỡi người! Hãy nhớ rằng mình là bụi tro, rồi ngày mai trở về tro bụi. Người hỡi người! Hãy nhớ rằng mình là bụi tro, rồi ngày mai trở về bụi tro.</a:t>
            </a:r>
            <a:endParaRPr lang="vi-VN" sz="6000" b="1" dirty="0"/>
          </a:p>
        </p:txBody>
      </p:sp>
    </p:spTree>
    <p:extLst>
      <p:ext uri="{BB962C8B-B14F-4D97-AF65-F5344CB8AC3E}">
        <p14:creationId xmlns:p14="http://schemas.microsoft.com/office/powerpoint/2010/main" val="1190841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257</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Thân bụi tro</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2026-01-28T06:12:07Z</dcterms:modified>
</cp:coreProperties>
</file>