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96" r:id="rId4"/>
    <p:sldId id="299" r:id="rId5"/>
    <p:sldId id="297" r:id="rId6"/>
    <p:sldId id="300" r:id="rId7"/>
    <p:sldId id="298" r:id="rId8"/>
    <p:sldId id="30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Chúa Biến hình</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41AC5-1B43-E359-575B-CFA7477BC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FDE59-E5D9-F295-EFC3-066A0FF231D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8EECF9-EBF8-A04A-F9EE-44603F92C1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CBE8C90-F95A-4310-BB18-0E98A9FD5D7E}"/>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Chúa đưa ba môn đệ của Người lên núi cao xanh vời vợi. Khuất xa dấu chân của loài người tìm về bên Cha dấu yêu. Nơi ấy Người tỏ cho thấy bóng dáng thần linh tỏa sáng. Để môn đệ an tâm vững bước trên đường phía trước chông gai.</a:t>
            </a:r>
            <a:endParaRPr lang="vi-VN" sz="5000" b="1"/>
          </a:p>
        </p:txBody>
      </p:sp>
    </p:spTree>
    <p:extLst>
      <p:ext uri="{BB962C8B-B14F-4D97-AF65-F5344CB8AC3E}">
        <p14:creationId xmlns:p14="http://schemas.microsoft.com/office/powerpoint/2010/main" val="2542529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BBD47-4692-6C8C-0EDB-EFBD143049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43D05-AF4E-F7DA-8B00-BDDA7CADA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22D8CA6-02C7-3C2E-8BA3-028CB6AEC4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EBFD470-A03D-B745-5643-23F928BB716C}"/>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Lạy Chúa! Xin cho con ở lại đây bên Chúa dâng hiến giây này. Hạnh phúc tràn dâng ngất ngây theo Chúa niềm vui sâu lắng.</a:t>
            </a:r>
            <a:endParaRPr lang="vi-VN" sz="6000" b="1"/>
          </a:p>
        </p:txBody>
      </p:sp>
    </p:spTree>
    <p:extLst>
      <p:ext uri="{BB962C8B-B14F-4D97-AF65-F5344CB8AC3E}">
        <p14:creationId xmlns:p14="http://schemas.microsoft.com/office/powerpoint/2010/main" val="2193908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4FDC2-9B0C-9B18-5394-C86EA5F3D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8410EE-955F-A46F-7261-9156D5F6BE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D766F4-6A67-AB64-38B1-81B629CE9E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F6F2711-EFB2-4008-7DB5-16A246CFBAC5}"/>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Chúa đưa ba môn đệ của Người lên núi cao xanh vời vợi. Khuất xa dấu chân của loài người tìm về bên Cha dấu yêu. Nơi ấy Người tỏ cho thấy bóng dáng thần linh tỏa sáng. Để môn đệ an tâm vững bước trên đường phía trước chông gai.</a:t>
            </a:r>
            <a:endParaRPr lang="vi-VN" sz="5000" b="1"/>
          </a:p>
        </p:txBody>
      </p:sp>
    </p:spTree>
    <p:extLst>
      <p:ext uri="{BB962C8B-B14F-4D97-AF65-F5344CB8AC3E}">
        <p14:creationId xmlns:p14="http://schemas.microsoft.com/office/powerpoint/2010/main" val="897502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B33B6-19E4-E0AA-3DD6-65C7952707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D176B-8592-8E68-D7DE-8830C65E249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B381098-F441-398C-F7A6-2928A3EA40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4269AF7-E4F8-7B9C-7782-D60E2B1A73FF}"/>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Lạy Chúa! Xin cho con luôn thành tín theo Chúa trên khắp nẻo đường. Đời dẫu ngàn muôn khổ đau con vẫn cậy trông yêu mến.</a:t>
            </a:r>
            <a:endParaRPr lang="vi-VN" sz="6000" b="1"/>
          </a:p>
        </p:txBody>
      </p:sp>
    </p:spTree>
    <p:extLst>
      <p:ext uri="{BB962C8B-B14F-4D97-AF65-F5344CB8AC3E}">
        <p14:creationId xmlns:p14="http://schemas.microsoft.com/office/powerpoint/2010/main" val="335675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13651-7AEE-3855-D4E8-581478FFE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FA14A0-0DCC-E32E-8AAA-63623B995D4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F45D5A0-1DE1-94A4-5F8F-C0888E9B64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190908-C0EE-F0B9-026B-162D294D21C7}"/>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Chúa đưa ba môn đệ của Người lên núi cao xanh vời vợi. Khuất xa dấu chân của loài người tìm về bên Cha dấu yêu. Nơi ấy Người tỏ cho thấy bóng dáng thần linh tỏa sáng. Để môn đệ an tâm vững bước trên đường phía trước chông gai.</a:t>
            </a:r>
            <a:endParaRPr lang="vi-VN" sz="5000" b="1"/>
          </a:p>
        </p:txBody>
      </p:sp>
    </p:spTree>
    <p:extLst>
      <p:ext uri="{BB962C8B-B14F-4D97-AF65-F5344CB8AC3E}">
        <p14:creationId xmlns:p14="http://schemas.microsoft.com/office/powerpoint/2010/main" val="1265814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2D54F-1D0E-171F-FC17-DA3E4AFDA4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DEECD7-B34A-3198-C64A-08ABEE0EEC2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21D2E25-0C85-55E2-91F5-9957DD5991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DBA9EB2-E320-1CE5-F9EA-6E8E84E210EB}"/>
              </a:ext>
            </a:extLst>
          </p:cNvPr>
          <p:cNvSpPr/>
          <p:nvPr/>
        </p:nvSpPr>
        <p:spPr>
          <a:xfrm>
            <a:off x="451340" y="302359"/>
            <a:ext cx="11087865" cy="470898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Nguyện ước luôn vâng nghe Lời của Chúa nên muối men giữa gian trần. Ngời sáng tình yêu hiến dâng xin vững niềm tin yêu Chúa.</a:t>
            </a:r>
            <a:endParaRPr lang="vi-VN" sz="6000" b="1"/>
          </a:p>
        </p:txBody>
      </p:sp>
    </p:spTree>
    <p:extLst>
      <p:ext uri="{BB962C8B-B14F-4D97-AF65-F5344CB8AC3E}">
        <p14:creationId xmlns:p14="http://schemas.microsoft.com/office/powerpoint/2010/main" val="3238094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21FA2-1659-12E2-986A-9AAB8441D1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5CD9C7-028F-6470-7FC3-6170A67B357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42D0854-8B39-268A-EF35-076B0A5CB3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8BF429E-5CDE-FDC6-6B40-086A483476C9}"/>
              </a:ext>
            </a:extLst>
          </p:cNvPr>
          <p:cNvSpPr/>
          <p:nvPr/>
        </p:nvSpPr>
        <p:spPr>
          <a:xfrm>
            <a:off x="451340" y="302359"/>
            <a:ext cx="1108786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a:t>
            </a:r>
            <a:r>
              <a:rPr lang="en-US" sz="5000" b="1">
                <a:solidFill>
                  <a:srgbClr val="FF0000"/>
                </a:solidFill>
                <a:latin typeface="Arial" panose="020B0604020202020204" pitchFamily="34" charset="0"/>
                <a:cs typeface="Arial" panose="020B0604020202020204" pitchFamily="34" charset="0"/>
              </a:rPr>
              <a:t>.</a:t>
            </a:r>
            <a:r>
              <a:rPr lang="vi-VN" sz="5000" b="1">
                <a:solidFill>
                  <a:srgbClr val="FF0000"/>
                </a:solidFill>
                <a:latin typeface="Arial" panose="020B0604020202020204" pitchFamily="34" charset="0"/>
                <a:cs typeface="Arial" panose="020B0604020202020204" pitchFamily="34" charset="0"/>
              </a:rPr>
              <a:t> </a:t>
            </a:r>
            <a:r>
              <a:rPr lang="vi-VN" sz="5000" b="1">
                <a:latin typeface="Arial" panose="020B0604020202020204" pitchFamily="34" charset="0"/>
                <a:cs typeface="Arial" panose="020B0604020202020204" pitchFamily="34" charset="0"/>
              </a:rPr>
              <a:t>Chúa đưa ba môn đệ của Người lên núi cao xanh vời vợi. Khuất xa dấu chân của loài người tìm về bên Cha dấu yêu. Nơi ấy Người tỏ cho thấy bóng dáng thần linh tỏa sáng. Để môn đệ an tâm vững bước trên đường phía trước chông gai.</a:t>
            </a:r>
            <a:endParaRPr lang="vi-VN" sz="5000" b="1"/>
          </a:p>
        </p:txBody>
      </p:sp>
    </p:spTree>
    <p:extLst>
      <p:ext uri="{BB962C8B-B14F-4D97-AF65-F5344CB8AC3E}">
        <p14:creationId xmlns:p14="http://schemas.microsoft.com/office/powerpoint/2010/main" val="38594395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194</TotalTime>
  <Words>323</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Chúa Biến hình</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43</cp:revision>
  <dcterms:created xsi:type="dcterms:W3CDTF">2024-12-09T09:23:25Z</dcterms:created>
  <dcterms:modified xsi:type="dcterms:W3CDTF">2025-07-25T10:55:22Z</dcterms:modified>
</cp:coreProperties>
</file>