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79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47482340" r:id="rId15"/>
    <p:sldId id="2147482341" r:id="rId16"/>
    <p:sldId id="2134808273" r:id="rId17"/>
    <p:sldId id="2134808929" r:id="rId18"/>
    <p:sldId id="2147482342" r:id="rId19"/>
    <p:sldId id="2134808870" r:id="rId20"/>
    <p:sldId id="2134808951" r:id="rId21"/>
    <p:sldId id="2134808846" r:id="rId22"/>
    <p:sldId id="2134808930" r:id="rId23"/>
    <p:sldId id="2134808945" r:id="rId24"/>
    <p:sldId id="2134805531" r:id="rId25"/>
    <p:sldId id="2134808437" r:id="rId26"/>
    <p:sldId id="2134808931" r:id="rId27"/>
    <p:sldId id="2134808932" r:id="rId28"/>
    <p:sldId id="2134808852" r:id="rId29"/>
    <p:sldId id="2134808851" r:id="rId30"/>
    <p:sldId id="2134808949" r:id="rId31"/>
    <p:sldId id="2134806216" r:id="rId32"/>
    <p:sldId id="2134808933" r:id="rId33"/>
    <p:sldId id="2134808838" r:id="rId34"/>
    <p:sldId id="2134808839" r:id="rId35"/>
    <p:sldId id="2134808935" r:id="rId36"/>
    <p:sldId id="2147482350" r:id="rId37"/>
    <p:sldId id="2134808862" r:id="rId38"/>
    <p:sldId id="2134808615" r:id="rId39"/>
    <p:sldId id="2134808617" r:id="rId40"/>
    <p:sldId id="2134808619" r:id="rId41"/>
    <p:sldId id="2134808863" r:id="rId42"/>
    <p:sldId id="2134808587" r:id="rId43"/>
    <p:sldId id="2134808378" r:id="rId44"/>
    <p:sldId id="2134808854" r:id="rId45"/>
    <p:sldId id="2134808857" r:id="rId46"/>
    <p:sldId id="2134808858" r:id="rId47"/>
    <p:sldId id="2134806998" r:id="rId48"/>
    <p:sldId id="2134806999" r:id="rId49"/>
    <p:sldId id="2134808859" r:id="rId50"/>
    <p:sldId id="2134807003" r:id="rId51"/>
    <p:sldId id="2134808910" r:id="rId52"/>
    <p:sldId id="2147482343" r:id="rId53"/>
    <p:sldId id="2134807011" r:id="rId54"/>
    <p:sldId id="2134808293" r:id="rId55"/>
    <p:sldId id="2134808294" r:id="rId56"/>
    <p:sldId id="2134808292" r:id="rId57"/>
    <p:sldId id="2134808295" r:id="rId58"/>
    <p:sldId id="2147482344" r:id="rId59"/>
    <p:sldId id="2147482345" r:id="rId60"/>
    <p:sldId id="2147482346" r:id="rId61"/>
    <p:sldId id="2147482347" r:id="rId62"/>
    <p:sldId id="2134805537" r:id="rId63"/>
    <p:sldId id="2134808467" r:id="rId64"/>
    <p:sldId id="2147482348" r:id="rId65"/>
    <p:sldId id="2147482349" r:id="rId66"/>
    <p:sldId id="2134806115" r:id="rId67"/>
    <p:sldId id="2134808299" r:id="rId68"/>
    <p:sldId id="2134807367" r:id="rId69"/>
    <p:sldId id="2134807368" r:id="rId70"/>
    <p:sldId id="2134807369" r:id="rId71"/>
    <p:sldId id="2134807370" r:id="rId72"/>
    <p:sldId id="2134808928" r:id="rId73"/>
    <p:sldId id="2134807372" r:id="rId74"/>
    <p:sldId id="2134808805" r:id="rId75"/>
    <p:sldId id="2134808775" r:id="rId76"/>
    <p:sldId id="2134808474" r:id="rId77"/>
    <p:sldId id="2147482339" r:id="rId78"/>
  </p:sldIdLst>
  <p:sldSz cx="13716000" cy="10287000"/>
  <p:notesSz cx="6858000" cy="9144000"/>
  <p:embeddedFontLst>
    <p:embeddedFont>
      <p:font typeface="Cambria" panose="02040503050406030204" pitchFamily="18" charset="0"/>
      <p:regular r:id="rId80"/>
      <p:bold r:id="rId81"/>
      <p:italic r:id="rId82"/>
      <p:boldItalic r:id="rId83"/>
    </p:embeddedFont>
    <p:embeddedFont>
      <p:font typeface="Candara" panose="020E0502030303020204" pitchFamily="34" charset="0"/>
      <p:regular r:id="rId84"/>
      <p:bold r:id="rId85"/>
      <p:italic r:id="rId86"/>
      <p:boldItalic r:id="rId87"/>
    </p:embeddedFont>
    <p:embeddedFont>
      <p:font typeface="Carelia" panose="020B0604020202020204" charset="0"/>
      <p:regular r:id="rId88"/>
    </p:embeddedFont>
    <p:embeddedFont>
      <p:font typeface="Dosis" pitchFamily="2" charset="0"/>
      <p:regular r:id="rId89"/>
      <p:bold r:id="rId90"/>
    </p:embeddedFont>
    <p:embeddedFont>
      <p:font typeface="Dosis Bold" charset="0"/>
      <p:regular r:id="rId91"/>
      <p:bold r:id="rId92"/>
    </p:embeddedFont>
    <p:embeddedFont>
      <p:font typeface="Dosis Medium" pitchFamily="2" charset="0"/>
      <p:regular r:id="rId93"/>
    </p:embeddedFont>
    <p:embeddedFont>
      <p:font typeface="KG Primary Penmanship 2" panose="020B0604020202020204" charset="0"/>
      <p:regular r:id="rId94"/>
    </p:embeddedFont>
    <p:embeddedFont>
      <p:font typeface="KG Primary Penmanship Alt" panose="020B0604020202020204" charset="0"/>
      <p:regular r:id="rId95"/>
    </p:embeddedFont>
    <p:embeddedFont>
      <p:font typeface="Montserrat" panose="00000500000000000000" pitchFamily="2" charset="0"/>
      <p:regular r:id="rId96"/>
      <p:bold r:id="rId97"/>
      <p:italic r:id="rId98"/>
      <p:boldItalic r:id="rId99"/>
    </p:embeddedFont>
    <p:embeddedFont>
      <p:font typeface="Traditional Arabic" panose="02020603050405020304" pitchFamily="18" charset="-78"/>
      <p:regular r:id="rId100"/>
      <p:bold r:id="rId101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font" Target="fonts/font20.fntdata"/><Relationship Id="rId101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8.fntdata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8.fntdata"/><Relationship Id="rId61" Type="http://schemas.openxmlformats.org/officeDocument/2006/relationships/slide" Target="slides/slide57.xml"/><Relationship Id="rId82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21.fntdata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4.fntdata"/><Relationship Id="rId98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13/07/2025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0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059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6.svg"/><Relationship Id="rId5" Type="http://schemas.openxmlformats.org/officeDocument/2006/relationships/tags" Target="../tags/tag112.xml"/><Relationship Id="rId10" Type="http://schemas.openxmlformats.org/officeDocument/2006/relationships/image" Target="../media/image15.png"/><Relationship Id="rId4" Type="http://schemas.openxmlformats.org/officeDocument/2006/relationships/tags" Target="../tags/tag111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6.sv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6.xml"/><Relationship Id="rId7" Type="http://schemas.openxmlformats.org/officeDocument/2006/relationships/image" Target="../media/image5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8.xml"/><Relationship Id="rId10" Type="http://schemas.openxmlformats.org/officeDocument/2006/relationships/image" Target="../media/image8.png"/><Relationship Id="rId4" Type="http://schemas.openxmlformats.org/officeDocument/2006/relationships/tags" Target="../tags/tag127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16.sv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image" Target="../media/image15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5.jpe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37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6.sv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15.png"/><Relationship Id="rId5" Type="http://schemas.openxmlformats.org/officeDocument/2006/relationships/tags" Target="../tags/tag162.xml"/><Relationship Id="rId1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tags" Target="../tags/tag161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8.png"/><Relationship Id="rId5" Type="http://schemas.openxmlformats.org/officeDocument/2006/relationships/tags" Target="../tags/tag170.xml"/><Relationship Id="rId10" Type="http://schemas.openxmlformats.org/officeDocument/2006/relationships/image" Target="../media/image7.svg"/><Relationship Id="rId4" Type="http://schemas.openxmlformats.org/officeDocument/2006/relationships/tags" Target="../tags/tag169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image" Target="../media/image5.jpeg"/><Relationship Id="rId18" Type="http://schemas.openxmlformats.org/officeDocument/2006/relationships/image" Target="../media/image42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1.svg"/><Relationship Id="rId2" Type="http://schemas.openxmlformats.org/officeDocument/2006/relationships/tags" Target="../tags/tag173.xml"/><Relationship Id="rId16" Type="http://schemas.openxmlformats.org/officeDocument/2006/relationships/image" Target="../media/image40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image" Target="../media/image29.svg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image" Target="../media/image43.png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19.sv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18.png"/><Relationship Id="rId5" Type="http://schemas.openxmlformats.org/officeDocument/2006/relationships/tags" Target="../tags/tag18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94.xml"/><Relationship Id="rId7" Type="http://schemas.openxmlformats.org/officeDocument/2006/relationships/image" Target="../media/image18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99.xml"/><Relationship Id="rId7" Type="http://schemas.openxmlformats.org/officeDocument/2006/relationships/image" Target="../media/image18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0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44.png"/><Relationship Id="rId5" Type="http://schemas.openxmlformats.org/officeDocument/2006/relationships/tags" Target="../tags/tag206.xml"/><Relationship Id="rId10" Type="http://schemas.openxmlformats.org/officeDocument/2006/relationships/image" Target="../media/image33.png"/><Relationship Id="rId4" Type="http://schemas.openxmlformats.org/officeDocument/2006/relationships/tags" Target="../tags/tag205.xml"/><Relationship Id="rId9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19.sv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18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12.xml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4.png"/><Relationship Id="rId5" Type="http://schemas.openxmlformats.org/officeDocument/2006/relationships/tags" Target="../tags/tag222.xml"/><Relationship Id="rId10" Type="http://schemas.openxmlformats.org/officeDocument/2006/relationships/image" Target="../media/image33.png"/><Relationship Id="rId4" Type="http://schemas.openxmlformats.org/officeDocument/2006/relationships/tags" Target="../tags/tag221.xml"/><Relationship Id="rId9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19.svg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18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8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7.pn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6.png"/><Relationship Id="rId2" Type="http://schemas.openxmlformats.org/officeDocument/2006/relationships/tags" Target="../tags/tag235.xml"/><Relationship Id="rId16" Type="http://schemas.openxmlformats.org/officeDocument/2006/relationships/image" Target="../media/image22.pn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image" Target="../media/image19.svg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image" Target="../media/image46.png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image" Target="../media/image23.pn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19.svg"/><Relationship Id="rId5" Type="http://schemas.openxmlformats.org/officeDocument/2006/relationships/tags" Target="../tags/tag250.xml"/><Relationship Id="rId10" Type="http://schemas.openxmlformats.org/officeDocument/2006/relationships/image" Target="../media/image18.png"/><Relationship Id="rId4" Type="http://schemas.openxmlformats.org/officeDocument/2006/relationships/tags" Target="../tags/tag24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25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image" Target="../media/image8.png"/><Relationship Id="rId5" Type="http://schemas.openxmlformats.org/officeDocument/2006/relationships/tags" Target="../tags/tag258.xml"/><Relationship Id="rId10" Type="http://schemas.openxmlformats.org/officeDocument/2006/relationships/image" Target="../media/image7.svg"/><Relationship Id="rId4" Type="http://schemas.openxmlformats.org/officeDocument/2006/relationships/tags" Target="../tags/tag257.xml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sv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image" Target="../media/image40.png"/><Relationship Id="rId2" Type="http://schemas.openxmlformats.org/officeDocument/2006/relationships/tags" Target="../tags/tag261.xml"/><Relationship Id="rId16" Type="http://schemas.openxmlformats.org/officeDocument/2006/relationships/image" Target="../media/image29.sv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image" Target="../media/image15.png"/><Relationship Id="rId10" Type="http://schemas.openxmlformats.org/officeDocument/2006/relationships/tags" Target="../tags/tag269.xml"/><Relationship Id="rId19" Type="http://schemas.openxmlformats.org/officeDocument/2006/relationships/image" Target="../media/image42.png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0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image" Target="../media/image49.PNG"/><Relationship Id="rId2" Type="http://schemas.openxmlformats.org/officeDocument/2006/relationships/tags" Target="../tags/tag273.xml"/><Relationship Id="rId16" Type="http://schemas.openxmlformats.org/officeDocument/2006/relationships/image" Target="../media/image48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19.svg"/><Relationship Id="rId10" Type="http://schemas.openxmlformats.org/officeDocument/2006/relationships/tags" Target="../tags/tag281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0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tags" Target="../tags/tag295.xml"/><Relationship Id="rId17" Type="http://schemas.openxmlformats.org/officeDocument/2006/relationships/image" Target="../media/image49.PNG"/><Relationship Id="rId2" Type="http://schemas.openxmlformats.org/officeDocument/2006/relationships/tags" Target="../tags/tag285.xml"/><Relationship Id="rId16" Type="http://schemas.openxmlformats.org/officeDocument/2006/relationships/image" Target="../media/image48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5" Type="http://schemas.openxmlformats.org/officeDocument/2006/relationships/tags" Target="../tags/tag288.xml"/><Relationship Id="rId15" Type="http://schemas.openxmlformats.org/officeDocument/2006/relationships/image" Target="../media/image19.svg"/><Relationship Id="rId10" Type="http://schemas.openxmlformats.org/officeDocument/2006/relationships/tags" Target="../tags/tag293.xml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tags" Target="../tags/tag306.xml"/><Relationship Id="rId18" Type="http://schemas.openxmlformats.org/officeDocument/2006/relationships/image" Target="../media/image48.png"/><Relationship Id="rId3" Type="http://schemas.openxmlformats.org/officeDocument/2006/relationships/tags" Target="../tags/tag298.xml"/><Relationship Id="rId21" Type="http://schemas.openxmlformats.org/officeDocument/2006/relationships/image" Target="../media/image51.png"/><Relationship Id="rId7" Type="http://schemas.openxmlformats.org/officeDocument/2006/relationships/tags" Target="../tags/tag302.xml"/><Relationship Id="rId12" Type="http://schemas.openxmlformats.org/officeDocument/2006/relationships/tags" Target="../tags/tag30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97.xml"/><Relationship Id="rId16" Type="http://schemas.openxmlformats.org/officeDocument/2006/relationships/tags" Target="../tags/tag309.xml"/><Relationship Id="rId20" Type="http://schemas.openxmlformats.org/officeDocument/2006/relationships/image" Target="../media/image50.png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4.xml"/><Relationship Id="rId5" Type="http://schemas.openxmlformats.org/officeDocument/2006/relationships/tags" Target="../tags/tag300.xml"/><Relationship Id="rId15" Type="http://schemas.openxmlformats.org/officeDocument/2006/relationships/tags" Target="../tags/tag308.xml"/><Relationship Id="rId10" Type="http://schemas.openxmlformats.org/officeDocument/2006/relationships/audio" Target="../media/media1.wav"/><Relationship Id="rId19" Type="http://schemas.openxmlformats.org/officeDocument/2006/relationships/image" Target="../media/image49.PNG"/><Relationship Id="rId4" Type="http://schemas.openxmlformats.org/officeDocument/2006/relationships/tags" Target="../tags/tag299.xml"/><Relationship Id="rId9" Type="http://schemas.microsoft.com/office/2007/relationships/media" Target="../media/media1.wav"/><Relationship Id="rId14" Type="http://schemas.openxmlformats.org/officeDocument/2006/relationships/tags" Target="../tags/tag30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image" Target="../media/image19.sv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image" Target="../media/image18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14.xml"/><Relationship Id="rId10" Type="http://schemas.openxmlformats.org/officeDocument/2006/relationships/tags" Target="../tags/tag319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13" Type="http://schemas.openxmlformats.org/officeDocument/2006/relationships/tags" Target="../tags/tag330.xml"/><Relationship Id="rId18" Type="http://schemas.openxmlformats.org/officeDocument/2006/relationships/image" Target="../media/image48.png"/><Relationship Id="rId3" Type="http://schemas.openxmlformats.org/officeDocument/2006/relationships/tags" Target="../tags/tag322.xml"/><Relationship Id="rId21" Type="http://schemas.openxmlformats.org/officeDocument/2006/relationships/image" Target="../media/image51.png"/><Relationship Id="rId7" Type="http://schemas.openxmlformats.org/officeDocument/2006/relationships/tags" Target="../tags/tag326.xml"/><Relationship Id="rId12" Type="http://schemas.openxmlformats.org/officeDocument/2006/relationships/tags" Target="../tags/tag32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21.xml"/><Relationship Id="rId16" Type="http://schemas.openxmlformats.org/officeDocument/2006/relationships/tags" Target="../tags/tag333.xml"/><Relationship Id="rId20" Type="http://schemas.openxmlformats.org/officeDocument/2006/relationships/image" Target="../media/image50.png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tags" Target="../tags/tag328.xml"/><Relationship Id="rId5" Type="http://schemas.openxmlformats.org/officeDocument/2006/relationships/tags" Target="../tags/tag324.xml"/><Relationship Id="rId15" Type="http://schemas.openxmlformats.org/officeDocument/2006/relationships/tags" Target="../tags/tag332.xml"/><Relationship Id="rId10" Type="http://schemas.openxmlformats.org/officeDocument/2006/relationships/audio" Target="../media/media1.wav"/><Relationship Id="rId19" Type="http://schemas.openxmlformats.org/officeDocument/2006/relationships/image" Target="../media/image49.PNG"/><Relationship Id="rId4" Type="http://schemas.openxmlformats.org/officeDocument/2006/relationships/tags" Target="../tags/tag323.xml"/><Relationship Id="rId9" Type="http://schemas.microsoft.com/office/2007/relationships/media" Target="../media/media1.wav"/><Relationship Id="rId14" Type="http://schemas.openxmlformats.org/officeDocument/2006/relationships/tags" Target="../tags/tag3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tags" Target="../tags/tag346.xml"/><Relationship Id="rId18" Type="http://schemas.openxmlformats.org/officeDocument/2006/relationships/image" Target="../media/image49.PNG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tags" Target="../tags/tag345.xml"/><Relationship Id="rId17" Type="http://schemas.openxmlformats.org/officeDocument/2006/relationships/image" Target="../media/image48.png"/><Relationship Id="rId2" Type="http://schemas.openxmlformats.org/officeDocument/2006/relationships/tags" Target="../tags/tag335.xml"/><Relationship Id="rId16" Type="http://schemas.openxmlformats.org/officeDocument/2006/relationships/image" Target="../media/image19.svg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5" Type="http://schemas.openxmlformats.org/officeDocument/2006/relationships/tags" Target="../tags/tag338.xml"/><Relationship Id="rId15" Type="http://schemas.openxmlformats.org/officeDocument/2006/relationships/image" Target="../media/image18.png"/><Relationship Id="rId10" Type="http://schemas.openxmlformats.org/officeDocument/2006/relationships/tags" Target="../tags/tag343.xml"/><Relationship Id="rId19" Type="http://schemas.openxmlformats.org/officeDocument/2006/relationships/image" Target="../media/image50.png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tags" Target="../tags/tag359.xml"/><Relationship Id="rId18" Type="http://schemas.openxmlformats.org/officeDocument/2006/relationships/image" Target="../media/image50.png"/><Relationship Id="rId3" Type="http://schemas.openxmlformats.org/officeDocument/2006/relationships/tags" Target="../tags/tag349.xml"/><Relationship Id="rId7" Type="http://schemas.openxmlformats.org/officeDocument/2006/relationships/tags" Target="../tags/tag353.xml"/><Relationship Id="rId12" Type="http://schemas.openxmlformats.org/officeDocument/2006/relationships/tags" Target="../tags/tag358.xml"/><Relationship Id="rId17" Type="http://schemas.openxmlformats.org/officeDocument/2006/relationships/image" Target="../media/image49.PNG"/><Relationship Id="rId2" Type="http://schemas.openxmlformats.org/officeDocument/2006/relationships/tags" Target="../tags/tag348.xml"/><Relationship Id="rId16" Type="http://schemas.openxmlformats.org/officeDocument/2006/relationships/image" Target="../media/image19.svg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5" Type="http://schemas.openxmlformats.org/officeDocument/2006/relationships/tags" Target="../tags/tag351.xml"/><Relationship Id="rId15" Type="http://schemas.openxmlformats.org/officeDocument/2006/relationships/image" Target="../media/image18.png"/><Relationship Id="rId10" Type="http://schemas.openxmlformats.org/officeDocument/2006/relationships/tags" Target="../tags/tag356.xml"/><Relationship Id="rId19" Type="http://schemas.openxmlformats.org/officeDocument/2006/relationships/image" Target="../media/image53.png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image" Target="../media/image19.svg"/><Relationship Id="rId3" Type="http://schemas.openxmlformats.org/officeDocument/2006/relationships/tags" Target="../tags/tag362.xml"/><Relationship Id="rId21" Type="http://schemas.openxmlformats.org/officeDocument/2006/relationships/image" Target="../media/image54.jpeg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image" Target="../media/image18.png"/><Relationship Id="rId2" Type="http://schemas.openxmlformats.org/officeDocument/2006/relationships/tags" Target="../tags/tag361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50.pn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23" Type="http://schemas.openxmlformats.org/officeDocument/2006/relationships/image" Target="../media/image46.png"/><Relationship Id="rId10" Type="http://schemas.openxmlformats.org/officeDocument/2006/relationships/tags" Target="../tags/tag369.xml"/><Relationship Id="rId19" Type="http://schemas.openxmlformats.org/officeDocument/2006/relationships/image" Target="../media/image48.png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Relationship Id="rId22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13" Type="http://schemas.openxmlformats.org/officeDocument/2006/relationships/tags" Target="../tags/tag387.xml"/><Relationship Id="rId18" Type="http://schemas.openxmlformats.org/officeDocument/2006/relationships/image" Target="../media/image54.jpeg"/><Relationship Id="rId3" Type="http://schemas.openxmlformats.org/officeDocument/2006/relationships/tags" Target="../tags/tag377.xml"/><Relationship Id="rId21" Type="http://schemas.openxmlformats.org/officeDocument/2006/relationships/image" Target="../media/image53.png"/><Relationship Id="rId7" Type="http://schemas.openxmlformats.org/officeDocument/2006/relationships/tags" Target="../tags/tag381.xml"/><Relationship Id="rId12" Type="http://schemas.openxmlformats.org/officeDocument/2006/relationships/tags" Target="../tags/tag386.xml"/><Relationship Id="rId17" Type="http://schemas.openxmlformats.org/officeDocument/2006/relationships/image" Target="../media/image50.png"/><Relationship Id="rId2" Type="http://schemas.openxmlformats.org/officeDocument/2006/relationships/tags" Target="../tags/tag376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9.svg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tags" Target="../tags/tag385.xml"/><Relationship Id="rId5" Type="http://schemas.openxmlformats.org/officeDocument/2006/relationships/tags" Target="../tags/tag379.xml"/><Relationship Id="rId15" Type="http://schemas.openxmlformats.org/officeDocument/2006/relationships/tags" Target="../tags/tag389.xml"/><Relationship Id="rId23" Type="http://schemas.openxmlformats.org/officeDocument/2006/relationships/image" Target="../media/image46.png"/><Relationship Id="rId10" Type="http://schemas.openxmlformats.org/officeDocument/2006/relationships/tags" Target="../tags/tag384.xml"/><Relationship Id="rId19" Type="http://schemas.openxmlformats.org/officeDocument/2006/relationships/image" Target="../media/image18.png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tags" Target="../tags/tag388.xml"/><Relationship Id="rId22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tags" Target="../tags/tag401.xml"/><Relationship Id="rId17" Type="http://schemas.openxmlformats.org/officeDocument/2006/relationships/image" Target="../media/image55.jpeg"/><Relationship Id="rId2" Type="http://schemas.openxmlformats.org/officeDocument/2006/relationships/tags" Target="../tags/tag391.xml"/><Relationship Id="rId16" Type="http://schemas.openxmlformats.org/officeDocument/2006/relationships/image" Target="../media/image48.png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5" Type="http://schemas.openxmlformats.org/officeDocument/2006/relationships/tags" Target="../tags/tag394.xml"/><Relationship Id="rId15" Type="http://schemas.openxmlformats.org/officeDocument/2006/relationships/image" Target="../media/image19.svg"/><Relationship Id="rId10" Type="http://schemas.openxmlformats.org/officeDocument/2006/relationships/tags" Target="../tags/tag399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04.xml"/><Relationship Id="rId7" Type="http://schemas.openxmlformats.org/officeDocument/2006/relationships/image" Target="../media/image56.png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6.xml"/><Relationship Id="rId10" Type="http://schemas.openxmlformats.org/officeDocument/2006/relationships/image" Target="../media/image57.png"/><Relationship Id="rId4" Type="http://schemas.openxmlformats.org/officeDocument/2006/relationships/tags" Target="../tags/tag405.xml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09.xml"/><Relationship Id="rId7" Type="http://schemas.openxmlformats.org/officeDocument/2006/relationships/image" Target="../media/image58.png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1.xml"/><Relationship Id="rId10" Type="http://schemas.openxmlformats.org/officeDocument/2006/relationships/image" Target="../media/image57.png"/><Relationship Id="rId4" Type="http://schemas.openxmlformats.org/officeDocument/2006/relationships/tags" Target="../tags/tag410.xml"/><Relationship Id="rId9" Type="http://schemas.openxmlformats.org/officeDocument/2006/relationships/image" Target="../media/image1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4.xml"/><Relationship Id="rId7" Type="http://schemas.openxmlformats.org/officeDocument/2006/relationships/image" Target="../media/image18.png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6.xml"/><Relationship Id="rId10" Type="http://schemas.openxmlformats.org/officeDocument/2006/relationships/image" Target="../media/image57.png"/><Relationship Id="rId4" Type="http://schemas.openxmlformats.org/officeDocument/2006/relationships/tags" Target="../tags/tag415.xml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41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image" Target="../media/image8.png"/><Relationship Id="rId5" Type="http://schemas.openxmlformats.org/officeDocument/2006/relationships/tags" Target="../tags/tag421.xml"/><Relationship Id="rId10" Type="http://schemas.openxmlformats.org/officeDocument/2006/relationships/image" Target="../media/image7.svg"/><Relationship Id="rId4" Type="http://schemas.openxmlformats.org/officeDocument/2006/relationships/tags" Target="../tags/tag420.xml"/><Relationship Id="rId9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image" Target="../media/image15.png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image" Target="../media/image5.jpeg"/><Relationship Id="rId17" Type="http://schemas.openxmlformats.org/officeDocument/2006/relationships/image" Target="../media/image42.png"/><Relationship Id="rId2" Type="http://schemas.openxmlformats.org/officeDocument/2006/relationships/tags" Target="../tags/tag424.xml"/><Relationship Id="rId16" Type="http://schemas.openxmlformats.org/officeDocument/2006/relationships/image" Target="../media/image41.svg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27.xml"/><Relationship Id="rId15" Type="http://schemas.openxmlformats.org/officeDocument/2006/relationships/image" Target="../media/image40.png"/><Relationship Id="rId10" Type="http://schemas.openxmlformats.org/officeDocument/2006/relationships/tags" Target="../tags/tag432.xml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image" Target="../media/image2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35.xml"/><Relationship Id="rId7" Type="http://schemas.openxmlformats.org/officeDocument/2006/relationships/image" Target="../media/image18.pn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7.xml"/><Relationship Id="rId4" Type="http://schemas.openxmlformats.org/officeDocument/2006/relationships/tags" Target="../tags/tag436.xml"/><Relationship Id="rId9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40.xml"/><Relationship Id="rId7" Type="http://schemas.openxmlformats.org/officeDocument/2006/relationships/image" Target="../media/image18.png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2.xml"/><Relationship Id="rId4" Type="http://schemas.openxmlformats.org/officeDocument/2006/relationships/tags" Target="../tags/tag441.xml"/><Relationship Id="rId9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45.xml"/><Relationship Id="rId7" Type="http://schemas.openxmlformats.org/officeDocument/2006/relationships/image" Target="../media/image18.png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5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11" Type="http://schemas.openxmlformats.org/officeDocument/2006/relationships/image" Target="../media/image60.png"/><Relationship Id="rId5" Type="http://schemas.openxmlformats.org/officeDocument/2006/relationships/tags" Target="../tags/tag452.xml"/><Relationship Id="rId10" Type="http://schemas.openxmlformats.org/officeDocument/2006/relationships/image" Target="../media/image48.png"/><Relationship Id="rId4" Type="http://schemas.openxmlformats.org/officeDocument/2006/relationships/tags" Target="../tags/tag451.xml"/><Relationship Id="rId9" Type="http://schemas.openxmlformats.org/officeDocument/2006/relationships/image" Target="../media/image1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5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image" Target="../media/image61.png"/><Relationship Id="rId5" Type="http://schemas.openxmlformats.org/officeDocument/2006/relationships/tags" Target="../tags/tag458.xml"/><Relationship Id="rId10" Type="http://schemas.openxmlformats.org/officeDocument/2006/relationships/image" Target="../media/image48.png"/><Relationship Id="rId4" Type="http://schemas.openxmlformats.org/officeDocument/2006/relationships/tags" Target="../tags/tag457.xml"/><Relationship Id="rId9" Type="http://schemas.openxmlformats.org/officeDocument/2006/relationships/image" Target="../media/image1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6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image" Target="../media/image62.png"/><Relationship Id="rId5" Type="http://schemas.openxmlformats.org/officeDocument/2006/relationships/tags" Target="../tags/tag464.xml"/><Relationship Id="rId10" Type="http://schemas.openxmlformats.org/officeDocument/2006/relationships/image" Target="../media/image48.png"/><Relationship Id="rId4" Type="http://schemas.openxmlformats.org/officeDocument/2006/relationships/tags" Target="../tags/tag463.xml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8.xml"/><Relationship Id="rId7" Type="http://schemas.openxmlformats.org/officeDocument/2006/relationships/image" Target="../media/image18.png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0.xml"/><Relationship Id="rId4" Type="http://schemas.openxmlformats.org/officeDocument/2006/relationships/tags" Target="../tags/tag469.xml"/><Relationship Id="rId9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73.xml"/><Relationship Id="rId7" Type="http://schemas.openxmlformats.org/officeDocument/2006/relationships/image" Target="../media/image18.png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9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78.xml"/><Relationship Id="rId7" Type="http://schemas.openxmlformats.org/officeDocument/2006/relationships/image" Target="../media/image18.png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9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83.xml"/><Relationship Id="rId7" Type="http://schemas.openxmlformats.org/officeDocument/2006/relationships/image" Target="../media/image18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5.xml"/><Relationship Id="rId4" Type="http://schemas.openxmlformats.org/officeDocument/2006/relationships/tags" Target="../tags/tag484.xml"/><Relationship Id="rId9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88.xml"/><Relationship Id="rId7" Type="http://schemas.openxmlformats.org/officeDocument/2006/relationships/image" Target="../media/image18.png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90.xml"/><Relationship Id="rId4" Type="http://schemas.openxmlformats.org/officeDocument/2006/relationships/tags" Target="../tags/tag489.xml"/><Relationship Id="rId9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93.xml"/><Relationship Id="rId7" Type="http://schemas.openxmlformats.org/officeDocument/2006/relationships/image" Target="../media/image18.png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95.xml"/><Relationship Id="rId4" Type="http://schemas.openxmlformats.org/officeDocument/2006/relationships/tags" Target="../tags/tag494.xml"/><Relationship Id="rId9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98.xml"/><Relationship Id="rId7" Type="http://schemas.openxmlformats.org/officeDocument/2006/relationships/image" Target="../media/image18.png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0.xml"/><Relationship Id="rId4" Type="http://schemas.openxmlformats.org/officeDocument/2006/relationships/tags" Target="../tags/tag499.xml"/><Relationship Id="rId9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03.xml"/><Relationship Id="rId7" Type="http://schemas.openxmlformats.org/officeDocument/2006/relationships/image" Target="../media/image18.png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9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08.xml"/><Relationship Id="rId7" Type="http://schemas.openxmlformats.org/officeDocument/2006/relationships/image" Target="../media/image18.png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0.xml"/><Relationship Id="rId4" Type="http://schemas.openxmlformats.org/officeDocument/2006/relationships/tags" Target="../tags/tag509.xml"/><Relationship Id="rId9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13.xml"/><Relationship Id="rId7" Type="http://schemas.openxmlformats.org/officeDocument/2006/relationships/image" Target="../media/image18.pn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5.xml"/><Relationship Id="rId10" Type="http://schemas.openxmlformats.org/officeDocument/2006/relationships/image" Target="../media/image60.png"/><Relationship Id="rId4" Type="http://schemas.openxmlformats.org/officeDocument/2006/relationships/tags" Target="../tags/tag514.xml"/><Relationship Id="rId9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18.xml"/><Relationship Id="rId7" Type="http://schemas.openxmlformats.org/officeDocument/2006/relationships/image" Target="../media/image18.png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20.xml"/><Relationship Id="rId10" Type="http://schemas.openxmlformats.org/officeDocument/2006/relationships/image" Target="../media/image66.png"/><Relationship Id="rId4" Type="http://schemas.openxmlformats.org/officeDocument/2006/relationships/tags" Target="../tags/tag519.xml"/><Relationship Id="rId9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23.xml"/><Relationship Id="rId7" Type="http://schemas.openxmlformats.org/officeDocument/2006/relationships/image" Target="../media/image18.png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25.xml"/><Relationship Id="rId10" Type="http://schemas.openxmlformats.org/officeDocument/2006/relationships/image" Target="../media/image67.png"/><Relationship Id="rId4" Type="http://schemas.openxmlformats.org/officeDocument/2006/relationships/tags" Target="../tags/tag524.xml"/><Relationship Id="rId9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28.xml"/><Relationship Id="rId7" Type="http://schemas.openxmlformats.org/officeDocument/2006/relationships/image" Target="../media/image18.png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30.xml"/><Relationship Id="rId10" Type="http://schemas.openxmlformats.org/officeDocument/2006/relationships/image" Target="../media/image61.png"/><Relationship Id="rId4" Type="http://schemas.openxmlformats.org/officeDocument/2006/relationships/tags" Target="../tags/tag529.xml"/><Relationship Id="rId9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3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image" Target="../media/image68.png"/><Relationship Id="rId5" Type="http://schemas.openxmlformats.org/officeDocument/2006/relationships/tags" Target="../tags/tag535.xml"/><Relationship Id="rId10" Type="http://schemas.openxmlformats.org/officeDocument/2006/relationships/image" Target="../media/image32.png"/><Relationship Id="rId4" Type="http://schemas.openxmlformats.org/officeDocument/2006/relationships/tags" Target="../tags/tag534.xml"/><Relationship Id="rId9" Type="http://schemas.openxmlformats.org/officeDocument/2006/relationships/image" Target="../media/image19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39.xml"/><Relationship Id="rId7" Type="http://schemas.openxmlformats.org/officeDocument/2006/relationships/image" Target="../media/image18.png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1.xml"/><Relationship Id="rId4" Type="http://schemas.openxmlformats.org/officeDocument/2006/relationships/tags" Target="../tags/tag540.xml"/><Relationship Id="rId9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44.xml"/><Relationship Id="rId7" Type="http://schemas.openxmlformats.org/officeDocument/2006/relationships/image" Target="../media/image18.png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6.xml"/><Relationship Id="rId10" Type="http://schemas.openxmlformats.org/officeDocument/2006/relationships/image" Target="../media/image69.png"/><Relationship Id="rId4" Type="http://schemas.openxmlformats.org/officeDocument/2006/relationships/tags" Target="../tags/tag545.xml"/><Relationship Id="rId9" Type="http://schemas.openxmlformats.org/officeDocument/2006/relationships/image" Target="../media/image2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554.xml"/><Relationship Id="rId13" Type="http://schemas.openxmlformats.org/officeDocument/2006/relationships/image" Target="../media/image18.png"/><Relationship Id="rId3" Type="http://schemas.openxmlformats.org/officeDocument/2006/relationships/tags" Target="../tags/tag549.xml"/><Relationship Id="rId7" Type="http://schemas.openxmlformats.org/officeDocument/2006/relationships/tags" Target="../tags/tag55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48.xml"/><Relationship Id="rId16" Type="http://schemas.openxmlformats.org/officeDocument/2006/relationships/image" Target="../media/image69.png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tags" Target="../tags/tag557.xml"/><Relationship Id="rId5" Type="http://schemas.openxmlformats.org/officeDocument/2006/relationships/tags" Target="../tags/tag551.xml"/><Relationship Id="rId15" Type="http://schemas.openxmlformats.org/officeDocument/2006/relationships/image" Target="../media/image70.png"/><Relationship Id="rId10" Type="http://schemas.openxmlformats.org/officeDocument/2006/relationships/tags" Target="../tags/tag556.xml"/><Relationship Id="rId4" Type="http://schemas.openxmlformats.org/officeDocument/2006/relationships/tags" Target="../tags/tag550.xml"/><Relationship Id="rId9" Type="http://schemas.openxmlformats.org/officeDocument/2006/relationships/tags" Target="../tags/tag555.xml"/><Relationship Id="rId14" Type="http://schemas.openxmlformats.org/officeDocument/2006/relationships/image" Target="../media/image19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60.xml"/><Relationship Id="rId7" Type="http://schemas.openxmlformats.org/officeDocument/2006/relationships/image" Target="../media/image18.png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2.xml"/><Relationship Id="rId10" Type="http://schemas.openxmlformats.org/officeDocument/2006/relationships/image" Target="../media/image71.png"/><Relationship Id="rId4" Type="http://schemas.openxmlformats.org/officeDocument/2006/relationships/tags" Target="../tags/tag561.xml"/><Relationship Id="rId9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570.xml"/><Relationship Id="rId13" Type="http://schemas.openxmlformats.org/officeDocument/2006/relationships/image" Target="../media/image70.png"/><Relationship Id="rId3" Type="http://schemas.openxmlformats.org/officeDocument/2006/relationships/tags" Target="../tags/tag565.xml"/><Relationship Id="rId7" Type="http://schemas.openxmlformats.org/officeDocument/2006/relationships/tags" Target="../tags/tag569.xml"/><Relationship Id="rId12" Type="http://schemas.openxmlformats.org/officeDocument/2006/relationships/image" Target="../media/image19.svg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tags" Target="../tags/tag568.xml"/><Relationship Id="rId11" Type="http://schemas.openxmlformats.org/officeDocument/2006/relationships/image" Target="../media/image18.png"/><Relationship Id="rId5" Type="http://schemas.openxmlformats.org/officeDocument/2006/relationships/tags" Target="../tags/tag56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66.xml"/><Relationship Id="rId9" Type="http://schemas.openxmlformats.org/officeDocument/2006/relationships/tags" Target="../tags/tag571.xml"/><Relationship Id="rId1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74.xml"/><Relationship Id="rId7" Type="http://schemas.openxmlformats.org/officeDocument/2006/relationships/image" Target="../media/image18.png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76.xml"/><Relationship Id="rId10" Type="http://schemas.openxmlformats.org/officeDocument/2006/relationships/image" Target="../media/image72.png"/><Relationship Id="rId4" Type="http://schemas.openxmlformats.org/officeDocument/2006/relationships/tags" Target="../tags/tag575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584.xml"/><Relationship Id="rId13" Type="http://schemas.openxmlformats.org/officeDocument/2006/relationships/image" Target="../media/image72.png"/><Relationship Id="rId3" Type="http://schemas.openxmlformats.org/officeDocument/2006/relationships/tags" Target="../tags/tag579.xml"/><Relationship Id="rId7" Type="http://schemas.openxmlformats.org/officeDocument/2006/relationships/tags" Target="../tags/tag583.xml"/><Relationship Id="rId12" Type="http://schemas.openxmlformats.org/officeDocument/2006/relationships/image" Target="../media/image73.jpeg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image" Target="../media/image19.svg"/><Relationship Id="rId5" Type="http://schemas.openxmlformats.org/officeDocument/2006/relationships/tags" Target="../tags/tag581.xml"/><Relationship Id="rId10" Type="http://schemas.openxmlformats.org/officeDocument/2006/relationships/image" Target="../media/image18.png"/><Relationship Id="rId4" Type="http://schemas.openxmlformats.org/officeDocument/2006/relationships/tags" Target="../tags/tag580.xml"/><Relationship Id="rId9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590.xml"/><Relationship Id="rId13" Type="http://schemas.openxmlformats.org/officeDocument/2006/relationships/tags" Target="../tags/tag595.xml"/><Relationship Id="rId18" Type="http://schemas.openxmlformats.org/officeDocument/2006/relationships/image" Target="../media/image51.png"/><Relationship Id="rId3" Type="http://schemas.openxmlformats.org/officeDocument/2006/relationships/tags" Target="../tags/tag587.xml"/><Relationship Id="rId7" Type="http://schemas.openxmlformats.org/officeDocument/2006/relationships/audio" Target="../media/media2.mp3"/><Relationship Id="rId12" Type="http://schemas.openxmlformats.org/officeDocument/2006/relationships/tags" Target="../tags/tag594.xml"/><Relationship Id="rId17" Type="http://schemas.openxmlformats.org/officeDocument/2006/relationships/image" Target="../media/image74.gif"/><Relationship Id="rId2" Type="http://schemas.openxmlformats.org/officeDocument/2006/relationships/tags" Target="../tags/tag586.xml"/><Relationship Id="rId16" Type="http://schemas.openxmlformats.org/officeDocument/2006/relationships/image" Target="../media/image19.svg"/><Relationship Id="rId1" Type="http://schemas.openxmlformats.org/officeDocument/2006/relationships/tags" Target="../tags/tag585.xml"/><Relationship Id="rId6" Type="http://schemas.microsoft.com/office/2007/relationships/media" Target="../media/media2.mp3"/><Relationship Id="rId11" Type="http://schemas.openxmlformats.org/officeDocument/2006/relationships/tags" Target="../tags/tag593.xml"/><Relationship Id="rId5" Type="http://schemas.openxmlformats.org/officeDocument/2006/relationships/tags" Target="../tags/tag589.xml"/><Relationship Id="rId15" Type="http://schemas.openxmlformats.org/officeDocument/2006/relationships/image" Target="../media/image18.png"/><Relationship Id="rId10" Type="http://schemas.openxmlformats.org/officeDocument/2006/relationships/tags" Target="../tags/tag592.xml"/><Relationship Id="rId4" Type="http://schemas.openxmlformats.org/officeDocument/2006/relationships/tags" Target="../tags/tag588.xml"/><Relationship Id="rId9" Type="http://schemas.openxmlformats.org/officeDocument/2006/relationships/tags" Target="../tags/tag591.xml"/><Relationship Id="rId14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603.xml"/><Relationship Id="rId13" Type="http://schemas.openxmlformats.org/officeDocument/2006/relationships/tags" Target="../tags/tag608.xml"/><Relationship Id="rId18" Type="http://schemas.openxmlformats.org/officeDocument/2006/relationships/image" Target="../media/image55.jpeg"/><Relationship Id="rId3" Type="http://schemas.openxmlformats.org/officeDocument/2006/relationships/tags" Target="../tags/tag598.xml"/><Relationship Id="rId21" Type="http://schemas.microsoft.com/office/2007/relationships/hdphoto" Target="../media/hdphoto1.wdp"/><Relationship Id="rId7" Type="http://schemas.openxmlformats.org/officeDocument/2006/relationships/tags" Target="../tags/tag602.xml"/><Relationship Id="rId12" Type="http://schemas.openxmlformats.org/officeDocument/2006/relationships/tags" Target="../tags/tag607.xml"/><Relationship Id="rId17" Type="http://schemas.openxmlformats.org/officeDocument/2006/relationships/image" Target="../media/image75.jpg"/><Relationship Id="rId2" Type="http://schemas.openxmlformats.org/officeDocument/2006/relationships/tags" Target="../tags/tag597.xml"/><Relationship Id="rId16" Type="http://schemas.openxmlformats.org/officeDocument/2006/relationships/image" Target="../media/image19.svg"/><Relationship Id="rId20" Type="http://schemas.openxmlformats.org/officeDocument/2006/relationships/image" Target="../media/image77.png"/><Relationship Id="rId1" Type="http://schemas.openxmlformats.org/officeDocument/2006/relationships/tags" Target="../tags/tag596.xml"/><Relationship Id="rId6" Type="http://schemas.openxmlformats.org/officeDocument/2006/relationships/tags" Target="../tags/tag601.xml"/><Relationship Id="rId11" Type="http://schemas.openxmlformats.org/officeDocument/2006/relationships/tags" Target="../tags/tag606.xml"/><Relationship Id="rId5" Type="http://schemas.openxmlformats.org/officeDocument/2006/relationships/tags" Target="../tags/tag600.xml"/><Relationship Id="rId15" Type="http://schemas.openxmlformats.org/officeDocument/2006/relationships/image" Target="../media/image18.png"/><Relationship Id="rId10" Type="http://schemas.openxmlformats.org/officeDocument/2006/relationships/tags" Target="../tags/tag605.xml"/><Relationship Id="rId19" Type="http://schemas.openxmlformats.org/officeDocument/2006/relationships/image" Target="../media/image76.jpg"/><Relationship Id="rId4" Type="http://schemas.openxmlformats.org/officeDocument/2006/relationships/tags" Target="../tags/tag599.xml"/><Relationship Id="rId9" Type="http://schemas.openxmlformats.org/officeDocument/2006/relationships/tags" Target="../tags/tag60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616.xml"/><Relationship Id="rId13" Type="http://schemas.openxmlformats.org/officeDocument/2006/relationships/image" Target="../media/image43.png"/><Relationship Id="rId3" Type="http://schemas.openxmlformats.org/officeDocument/2006/relationships/tags" Target="../tags/tag611.xml"/><Relationship Id="rId7" Type="http://schemas.openxmlformats.org/officeDocument/2006/relationships/tags" Target="../tags/tag615.xml"/><Relationship Id="rId12" Type="http://schemas.openxmlformats.org/officeDocument/2006/relationships/image" Target="../media/image19.svg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6" Type="http://schemas.openxmlformats.org/officeDocument/2006/relationships/tags" Target="../tags/tag614.xml"/><Relationship Id="rId11" Type="http://schemas.openxmlformats.org/officeDocument/2006/relationships/image" Target="../media/image18.png"/><Relationship Id="rId5" Type="http://schemas.openxmlformats.org/officeDocument/2006/relationships/tags" Target="../tags/tag61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12.xml"/><Relationship Id="rId9" Type="http://schemas.openxmlformats.org/officeDocument/2006/relationships/tags" Target="../tags/tag61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625.xml"/><Relationship Id="rId13" Type="http://schemas.openxmlformats.org/officeDocument/2006/relationships/image" Target="../media/image3.emf"/><Relationship Id="rId3" Type="http://schemas.openxmlformats.org/officeDocument/2006/relationships/tags" Target="../tags/tag620.xml"/><Relationship Id="rId7" Type="http://schemas.openxmlformats.org/officeDocument/2006/relationships/tags" Target="../tags/tag624.xml"/><Relationship Id="rId12" Type="http://schemas.openxmlformats.org/officeDocument/2006/relationships/oleObject" Target="../embeddings/oleObject2.bin"/><Relationship Id="rId2" Type="http://schemas.openxmlformats.org/officeDocument/2006/relationships/tags" Target="../tags/tag619.xml"/><Relationship Id="rId1" Type="http://schemas.openxmlformats.org/officeDocument/2006/relationships/tags" Target="../tags/tag618.xml"/><Relationship Id="rId6" Type="http://schemas.openxmlformats.org/officeDocument/2006/relationships/tags" Target="../tags/tag623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22.xml"/><Relationship Id="rId15" Type="http://schemas.openxmlformats.org/officeDocument/2006/relationships/image" Target="../media/image79.png"/><Relationship Id="rId10" Type="http://schemas.openxmlformats.org/officeDocument/2006/relationships/slideLayout" Target="../slideLayouts/slideLayout34.xml"/><Relationship Id="rId4" Type="http://schemas.openxmlformats.org/officeDocument/2006/relationships/tags" Target="../tags/tag621.xml"/><Relationship Id="rId9" Type="http://schemas.openxmlformats.org/officeDocument/2006/relationships/tags" Target="../tags/tag626.xml"/><Relationship Id="rId14" Type="http://schemas.openxmlformats.org/officeDocument/2006/relationships/hyperlink" Target="https://docs.google.com/forms/d/e/1FAIpQLSeGbEh4eCfj0ri_aqOht0VG2q1xZDER-dmv6wFZwOP759wbuA/formRespons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ar-MA" sz="4001" dirty="0">
                <a:solidFill>
                  <a:prstClr val="white"/>
                </a:solidFill>
                <a:latin typeface="Dosis Bold"/>
              </a:rPr>
              <a:t> </a:t>
            </a:r>
            <a:r>
              <a:rPr lang="fr-FR" sz="4001" dirty="0">
                <a:solidFill>
                  <a:prstClr val="white"/>
                </a:solidFill>
                <a:latin typeface="Dosis Bold"/>
              </a:rPr>
              <a:t>2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61072" y="8574280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i="1">
                <a:solidFill>
                  <a:prstClr val="white">
                    <a:lumMod val="50000"/>
                  </a:prstClr>
                </a:solidFill>
                <a:latin typeface="Calibri"/>
              </a:rPr>
              <a:t> 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2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47875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08482B-FEA8-B81D-619C-DFF9DE4FE4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7843" y="2946315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922854-5225-0363-6EBE-0C8F99FCD4D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68076" y="2954889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7CCC88-1E96-530A-8FA6-51E87B3C3B5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50689" y="2954889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78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et les syllabes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m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m.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8" y="4800541"/>
            <a:ext cx="6659115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et les syllabes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i.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3A8B8EF-0486-54D8-EE4D-CE3B762002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8049-5033-D1AE-50FE-3CEB4EF2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F535EE7-1904-E12B-7AF8-DB8E119529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E625457-CC88-C482-6411-EC59DC889B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l.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9B19D76-D731-5043-20B9-DF5C4B618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812351-58E9-DE57-98FB-DDEB9DC317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BBE8DCD-9502-81DE-BEF5-9AD41DD965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40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3AC690-D169-6D2A-6558-04578EC914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li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917ED0E-A022-57A5-6E32-19EB7F9477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EA4976-3693-FC75-EC74-801499D646C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AD4E8C-8D8F-DF48-B89C-AA5AEF10520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519177-10B5-AF31-5077-FF3C4B8DAB2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F8D6BBB-361B-4746-6E39-0DE74FB554C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2945713-395C-9B71-E3CF-EB44CAC0C17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81586FD-6F02-F449-765E-E81FB7162F9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28A795-C878-1F59-DDD0-EECB0561326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quoi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B343A7-4113-9E01-C91E-34F78C7FF3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14" y="3852287"/>
            <a:ext cx="2100263" cy="2582425"/>
          </a:xfrm>
          <a:prstGeom prst="rect">
            <a:avLst/>
          </a:prstGeom>
        </p:spPr>
      </p:pic>
      <p:pic>
        <p:nvPicPr>
          <p:cNvPr id="6" name="Image 5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EC7A6311-959A-00BB-8A7F-2F10EB607FC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23" y="3457231"/>
            <a:ext cx="2974531" cy="36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86559" y="5757623"/>
            <a:ext cx="5257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ciseaux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AAF230-19D1-F2F9-52AF-F0B29291027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82" y="3303708"/>
            <a:ext cx="1673486" cy="2057672"/>
          </a:xfrm>
          <a:prstGeom prst="rect">
            <a:avLst/>
          </a:prstGeom>
        </p:spPr>
      </p:pic>
      <p:pic>
        <p:nvPicPr>
          <p:cNvPr id="3" name="Image 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AB68C0F9-EEB0-2611-B5D8-FB28304BE0B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90" y="3127089"/>
            <a:ext cx="2370101" cy="29142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14588" y="5758210"/>
            <a:ext cx="393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trousse</a:t>
            </a:r>
          </a:p>
        </p:txBody>
      </p:sp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et des syllabes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m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m.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tu as…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Oui, j’ai … / non, je n’ai pas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2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Karim et Rita. Nous allons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9618832-D3B5-11C7-20D5-86DE9456A21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_2_S2_Dialogue">
            <a:hlinkClick r:id="" action="ppaction://media"/>
            <a:extLst>
              <a:ext uri="{FF2B5EF4-FFF2-40B4-BE49-F238E27FC236}">
                <a16:creationId xmlns:a16="http://schemas.microsoft.com/office/drawing/2014/main" id="{2BDAF100-CE51-7628-5D74-3BE6F7FA4527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38243" y="755821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5B0F165-B078-A537-C410-7264F247214E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_2_S2_Dialogue">
            <a:hlinkClick r:id="" action="ppaction://media"/>
            <a:extLst>
              <a:ext uri="{FF2B5EF4-FFF2-40B4-BE49-F238E27FC236}">
                <a16:creationId xmlns:a16="http://schemas.microsoft.com/office/drawing/2014/main" id="{2BDAF100-CE51-7628-5D74-3BE6F7FA4527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38243" y="755821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22D0A5E-3274-BBE5-F4F8-FE549AD7113D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7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des ciseaux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ciseaux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3DE1-94F4-19B5-D541-0D1F79EC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78E64E-FBCD-E09C-34A8-11702C7A1E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6A4255-CB2A-DA21-17C7-AA8215FC5CF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20AEA-AE59-1682-FAF9-80E06C07B2D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23195D-80DB-C2CC-1747-C443046DA2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5EFC3C0-1283-20FC-74AD-10A187004D5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4BF303-798C-2359-68ED-59C2D4488AB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AAEB22-8331-48FD-911A-7735DB47F8B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E643E5-98C9-BE4D-FD8B-CD2345F5055E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4940E9B-C322-0955-0EB5-982731D078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2ED714-10B7-17A7-7992-DA1D833B8D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Est-ce que tu as des ciseaux » en arabe ? 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5FF54FF2-7830-49F0-C800-238DF8F3428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des ciseaux ?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EBA31A7-CF79-E183-D657-C2969FC041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4122D5-22E0-AED8-380A-B4D9BD4B0C9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B31AE1-1502-4BF7-F7DA-45970DCE082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4143134A-CEF4-4D47-AAF0-7A034FAC42DE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90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Oui, j’ai des ciseaux.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50752" y="1912466"/>
            <a:ext cx="3749993" cy="1661723"/>
          </a:xfrm>
          <a:prstGeom prst="wedgeEllipseCallout">
            <a:avLst>
              <a:gd name="adj1" fmla="val 13943"/>
              <a:gd name="adj2" fmla="val 794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 ciseaux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659275" y="3844602"/>
            <a:ext cx="5573271" cy="5080291"/>
          </a:xfrm>
          <a:prstGeom prst="rect">
            <a:avLst/>
          </a:prstGeom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06580813-7F2D-D5C1-30AF-1468B529BD8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21546" y="4759303"/>
            <a:ext cx="1405443" cy="1740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F38A8C9-58CA-D28F-5406-02E6EA8DD94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46" y="6522342"/>
            <a:ext cx="1601690" cy="19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A716-CA65-A61F-B095-2AA1AB0EA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A8A5B7F-A1E0-A408-2F70-5697AF4F19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E4FBDE-DF2B-FEF7-750D-5D0F351828D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647055-C140-4C3E-A92C-0F02514E62D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94F0B27-17C4-216C-43BE-AFD17F10B14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403C971-603A-3280-10B2-982DC821C44E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2367527-6F30-AF49-1D32-88601607FD0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7174198-B2B9-E48D-4B81-95C4DCBD14EF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167854-D2EC-B38D-9E21-E3E7DB338B5D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0B3D949-816D-481E-0CC3-74B6817122B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F203547A-B8F3-B982-0C17-70DF9970ED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659275" y="3844602"/>
            <a:ext cx="5573271" cy="5080291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C70D97DD-4876-4E78-91C9-222209AEF64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5FD001-C5C9-9891-CD34-D60F33630D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Oui, j’ai des ciseaux. » en arabe ? 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58AA77-EC17-7395-F6CD-42D78BAE0F3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2B058A8D-4069-66E0-AFCB-61908FA3958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050752" y="1912466"/>
            <a:ext cx="3749993" cy="1661723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 ciseaux ?</a:t>
            </a:r>
          </a:p>
        </p:txBody>
      </p:sp>
      <p:pic>
        <p:nvPicPr>
          <p:cNvPr id="9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C610871-6CDD-C74E-257A-0C33A89D1E08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21546" y="4759303"/>
            <a:ext cx="1405443" cy="1740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05062AC-14F1-2A9B-187C-F31D6973565B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AB173AF-0C5F-5143-AABB-F35038BCADC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46" y="6522342"/>
            <a:ext cx="1601690" cy="19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0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À retenir ! Oui j’ai … 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05116" y="4025357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7DBE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</a:t>
            </a:r>
          </a:p>
        </p:txBody>
      </p:sp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919A4A3F-71D4-0414-8EE8-095F68DC02CD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611941" y="5143500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8B0D3696-49EB-2515-F9A6-16535C67524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67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une trousse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2" name="Image 1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BBC9310-B879-6B85-F48C-48F83EB8F5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1" y="2670519"/>
            <a:ext cx="2495767" cy="306872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CB5D1B92-509A-6E5C-7DE6-990DC1DA1A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37FA98-269E-21E4-DA04-157D87FAF85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E8DB4B6-1EFC-DCDC-3508-5DB4E736F3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E872-26DB-4AAF-AA98-291C8DB3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5CECB9-FE73-D17F-FC1D-AFF04AD23A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636592">
            <a:off x="1454381" y="2551852"/>
            <a:ext cx="2266003" cy="27862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9B8BC97-5323-04B0-2CDA-9DE616495F4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 stylo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6D75907-AACF-F02C-8DF7-F1CBCC890A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A9F817-2567-2E53-4380-A63B61EC4A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A7DB9D-0967-BAF8-0494-3D4076D6CAD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651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BD8F-70BF-CBA0-78E6-BFD5E00E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B94E519-0617-E52F-C485-8B86BA4E88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696EA6-B994-412B-1DCA-88206E3EF2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des ciseaux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04EC8F-432B-39AA-371E-00D80145D73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14" y="2955857"/>
            <a:ext cx="2049617" cy="25201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3C8EA2-3BA1-DF3E-9486-1DD2FAA02BF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C73D878-592F-B341-114C-06C7FC73F6C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047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et des syllabes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m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m.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m en minuscule et en majuscule.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m.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m. Elle fait le son « m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m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2EFC9C-8BB3-ACA7-EAF6-50CA67AFE3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m</a:t>
            </a:r>
            <a:endParaRPr lang="fr-MA" sz="28700" b="1" dirty="0">
              <a:solidFill>
                <a:srgbClr val="106584"/>
              </a:solidFill>
              <a:latin typeface="KG Primary Penmanship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m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M 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 - m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73967F-5E41-6FF6-BEA6-DCF5C5B998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m 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M</a:t>
            </a:r>
            <a:r>
              <a:rPr lang="fr-MA" sz="287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87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maman.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maman », je vois la lettre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m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m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an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948C13-20CE-9128-7AE5-E876D6BF65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861562" y="3340585"/>
            <a:ext cx="2881371" cy="36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8EA3-1810-BFE4-585C-5586345B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640BA9E-8829-3707-39B4-21F8A26B2D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13EE23-8E65-AD66-D029-97D7D6F358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elon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415DB36-B253-05F5-9281-A39A7376E79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A487779-9DDD-F043-8B41-992E7EB072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B0FADD1-8C0E-580C-2EE4-C7D9B3180B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melon.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melon », je vois la lettre m et j’entends le son «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63B029-00F4-ECA2-033D-BFCA6F74C6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34621" y="3960848"/>
            <a:ext cx="2608312" cy="23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1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49F4-CB88-0019-4E98-2948BF66C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013910E-E29C-E882-5E79-214BB3E388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F716E-4B41-5FD1-AF25-8C88FEAD684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go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mm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D5653FB-6346-FCDB-4EAE-0A0441A8CC4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40A5B7E-32DD-44D9-DDB1-47994736A2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7F3560-1B61-78DB-82C4-53B6AA071BE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gomme.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gomme », je vois la lettre m et j’entends le son «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A4CF4C-32FD-8C9A-063C-D538353991C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864551" y="4381588"/>
            <a:ext cx="2694669" cy="15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l m W n M h N w m</a:t>
            </a: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m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E35654AA-4887-F34F-BF03-2837FF6A97F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l m W n M h N w m</a:t>
            </a: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m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E5C27AE2-BBBE-FFB2-5762-D7BD33EF1A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l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m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W n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M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h N w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m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tomate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m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93F3701-B76A-543B-9F16-A763FCE9C8B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to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m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ate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2D32-F162-093D-B570-BC50F01D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0F1AF1F-F13D-E7A0-C81E-8A7E62F70D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m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0A5EFB5-8418-12DA-9233-A3EFB20E864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03AC64-BAC1-C170-BEAE-89C7857FE0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pomme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7460E53-6835-279E-AE67-DB33D870CA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721D251-25F7-B170-5510-E66F768810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516346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CE573-D5F0-0F82-43EE-2ED37E89D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5EDAF9F-C4BE-58C1-A116-6B6F80CEBF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m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3AC2F43-2909-BA11-B52E-E06B6ECF666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69EEA15-3913-8573-0F9E-1A60978A5A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C0BE525A-69BC-F0E6-1E86-268A692E5A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6EA20B-EDAA-3A48-77F0-3DA5C8D4C9E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po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mm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00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E2768-B6B9-B289-2E8C-6B171FD0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72713B2-BC0A-BD6B-4564-174A15A8EE7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m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CDFE8BE-C870-A9A1-F094-4A9FEFF219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3F1109-19B3-F82C-AC5D-49D007E90A5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ami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2DFE15-F638-052B-E296-DF862F609B6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8D2C20E-D119-9658-75E4-A8EBCDEFA1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685898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506F9-9F88-9290-75F9-76227E244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A4F1CAA-6E56-9707-80BC-D918B2463C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m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44DB069-137B-044A-4D2B-5ACA84B273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98CD13-4220-5BAB-213C-F6DB30E760C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856D0E5-350D-8124-A167-3D1F930D5B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F22459-C5B0-BA75-AA24-96198655DE8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371566"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m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i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30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 maman.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Ma-man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m » dans maman.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7B7A0C2-1925-E58F-1880-0E147A8A8A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2CF18-D63D-137C-7115-744BCFB4A4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F7EF13-3092-9596-BD87-7E89DDB2913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BE9A414-9ECA-034C-EEDA-9B3BAC70CEE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51340" y="3426310"/>
            <a:ext cx="3413320" cy="42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5757-2047-B8D9-ABE4-AED72553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A97A348-0690-60F5-CFE4-371BC243EB4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tomate. To-ma-te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«m » dans tomate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D612332-BF20-34B0-7F27-88DDA29639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236D2A-5581-92E5-2C2A-DF5DB9969D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56CAE2-AA1F-4530-05C7-FA0115AFD35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4D0F11D-5D9B-63BD-4DE9-2EE26CD5A03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14651" y="3596136"/>
            <a:ext cx="3486697" cy="33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86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E8904-DF3B-DFB9-3507-34363706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6B3FF0E1-74DF-F329-3573-5E8EB30442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glace. Glace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«m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glace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7F5E0EC-AFEB-017E-83FF-9DA5C21AD59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46867F-BB5E-4161-9C73-922AD64232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DAD75A3-B84A-F21E-8641-658C278691F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4AFF579-6998-3538-BA0D-BE436C254C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635368" y="3261332"/>
            <a:ext cx="2445264" cy="428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89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D3DD-93E2-A998-28D6-4DDAD4AA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4EA70D4-640C-865F-A1E2-B85D3568F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 melon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Me-lon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«m » dans melon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FFEE037-47EB-3EA5-5EA7-5B2567364C8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DDB5CD-7188-BDAE-7CA1-32B9988DBD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BE6398-9E6A-200A-F7BB-C9BCAB7701A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8FB1FCE-4974-9932-3A47-CB3443808B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44842" y="3680636"/>
            <a:ext cx="3226315" cy="29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2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28.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51187D-17BF-329D-6A49-8F32A086DF2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07631" y="1712643"/>
            <a:ext cx="5700767" cy="80684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00458" y="2771767"/>
            <a:ext cx="5700767" cy="3171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 : j’entoure m –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M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16439B6-A6ED-7B9E-9846-11F55897C43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6447" y="4137604"/>
            <a:ext cx="12503105" cy="20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0985C55-6585-1CE0-3FAE-8BAF63BD55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301288" y="1125853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A75FCA-C026-F5FE-16B8-76EFCACA09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06447" y="4137604"/>
            <a:ext cx="12503105" cy="204708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026539" y="539488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414958" y="540917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68B35-C664-2EB2-4C66-A751426D04A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849824" y="540917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EB9A1E-AF05-3BFE-94F9-F1C16E6C330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2433946" y="539488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620249" y="5409173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 : j’entoure m – M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3E1041-28A6-BB47-BBA6-B9640FF1771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7391" y="3846660"/>
            <a:ext cx="11981216" cy="21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245578-7B6D-74FE-F929-A0638BF2F17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67391" y="3846660"/>
            <a:ext cx="11981216" cy="2111227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218891" y="5229228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BD4574-684A-937D-F36B-92D7FC35B4C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648049" y="5229228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EFF4B4-8F12-98D8-57DC-487DE012F97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111788" y="5229228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40371" y="5229228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3. Je nomme l’image et je l’entoure quand j’entends « m 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5228364-AB77-E753-6126-318C6FB4FE2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6422" y="3366541"/>
            <a:ext cx="11569314" cy="35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E726C75-DD8F-25A1-8FF1-ED01DCB134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36422" y="3366541"/>
            <a:ext cx="11569314" cy="355391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FE996FA-76A2-F3B2-6271-0B5E2EF730E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661577" y="4749932"/>
            <a:ext cx="2553486" cy="2305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09CB0CB-3766-0856-B07C-02BF5DB8054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19239" y="4492757"/>
            <a:ext cx="2553486" cy="2305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EFA794F-979B-2A3D-8D64-455032E0A9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491686" y="4957763"/>
            <a:ext cx="2167039" cy="19626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4" progId="TCLayout.ActiveDocument.1">
                  <p:embed/>
                </p:oleObj>
              </mc:Choice>
              <mc:Fallback>
                <p:oleObj name="think-cell Slide" r:id="rId12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31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kumimoji="0" lang="en-GB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(استمارة موجهة للأساتذة)</a:t>
            </a:r>
            <a:endParaRPr kumimoji="0" lang="fr-FR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الولوج عبر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hlinkClick r:id="rId14"/>
              </a:rPr>
              <a:t>الرابط أسفله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: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مسح رمز الاستجابة السريعة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(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Qr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code)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أو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72280" y="5930679"/>
            <a:ext cx="733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conjugaison,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NUM" val="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10669</TotalTime>
  <Words>1993</Words>
  <PresentationFormat>Personnalisé</PresentationFormat>
  <Paragraphs>391</Paragraphs>
  <Slides>74</Slides>
  <Notes>1</Notes>
  <HiddenSlides>0</HiddenSlides>
  <MMClips>3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93" baseType="lpstr">
      <vt:lpstr>Carelia</vt:lpstr>
      <vt:lpstr>Montserrat</vt:lpstr>
      <vt:lpstr>Dosis</vt:lpstr>
      <vt:lpstr>Helvetica Neue Light</vt:lpstr>
      <vt:lpstr>Calibri</vt:lpstr>
      <vt:lpstr>Traditional Arabic</vt:lpstr>
      <vt:lpstr>Calibri </vt:lpstr>
      <vt:lpstr>Dosis Medium</vt:lpstr>
      <vt:lpstr>Dosis Bold</vt:lpstr>
      <vt:lpstr>Arial</vt:lpstr>
      <vt:lpstr>Candara</vt:lpstr>
      <vt:lpstr>KG Primary Penmanship 2</vt:lpstr>
      <vt:lpstr>Cambria</vt:lpstr>
      <vt:lpstr>KG Primary Penmanship Alt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2025-07-13T09:47:40Z</dcterms:modified>
</cp:coreProperties>
</file>