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6"/>
    <p:sldMasterId id="2147483698" r:id="rId7"/>
    <p:sldMasterId id="2147483720"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Lst>
  <p:sldSz cy="5143500" cx="9144000"/>
  <p:notesSz cx="6858000" cy="9144000"/>
  <p:embeddedFontLst>
    <p:embeddedFont>
      <p:font typeface="Roboto"/>
      <p:regular r:id="rId40"/>
      <p:bold r:id="rId41"/>
      <p:italic r:id="rId42"/>
      <p:boldItalic r:id="rId43"/>
    </p:embeddedFont>
    <p:embeddedFont>
      <p:font typeface="Lato"/>
      <p:regular r:id="rId44"/>
      <p:bold r:id="rId45"/>
      <p:italic r:id="rId46"/>
      <p:boldItalic r:id="rId47"/>
    </p:embeddedFont>
    <p:embeddedFont>
      <p:font typeface="Lato Light"/>
      <p:regular r:id="rId48"/>
      <p:bold r:id="rId49"/>
      <p:italic r:id="rId50"/>
      <p:boldItalic r:id="rId51"/>
    </p:embeddedFont>
    <p:embeddedFont>
      <p:font typeface="Quattrocento Sans"/>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56" roundtripDataSignature="AMtx7mjbcmWe1RFlAI3W2+qO/OrWGyUOh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Academy B3Networks"/>
  <p:cmAuthor clrIdx="1" id="1" initials="" lastIdx="1" name="Umer Saleem"/>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86663A1-3FC7-4FBE-987D-64638690F41B}">
  <a:tblStyle styleId="{086663A1-3FC7-4FBE-987D-64638690F41B}"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D8D29A8F-E28D-4EE4-9144-6B1C2744F58E}"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42" Type="http://schemas.openxmlformats.org/officeDocument/2006/relationships/font" Target="fonts/Roboto-italic.fntdata"/><Relationship Id="rId41" Type="http://schemas.openxmlformats.org/officeDocument/2006/relationships/font" Target="fonts/Roboto-bold.fntdata"/><Relationship Id="rId44" Type="http://schemas.openxmlformats.org/officeDocument/2006/relationships/font" Target="fonts/Lato-regular.fntdata"/><Relationship Id="rId43" Type="http://schemas.openxmlformats.org/officeDocument/2006/relationships/font" Target="fonts/Roboto-boldItalic.fntdata"/><Relationship Id="rId46" Type="http://schemas.openxmlformats.org/officeDocument/2006/relationships/font" Target="fonts/Lato-italic.fntdata"/><Relationship Id="rId45" Type="http://schemas.openxmlformats.org/officeDocument/2006/relationships/font" Target="fonts/La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font" Target="fonts/LatoLight-regular.fntdata"/><Relationship Id="rId47" Type="http://schemas.openxmlformats.org/officeDocument/2006/relationships/font" Target="fonts/Lato-boldItalic.fntdata"/><Relationship Id="rId49" Type="http://schemas.openxmlformats.org/officeDocument/2006/relationships/font" Target="fonts/LatoLight-bold.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slideMaster" Target="slideMasters/slideMaster3.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LatoLight-boldItalic.fntdata"/><Relationship Id="rId50" Type="http://schemas.openxmlformats.org/officeDocument/2006/relationships/font" Target="fonts/LatoLight-italic.fntdata"/><Relationship Id="rId53" Type="http://schemas.openxmlformats.org/officeDocument/2006/relationships/font" Target="fonts/QuattrocentoSans-bold.fntdata"/><Relationship Id="rId52" Type="http://schemas.openxmlformats.org/officeDocument/2006/relationships/font" Target="fonts/QuattrocentoSans-regular.fntdata"/><Relationship Id="rId11" Type="http://schemas.openxmlformats.org/officeDocument/2006/relationships/slide" Target="slides/slide2.xml"/><Relationship Id="rId55" Type="http://schemas.openxmlformats.org/officeDocument/2006/relationships/font" Target="fonts/QuattrocentoSans-boldItalic.fntdata"/><Relationship Id="rId10" Type="http://schemas.openxmlformats.org/officeDocument/2006/relationships/slide" Target="slides/slide1.xml"/><Relationship Id="rId54" Type="http://schemas.openxmlformats.org/officeDocument/2006/relationships/font" Target="fonts/QuattrocentoSans-italic.fntdata"/><Relationship Id="rId13" Type="http://schemas.openxmlformats.org/officeDocument/2006/relationships/slide" Target="slides/slide4.xml"/><Relationship Id="rId12" Type="http://schemas.openxmlformats.org/officeDocument/2006/relationships/slide" Target="slides/slide3.xml"/><Relationship Id="rId56" Type="http://customschemas.google.com/relationships/presentationmetadata" Target="metadata"/><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7-12T08:00:51.757">
    <p:pos x="6000" y="0"/>
    <p:text>updated</p:text>
    <p:extLst>
      <p:ext uri="{C676402C-5697-4E1C-873F-D02D1690AC5C}">
        <p15:threadingInfo timeZoneBias="0"/>
      </p:ext>
      <p:ext uri="http://customooxmlschemas.google.com/">
        <go:slidesCustomData xmlns:go="http://customooxmlschemas.google.com/" commentPostId="AAAA0tE3Ujo"/>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3-04-24T22:22:49.684">
    <p:pos x="6000" y="0"/>
    <p:text>updated</p:text>
    <p:extLst>
      <p:ext uri="{C676402C-5697-4E1C-873F-D02D1690AC5C}">
        <p15:threadingInfo timeZoneBias="0"/>
      </p:ext>
      <p:ext uri="http://customooxmlschemas.google.com/">
        <go:slidesCustomData xmlns:go="http://customooxmlschemas.google.com/" commentPostId="AAAAx4sw_D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6" name="Google Shape;67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6" name="Google Shape;75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8" name="Google Shape;76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6" name="Google Shape;78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12: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9" name="Google Shape;799;p12: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00" name="Google Shape;800;p12: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4" name="Google Shape;82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14: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 name="Google Shape;833;p14: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34" name="Google Shape;834;p14: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1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9" name="Google Shape;849;p1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50" name="Google Shape;850;p1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16: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p16: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72" name="Google Shape;872;p16: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17: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9" name="Google Shape;889;p17: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90" name="Google Shape;890;p17: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6" name="Google Shape;90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3" name="Google Shape;683;p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4" name="Google Shape;684;p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6" name="Google Shape;91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3" name="Google Shape;92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2" name="Google Shape;94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0" name="Google Shape;95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7" name="Google Shape;95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5" name="Google Shape;96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0" name="Google Shape;97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6" name="Google Shape;986;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9" name="Google Shape;99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p28: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4" name="Google Shape;1004;p28: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005" name="Google Shape;1005;p28: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3" name="Google Shape;69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5" name="Google Shape;1035;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4:notes"/>
          <p:cNvSpPr txBox="1"/>
          <p:nvPr>
            <p:ph idx="1" type="body"/>
          </p:nvPr>
        </p:nvSpPr>
        <p:spPr>
          <a:xfrm>
            <a:off x="685800" y="4400552"/>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8" name="Google Shape;698;p4: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5:notes"/>
          <p:cNvSpPr/>
          <p:nvPr>
            <p:ph idx="2" type="sldImg"/>
          </p:nvPr>
        </p:nvSpPr>
        <p:spPr>
          <a:xfrm>
            <a:off x="689631" y="1053726"/>
            <a:ext cx="5517000" cy="284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p5:notes"/>
          <p:cNvSpPr txBox="1"/>
          <p:nvPr>
            <p:ph idx="1" type="body"/>
          </p:nvPr>
        </p:nvSpPr>
        <p:spPr>
          <a:xfrm>
            <a:off x="689631" y="4056845"/>
            <a:ext cx="5517000" cy="3319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706" name="Google Shape;706;p5:notes"/>
          <p:cNvSpPr txBox="1"/>
          <p:nvPr>
            <p:ph idx="12" type="sldNum"/>
          </p:nvPr>
        </p:nvSpPr>
        <p:spPr>
          <a:xfrm>
            <a:off x="3906315" y="8006855"/>
            <a:ext cx="2988300" cy="423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258c594b6b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258c594b6b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4" name="Google Shape;73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9" name="Google Shape;73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4" name="Google Shape;74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30.png"/><Relationship Id="rId4" Type="http://schemas.openxmlformats.org/officeDocument/2006/relationships/image" Target="../media/image39.png"/><Relationship Id="rId5" Type="http://schemas.openxmlformats.org/officeDocument/2006/relationships/image" Target="../media/image32.png"/><Relationship Id="rId6"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jp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 Id="rId3" Type="http://schemas.openxmlformats.org/officeDocument/2006/relationships/image" Target="../media/image3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1.jpg"/><Relationship Id="rId3" Type="http://schemas.openxmlformats.org/officeDocument/2006/relationships/image" Target="../media/image29.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1.jpg"/><Relationship Id="rId3" Type="http://schemas.openxmlformats.org/officeDocument/2006/relationships/image" Target="../media/image29.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1.jpg"/><Relationship Id="rId3" Type="http://schemas.openxmlformats.org/officeDocument/2006/relationships/image" Target="../media/image2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p:cSld name="Contents slide layout">
    <p:spTree>
      <p:nvGrpSpPr>
        <p:cNvPr id="6" name="Shape 6"/>
        <p:cNvGrpSpPr/>
        <p:nvPr/>
      </p:nvGrpSpPr>
      <p:grpSpPr>
        <a:xfrm>
          <a:off x="0" y="0"/>
          <a:ext cx="0" cy="0"/>
          <a:chOff x="0" y="0"/>
          <a:chExt cx="0" cy="0"/>
        </a:xfrm>
      </p:grpSpPr>
      <p:sp>
        <p:nvSpPr>
          <p:cNvPr id="7" name="Google Shape;7;p31"/>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 name="Google Shape;8;p31"/>
          <p:cNvPicPr preferRelativeResize="0"/>
          <p:nvPr/>
        </p:nvPicPr>
        <p:blipFill rotWithShape="1">
          <a:blip r:embed="rId2">
            <a:alphaModFix/>
          </a:blip>
          <a:srcRect b="0" l="0" r="0" t="0"/>
          <a:stretch/>
        </p:blipFill>
        <p:spPr>
          <a:xfrm>
            <a:off x="382519" y="468144"/>
            <a:ext cx="2164275" cy="580168"/>
          </a:xfrm>
          <a:prstGeom prst="rect">
            <a:avLst/>
          </a:prstGeom>
          <a:noFill/>
          <a:ln>
            <a:noFill/>
          </a:ln>
        </p:spPr>
      </p:pic>
      <p:sp>
        <p:nvSpPr>
          <p:cNvPr id="9" name="Google Shape;9;p31"/>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 name="Google Shape;10;p31"/>
          <p:cNvSpPr txBox="1"/>
          <p:nvPr/>
        </p:nvSpPr>
        <p:spPr>
          <a:xfrm>
            <a:off x="407513" y="952088"/>
            <a:ext cx="2164200" cy="456900"/>
          </a:xfrm>
          <a:prstGeom prst="rect">
            <a:avLst/>
          </a:prstGeom>
          <a:noFill/>
          <a:ln>
            <a:noFill/>
          </a:ln>
        </p:spPr>
        <p:txBody>
          <a:bodyPr anchorCtr="0" anchor="t" bIns="68575" lIns="68575" spcFirstLastPara="1" rIns="68575" wrap="square" tIns="68575">
            <a:spAutoFit/>
          </a:bodyPr>
          <a:lstStyle/>
          <a:p>
            <a:pPr indent="0" lvl="0" marL="0" marR="0" rtl="0" algn="l">
              <a:lnSpc>
                <a:spcPct val="129920"/>
              </a:lnSpc>
              <a:spcBef>
                <a:spcPts val="1400"/>
              </a:spcBef>
              <a:spcAft>
                <a:spcPts val="300"/>
              </a:spcAft>
              <a:buClr>
                <a:srgbClr val="000000"/>
              </a:buClr>
              <a:buSzPts val="900"/>
              <a:buFont typeface="Arial"/>
              <a:buNone/>
            </a:pPr>
            <a:r>
              <a:rPr b="0" i="0" lang="en" sz="900" u="none" cap="none" strike="noStrike">
                <a:solidFill>
                  <a:schemeClr val="dk1"/>
                </a:solidFill>
                <a:highlight>
                  <a:srgbClr val="FFFFFF"/>
                </a:highlight>
                <a:latin typeface="Lato Light"/>
                <a:ea typeface="Lato Light"/>
                <a:cs typeface="Lato Light"/>
                <a:sym typeface="Lato Light"/>
              </a:rPr>
              <a:t>Digital Telecommunication Infrastructure</a:t>
            </a:r>
            <a:endParaRPr b="0" i="0" sz="900" u="none" cap="none" strike="noStrike">
              <a:solidFill>
                <a:schemeClr val="dk1"/>
              </a:solidFill>
              <a:highlight>
                <a:srgbClr val="FFFFFF"/>
              </a:highlight>
              <a:latin typeface="Lato Light"/>
              <a:ea typeface="Lato Light"/>
              <a:cs typeface="Lato Light"/>
              <a:sym typeface="Lato Light"/>
            </a:endParaRPr>
          </a:p>
        </p:txBody>
      </p:sp>
      <p:grpSp>
        <p:nvGrpSpPr>
          <p:cNvPr id="11" name="Google Shape;11;p31"/>
          <p:cNvGrpSpPr/>
          <p:nvPr/>
        </p:nvGrpSpPr>
        <p:grpSpPr>
          <a:xfrm>
            <a:off x="5154561" y="925484"/>
            <a:ext cx="3544156" cy="3292877"/>
            <a:chOff x="6504842" y="1222650"/>
            <a:chExt cx="5055858" cy="4697400"/>
          </a:xfrm>
        </p:grpSpPr>
        <p:pic>
          <p:nvPicPr>
            <p:cNvPr id="12" name="Google Shape;12;p31"/>
            <p:cNvPicPr preferRelativeResize="0"/>
            <p:nvPr/>
          </p:nvPicPr>
          <p:blipFill rotWithShape="1">
            <a:blip r:embed="rId3">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13" name="Google Shape;13;p31"/>
            <p:cNvPicPr preferRelativeResize="0"/>
            <p:nvPr/>
          </p:nvPicPr>
          <p:blipFill rotWithShape="1">
            <a:blip r:embed="rId4">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14" name="Google Shape;14;p31"/>
            <p:cNvPicPr preferRelativeResize="0"/>
            <p:nvPr/>
          </p:nvPicPr>
          <p:blipFill rotWithShape="1">
            <a:blip r:embed="rId5">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15" name="Google Shape;15;p31"/>
            <p:cNvPicPr preferRelativeResize="0"/>
            <p:nvPr/>
          </p:nvPicPr>
          <p:blipFill rotWithShape="1">
            <a:blip r:embed="rId6">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16" name="Google Shape;16;p31"/>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95" name="Shape 95"/>
        <p:cNvGrpSpPr/>
        <p:nvPr/>
      </p:nvGrpSpPr>
      <p:grpSpPr>
        <a:xfrm>
          <a:off x="0" y="0"/>
          <a:ext cx="0" cy="0"/>
          <a:chOff x="0" y="0"/>
          <a:chExt cx="0" cy="0"/>
        </a:xfrm>
      </p:grpSpPr>
      <p:sp>
        <p:nvSpPr>
          <p:cNvPr id="96" name="Google Shape;96;p44"/>
          <p:cNvSpPr/>
          <p:nvPr/>
        </p:nvSpPr>
        <p:spPr>
          <a:xfrm>
            <a:off x="-9094" y="-18169"/>
            <a:ext cx="6624600" cy="29697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44"/>
          <p:cNvSpPr/>
          <p:nvPr/>
        </p:nvSpPr>
        <p:spPr>
          <a:xfrm>
            <a:off x="6724725" y="-18169"/>
            <a:ext cx="2428800" cy="29697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44"/>
          <p:cNvSpPr/>
          <p:nvPr/>
        </p:nvSpPr>
        <p:spPr>
          <a:xfrm>
            <a:off x="-9094" y="3074128"/>
            <a:ext cx="20355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44"/>
          <p:cNvSpPr/>
          <p:nvPr/>
        </p:nvSpPr>
        <p:spPr>
          <a:xfrm>
            <a:off x="2126456" y="3069751"/>
            <a:ext cx="44892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44"/>
          <p:cNvSpPr/>
          <p:nvPr/>
        </p:nvSpPr>
        <p:spPr>
          <a:xfrm>
            <a:off x="6715050" y="3069638"/>
            <a:ext cx="24390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1" name="Google Shape;101;p44"/>
          <p:cNvGrpSpPr/>
          <p:nvPr/>
        </p:nvGrpSpPr>
        <p:grpSpPr>
          <a:xfrm>
            <a:off x="-10125" y="4677038"/>
            <a:ext cx="9164250" cy="498150"/>
            <a:chOff x="-13500" y="6236050"/>
            <a:chExt cx="12219000" cy="664200"/>
          </a:xfrm>
        </p:grpSpPr>
        <p:sp>
          <p:nvSpPr>
            <p:cNvPr id="102" name="Google Shape;102;p44"/>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3" name="Google Shape;103;p44"/>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04" name="Google Shape;104;p44"/>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105" name="Google Shape;105;p44"/>
          <p:cNvSpPr/>
          <p:nvPr/>
        </p:nvSpPr>
        <p:spPr>
          <a:xfrm>
            <a:off x="245531" y="231075"/>
            <a:ext cx="5090400" cy="40656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106" name="Shape 10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107" name="Shape 107"/>
        <p:cNvGrpSpPr/>
        <p:nvPr/>
      </p:nvGrpSpPr>
      <p:grpSpPr>
        <a:xfrm>
          <a:off x="0" y="0"/>
          <a:ext cx="0" cy="0"/>
          <a:chOff x="0" y="0"/>
          <a:chExt cx="0" cy="0"/>
        </a:xfrm>
      </p:grpSpPr>
      <p:sp>
        <p:nvSpPr>
          <p:cNvPr id="108" name="Google Shape;108;p46"/>
          <p:cNvSpPr/>
          <p:nvPr/>
        </p:nvSpPr>
        <p:spPr>
          <a:xfrm flipH="1" rot="10800000">
            <a:off x="-9562" y="5081850"/>
            <a:ext cx="9163200" cy="819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46"/>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0" name="Google Shape;110;p46"/>
          <p:cNvSpPr txBox="1"/>
          <p:nvPr/>
        </p:nvSpPr>
        <p:spPr>
          <a:xfrm>
            <a:off x="2800125" y="296091"/>
            <a:ext cx="3543900" cy="554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Calibri"/>
                <a:ea typeface="Calibri"/>
                <a:cs typeface="Calibri"/>
                <a:sym typeface="Calibri"/>
              </a:rPr>
              <a:t>Yo</a:t>
            </a:r>
            <a:r>
              <a:rPr b="1" i="0" lang="en" sz="2700" u="none" cap="none" strike="noStrike">
                <a:solidFill>
                  <a:schemeClr val="dk1"/>
                </a:solidFill>
                <a:latin typeface="Calibri"/>
                <a:ea typeface="Calibri"/>
                <a:cs typeface="Calibri"/>
                <a:sym typeface="Calibri"/>
              </a:rPr>
              <a:t>u</a:t>
            </a:r>
            <a:r>
              <a:rPr b="1" i="0" lang="en" sz="2700" u="none" cap="none" strike="noStrike">
                <a:solidFill>
                  <a:srgbClr val="000000"/>
                </a:solidFill>
                <a:latin typeface="Calibri"/>
                <a:ea typeface="Calibri"/>
                <a:cs typeface="Calibri"/>
                <a:sym typeface="Calibri"/>
              </a:rPr>
              <a:t>r Content</a:t>
            </a:r>
            <a:endParaRPr b="1" i="0" sz="2700" u="none" cap="none" strike="noStrike">
              <a:solidFill>
                <a:srgbClr val="000000"/>
              </a:solidFill>
              <a:latin typeface="Calibri"/>
              <a:ea typeface="Calibri"/>
              <a:cs typeface="Calibri"/>
              <a:sym typeface="Calibri"/>
            </a:endParaRPr>
          </a:p>
        </p:txBody>
      </p:sp>
      <p:sp>
        <p:nvSpPr>
          <p:cNvPr id="111" name="Google Shape;111;p46"/>
          <p:cNvSpPr/>
          <p:nvPr/>
        </p:nvSpPr>
        <p:spPr>
          <a:xfrm>
            <a:off x="810000"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pic>
        <p:nvPicPr>
          <p:cNvPr id="112" name="Google Shape;112;p46"/>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113" name="Google Shape;113;p46"/>
          <p:cNvSpPr/>
          <p:nvPr/>
        </p:nvSpPr>
        <p:spPr>
          <a:xfrm>
            <a:off x="2756925"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114" name="Google Shape;114;p46"/>
          <p:cNvSpPr/>
          <p:nvPr/>
        </p:nvSpPr>
        <p:spPr>
          <a:xfrm>
            <a:off x="4794975"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115" name="Google Shape;115;p46"/>
          <p:cNvSpPr/>
          <p:nvPr/>
        </p:nvSpPr>
        <p:spPr>
          <a:xfrm>
            <a:off x="6721650"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116" name="Google Shape;116;p46"/>
          <p:cNvSpPr txBox="1"/>
          <p:nvPr/>
        </p:nvSpPr>
        <p:spPr>
          <a:xfrm>
            <a:off x="810000"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117" name="Google Shape;117;p46"/>
          <p:cNvSpPr txBox="1"/>
          <p:nvPr/>
        </p:nvSpPr>
        <p:spPr>
          <a:xfrm>
            <a:off x="2802488"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118" name="Google Shape;118;p46"/>
          <p:cNvSpPr txBox="1"/>
          <p:nvPr/>
        </p:nvSpPr>
        <p:spPr>
          <a:xfrm>
            <a:off x="4794975"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119" name="Google Shape;119;p46"/>
          <p:cNvSpPr txBox="1"/>
          <p:nvPr/>
        </p:nvSpPr>
        <p:spPr>
          <a:xfrm>
            <a:off x="6721650"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1">
  <p:cSld name="2_Contents slide layout_1">
    <p:bg>
      <p:bgPr>
        <a:solidFill>
          <a:srgbClr val="253646"/>
        </a:solidFill>
      </p:bgPr>
    </p:bg>
    <p:spTree>
      <p:nvGrpSpPr>
        <p:cNvPr id="120" name="Shape 120"/>
        <p:cNvGrpSpPr/>
        <p:nvPr/>
      </p:nvGrpSpPr>
      <p:grpSpPr>
        <a:xfrm>
          <a:off x="0" y="0"/>
          <a:ext cx="0" cy="0"/>
          <a:chOff x="0" y="0"/>
          <a:chExt cx="0" cy="0"/>
        </a:xfrm>
      </p:grpSpPr>
      <p:cxnSp>
        <p:nvCxnSpPr>
          <p:cNvPr id="121" name="Google Shape;121;p47"/>
          <p:cNvCxnSpPr/>
          <p:nvPr/>
        </p:nvCxnSpPr>
        <p:spPr>
          <a:xfrm rot="10800000">
            <a:off x="140990" y="4815459"/>
            <a:ext cx="7745400" cy="0"/>
          </a:xfrm>
          <a:prstGeom prst="straightConnector1">
            <a:avLst/>
          </a:prstGeom>
          <a:noFill/>
          <a:ln cap="flat" cmpd="sng" w="9525">
            <a:solidFill>
              <a:srgbClr val="253646"/>
            </a:solidFill>
            <a:prstDash val="solid"/>
            <a:round/>
            <a:headEnd len="sm" w="sm" type="none"/>
            <a:tailEnd len="sm" w="sm" type="none"/>
          </a:ln>
        </p:spPr>
      </p:cxnSp>
      <p:cxnSp>
        <p:nvCxnSpPr>
          <p:cNvPr id="122" name="Google Shape;122;p47"/>
          <p:cNvCxnSpPr/>
          <p:nvPr/>
        </p:nvCxnSpPr>
        <p:spPr>
          <a:xfrm>
            <a:off x="304688" y="0"/>
            <a:ext cx="0" cy="4505700"/>
          </a:xfrm>
          <a:prstGeom prst="straightConnector1">
            <a:avLst/>
          </a:prstGeom>
          <a:noFill/>
          <a:ln cap="flat" cmpd="sng" w="9525">
            <a:solidFill>
              <a:srgbClr val="44546A"/>
            </a:solidFill>
            <a:prstDash val="solid"/>
            <a:round/>
            <a:headEnd len="sm" w="sm" type="none"/>
            <a:tailEnd len="sm" w="sm" type="none"/>
          </a:ln>
        </p:spPr>
      </p:cxnSp>
      <p:cxnSp>
        <p:nvCxnSpPr>
          <p:cNvPr id="123" name="Google Shape;123;p47"/>
          <p:cNvCxnSpPr/>
          <p:nvPr/>
        </p:nvCxnSpPr>
        <p:spPr>
          <a:xfrm>
            <a:off x="575878" y="0"/>
            <a:ext cx="0" cy="4505700"/>
          </a:xfrm>
          <a:prstGeom prst="straightConnector1">
            <a:avLst/>
          </a:prstGeom>
          <a:noFill/>
          <a:ln cap="flat" cmpd="sng" w="9525">
            <a:solidFill>
              <a:srgbClr val="44546A"/>
            </a:solidFill>
            <a:prstDash val="solid"/>
            <a:round/>
            <a:headEnd len="sm" w="sm" type="none"/>
            <a:tailEnd len="sm" w="sm" type="none"/>
          </a:ln>
        </p:spPr>
      </p:cxnSp>
      <p:cxnSp>
        <p:nvCxnSpPr>
          <p:cNvPr id="124" name="Google Shape;124;p47"/>
          <p:cNvCxnSpPr/>
          <p:nvPr/>
        </p:nvCxnSpPr>
        <p:spPr>
          <a:xfrm>
            <a:off x="847069" y="0"/>
            <a:ext cx="0" cy="4505700"/>
          </a:xfrm>
          <a:prstGeom prst="straightConnector1">
            <a:avLst/>
          </a:prstGeom>
          <a:noFill/>
          <a:ln cap="flat" cmpd="sng" w="9525">
            <a:solidFill>
              <a:srgbClr val="44546A"/>
            </a:solidFill>
            <a:prstDash val="solid"/>
            <a:round/>
            <a:headEnd len="sm" w="sm" type="none"/>
            <a:tailEnd len="sm" w="sm" type="none"/>
          </a:ln>
        </p:spPr>
      </p:cxnSp>
      <p:sp>
        <p:nvSpPr>
          <p:cNvPr id="125" name="Google Shape;125;p47"/>
          <p:cNvSpPr/>
          <p:nvPr/>
        </p:nvSpPr>
        <p:spPr>
          <a:xfrm>
            <a:off x="243592" y="43461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47"/>
          <p:cNvSpPr/>
          <p:nvPr/>
        </p:nvSpPr>
        <p:spPr>
          <a:xfrm>
            <a:off x="243592" y="638894"/>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47"/>
          <p:cNvSpPr/>
          <p:nvPr/>
        </p:nvSpPr>
        <p:spPr>
          <a:xfrm>
            <a:off x="243592" y="1062139"/>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47"/>
          <p:cNvSpPr/>
          <p:nvPr/>
        </p:nvSpPr>
        <p:spPr>
          <a:xfrm>
            <a:off x="243592" y="3921298"/>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47"/>
          <p:cNvSpPr/>
          <p:nvPr/>
        </p:nvSpPr>
        <p:spPr>
          <a:xfrm>
            <a:off x="243592" y="3027902"/>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47"/>
          <p:cNvSpPr/>
          <p:nvPr/>
        </p:nvSpPr>
        <p:spPr>
          <a:xfrm>
            <a:off x="243592" y="2821412"/>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47"/>
          <p:cNvSpPr/>
          <p:nvPr/>
        </p:nvSpPr>
        <p:spPr>
          <a:xfrm>
            <a:off x="183489" y="2037871"/>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47"/>
          <p:cNvSpPr/>
          <p:nvPr/>
        </p:nvSpPr>
        <p:spPr>
          <a:xfrm>
            <a:off x="243592" y="2097967"/>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47"/>
          <p:cNvSpPr/>
          <p:nvPr/>
        </p:nvSpPr>
        <p:spPr>
          <a:xfrm>
            <a:off x="781479" y="320550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47"/>
          <p:cNvSpPr/>
          <p:nvPr/>
        </p:nvSpPr>
        <p:spPr>
          <a:xfrm>
            <a:off x="512536" y="154932"/>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47"/>
          <p:cNvSpPr/>
          <p:nvPr/>
        </p:nvSpPr>
        <p:spPr>
          <a:xfrm>
            <a:off x="512536" y="1708927"/>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47"/>
          <p:cNvSpPr/>
          <p:nvPr/>
        </p:nvSpPr>
        <p:spPr>
          <a:xfrm>
            <a:off x="512536" y="1925612"/>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47"/>
          <p:cNvSpPr/>
          <p:nvPr/>
        </p:nvSpPr>
        <p:spPr>
          <a:xfrm>
            <a:off x="512536" y="3742978"/>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47"/>
          <p:cNvSpPr/>
          <p:nvPr/>
        </p:nvSpPr>
        <p:spPr>
          <a:xfrm>
            <a:off x="512536" y="3530078"/>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47"/>
          <p:cNvSpPr/>
          <p:nvPr/>
        </p:nvSpPr>
        <p:spPr>
          <a:xfrm>
            <a:off x="781479" y="31344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47"/>
          <p:cNvSpPr/>
          <p:nvPr/>
        </p:nvSpPr>
        <p:spPr>
          <a:xfrm>
            <a:off x="781479" y="883643"/>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47"/>
          <p:cNvSpPr/>
          <p:nvPr/>
        </p:nvSpPr>
        <p:spPr>
          <a:xfrm>
            <a:off x="781479" y="3961329"/>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47"/>
          <p:cNvSpPr/>
          <p:nvPr/>
        </p:nvSpPr>
        <p:spPr>
          <a:xfrm>
            <a:off x="781479" y="2221072"/>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47"/>
          <p:cNvSpPr/>
          <p:nvPr/>
        </p:nvSpPr>
        <p:spPr>
          <a:xfrm>
            <a:off x="454679" y="711711"/>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47"/>
          <p:cNvSpPr/>
          <p:nvPr/>
        </p:nvSpPr>
        <p:spPr>
          <a:xfrm>
            <a:off x="514783" y="771807"/>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47"/>
          <p:cNvSpPr/>
          <p:nvPr/>
        </p:nvSpPr>
        <p:spPr>
          <a:xfrm>
            <a:off x="725870" y="1606015"/>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47"/>
          <p:cNvSpPr/>
          <p:nvPr/>
        </p:nvSpPr>
        <p:spPr>
          <a:xfrm>
            <a:off x="785973" y="1666111"/>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47"/>
          <p:cNvSpPr/>
          <p:nvPr/>
        </p:nvSpPr>
        <p:spPr>
          <a:xfrm>
            <a:off x="454679" y="2813732"/>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47"/>
          <p:cNvSpPr/>
          <p:nvPr/>
        </p:nvSpPr>
        <p:spPr>
          <a:xfrm>
            <a:off x="514783" y="2873828"/>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9" name="Google Shape;149;p47"/>
          <p:cNvGrpSpPr/>
          <p:nvPr/>
        </p:nvGrpSpPr>
        <p:grpSpPr>
          <a:xfrm>
            <a:off x="-10125" y="4505625"/>
            <a:ext cx="9164250" cy="498150"/>
            <a:chOff x="-13500" y="6236050"/>
            <a:chExt cx="12219000" cy="664200"/>
          </a:xfrm>
        </p:grpSpPr>
        <p:sp>
          <p:nvSpPr>
            <p:cNvPr id="150" name="Google Shape;150;p47"/>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1" name="Google Shape;151;p47"/>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52" name="Google Shape;152;p47"/>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153" name="Shape 153"/>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154" name="Shape 154"/>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s slide layout">
  <p:cSld name="14_Contents slide layout">
    <p:bg>
      <p:bgPr>
        <a:blipFill>
          <a:blip r:embed="rId2">
            <a:alphaModFix/>
          </a:blip>
          <a:stretch>
            <a:fillRect/>
          </a:stretch>
        </a:blipFill>
      </p:bgPr>
    </p:bg>
    <p:spTree>
      <p:nvGrpSpPr>
        <p:cNvPr id="155" name="Shape 155"/>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156" name="Shape 156"/>
        <p:cNvGrpSpPr/>
        <p:nvPr/>
      </p:nvGrpSpPr>
      <p:grpSpPr>
        <a:xfrm>
          <a:off x="0" y="0"/>
          <a:ext cx="0" cy="0"/>
          <a:chOff x="0" y="0"/>
          <a:chExt cx="0" cy="0"/>
        </a:xfrm>
      </p:grpSpPr>
      <p:sp>
        <p:nvSpPr>
          <p:cNvPr id="157" name="Google Shape;157;p51"/>
          <p:cNvSpPr/>
          <p:nvPr>
            <p:ph idx="2" type="pic"/>
          </p:nvPr>
        </p:nvSpPr>
        <p:spPr>
          <a:xfrm>
            <a:off x="0" y="-1"/>
            <a:ext cx="9144000" cy="3435300"/>
          </a:xfrm>
          <a:prstGeom prst="rect">
            <a:avLst/>
          </a:prstGeom>
          <a:solidFill>
            <a:srgbClr val="F2F2F2"/>
          </a:solidFill>
          <a:ln>
            <a:noFill/>
          </a:ln>
        </p:spPr>
      </p:sp>
      <p:grpSp>
        <p:nvGrpSpPr>
          <p:cNvPr id="158" name="Google Shape;158;p51"/>
          <p:cNvGrpSpPr/>
          <p:nvPr/>
        </p:nvGrpSpPr>
        <p:grpSpPr>
          <a:xfrm>
            <a:off x="41" y="5081789"/>
            <a:ext cx="9143844" cy="61766"/>
            <a:chOff x="1063925" y="1155200"/>
            <a:chExt cx="10673333" cy="88200"/>
          </a:xfrm>
        </p:grpSpPr>
        <p:sp>
          <p:nvSpPr>
            <p:cNvPr id="159" name="Google Shape;159;p51"/>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51"/>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1" name="Google Shape;161;p51"/>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2" name="Google Shape;162;p51"/>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ontents slide layout">
  <p:cSld name="16_Contents slide layout">
    <p:bg>
      <p:bgPr>
        <a:blipFill>
          <a:blip r:embed="rId2">
            <a:alphaModFix/>
          </a:blip>
          <a:stretch>
            <a:fillRect/>
          </a:stretch>
        </a:blipFill>
      </p:bgPr>
    </p:bg>
    <p:spTree>
      <p:nvGrpSpPr>
        <p:cNvPr id="163" name="Shape 163"/>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164" name="Shape 164"/>
        <p:cNvGrpSpPr/>
        <p:nvPr/>
      </p:nvGrpSpPr>
      <p:grpSpPr>
        <a:xfrm>
          <a:off x="0" y="0"/>
          <a:ext cx="0" cy="0"/>
          <a:chOff x="0" y="0"/>
          <a:chExt cx="0" cy="0"/>
        </a:xfrm>
      </p:grpSpPr>
      <p:sp>
        <p:nvSpPr>
          <p:cNvPr id="165" name="Google Shape;165;p53"/>
          <p:cNvSpPr txBox="1"/>
          <p:nvPr>
            <p:ph idx="1" type="body"/>
          </p:nvPr>
        </p:nvSpPr>
        <p:spPr>
          <a:xfrm>
            <a:off x="242647" y="24936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17" name="Shape 17"/>
        <p:cNvGrpSpPr/>
        <p:nvPr/>
      </p:nvGrpSpPr>
      <p:grpSpPr>
        <a:xfrm>
          <a:off x="0" y="0"/>
          <a:ext cx="0" cy="0"/>
          <a:chOff x="0" y="0"/>
          <a:chExt cx="0" cy="0"/>
        </a:xfrm>
      </p:grpSpPr>
      <p:cxnSp>
        <p:nvCxnSpPr>
          <p:cNvPr id="18" name="Google Shape;18;p32"/>
          <p:cNvCxnSpPr/>
          <p:nvPr/>
        </p:nvCxnSpPr>
        <p:spPr>
          <a:xfrm>
            <a:off x="2272050" y="1528763"/>
            <a:ext cx="4599900" cy="0"/>
          </a:xfrm>
          <a:prstGeom prst="straightConnector1">
            <a:avLst/>
          </a:prstGeom>
          <a:noFill/>
          <a:ln cap="flat" cmpd="sng" w="38100">
            <a:solidFill>
              <a:schemeClr val="lt1"/>
            </a:solidFill>
            <a:prstDash val="solid"/>
            <a:round/>
            <a:headEnd len="med" w="med" type="oval"/>
            <a:tailEnd len="med" w="med" type="oval"/>
          </a:ln>
        </p:spPr>
      </p:cxnSp>
      <p:cxnSp>
        <p:nvCxnSpPr>
          <p:cNvPr id="19" name="Google Shape;19;p32"/>
          <p:cNvCxnSpPr/>
          <p:nvPr/>
        </p:nvCxnSpPr>
        <p:spPr>
          <a:xfrm>
            <a:off x="2272050" y="2445581"/>
            <a:ext cx="4599900" cy="0"/>
          </a:xfrm>
          <a:prstGeom prst="straightConnector1">
            <a:avLst/>
          </a:prstGeom>
          <a:noFill/>
          <a:ln cap="flat" cmpd="sng" w="38100">
            <a:solidFill>
              <a:schemeClr val="lt1"/>
            </a:solidFill>
            <a:prstDash val="solid"/>
            <a:round/>
            <a:headEnd len="med" w="med" type="oval"/>
            <a:tailEnd len="med" w="med" type="oval"/>
          </a:ln>
        </p:spPr>
      </p:cxnSp>
      <p:grpSp>
        <p:nvGrpSpPr>
          <p:cNvPr id="20" name="Google Shape;20;p32"/>
          <p:cNvGrpSpPr/>
          <p:nvPr/>
        </p:nvGrpSpPr>
        <p:grpSpPr>
          <a:xfrm>
            <a:off x="10124" y="4505625"/>
            <a:ext cx="9144700" cy="498150"/>
            <a:chOff x="-13500" y="6236050"/>
            <a:chExt cx="12219000" cy="664200"/>
          </a:xfrm>
        </p:grpSpPr>
        <p:sp>
          <p:nvSpPr>
            <p:cNvPr id="21" name="Google Shape;21;p32"/>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 name="Google Shape;22;p32"/>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23" name="Google Shape;23;p32"/>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24" name="Google Shape;24;p32"/>
          <p:cNvSpPr txBox="1"/>
          <p:nvPr/>
        </p:nvSpPr>
        <p:spPr>
          <a:xfrm>
            <a:off x="2322450" y="1542684"/>
            <a:ext cx="4499100" cy="8157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400"/>
              <a:buFont typeface="Arial"/>
              <a:buNone/>
            </a:pPr>
            <a:r>
              <a:rPr b="1" i="0" lang="en" sz="4400" u="none" cap="none" strike="noStrike">
                <a:solidFill>
                  <a:schemeClr val="lt1"/>
                </a:solidFill>
                <a:latin typeface="Calibri"/>
                <a:ea typeface="Calibri"/>
                <a:cs typeface="Calibri"/>
                <a:sym typeface="Calibri"/>
              </a:rPr>
              <a:t>Thank You!</a:t>
            </a:r>
            <a:endParaRPr b="1" i="0" sz="4400" u="none" cap="none" strike="noStrike">
              <a:solidFill>
                <a:schemeClr val="lt1"/>
              </a:solidFill>
              <a:latin typeface="Calibri"/>
              <a:ea typeface="Calibri"/>
              <a:cs typeface="Calibri"/>
              <a:sym typeface="Calibri"/>
            </a:endParaRPr>
          </a:p>
        </p:txBody>
      </p:sp>
      <p:sp>
        <p:nvSpPr>
          <p:cNvPr id="25" name="Google Shape;25;p32"/>
          <p:cNvSpPr txBox="1"/>
          <p:nvPr/>
        </p:nvSpPr>
        <p:spPr>
          <a:xfrm>
            <a:off x="2703937" y="2611050"/>
            <a:ext cx="3736200" cy="5694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alibri"/>
                <a:ea typeface="Calibri"/>
                <a:cs typeface="Calibri"/>
                <a:sym typeface="Calibri"/>
              </a:rPr>
              <a:t>For comments and feedbacks, please contact academy@b3networks.com</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166" name="Shape 166"/>
        <p:cNvGrpSpPr/>
        <p:nvPr/>
      </p:nvGrpSpPr>
      <p:grpSpPr>
        <a:xfrm>
          <a:off x="0" y="0"/>
          <a:ext cx="0" cy="0"/>
          <a:chOff x="0" y="0"/>
          <a:chExt cx="0" cy="0"/>
        </a:xfrm>
      </p:grpSpPr>
      <p:sp>
        <p:nvSpPr>
          <p:cNvPr id="167" name="Google Shape;167;p54"/>
          <p:cNvSpPr txBox="1"/>
          <p:nvPr>
            <p:ph idx="1" type="body"/>
          </p:nvPr>
        </p:nvSpPr>
        <p:spPr>
          <a:xfrm>
            <a:off x="242647" y="92609"/>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68" name="Google Shape;168;p54"/>
          <p:cNvSpPr/>
          <p:nvPr/>
        </p:nvSpPr>
        <p:spPr>
          <a:xfrm>
            <a:off x="265508" y="848693"/>
            <a:ext cx="2670600" cy="4052100"/>
          </a:xfrm>
          <a:prstGeom prst="roundRect">
            <a:avLst>
              <a:gd fmla="val 3968" name="adj"/>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69" name="Google Shape;169;p54"/>
          <p:cNvSpPr/>
          <p:nvPr/>
        </p:nvSpPr>
        <p:spPr>
          <a:xfrm>
            <a:off x="398950" y="1010625"/>
            <a:ext cx="115500" cy="3761400"/>
          </a:xfrm>
          <a:prstGeom prst="roundRect">
            <a:avLst>
              <a:gd fmla="val 50000" name="adj"/>
            </a:avLst>
          </a:prstGeom>
          <a:solidFill>
            <a:schemeClr val="lt1">
              <a:alpha val="40392"/>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70" name="Google Shape;170;p54"/>
          <p:cNvSpPr/>
          <p:nvPr/>
        </p:nvSpPr>
        <p:spPr>
          <a:xfrm rot="5400000">
            <a:off x="2292807" y="957527"/>
            <a:ext cx="514500" cy="513900"/>
          </a:xfrm>
          <a:prstGeom prst="halfFrame">
            <a:avLst>
              <a:gd fmla="val 23728" name="adj1"/>
              <a:gd fmla="val 24642" name="adj2"/>
            </a:avLst>
          </a:prstGeom>
          <a:solidFill>
            <a:schemeClr val="lt1">
              <a:alpha val="22745"/>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262626"/>
              </a:solidFill>
              <a:latin typeface="Arial"/>
              <a:ea typeface="Arial"/>
              <a:cs typeface="Arial"/>
              <a:sym typeface="Arial"/>
            </a:endParaRPr>
          </a:p>
        </p:txBody>
      </p:sp>
      <p:sp>
        <p:nvSpPr>
          <p:cNvPr id="171" name="Google Shape;171;p54"/>
          <p:cNvSpPr txBox="1"/>
          <p:nvPr/>
        </p:nvSpPr>
        <p:spPr>
          <a:xfrm>
            <a:off x="533778" y="1227910"/>
            <a:ext cx="1674300" cy="4080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You can Resize without losing quality</a:t>
            </a:r>
            <a:endParaRPr b="1" i="0" sz="1100" u="none" cap="none" strike="noStrike">
              <a:solidFill>
                <a:schemeClr val="lt1"/>
              </a:solidFill>
              <a:latin typeface="Arial"/>
              <a:ea typeface="Arial"/>
              <a:cs typeface="Arial"/>
              <a:sym typeface="Arial"/>
            </a:endParaRPr>
          </a:p>
        </p:txBody>
      </p:sp>
      <p:sp>
        <p:nvSpPr>
          <p:cNvPr id="172" name="Google Shape;172;p54"/>
          <p:cNvSpPr txBox="1"/>
          <p:nvPr/>
        </p:nvSpPr>
        <p:spPr>
          <a:xfrm>
            <a:off x="533778" y="1595597"/>
            <a:ext cx="1674300" cy="5772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You can Change Fill Color &amp;</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Line Color</a:t>
            </a:r>
            <a:endParaRPr b="1" i="0" sz="1100" u="none" cap="none" strike="noStrike">
              <a:solidFill>
                <a:schemeClr val="lt1"/>
              </a:solidFill>
              <a:latin typeface="Arial"/>
              <a:ea typeface="Arial"/>
              <a:cs typeface="Arial"/>
              <a:sym typeface="Arial"/>
            </a:endParaRPr>
          </a:p>
        </p:txBody>
      </p:sp>
      <p:sp>
        <p:nvSpPr>
          <p:cNvPr id="173" name="Google Shape;173;p54"/>
          <p:cNvSpPr txBox="1"/>
          <p:nvPr/>
        </p:nvSpPr>
        <p:spPr>
          <a:xfrm>
            <a:off x="540922" y="4356328"/>
            <a:ext cx="1674000" cy="2385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Arial"/>
                <a:ea typeface="Arial"/>
                <a:cs typeface="Arial"/>
                <a:sym typeface="Arial"/>
              </a:rPr>
              <a:t>www.allppt.com</a:t>
            </a:r>
            <a:endParaRPr b="0" i="0" sz="1100" u="none" cap="none" strike="noStrike">
              <a:solidFill>
                <a:schemeClr val="lt1"/>
              </a:solidFill>
              <a:latin typeface="Arial"/>
              <a:ea typeface="Arial"/>
              <a:cs typeface="Arial"/>
              <a:sym typeface="Arial"/>
            </a:endParaRPr>
          </a:p>
        </p:txBody>
      </p:sp>
      <p:sp>
        <p:nvSpPr>
          <p:cNvPr id="174" name="Google Shape;174;p54"/>
          <p:cNvSpPr txBox="1"/>
          <p:nvPr/>
        </p:nvSpPr>
        <p:spPr>
          <a:xfrm>
            <a:off x="540922" y="3337743"/>
            <a:ext cx="2038200" cy="10389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lt1"/>
                </a:solidFill>
                <a:latin typeface="Arial"/>
                <a:ea typeface="Arial"/>
                <a:cs typeface="Arial"/>
                <a:sym typeface="Arial"/>
              </a:rPr>
              <a:t>FREE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lt1"/>
                </a:solidFill>
                <a:latin typeface="Arial"/>
                <a:ea typeface="Arial"/>
                <a:cs typeface="Arial"/>
                <a:sym typeface="Arial"/>
              </a:rPr>
              <a:t>PPT TEMPLATES</a:t>
            </a:r>
            <a:endParaRPr b="0" i="0" sz="1100" u="none" cap="none" strike="noStrike">
              <a:solidFill>
                <a:srgbClr val="000000"/>
              </a:solidFill>
              <a:latin typeface="Arial"/>
              <a:ea typeface="Arial"/>
              <a:cs typeface="Arial"/>
              <a:sym typeface="Arial"/>
            </a:endParaRPr>
          </a:p>
        </p:txBody>
      </p:sp>
      <p:grpSp>
        <p:nvGrpSpPr>
          <p:cNvPr id="175" name="Google Shape;175;p54"/>
          <p:cNvGrpSpPr/>
          <p:nvPr/>
        </p:nvGrpSpPr>
        <p:grpSpPr>
          <a:xfrm>
            <a:off x="4334441" y="140127"/>
            <a:ext cx="475116" cy="102825"/>
            <a:chOff x="5655129" y="211061"/>
            <a:chExt cx="633488" cy="137100"/>
          </a:xfrm>
        </p:grpSpPr>
        <p:sp>
          <p:nvSpPr>
            <p:cNvPr id="176" name="Google Shape;176;p54"/>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7" name="Google Shape;177;p54"/>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8" name="Google Shape;178;p54"/>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179" name="Google Shape;179;p54"/>
          <p:cNvGrpSpPr/>
          <p:nvPr/>
        </p:nvGrpSpPr>
        <p:grpSpPr>
          <a:xfrm>
            <a:off x="41" y="5081789"/>
            <a:ext cx="9143844" cy="61766"/>
            <a:chOff x="1063925" y="1155200"/>
            <a:chExt cx="10673333" cy="88200"/>
          </a:xfrm>
        </p:grpSpPr>
        <p:sp>
          <p:nvSpPr>
            <p:cNvPr id="180" name="Google Shape;180;p54"/>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54"/>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82" name="Google Shape;182;p54"/>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83" name="Google Shape;183;p54"/>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184" name="Shape 184"/>
        <p:cNvGrpSpPr/>
        <p:nvPr/>
      </p:nvGrpSpPr>
      <p:grpSpPr>
        <a:xfrm>
          <a:off x="0" y="0"/>
          <a:ext cx="0" cy="0"/>
          <a:chOff x="0" y="0"/>
          <a:chExt cx="0" cy="0"/>
        </a:xfrm>
      </p:grpSpPr>
      <p:sp>
        <p:nvSpPr>
          <p:cNvPr id="185" name="Google Shape;185;p55"/>
          <p:cNvSpPr txBox="1"/>
          <p:nvPr>
            <p:ph idx="1" type="body"/>
          </p:nvPr>
        </p:nvSpPr>
        <p:spPr>
          <a:xfrm>
            <a:off x="242647" y="25463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186" name="Google Shape;186;p55"/>
          <p:cNvGrpSpPr/>
          <p:nvPr/>
        </p:nvGrpSpPr>
        <p:grpSpPr>
          <a:xfrm>
            <a:off x="4334441" y="140127"/>
            <a:ext cx="475116" cy="102825"/>
            <a:chOff x="5655129" y="211061"/>
            <a:chExt cx="633488" cy="137100"/>
          </a:xfrm>
        </p:grpSpPr>
        <p:sp>
          <p:nvSpPr>
            <p:cNvPr id="187" name="Google Shape;187;p55"/>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8" name="Google Shape;188;p55"/>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9" name="Google Shape;189;p55"/>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190" name="Google Shape;190;p55"/>
          <p:cNvGrpSpPr/>
          <p:nvPr/>
        </p:nvGrpSpPr>
        <p:grpSpPr>
          <a:xfrm>
            <a:off x="41" y="5081789"/>
            <a:ext cx="9143844" cy="61766"/>
            <a:chOff x="1063925" y="1155200"/>
            <a:chExt cx="10673333" cy="88200"/>
          </a:xfrm>
        </p:grpSpPr>
        <p:sp>
          <p:nvSpPr>
            <p:cNvPr id="191" name="Google Shape;191;p55"/>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55"/>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93" name="Google Shape;193;p55"/>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94" name="Google Shape;194;p55"/>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195" name="Shape 195"/>
        <p:cNvGrpSpPr/>
        <p:nvPr/>
      </p:nvGrpSpPr>
      <p:grpSpPr>
        <a:xfrm>
          <a:off x="0" y="0"/>
          <a:ext cx="0" cy="0"/>
          <a:chOff x="0" y="0"/>
          <a:chExt cx="0" cy="0"/>
        </a:xfrm>
      </p:grpSpPr>
      <p:sp>
        <p:nvSpPr>
          <p:cNvPr id="196" name="Google Shape;196;p56"/>
          <p:cNvSpPr/>
          <p:nvPr>
            <p:ph idx="2" type="pic"/>
          </p:nvPr>
        </p:nvSpPr>
        <p:spPr>
          <a:xfrm>
            <a:off x="679142" y="1142995"/>
            <a:ext cx="2077200" cy="3381000"/>
          </a:xfrm>
          <a:prstGeom prst="rect">
            <a:avLst/>
          </a:prstGeom>
          <a:solidFill>
            <a:srgbClr val="F2F2F2"/>
          </a:solidFill>
          <a:ln>
            <a:noFill/>
          </a:ln>
        </p:spPr>
      </p:sp>
      <p:sp>
        <p:nvSpPr>
          <p:cNvPr id="197" name="Google Shape;197;p56"/>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198" name="Google Shape;198;p56"/>
          <p:cNvGrpSpPr/>
          <p:nvPr/>
        </p:nvGrpSpPr>
        <p:grpSpPr>
          <a:xfrm>
            <a:off x="4334441" y="140127"/>
            <a:ext cx="475116" cy="102825"/>
            <a:chOff x="5655129" y="211061"/>
            <a:chExt cx="633488" cy="137100"/>
          </a:xfrm>
        </p:grpSpPr>
        <p:sp>
          <p:nvSpPr>
            <p:cNvPr id="199" name="Google Shape;199;p56"/>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0" name="Google Shape;200;p56"/>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1" name="Google Shape;201;p56"/>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202" name="Google Shape;202;p56"/>
          <p:cNvGrpSpPr/>
          <p:nvPr/>
        </p:nvGrpSpPr>
        <p:grpSpPr>
          <a:xfrm>
            <a:off x="41" y="5081789"/>
            <a:ext cx="9143844" cy="61766"/>
            <a:chOff x="1063925" y="1155200"/>
            <a:chExt cx="10673333" cy="88200"/>
          </a:xfrm>
        </p:grpSpPr>
        <p:sp>
          <p:nvSpPr>
            <p:cNvPr id="203" name="Google Shape;203;p56"/>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56"/>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05" name="Google Shape;205;p56"/>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06" name="Google Shape;206;p56"/>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extLst>
    <p:ext uri="{DCECCB84-F9BA-43D5-87BE-67443E8EF086}">
      <p15:sldGuideLst>
        <p15:guide id="1" orient="horz" pos="1782">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207" name="Shape 207"/>
        <p:cNvGrpSpPr/>
        <p:nvPr/>
      </p:nvGrpSpPr>
      <p:grpSpPr>
        <a:xfrm>
          <a:off x="0" y="0"/>
          <a:ext cx="0" cy="0"/>
          <a:chOff x="0" y="0"/>
          <a:chExt cx="0" cy="0"/>
        </a:xfrm>
      </p:grpSpPr>
      <p:sp>
        <p:nvSpPr>
          <p:cNvPr id="208" name="Google Shape;208;p57"/>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209" name="Google Shape;209;p57"/>
          <p:cNvGrpSpPr/>
          <p:nvPr/>
        </p:nvGrpSpPr>
        <p:grpSpPr>
          <a:xfrm>
            <a:off x="4334441" y="140127"/>
            <a:ext cx="475116" cy="102825"/>
            <a:chOff x="5655129" y="211061"/>
            <a:chExt cx="633488" cy="137100"/>
          </a:xfrm>
        </p:grpSpPr>
        <p:sp>
          <p:nvSpPr>
            <p:cNvPr id="210" name="Google Shape;210;p57"/>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1" name="Google Shape;211;p57"/>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2" name="Google Shape;212;p57"/>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213" name="Google Shape;213;p57"/>
          <p:cNvGrpSpPr/>
          <p:nvPr/>
        </p:nvGrpSpPr>
        <p:grpSpPr>
          <a:xfrm>
            <a:off x="41" y="5081789"/>
            <a:ext cx="9143844" cy="61766"/>
            <a:chOff x="1063925" y="1155200"/>
            <a:chExt cx="10673333" cy="88200"/>
          </a:xfrm>
        </p:grpSpPr>
        <p:sp>
          <p:nvSpPr>
            <p:cNvPr id="214" name="Google Shape;214;p57"/>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57"/>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16" name="Google Shape;216;p57"/>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17" name="Google Shape;217;p57"/>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218" name="Shape 218"/>
        <p:cNvGrpSpPr/>
        <p:nvPr/>
      </p:nvGrpSpPr>
      <p:grpSpPr>
        <a:xfrm>
          <a:off x="0" y="0"/>
          <a:ext cx="0" cy="0"/>
          <a:chOff x="0" y="0"/>
          <a:chExt cx="0" cy="0"/>
        </a:xfrm>
      </p:grpSpPr>
      <p:grpSp>
        <p:nvGrpSpPr>
          <p:cNvPr id="219" name="Google Shape;219;p58"/>
          <p:cNvGrpSpPr/>
          <p:nvPr/>
        </p:nvGrpSpPr>
        <p:grpSpPr>
          <a:xfrm>
            <a:off x="6681338" y="1082030"/>
            <a:ext cx="1955912" cy="3650782"/>
            <a:chOff x="3501573" y="3178068"/>
            <a:chExt cx="1341043" cy="2738771"/>
          </a:xfrm>
        </p:grpSpPr>
        <p:sp>
          <p:nvSpPr>
            <p:cNvPr id="220" name="Google Shape;220;p58"/>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1" name="Google Shape;221;p58"/>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2" name="Google Shape;222;p58"/>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3" name="Google Shape;223;p58"/>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4" name="Google Shape;224;p58"/>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5" name="Google Shape;225;p58"/>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nvGrpSpPr>
            <p:cNvPr id="226" name="Google Shape;226;p58"/>
            <p:cNvGrpSpPr/>
            <p:nvPr/>
          </p:nvGrpSpPr>
          <p:grpSpPr>
            <a:xfrm>
              <a:off x="4092679" y="5635777"/>
              <a:ext cx="164577" cy="172999"/>
              <a:chOff x="6772303" y="6038214"/>
              <a:chExt cx="140700" cy="147900"/>
            </a:xfrm>
          </p:grpSpPr>
          <p:sp>
            <p:nvSpPr>
              <p:cNvPr id="227" name="Google Shape;227;p58"/>
              <p:cNvSpPr/>
              <p:nvPr/>
            </p:nvSpPr>
            <p:spPr>
              <a:xfrm>
                <a:off x="6772303" y="6038214"/>
                <a:ext cx="140700" cy="147900"/>
              </a:xfrm>
              <a:prstGeom prst="ellipse">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8" name="Google Shape;228;p58"/>
              <p:cNvSpPr/>
              <p:nvPr/>
            </p:nvSpPr>
            <p:spPr>
              <a:xfrm>
                <a:off x="6807465" y="6071635"/>
                <a:ext cx="70200" cy="81300"/>
              </a:xfrm>
              <a:prstGeom prst="ellipse">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229" name="Google Shape;229;p58"/>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411"/>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0" name="Google Shape;230;p58"/>
            <p:cNvSpPr/>
            <p:nvPr/>
          </p:nvSpPr>
          <p:spPr>
            <a:xfrm>
              <a:off x="4058661" y="3449093"/>
              <a:ext cx="254400" cy="58500"/>
            </a:xfrm>
            <a:prstGeom prst="roundRect">
              <a:avLst>
                <a:gd fmla="val 50000" name="adj"/>
              </a:avLst>
            </a:prstGeom>
            <a:solidFill>
              <a:srgbClr val="7F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1" name="Google Shape;231;p58"/>
            <p:cNvSpPr/>
            <p:nvPr/>
          </p:nvSpPr>
          <p:spPr>
            <a:xfrm>
              <a:off x="3922825" y="3449093"/>
              <a:ext cx="58500" cy="58500"/>
            </a:xfrm>
            <a:prstGeom prst="ellipse">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232" name="Google Shape;232;p58"/>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33" name="Google Shape;233;p58"/>
          <p:cNvSpPr/>
          <p:nvPr>
            <p:ph idx="2" type="pic"/>
          </p:nvPr>
        </p:nvSpPr>
        <p:spPr>
          <a:xfrm>
            <a:off x="6881802" y="1614656"/>
            <a:ext cx="1626600" cy="2625900"/>
          </a:xfrm>
          <a:prstGeom prst="rect">
            <a:avLst/>
          </a:prstGeom>
          <a:solidFill>
            <a:srgbClr val="F2F2F2"/>
          </a:solidFill>
          <a:ln>
            <a:noFill/>
          </a:ln>
        </p:spPr>
      </p:sp>
      <p:grpSp>
        <p:nvGrpSpPr>
          <p:cNvPr id="234" name="Google Shape;234;p58"/>
          <p:cNvGrpSpPr/>
          <p:nvPr/>
        </p:nvGrpSpPr>
        <p:grpSpPr>
          <a:xfrm>
            <a:off x="4334441" y="140127"/>
            <a:ext cx="475116" cy="102825"/>
            <a:chOff x="5655129" y="211061"/>
            <a:chExt cx="633488" cy="137100"/>
          </a:xfrm>
        </p:grpSpPr>
        <p:sp>
          <p:nvSpPr>
            <p:cNvPr id="235" name="Google Shape;235;p58"/>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6" name="Google Shape;236;p58"/>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7" name="Google Shape;237;p58"/>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238" name="Google Shape;238;p58"/>
          <p:cNvGrpSpPr/>
          <p:nvPr/>
        </p:nvGrpSpPr>
        <p:grpSpPr>
          <a:xfrm>
            <a:off x="41" y="5081789"/>
            <a:ext cx="9143844" cy="61766"/>
            <a:chOff x="1063925" y="1155200"/>
            <a:chExt cx="10673333" cy="88200"/>
          </a:xfrm>
        </p:grpSpPr>
        <p:sp>
          <p:nvSpPr>
            <p:cNvPr id="239" name="Google Shape;239;p58"/>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58"/>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41" name="Google Shape;241;p58"/>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42" name="Google Shape;242;p58"/>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243" name="Shape 243"/>
        <p:cNvGrpSpPr/>
        <p:nvPr/>
      </p:nvGrpSpPr>
      <p:grpSpPr>
        <a:xfrm>
          <a:off x="0" y="0"/>
          <a:ext cx="0" cy="0"/>
          <a:chOff x="0" y="0"/>
          <a:chExt cx="0" cy="0"/>
        </a:xfrm>
      </p:grpSpPr>
      <p:sp>
        <p:nvSpPr>
          <p:cNvPr id="244" name="Google Shape;244;p59"/>
          <p:cNvSpPr/>
          <p:nvPr>
            <p:ph idx="2" type="pic"/>
          </p:nvPr>
        </p:nvSpPr>
        <p:spPr>
          <a:xfrm>
            <a:off x="0" y="958337"/>
            <a:ext cx="3153300" cy="3246000"/>
          </a:xfrm>
          <a:prstGeom prst="rect">
            <a:avLst/>
          </a:prstGeom>
          <a:solidFill>
            <a:srgbClr val="F2F2F2"/>
          </a:solidFill>
          <a:ln>
            <a:noFill/>
          </a:ln>
        </p:spPr>
      </p:sp>
      <p:sp>
        <p:nvSpPr>
          <p:cNvPr id="245" name="Google Shape;245;p59"/>
          <p:cNvSpPr/>
          <p:nvPr>
            <p:ph idx="3" type="pic"/>
          </p:nvPr>
        </p:nvSpPr>
        <p:spPr>
          <a:xfrm>
            <a:off x="6001884" y="954103"/>
            <a:ext cx="3146100" cy="3250200"/>
          </a:xfrm>
          <a:prstGeom prst="rect">
            <a:avLst/>
          </a:prstGeom>
          <a:solidFill>
            <a:srgbClr val="F2F2F2"/>
          </a:solidFill>
          <a:ln>
            <a:noFill/>
          </a:ln>
        </p:spPr>
      </p:sp>
      <p:grpSp>
        <p:nvGrpSpPr>
          <p:cNvPr id="246" name="Google Shape;246;p59"/>
          <p:cNvGrpSpPr/>
          <p:nvPr/>
        </p:nvGrpSpPr>
        <p:grpSpPr>
          <a:xfrm>
            <a:off x="4334441" y="140127"/>
            <a:ext cx="475116" cy="102825"/>
            <a:chOff x="5655129" y="211061"/>
            <a:chExt cx="633488" cy="137100"/>
          </a:xfrm>
        </p:grpSpPr>
        <p:sp>
          <p:nvSpPr>
            <p:cNvPr id="247" name="Google Shape;247;p59"/>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8" name="Google Shape;248;p59"/>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9" name="Google Shape;249;p59"/>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250" name="Google Shape;250;p59"/>
          <p:cNvGrpSpPr/>
          <p:nvPr/>
        </p:nvGrpSpPr>
        <p:grpSpPr>
          <a:xfrm>
            <a:off x="41" y="5081789"/>
            <a:ext cx="9143844" cy="61766"/>
            <a:chOff x="1063925" y="1155200"/>
            <a:chExt cx="10673333" cy="88200"/>
          </a:xfrm>
        </p:grpSpPr>
        <p:sp>
          <p:nvSpPr>
            <p:cNvPr id="251" name="Google Shape;251;p59"/>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59"/>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53" name="Google Shape;253;p59"/>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54" name="Google Shape;254;p59"/>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255" name="Shape 255"/>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256" name="Shape 256"/>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257" name="Shape 257"/>
        <p:cNvGrpSpPr/>
        <p:nvPr/>
      </p:nvGrpSpPr>
      <p:grpSpPr>
        <a:xfrm>
          <a:off x="0" y="0"/>
          <a:ext cx="0" cy="0"/>
          <a:chOff x="0" y="0"/>
          <a:chExt cx="0" cy="0"/>
        </a:xfrm>
      </p:grpSpPr>
      <p:sp>
        <p:nvSpPr>
          <p:cNvPr id="258" name="Google Shape;258;p62"/>
          <p:cNvSpPr/>
          <p:nvPr>
            <p:ph idx="2" type="pic"/>
          </p:nvPr>
        </p:nvSpPr>
        <p:spPr>
          <a:xfrm>
            <a:off x="0" y="0"/>
            <a:ext cx="4316100" cy="5143500"/>
          </a:xfrm>
          <a:prstGeom prst="rect">
            <a:avLst/>
          </a:prstGeom>
          <a:solidFill>
            <a:srgbClr val="F2F2F2"/>
          </a:solidFill>
          <a:ln>
            <a:noFill/>
          </a:ln>
        </p:spPr>
      </p:sp>
      <p:grpSp>
        <p:nvGrpSpPr>
          <p:cNvPr id="259" name="Google Shape;259;p62"/>
          <p:cNvGrpSpPr/>
          <p:nvPr/>
        </p:nvGrpSpPr>
        <p:grpSpPr>
          <a:xfrm>
            <a:off x="41" y="5081789"/>
            <a:ext cx="9143844" cy="61766"/>
            <a:chOff x="1063925" y="1155200"/>
            <a:chExt cx="10673333" cy="88200"/>
          </a:xfrm>
        </p:grpSpPr>
        <p:sp>
          <p:nvSpPr>
            <p:cNvPr id="260" name="Google Shape;260;p62"/>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62"/>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2" name="Google Shape;262;p62"/>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63" name="Google Shape;263;p62"/>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264" name="Shape 264"/>
        <p:cNvGrpSpPr/>
        <p:nvPr/>
      </p:nvGrpSpPr>
      <p:grpSpPr>
        <a:xfrm>
          <a:off x="0" y="0"/>
          <a:ext cx="0" cy="0"/>
          <a:chOff x="0" y="0"/>
          <a:chExt cx="0" cy="0"/>
        </a:xfrm>
      </p:grpSpPr>
      <p:sp>
        <p:nvSpPr>
          <p:cNvPr id="265" name="Google Shape;265;p63"/>
          <p:cNvSpPr/>
          <p:nvPr/>
        </p:nvSpPr>
        <p:spPr>
          <a:xfrm>
            <a:off x="488374" y="463694"/>
            <a:ext cx="8167200" cy="3740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6" name="Google Shape;266;p63"/>
          <p:cNvSpPr/>
          <p:nvPr>
            <p:ph idx="2" type="pic"/>
          </p:nvPr>
        </p:nvSpPr>
        <p:spPr>
          <a:xfrm>
            <a:off x="1" y="1"/>
            <a:ext cx="5392800" cy="5143500"/>
          </a:xfrm>
          <a:prstGeom prst="rect">
            <a:avLst/>
          </a:prstGeom>
          <a:solidFill>
            <a:srgbClr val="F2F2F2"/>
          </a:solidFill>
          <a:ln>
            <a:noFill/>
          </a:ln>
        </p:spPr>
      </p:sp>
      <p:grpSp>
        <p:nvGrpSpPr>
          <p:cNvPr id="267" name="Google Shape;267;p63"/>
          <p:cNvGrpSpPr/>
          <p:nvPr/>
        </p:nvGrpSpPr>
        <p:grpSpPr>
          <a:xfrm>
            <a:off x="41" y="5081789"/>
            <a:ext cx="9143844" cy="61766"/>
            <a:chOff x="1063925" y="1155200"/>
            <a:chExt cx="10673333" cy="88200"/>
          </a:xfrm>
        </p:grpSpPr>
        <p:sp>
          <p:nvSpPr>
            <p:cNvPr id="268" name="Google Shape;268;p63"/>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63"/>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0" name="Google Shape;270;p63"/>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71" name="Google Shape;271;p63"/>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dk2"/>
        </a:solidFill>
      </p:bgPr>
    </p:bg>
    <p:spTree>
      <p:nvGrpSpPr>
        <p:cNvPr id="26" name="Shape 26"/>
        <p:cNvGrpSpPr/>
        <p:nvPr/>
      </p:nvGrpSpPr>
      <p:grpSpPr>
        <a:xfrm>
          <a:off x="0" y="0"/>
          <a:ext cx="0" cy="0"/>
          <a:chOff x="0" y="0"/>
          <a:chExt cx="0" cy="0"/>
        </a:xfrm>
      </p:grpSpPr>
      <p:sp>
        <p:nvSpPr>
          <p:cNvPr id="27" name="Google Shape;27;p33"/>
          <p:cNvSpPr txBox="1"/>
          <p:nvPr>
            <p:ph type="title"/>
          </p:nvPr>
        </p:nvSpPr>
        <p:spPr>
          <a:xfrm>
            <a:off x="2319703" y="1691025"/>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lt1"/>
              </a:buClr>
              <a:buSzPts val="2600"/>
              <a:buFont typeface="Arial"/>
              <a:buNone/>
              <a:defRPr b="0" i="0" sz="2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cxnSp>
        <p:nvCxnSpPr>
          <p:cNvPr id="28" name="Google Shape;28;p33"/>
          <p:cNvCxnSpPr/>
          <p:nvPr/>
        </p:nvCxnSpPr>
        <p:spPr>
          <a:xfrm>
            <a:off x="1503450" y="1759913"/>
            <a:ext cx="6137100" cy="0"/>
          </a:xfrm>
          <a:prstGeom prst="straightConnector1">
            <a:avLst/>
          </a:prstGeom>
          <a:noFill/>
          <a:ln cap="flat" cmpd="sng" w="38100">
            <a:solidFill>
              <a:schemeClr val="lt1"/>
            </a:solidFill>
            <a:prstDash val="solid"/>
            <a:round/>
            <a:headEnd len="med" w="med" type="oval"/>
            <a:tailEnd len="med" w="med" type="oval"/>
          </a:ln>
        </p:spPr>
      </p:cxnSp>
      <p:cxnSp>
        <p:nvCxnSpPr>
          <p:cNvPr id="29" name="Google Shape;29;p33"/>
          <p:cNvCxnSpPr/>
          <p:nvPr/>
        </p:nvCxnSpPr>
        <p:spPr>
          <a:xfrm>
            <a:off x="1503450" y="2676731"/>
            <a:ext cx="6137100" cy="0"/>
          </a:xfrm>
          <a:prstGeom prst="straightConnector1">
            <a:avLst/>
          </a:prstGeom>
          <a:noFill/>
          <a:ln cap="flat" cmpd="sng" w="38100">
            <a:solidFill>
              <a:schemeClr val="lt1"/>
            </a:solidFill>
            <a:prstDash val="solid"/>
            <a:round/>
            <a:headEnd len="med" w="med" type="oval"/>
            <a:tailEnd len="med" w="med" type="oval"/>
          </a:ln>
        </p:spPr>
      </p:cxnSp>
      <p:grpSp>
        <p:nvGrpSpPr>
          <p:cNvPr id="30" name="Google Shape;30;p33"/>
          <p:cNvGrpSpPr/>
          <p:nvPr/>
        </p:nvGrpSpPr>
        <p:grpSpPr>
          <a:xfrm>
            <a:off x="10124" y="4505625"/>
            <a:ext cx="9144700" cy="498150"/>
            <a:chOff x="-13500" y="6236050"/>
            <a:chExt cx="12219000" cy="664200"/>
          </a:xfrm>
        </p:grpSpPr>
        <p:sp>
          <p:nvSpPr>
            <p:cNvPr id="31" name="Google Shape;31;p33"/>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2" name="Google Shape;32;p33"/>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33" name="Google Shape;33;p33"/>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272" name="Shape 272"/>
        <p:cNvGrpSpPr/>
        <p:nvPr/>
      </p:nvGrpSpPr>
      <p:grpSpPr>
        <a:xfrm>
          <a:off x="0" y="0"/>
          <a:ext cx="0" cy="0"/>
          <a:chOff x="0" y="0"/>
          <a:chExt cx="0" cy="0"/>
        </a:xfrm>
      </p:grpSpPr>
      <p:sp>
        <p:nvSpPr>
          <p:cNvPr id="273" name="Google Shape;273;p64"/>
          <p:cNvSpPr/>
          <p:nvPr>
            <p:ph idx="2" type="pic"/>
          </p:nvPr>
        </p:nvSpPr>
        <p:spPr>
          <a:xfrm>
            <a:off x="107504" y="108293"/>
            <a:ext cx="8928900" cy="3870600"/>
          </a:xfrm>
          <a:prstGeom prst="rect">
            <a:avLst/>
          </a:prstGeom>
          <a:solidFill>
            <a:srgbClr val="F2F2F2"/>
          </a:solidFill>
          <a:ln>
            <a:noFill/>
          </a:ln>
        </p:spPr>
      </p:sp>
      <p:sp>
        <p:nvSpPr>
          <p:cNvPr id="274" name="Google Shape;274;p64"/>
          <p:cNvSpPr txBox="1"/>
          <p:nvPr>
            <p:ph type="title"/>
          </p:nvPr>
        </p:nvSpPr>
        <p:spPr>
          <a:xfrm>
            <a:off x="0" y="222758"/>
            <a:ext cx="9144000" cy="5334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grpSp>
        <p:nvGrpSpPr>
          <p:cNvPr id="275" name="Google Shape;275;p64"/>
          <p:cNvGrpSpPr/>
          <p:nvPr/>
        </p:nvGrpSpPr>
        <p:grpSpPr>
          <a:xfrm>
            <a:off x="41" y="5081789"/>
            <a:ext cx="9143844" cy="61766"/>
            <a:chOff x="1063925" y="1155200"/>
            <a:chExt cx="10673333" cy="88200"/>
          </a:xfrm>
        </p:grpSpPr>
        <p:sp>
          <p:nvSpPr>
            <p:cNvPr id="276" name="Google Shape;276;p64"/>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64"/>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8" name="Google Shape;278;p64"/>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279" name="Shape 279"/>
        <p:cNvGrpSpPr/>
        <p:nvPr/>
      </p:nvGrpSpPr>
      <p:grpSpPr>
        <a:xfrm>
          <a:off x="0" y="0"/>
          <a:ext cx="0" cy="0"/>
          <a:chOff x="0" y="0"/>
          <a:chExt cx="0" cy="0"/>
        </a:xfrm>
      </p:grpSpPr>
      <p:sp>
        <p:nvSpPr>
          <p:cNvPr id="280" name="Google Shape;280;p65"/>
          <p:cNvSpPr/>
          <p:nvPr>
            <p:ph idx="2" type="pic"/>
          </p:nvPr>
        </p:nvSpPr>
        <p:spPr>
          <a:xfrm>
            <a:off x="6286499" y="1148437"/>
            <a:ext cx="2400300" cy="3429000"/>
          </a:xfrm>
          <a:prstGeom prst="rect">
            <a:avLst/>
          </a:prstGeom>
          <a:solidFill>
            <a:srgbClr val="F2F2F2"/>
          </a:solidFill>
          <a:ln>
            <a:noFill/>
          </a:ln>
        </p:spPr>
      </p:sp>
      <p:sp>
        <p:nvSpPr>
          <p:cNvPr id="281" name="Google Shape;281;p65"/>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82" name="Google Shape;282;p65"/>
          <p:cNvSpPr/>
          <p:nvPr/>
        </p:nvSpPr>
        <p:spPr>
          <a:xfrm>
            <a:off x="3521052" y="1148437"/>
            <a:ext cx="2400300" cy="3429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283" name="Google Shape;283;p65"/>
          <p:cNvGrpSpPr/>
          <p:nvPr/>
        </p:nvGrpSpPr>
        <p:grpSpPr>
          <a:xfrm>
            <a:off x="4334441" y="140127"/>
            <a:ext cx="475116" cy="102825"/>
            <a:chOff x="5655129" y="211061"/>
            <a:chExt cx="633488" cy="137100"/>
          </a:xfrm>
        </p:grpSpPr>
        <p:sp>
          <p:nvSpPr>
            <p:cNvPr id="284" name="Google Shape;284;p65"/>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5" name="Google Shape;285;p65"/>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6" name="Google Shape;286;p65"/>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287" name="Google Shape;287;p65"/>
          <p:cNvGrpSpPr/>
          <p:nvPr/>
        </p:nvGrpSpPr>
        <p:grpSpPr>
          <a:xfrm>
            <a:off x="41" y="5081789"/>
            <a:ext cx="9143844" cy="61766"/>
            <a:chOff x="1063925" y="1155200"/>
            <a:chExt cx="10673333" cy="88200"/>
          </a:xfrm>
        </p:grpSpPr>
        <p:sp>
          <p:nvSpPr>
            <p:cNvPr id="288" name="Google Shape;288;p65"/>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65"/>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90" name="Google Shape;290;p65"/>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91" name="Google Shape;291;p65"/>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292" name="Shape 292"/>
        <p:cNvGrpSpPr/>
        <p:nvPr/>
      </p:nvGrpSpPr>
      <p:grpSpPr>
        <a:xfrm>
          <a:off x="0" y="0"/>
          <a:ext cx="0" cy="0"/>
          <a:chOff x="0" y="0"/>
          <a:chExt cx="0" cy="0"/>
        </a:xfrm>
      </p:grpSpPr>
      <p:sp>
        <p:nvSpPr>
          <p:cNvPr id="293" name="Google Shape;293;p66"/>
          <p:cNvSpPr/>
          <p:nvPr>
            <p:ph idx="2" type="pic"/>
          </p:nvPr>
        </p:nvSpPr>
        <p:spPr>
          <a:xfrm>
            <a:off x="378619" y="999162"/>
            <a:ext cx="8386800" cy="2679900"/>
          </a:xfrm>
          <a:prstGeom prst="rect">
            <a:avLst/>
          </a:prstGeom>
          <a:solidFill>
            <a:srgbClr val="F2F2F2"/>
          </a:solidFill>
          <a:ln>
            <a:noFill/>
          </a:ln>
        </p:spPr>
      </p:sp>
      <p:sp>
        <p:nvSpPr>
          <p:cNvPr id="294" name="Google Shape;294;p66"/>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295" name="Google Shape;295;p66"/>
          <p:cNvGrpSpPr/>
          <p:nvPr/>
        </p:nvGrpSpPr>
        <p:grpSpPr>
          <a:xfrm>
            <a:off x="4334441" y="140127"/>
            <a:ext cx="475116" cy="102825"/>
            <a:chOff x="5655129" y="211061"/>
            <a:chExt cx="633488" cy="137100"/>
          </a:xfrm>
        </p:grpSpPr>
        <p:sp>
          <p:nvSpPr>
            <p:cNvPr id="296" name="Google Shape;296;p66"/>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7" name="Google Shape;297;p66"/>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8" name="Google Shape;298;p66"/>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299" name="Google Shape;299;p66"/>
          <p:cNvGrpSpPr/>
          <p:nvPr/>
        </p:nvGrpSpPr>
        <p:grpSpPr>
          <a:xfrm>
            <a:off x="41" y="5081789"/>
            <a:ext cx="9143844" cy="61766"/>
            <a:chOff x="1063925" y="1155200"/>
            <a:chExt cx="10673333" cy="88200"/>
          </a:xfrm>
        </p:grpSpPr>
        <p:sp>
          <p:nvSpPr>
            <p:cNvPr id="300" name="Google Shape;300;p66"/>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66"/>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02" name="Google Shape;302;p66"/>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03" name="Google Shape;303;p66"/>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4" name="Shape 304"/>
        <p:cNvGrpSpPr/>
        <p:nvPr/>
      </p:nvGrpSpPr>
      <p:grpSpPr>
        <a:xfrm>
          <a:off x="0" y="0"/>
          <a:ext cx="0" cy="0"/>
          <a:chOff x="0" y="0"/>
          <a:chExt cx="0" cy="0"/>
        </a:xfrm>
      </p:grpSpPr>
      <p:grpSp>
        <p:nvGrpSpPr>
          <p:cNvPr id="305" name="Google Shape;305;p67"/>
          <p:cNvGrpSpPr/>
          <p:nvPr/>
        </p:nvGrpSpPr>
        <p:grpSpPr>
          <a:xfrm>
            <a:off x="4334441" y="140127"/>
            <a:ext cx="475116" cy="102825"/>
            <a:chOff x="5655129" y="211061"/>
            <a:chExt cx="633488" cy="137100"/>
          </a:xfrm>
        </p:grpSpPr>
        <p:sp>
          <p:nvSpPr>
            <p:cNvPr id="306" name="Google Shape;306;p67"/>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7" name="Google Shape;307;p67"/>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8" name="Google Shape;308;p67"/>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309" name="Google Shape;309;p67"/>
          <p:cNvGrpSpPr/>
          <p:nvPr/>
        </p:nvGrpSpPr>
        <p:grpSpPr>
          <a:xfrm>
            <a:off x="41" y="5081789"/>
            <a:ext cx="9143844" cy="61766"/>
            <a:chOff x="1063925" y="1155200"/>
            <a:chExt cx="10673333" cy="88200"/>
          </a:xfrm>
        </p:grpSpPr>
        <p:sp>
          <p:nvSpPr>
            <p:cNvPr id="310" name="Google Shape;310;p67"/>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67"/>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12" name="Google Shape;312;p67"/>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13" name="Google Shape;313;p67"/>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4" name="Shape 314"/>
        <p:cNvGrpSpPr/>
        <p:nvPr/>
      </p:nvGrpSpPr>
      <p:grpSpPr>
        <a:xfrm>
          <a:off x="0" y="0"/>
          <a:ext cx="0" cy="0"/>
          <a:chOff x="0" y="0"/>
          <a:chExt cx="0" cy="0"/>
        </a:xfrm>
      </p:grpSpPr>
      <p:sp>
        <p:nvSpPr>
          <p:cNvPr id="315" name="Google Shape;315;p68"/>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68"/>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317" name="Google Shape;317;p68"/>
          <p:cNvSpPr txBox="1"/>
          <p:nvPr>
            <p:ph idx="1" type="subTitle"/>
          </p:nvPr>
        </p:nvSpPr>
        <p:spPr>
          <a:xfrm>
            <a:off x="724950" y="3161525"/>
            <a:ext cx="3300900" cy="759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18" name="Google Shape;318;p68"/>
          <p:cNvSpPr txBox="1"/>
          <p:nvPr>
            <p:ph idx="2" type="body"/>
          </p:nvPr>
        </p:nvSpPr>
        <p:spPr>
          <a:xfrm>
            <a:off x="5174225" y="1352625"/>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19" name="Google Shape;319;p6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320" name="Google Shape;320;p68"/>
          <p:cNvGrpSpPr/>
          <p:nvPr/>
        </p:nvGrpSpPr>
        <p:grpSpPr>
          <a:xfrm>
            <a:off x="41" y="5081789"/>
            <a:ext cx="9143844" cy="61766"/>
            <a:chOff x="1063925" y="1155200"/>
            <a:chExt cx="10673333" cy="88200"/>
          </a:xfrm>
        </p:grpSpPr>
        <p:sp>
          <p:nvSpPr>
            <p:cNvPr id="321" name="Google Shape;321;p68"/>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68"/>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23" name="Google Shape;323;p68"/>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24" name="Google Shape;324;p68"/>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325" name="Shape 325"/>
        <p:cNvGrpSpPr/>
        <p:nvPr/>
      </p:nvGrpSpPr>
      <p:grpSpPr>
        <a:xfrm>
          <a:off x="0" y="0"/>
          <a:ext cx="0" cy="0"/>
          <a:chOff x="0" y="0"/>
          <a:chExt cx="0" cy="0"/>
        </a:xfrm>
      </p:grpSpPr>
      <p:grpSp>
        <p:nvGrpSpPr>
          <p:cNvPr id="326" name="Google Shape;326;p69"/>
          <p:cNvGrpSpPr/>
          <p:nvPr/>
        </p:nvGrpSpPr>
        <p:grpSpPr>
          <a:xfrm>
            <a:off x="41" y="5081789"/>
            <a:ext cx="9143844" cy="61766"/>
            <a:chOff x="1063925" y="1155200"/>
            <a:chExt cx="10673333" cy="88200"/>
          </a:xfrm>
        </p:grpSpPr>
        <p:sp>
          <p:nvSpPr>
            <p:cNvPr id="327" name="Google Shape;327;p69"/>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69"/>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29" name="Google Shape;329;p69"/>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330" name="Shape 330"/>
        <p:cNvGrpSpPr/>
        <p:nvPr/>
      </p:nvGrpSpPr>
      <p:grpSpPr>
        <a:xfrm>
          <a:off x="0" y="0"/>
          <a:ext cx="0" cy="0"/>
          <a:chOff x="0" y="0"/>
          <a:chExt cx="0" cy="0"/>
        </a:xfrm>
      </p:grpSpPr>
      <p:sp>
        <p:nvSpPr>
          <p:cNvPr id="331" name="Google Shape;331;p70"/>
          <p:cNvSpPr/>
          <p:nvPr/>
        </p:nvSpPr>
        <p:spPr>
          <a:xfrm>
            <a:off x="0" y="0"/>
            <a:ext cx="4572000" cy="5143500"/>
          </a:xfrm>
          <a:prstGeom prst="rect">
            <a:avLst/>
          </a:prstGeom>
          <a:solidFill>
            <a:srgbClr val="999999">
              <a:alpha val="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70"/>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333" name="Google Shape;333;p70"/>
          <p:cNvSpPr txBox="1"/>
          <p:nvPr>
            <p:ph idx="1" type="body"/>
          </p:nvPr>
        </p:nvSpPr>
        <p:spPr>
          <a:xfrm>
            <a:off x="5161963" y="390094"/>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34" name="Google Shape;334;p7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335" name="Google Shape;335;p70"/>
          <p:cNvGrpSpPr/>
          <p:nvPr/>
        </p:nvGrpSpPr>
        <p:grpSpPr>
          <a:xfrm>
            <a:off x="729961" y="990574"/>
            <a:ext cx="1359783" cy="45449"/>
            <a:chOff x="1063925" y="1155200"/>
            <a:chExt cx="10673333" cy="88200"/>
          </a:xfrm>
        </p:grpSpPr>
        <p:sp>
          <p:nvSpPr>
            <p:cNvPr id="336" name="Google Shape;336;p70"/>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70"/>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38" name="Google Shape;338;p70"/>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titleOnly">
  <p:cSld name="TITLE_ONLY">
    <p:spTree>
      <p:nvGrpSpPr>
        <p:cNvPr id="339" name="Shape 339"/>
        <p:cNvGrpSpPr/>
        <p:nvPr/>
      </p:nvGrpSpPr>
      <p:grpSpPr>
        <a:xfrm>
          <a:off x="0" y="0"/>
          <a:ext cx="0" cy="0"/>
          <a:chOff x="0" y="0"/>
          <a:chExt cx="0" cy="0"/>
        </a:xfrm>
      </p:grpSpPr>
      <p:grpSp>
        <p:nvGrpSpPr>
          <p:cNvPr id="340" name="Google Shape;340;p71"/>
          <p:cNvGrpSpPr/>
          <p:nvPr/>
        </p:nvGrpSpPr>
        <p:grpSpPr>
          <a:xfrm>
            <a:off x="41" y="5081789"/>
            <a:ext cx="9143844" cy="61766"/>
            <a:chOff x="1063925" y="1155200"/>
            <a:chExt cx="10673333" cy="88200"/>
          </a:xfrm>
        </p:grpSpPr>
        <p:sp>
          <p:nvSpPr>
            <p:cNvPr id="341" name="Google Shape;341;p71"/>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71"/>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43" name="Google Shape;343;p71"/>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4" name="Google Shape;344;p71"/>
          <p:cNvGrpSpPr/>
          <p:nvPr/>
        </p:nvGrpSpPr>
        <p:grpSpPr>
          <a:xfrm>
            <a:off x="4334441" y="158296"/>
            <a:ext cx="475116" cy="102825"/>
            <a:chOff x="5215346" y="150098"/>
            <a:chExt cx="633488" cy="137100"/>
          </a:xfrm>
        </p:grpSpPr>
        <p:sp>
          <p:nvSpPr>
            <p:cNvPr id="345" name="Google Shape;345;p71"/>
            <p:cNvSpPr/>
            <p:nvPr/>
          </p:nvSpPr>
          <p:spPr>
            <a:xfrm>
              <a:off x="5215346" y="150098"/>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46" name="Google Shape;346;p71"/>
            <p:cNvSpPr/>
            <p:nvPr/>
          </p:nvSpPr>
          <p:spPr>
            <a:xfrm>
              <a:off x="5463540" y="150098"/>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47" name="Google Shape;347;p71"/>
            <p:cNvSpPr/>
            <p:nvPr/>
          </p:nvSpPr>
          <p:spPr>
            <a:xfrm>
              <a:off x="5711734" y="150098"/>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348" name="Google Shape;348;p71"/>
          <p:cNvSpPr txBox="1"/>
          <p:nvPr>
            <p:ph type="ctrTitle"/>
          </p:nvPr>
        </p:nvSpPr>
        <p:spPr>
          <a:xfrm>
            <a:off x="715275" y="261113"/>
            <a:ext cx="7713600" cy="6213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3200"/>
              <a:buFont typeface="Arial"/>
              <a:buChar char="●"/>
              <a:defRPr b="1" i="0" sz="3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1">
  <p:cSld name="MAIN_POINT_1">
    <p:bg>
      <p:bgPr>
        <a:solidFill>
          <a:schemeClr val="lt1"/>
        </a:solidFill>
      </p:bgPr>
    </p:bg>
    <p:spTree>
      <p:nvGrpSpPr>
        <p:cNvPr id="349" name="Shape 349"/>
        <p:cNvGrpSpPr/>
        <p:nvPr/>
      </p:nvGrpSpPr>
      <p:grpSpPr>
        <a:xfrm>
          <a:off x="0" y="0"/>
          <a:ext cx="0" cy="0"/>
          <a:chOff x="0" y="0"/>
          <a:chExt cx="0" cy="0"/>
        </a:xfrm>
      </p:grpSpPr>
      <p:sp>
        <p:nvSpPr>
          <p:cNvPr id="350" name="Google Shape;350;p72"/>
          <p:cNvSpPr/>
          <p:nvPr/>
        </p:nvSpPr>
        <p:spPr>
          <a:xfrm>
            <a:off x="0" y="0"/>
            <a:ext cx="4625700" cy="5143500"/>
          </a:xfrm>
          <a:prstGeom prst="rect">
            <a:avLst/>
          </a:prstGeom>
          <a:solidFill>
            <a:srgbClr val="D5A6B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72"/>
          <p:cNvSpPr txBox="1"/>
          <p:nvPr>
            <p:ph type="title"/>
          </p:nvPr>
        </p:nvSpPr>
        <p:spPr>
          <a:xfrm>
            <a:off x="459900" y="1933200"/>
            <a:ext cx="4026300" cy="1277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2300"/>
              <a:buFont typeface="Arial"/>
              <a:buChar char="●"/>
              <a:defRPr b="1" i="0" sz="2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9pPr>
          </a:lstStyle>
          <a:p/>
        </p:txBody>
      </p:sp>
      <p:sp>
        <p:nvSpPr>
          <p:cNvPr id="352" name="Google Shape;352;p7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353" name="Google Shape;353;p72"/>
          <p:cNvSpPr txBox="1"/>
          <p:nvPr>
            <p:ph idx="2" type="title"/>
          </p:nvPr>
        </p:nvSpPr>
        <p:spPr>
          <a:xfrm>
            <a:off x="5058919" y="1933200"/>
            <a:ext cx="4026300" cy="1277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7F7F7F"/>
              </a:buClr>
              <a:buSzPts val="2300"/>
              <a:buFont typeface="Arial"/>
              <a:buChar char="●"/>
              <a:defRPr b="0" i="0" sz="2300" u="none" cap="none" strike="noStrike">
                <a:solidFill>
                  <a:srgbClr val="7F7F7F"/>
                </a:solidFill>
                <a:latin typeface="Arial"/>
                <a:ea typeface="Arial"/>
                <a:cs typeface="Arial"/>
                <a:sym typeface="Arial"/>
              </a:defRPr>
            </a:lvl1pPr>
            <a:lvl2pPr lvl="1"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9pPr>
          </a:lstStyle>
          <a:p/>
        </p:txBody>
      </p:sp>
      <p:grpSp>
        <p:nvGrpSpPr>
          <p:cNvPr id="354" name="Google Shape;354;p72"/>
          <p:cNvGrpSpPr/>
          <p:nvPr/>
        </p:nvGrpSpPr>
        <p:grpSpPr>
          <a:xfrm>
            <a:off x="493258" y="3210280"/>
            <a:ext cx="997957" cy="52064"/>
            <a:chOff x="1063925" y="1155200"/>
            <a:chExt cx="10673333" cy="88200"/>
          </a:xfrm>
        </p:grpSpPr>
        <p:sp>
          <p:nvSpPr>
            <p:cNvPr id="355" name="Google Shape;355;p72"/>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72"/>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57" name="Google Shape;357;p72"/>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1">
  <p:cSld name="SECTION_TITLE_AND_DESCRIPTION_2">
    <p:spTree>
      <p:nvGrpSpPr>
        <p:cNvPr id="358" name="Shape 358"/>
        <p:cNvGrpSpPr/>
        <p:nvPr/>
      </p:nvGrpSpPr>
      <p:grpSpPr>
        <a:xfrm>
          <a:off x="0" y="0"/>
          <a:ext cx="0" cy="0"/>
          <a:chOff x="0" y="0"/>
          <a:chExt cx="0" cy="0"/>
        </a:xfrm>
      </p:grpSpPr>
      <p:sp>
        <p:nvSpPr>
          <p:cNvPr id="359" name="Google Shape;359;p73"/>
          <p:cNvSpPr/>
          <p:nvPr/>
        </p:nvSpPr>
        <p:spPr>
          <a:xfrm>
            <a:off x="0" y="0"/>
            <a:ext cx="4572000" cy="5143500"/>
          </a:xfrm>
          <a:prstGeom prst="rect">
            <a:avLst/>
          </a:prstGeom>
          <a:solidFill>
            <a:srgbClr val="999999">
              <a:alpha val="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73"/>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361" name="Google Shape;361;p73"/>
          <p:cNvSpPr txBox="1"/>
          <p:nvPr>
            <p:ph idx="1" type="body"/>
          </p:nvPr>
        </p:nvSpPr>
        <p:spPr>
          <a:xfrm>
            <a:off x="5161963" y="390094"/>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62" name="Google Shape;362;p7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363" name="Google Shape;363;p73"/>
          <p:cNvGrpSpPr/>
          <p:nvPr/>
        </p:nvGrpSpPr>
        <p:grpSpPr>
          <a:xfrm>
            <a:off x="729961" y="990574"/>
            <a:ext cx="1359783" cy="45449"/>
            <a:chOff x="1063925" y="1155200"/>
            <a:chExt cx="10673333" cy="88200"/>
          </a:xfrm>
        </p:grpSpPr>
        <p:sp>
          <p:nvSpPr>
            <p:cNvPr id="364" name="Google Shape;364;p73"/>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73"/>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66" name="Google Shape;366;p73"/>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5">
  <p:cSld name="4_Taam slide layout_5">
    <p:spTree>
      <p:nvGrpSpPr>
        <p:cNvPr id="34" name="Shape 34"/>
        <p:cNvGrpSpPr/>
        <p:nvPr/>
      </p:nvGrpSpPr>
      <p:grpSpPr>
        <a:xfrm>
          <a:off x="0" y="0"/>
          <a:ext cx="0" cy="0"/>
          <a:chOff x="0" y="0"/>
          <a:chExt cx="0" cy="0"/>
        </a:xfrm>
      </p:grpSpPr>
      <p:sp>
        <p:nvSpPr>
          <p:cNvPr id="35" name="Google Shape;35;p36"/>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36"/>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37" name="Google Shape;37;p36"/>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38" name="Google Shape;38;p36"/>
          <p:cNvSpPr txBox="1"/>
          <p:nvPr>
            <p:ph type="title"/>
          </p:nvPr>
        </p:nvSpPr>
        <p:spPr>
          <a:xfrm>
            <a:off x="2201813" y="1792031"/>
            <a:ext cx="4712100" cy="976200"/>
          </a:xfrm>
          <a:prstGeom prst="rect">
            <a:avLst/>
          </a:prstGeom>
          <a:noFill/>
          <a:ln cap="flat" cmpd="sng" w="38100">
            <a:solidFill>
              <a:srgbClr val="1AC5D8"/>
            </a:solidFill>
            <a:prstDash val="solid"/>
            <a:round/>
            <a:headEnd len="sm" w="sm" type="none"/>
            <a:tailEnd len="sm" w="sm" type="none"/>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2600"/>
              <a:buFont typeface="Arial"/>
              <a:buNone/>
              <a:defRPr b="0" i="0" sz="2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367" name="Shape 367"/>
        <p:cNvGrpSpPr/>
        <p:nvPr/>
      </p:nvGrpSpPr>
      <p:grpSpPr>
        <a:xfrm>
          <a:off x="0" y="0"/>
          <a:ext cx="0" cy="0"/>
          <a:chOff x="0" y="0"/>
          <a:chExt cx="0" cy="0"/>
        </a:xfrm>
      </p:grpSpPr>
      <p:sp>
        <p:nvSpPr>
          <p:cNvPr id="368" name="Google Shape;368;p74"/>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74"/>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370" name="Google Shape;370;p74"/>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371" name="Google Shape;371;p74"/>
          <p:cNvSpPr txBox="1"/>
          <p:nvPr>
            <p:ph type="title"/>
          </p:nvPr>
        </p:nvSpPr>
        <p:spPr>
          <a:xfrm>
            <a:off x="227138" y="423975"/>
            <a:ext cx="8689800" cy="438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100"/>
              <a:buFont typeface="Calibri"/>
              <a:buNone/>
              <a:defRPr b="0" i="0" sz="21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3">
  <p:cSld name="4_Taam slide layout_3">
    <p:spTree>
      <p:nvGrpSpPr>
        <p:cNvPr id="372" name="Shape 372"/>
        <p:cNvGrpSpPr/>
        <p:nvPr/>
      </p:nvGrpSpPr>
      <p:grpSpPr>
        <a:xfrm>
          <a:off x="0" y="0"/>
          <a:ext cx="0" cy="0"/>
          <a:chOff x="0" y="0"/>
          <a:chExt cx="0" cy="0"/>
        </a:xfrm>
      </p:grpSpPr>
      <p:sp>
        <p:nvSpPr>
          <p:cNvPr id="373" name="Google Shape;373;p75"/>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75"/>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375" name="Google Shape;375;p75"/>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376" name="Google Shape;376;p75"/>
          <p:cNvSpPr txBox="1"/>
          <p:nvPr>
            <p:ph type="title"/>
          </p:nvPr>
        </p:nvSpPr>
        <p:spPr>
          <a:xfrm>
            <a:off x="227138" y="423975"/>
            <a:ext cx="8689800" cy="438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100"/>
              <a:buFont typeface="Calibri"/>
              <a:buNone/>
              <a:defRPr b="0" i="0" sz="21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4">
  <p:cSld name="4_Taam slide layout_4">
    <p:spTree>
      <p:nvGrpSpPr>
        <p:cNvPr id="377" name="Shape 377"/>
        <p:cNvGrpSpPr/>
        <p:nvPr/>
      </p:nvGrpSpPr>
      <p:grpSpPr>
        <a:xfrm>
          <a:off x="0" y="0"/>
          <a:ext cx="0" cy="0"/>
          <a:chOff x="0" y="0"/>
          <a:chExt cx="0" cy="0"/>
        </a:xfrm>
      </p:grpSpPr>
      <p:sp>
        <p:nvSpPr>
          <p:cNvPr id="378" name="Google Shape;378;p76"/>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76"/>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380" name="Google Shape;380;p76"/>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381" name="Google Shape;381;p76"/>
          <p:cNvSpPr txBox="1"/>
          <p:nvPr>
            <p:ph type="title"/>
          </p:nvPr>
        </p:nvSpPr>
        <p:spPr>
          <a:xfrm>
            <a:off x="227138" y="423975"/>
            <a:ext cx="8689800" cy="438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100"/>
              <a:buFont typeface="Calibri"/>
              <a:buNone/>
              <a:defRPr b="0" i="0" sz="21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chemeClr val="dk2"/>
        </a:solidFill>
      </p:bgPr>
    </p:bg>
    <p:spTree>
      <p:nvGrpSpPr>
        <p:cNvPr id="382" name="Shape 382"/>
        <p:cNvGrpSpPr/>
        <p:nvPr/>
      </p:nvGrpSpPr>
      <p:grpSpPr>
        <a:xfrm>
          <a:off x="0" y="0"/>
          <a:ext cx="0" cy="0"/>
          <a:chOff x="0" y="0"/>
          <a:chExt cx="0" cy="0"/>
        </a:xfrm>
      </p:grpSpPr>
      <p:sp>
        <p:nvSpPr>
          <p:cNvPr id="383" name="Google Shape;383;p77"/>
          <p:cNvSpPr/>
          <p:nvPr/>
        </p:nvSpPr>
        <p:spPr>
          <a:xfrm>
            <a:off x="6446736" y="1486014"/>
            <a:ext cx="2697264" cy="3657488"/>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Quattrocento Sans"/>
              <a:ea typeface="Quattrocento Sans"/>
              <a:cs typeface="Quattrocento Sans"/>
              <a:sym typeface="Quattrocento Sans"/>
            </a:endParaRPr>
          </a:p>
        </p:txBody>
      </p:sp>
      <p:sp>
        <p:nvSpPr>
          <p:cNvPr id="384" name="Google Shape;384;p77"/>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85" name="Google Shape;385;p77"/>
          <p:cNvSpPr txBox="1"/>
          <p:nvPr>
            <p:ph type="ctrTitle"/>
          </p:nvPr>
        </p:nvSpPr>
        <p:spPr>
          <a:xfrm>
            <a:off x="685800" y="2250563"/>
            <a:ext cx="7772400" cy="5805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1"/>
              </a:buClr>
              <a:buSzPts val="3600"/>
              <a:buFont typeface="Quattrocento Sans"/>
              <a:buChar char="●"/>
              <a:defRPr b="0"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386" name="Shape 386"/>
        <p:cNvGrpSpPr/>
        <p:nvPr/>
      </p:nvGrpSpPr>
      <p:grpSpPr>
        <a:xfrm>
          <a:off x="0" y="0"/>
          <a:ext cx="0" cy="0"/>
          <a:chOff x="0" y="0"/>
          <a:chExt cx="0" cy="0"/>
        </a:xfrm>
      </p:grpSpPr>
      <p:sp>
        <p:nvSpPr>
          <p:cNvPr id="387" name="Google Shape;387;p78"/>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8" name="Google Shape;388;p78"/>
          <p:cNvGrpSpPr/>
          <p:nvPr/>
        </p:nvGrpSpPr>
        <p:grpSpPr>
          <a:xfrm>
            <a:off x="830392" y="1191256"/>
            <a:ext cx="745763" cy="45826"/>
            <a:chOff x="4580561" y="2589004"/>
            <a:chExt cx="1064464" cy="25200"/>
          </a:xfrm>
        </p:grpSpPr>
        <p:sp>
          <p:nvSpPr>
            <p:cNvPr id="389" name="Google Shape;389;p7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7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91" name="Google Shape;391;p78"/>
          <p:cNvSpPr txBox="1"/>
          <p:nvPr>
            <p:ph type="ctrTitle"/>
          </p:nvPr>
        </p:nvSpPr>
        <p:spPr>
          <a:xfrm>
            <a:off x="729450" y="1322450"/>
            <a:ext cx="7688100" cy="1664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4200"/>
              <a:buFont typeface="Arial"/>
              <a:buChar char="●"/>
              <a:defRPr b="0" i="0" sz="4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4200"/>
              <a:buFont typeface="Arial"/>
              <a:buChar char="○"/>
              <a:defRPr b="0" i="0" sz="4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4200"/>
              <a:buFont typeface="Arial"/>
              <a:buChar char="■"/>
              <a:defRPr b="0" i="0" sz="4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4200"/>
              <a:buFont typeface="Arial"/>
              <a:buChar char="●"/>
              <a:defRPr b="0" i="0" sz="4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4200"/>
              <a:buFont typeface="Arial"/>
              <a:buChar char="○"/>
              <a:defRPr b="0" i="0" sz="4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4200"/>
              <a:buFont typeface="Arial"/>
              <a:buChar char="■"/>
              <a:defRPr b="0" i="0" sz="4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4200"/>
              <a:buFont typeface="Arial"/>
              <a:buChar char="●"/>
              <a:defRPr b="0" i="0" sz="4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4200"/>
              <a:buFont typeface="Arial"/>
              <a:buChar char="○"/>
              <a:defRPr b="0" i="0" sz="4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4200"/>
              <a:buFont typeface="Arial"/>
              <a:buChar char="■"/>
              <a:defRPr b="0" i="0" sz="4200" u="none" cap="none" strike="noStrike">
                <a:solidFill>
                  <a:schemeClr val="dk2"/>
                </a:solidFill>
                <a:latin typeface="Arial"/>
                <a:ea typeface="Arial"/>
                <a:cs typeface="Arial"/>
                <a:sym typeface="Arial"/>
              </a:defRPr>
            </a:lvl9pPr>
          </a:lstStyle>
          <a:p/>
        </p:txBody>
      </p:sp>
      <p:sp>
        <p:nvSpPr>
          <p:cNvPr id="392" name="Google Shape;392;p78"/>
          <p:cNvSpPr txBox="1"/>
          <p:nvPr>
            <p:ph idx="1" type="subTitle"/>
          </p:nvPr>
        </p:nvSpPr>
        <p:spPr>
          <a:xfrm>
            <a:off x="729627" y="3172900"/>
            <a:ext cx="7688100" cy="541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93" name="Google Shape;393;p7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94" name="Shape 394"/>
        <p:cNvGrpSpPr/>
        <p:nvPr/>
      </p:nvGrpSpPr>
      <p:grpSpPr>
        <a:xfrm>
          <a:off x="0" y="0"/>
          <a:ext cx="0" cy="0"/>
          <a:chOff x="0" y="0"/>
          <a:chExt cx="0" cy="0"/>
        </a:xfrm>
      </p:grpSpPr>
      <p:sp>
        <p:nvSpPr>
          <p:cNvPr id="395" name="Google Shape;395;p7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96" name="Google Shape;396;p79"/>
          <p:cNvGrpSpPr/>
          <p:nvPr/>
        </p:nvGrpSpPr>
        <p:grpSpPr>
          <a:xfrm>
            <a:off x="830392" y="1191256"/>
            <a:ext cx="745763" cy="45826"/>
            <a:chOff x="4580561" y="2589004"/>
            <a:chExt cx="1064464" cy="25200"/>
          </a:xfrm>
        </p:grpSpPr>
        <p:sp>
          <p:nvSpPr>
            <p:cNvPr id="397" name="Google Shape;397;p7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7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99" name="Google Shape;399;p79"/>
          <p:cNvSpPr txBox="1"/>
          <p:nvPr>
            <p:ph type="title"/>
          </p:nvPr>
        </p:nvSpPr>
        <p:spPr>
          <a:xfrm>
            <a:off x="729450" y="1318650"/>
            <a:ext cx="7688700" cy="535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400" name="Google Shape;400;p79"/>
          <p:cNvSpPr txBox="1"/>
          <p:nvPr>
            <p:ph idx="1" type="body"/>
          </p:nvPr>
        </p:nvSpPr>
        <p:spPr>
          <a:xfrm>
            <a:off x="729450" y="2078875"/>
            <a:ext cx="7688700" cy="22611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401" name="Google Shape;401;p7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402" name="Shape 402"/>
        <p:cNvGrpSpPr/>
        <p:nvPr/>
      </p:nvGrpSpPr>
      <p:grpSpPr>
        <a:xfrm>
          <a:off x="0" y="0"/>
          <a:ext cx="0" cy="0"/>
          <a:chOff x="0" y="0"/>
          <a:chExt cx="0" cy="0"/>
        </a:xfrm>
      </p:grpSpPr>
      <p:grpSp>
        <p:nvGrpSpPr>
          <p:cNvPr id="403" name="Google Shape;403;p80"/>
          <p:cNvGrpSpPr/>
          <p:nvPr/>
        </p:nvGrpSpPr>
        <p:grpSpPr>
          <a:xfrm>
            <a:off x="830392" y="1191256"/>
            <a:ext cx="745763" cy="45826"/>
            <a:chOff x="4580561" y="2589004"/>
            <a:chExt cx="1064464" cy="25200"/>
          </a:xfrm>
        </p:grpSpPr>
        <p:sp>
          <p:nvSpPr>
            <p:cNvPr id="404" name="Google Shape;404;p8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8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6" name="Google Shape;406;p80"/>
          <p:cNvSpPr txBox="1"/>
          <p:nvPr>
            <p:ph type="title"/>
          </p:nvPr>
        </p:nvSpPr>
        <p:spPr>
          <a:xfrm>
            <a:off x="729450" y="1322450"/>
            <a:ext cx="7688400" cy="15186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9pPr>
          </a:lstStyle>
          <a:p/>
        </p:txBody>
      </p:sp>
      <p:sp>
        <p:nvSpPr>
          <p:cNvPr id="407" name="Google Shape;407;p8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_2">
  <p:cSld name="MAIN_POINT_2">
    <p:bg>
      <p:bgPr>
        <a:solidFill>
          <a:schemeClr val="accent3"/>
        </a:solidFill>
      </p:bgPr>
    </p:bg>
    <p:spTree>
      <p:nvGrpSpPr>
        <p:cNvPr id="408" name="Shape 408"/>
        <p:cNvGrpSpPr/>
        <p:nvPr/>
      </p:nvGrpSpPr>
      <p:grpSpPr>
        <a:xfrm>
          <a:off x="0" y="0"/>
          <a:ext cx="0" cy="0"/>
          <a:chOff x="0" y="0"/>
          <a:chExt cx="0" cy="0"/>
        </a:xfrm>
      </p:grpSpPr>
      <p:grpSp>
        <p:nvGrpSpPr>
          <p:cNvPr id="409" name="Google Shape;409;p81"/>
          <p:cNvGrpSpPr/>
          <p:nvPr/>
        </p:nvGrpSpPr>
        <p:grpSpPr>
          <a:xfrm>
            <a:off x="830392" y="4169130"/>
            <a:ext cx="745763" cy="45826"/>
            <a:chOff x="4580561" y="2589004"/>
            <a:chExt cx="1064464" cy="25200"/>
          </a:xfrm>
        </p:grpSpPr>
        <p:sp>
          <p:nvSpPr>
            <p:cNvPr id="410" name="Google Shape;410;p8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8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2" name="Google Shape;412;p81"/>
          <p:cNvSpPr txBox="1"/>
          <p:nvPr>
            <p:ph type="title"/>
          </p:nvPr>
        </p:nvSpPr>
        <p:spPr>
          <a:xfrm>
            <a:off x="729450" y="864300"/>
            <a:ext cx="7021200" cy="2985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9pPr>
          </a:lstStyle>
          <a:p/>
        </p:txBody>
      </p:sp>
      <p:sp>
        <p:nvSpPr>
          <p:cNvPr id="413" name="Google Shape;413;p8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_1">
  <p:cSld name="TITLE_ONLY_1">
    <p:spTree>
      <p:nvGrpSpPr>
        <p:cNvPr id="414" name="Shape 414"/>
        <p:cNvGrpSpPr/>
        <p:nvPr/>
      </p:nvGrpSpPr>
      <p:grpSpPr>
        <a:xfrm>
          <a:off x="0" y="0"/>
          <a:ext cx="0" cy="0"/>
          <a:chOff x="0" y="0"/>
          <a:chExt cx="0" cy="0"/>
        </a:xfrm>
      </p:grpSpPr>
      <p:sp>
        <p:nvSpPr>
          <p:cNvPr id="415" name="Google Shape;415;p82"/>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6" name="Google Shape;416;p82"/>
          <p:cNvGrpSpPr/>
          <p:nvPr/>
        </p:nvGrpSpPr>
        <p:grpSpPr>
          <a:xfrm>
            <a:off x="830392" y="1191256"/>
            <a:ext cx="745763" cy="45826"/>
            <a:chOff x="4580561" y="2589004"/>
            <a:chExt cx="1064464" cy="25200"/>
          </a:xfrm>
        </p:grpSpPr>
        <p:sp>
          <p:nvSpPr>
            <p:cNvPr id="417" name="Google Shape;417;p8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8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9" name="Google Shape;419;p82"/>
          <p:cNvSpPr txBox="1"/>
          <p:nvPr>
            <p:ph type="title"/>
          </p:nvPr>
        </p:nvSpPr>
        <p:spPr>
          <a:xfrm>
            <a:off x="729450" y="1318650"/>
            <a:ext cx="7688400" cy="535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420" name="Google Shape;420;p8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21" name="Shape 421"/>
        <p:cNvGrpSpPr/>
        <p:nvPr/>
      </p:nvGrpSpPr>
      <p:grpSpPr>
        <a:xfrm>
          <a:off x="0" y="0"/>
          <a:ext cx="0" cy="0"/>
          <a:chOff x="0" y="0"/>
          <a:chExt cx="0" cy="0"/>
        </a:xfrm>
      </p:grpSpPr>
      <p:sp>
        <p:nvSpPr>
          <p:cNvPr id="422" name="Google Shape;422;p8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3" name="Google Shape;423;p83"/>
          <p:cNvGrpSpPr/>
          <p:nvPr/>
        </p:nvGrpSpPr>
        <p:grpSpPr>
          <a:xfrm>
            <a:off x="830392" y="1191256"/>
            <a:ext cx="745763" cy="45826"/>
            <a:chOff x="4580561" y="2589004"/>
            <a:chExt cx="1064464" cy="25200"/>
          </a:xfrm>
        </p:grpSpPr>
        <p:sp>
          <p:nvSpPr>
            <p:cNvPr id="424" name="Google Shape;424;p8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8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6" name="Google Shape;426;p83"/>
          <p:cNvSpPr txBox="1"/>
          <p:nvPr>
            <p:ph type="title"/>
          </p:nvPr>
        </p:nvSpPr>
        <p:spPr>
          <a:xfrm>
            <a:off x="729450" y="1318650"/>
            <a:ext cx="7688400" cy="535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427" name="Google Shape;427;p83"/>
          <p:cNvSpPr txBox="1"/>
          <p:nvPr>
            <p:ph idx="1" type="body"/>
          </p:nvPr>
        </p:nvSpPr>
        <p:spPr>
          <a:xfrm>
            <a:off x="729325" y="2078875"/>
            <a:ext cx="3774300" cy="22611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428" name="Google Shape;428;p83"/>
          <p:cNvSpPr txBox="1"/>
          <p:nvPr>
            <p:ph idx="2" type="body"/>
          </p:nvPr>
        </p:nvSpPr>
        <p:spPr>
          <a:xfrm>
            <a:off x="4643604" y="2078875"/>
            <a:ext cx="3774300" cy="22611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429" name="Google Shape;429;p8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2">
  <p:cSld name="4_Taam slide layout_2">
    <p:spTree>
      <p:nvGrpSpPr>
        <p:cNvPr id="39" name="Shape 39"/>
        <p:cNvGrpSpPr/>
        <p:nvPr/>
      </p:nvGrpSpPr>
      <p:grpSpPr>
        <a:xfrm>
          <a:off x="0" y="0"/>
          <a:ext cx="0" cy="0"/>
          <a:chOff x="0" y="0"/>
          <a:chExt cx="0" cy="0"/>
        </a:xfrm>
      </p:grpSpPr>
      <p:sp>
        <p:nvSpPr>
          <p:cNvPr id="40" name="Google Shape;40;p37"/>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37"/>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42" name="Google Shape;42;p37"/>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43" name="Google Shape;43;p37"/>
          <p:cNvSpPr txBox="1"/>
          <p:nvPr>
            <p:ph type="title"/>
          </p:nvPr>
        </p:nvSpPr>
        <p:spPr>
          <a:xfrm>
            <a:off x="227138" y="423975"/>
            <a:ext cx="8689800" cy="438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100"/>
              <a:buFont typeface="Calibri"/>
              <a:buNone/>
              <a:defRPr b="0" i="0" sz="21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431" name="Shape 431"/>
        <p:cNvGrpSpPr/>
        <p:nvPr/>
      </p:nvGrpSpPr>
      <p:grpSpPr>
        <a:xfrm>
          <a:off x="0" y="0"/>
          <a:ext cx="0" cy="0"/>
          <a:chOff x="0" y="0"/>
          <a:chExt cx="0" cy="0"/>
        </a:xfrm>
      </p:grpSpPr>
      <p:sp>
        <p:nvSpPr>
          <p:cNvPr id="432" name="Google Shape;432;p35"/>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35"/>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434" name="Google Shape;434;p35"/>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435" name="Google Shape;435;p35"/>
          <p:cNvSpPr txBox="1"/>
          <p:nvPr>
            <p:ph type="title"/>
          </p:nvPr>
        </p:nvSpPr>
        <p:spPr>
          <a:xfrm>
            <a:off x="227138" y="123244"/>
            <a:ext cx="8689800" cy="438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100"/>
              <a:buFont typeface="Calibri"/>
              <a:buNone/>
              <a:defRPr b="0" i="0" sz="21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436" name="Shape 436"/>
        <p:cNvGrpSpPr/>
        <p:nvPr/>
      </p:nvGrpSpPr>
      <p:grpSpPr>
        <a:xfrm>
          <a:off x="0" y="0"/>
          <a:ext cx="0" cy="0"/>
          <a:chOff x="0" y="0"/>
          <a:chExt cx="0" cy="0"/>
        </a:xfrm>
      </p:grpSpPr>
      <p:sp>
        <p:nvSpPr>
          <p:cNvPr id="437" name="Google Shape;437;p84"/>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84"/>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39" name="Google Shape;439;p84"/>
          <p:cNvGrpSpPr/>
          <p:nvPr/>
        </p:nvGrpSpPr>
        <p:grpSpPr>
          <a:xfrm>
            <a:off x="5154561" y="925484"/>
            <a:ext cx="3544156" cy="3292877"/>
            <a:chOff x="6504842" y="1222650"/>
            <a:chExt cx="5055858" cy="4697400"/>
          </a:xfrm>
        </p:grpSpPr>
        <p:pic>
          <p:nvPicPr>
            <p:cNvPr id="440" name="Google Shape;440;p84"/>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441" name="Google Shape;441;p84"/>
            <p:cNvPicPr preferRelativeResize="0"/>
            <p:nvPr/>
          </p:nvPicPr>
          <p:blipFill rotWithShape="1">
            <a:blip r:embed="rId3">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442" name="Google Shape;442;p84"/>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443" name="Google Shape;443;p84"/>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444" name="Google Shape;444;p84"/>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445" name="Google Shape;445;p84"/>
          <p:cNvGrpSpPr/>
          <p:nvPr/>
        </p:nvGrpSpPr>
        <p:grpSpPr>
          <a:xfrm>
            <a:off x="428738" y="502762"/>
            <a:ext cx="2287369" cy="766425"/>
            <a:chOff x="495450" y="441750"/>
            <a:chExt cx="3049825" cy="1021900"/>
          </a:xfrm>
        </p:grpSpPr>
        <p:pic>
          <p:nvPicPr>
            <p:cNvPr id="446" name="Google Shape;446;p84"/>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447" name="Google Shape;447;p84"/>
            <p:cNvSpPr txBox="1"/>
            <p:nvPr/>
          </p:nvSpPr>
          <p:spPr>
            <a:xfrm>
              <a:off x="528775" y="1094350"/>
              <a:ext cx="3016500" cy="369300"/>
            </a:xfrm>
            <a:prstGeom prst="rect">
              <a:avLst/>
            </a:prstGeom>
            <a:noFill/>
            <a:ln>
              <a:noFill/>
            </a:ln>
          </p:spPr>
          <p:txBody>
            <a:bodyPr anchorCtr="0" anchor="t" bIns="68575" lIns="68575" spcFirstLastPara="1" rIns="68575" wrap="square" tIns="68575">
              <a:spAutoFit/>
            </a:bodyPr>
            <a:lstStyle/>
            <a:p>
              <a:pPr indent="0" lvl="0" marL="0" marR="0" rtl="0" algn="l">
                <a:lnSpc>
                  <a:spcPct val="129920"/>
                </a:lnSpc>
                <a:spcBef>
                  <a:spcPts val="1400"/>
                </a:spcBef>
                <a:spcAft>
                  <a:spcPts val="300"/>
                </a:spcAft>
                <a:buClr>
                  <a:srgbClr val="000000"/>
                </a:buClr>
                <a:buSzPts val="900"/>
                <a:buFont typeface="Arial"/>
                <a:buNone/>
              </a:pPr>
              <a:r>
                <a:rPr b="0" i="0" lang="en" sz="9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900" u="none" cap="none" strike="noStrike">
                <a:solidFill>
                  <a:srgbClr val="000000"/>
                </a:solidFill>
                <a:highlight>
                  <a:srgbClr val="FFFFFF"/>
                </a:highlight>
                <a:latin typeface="Lato Light"/>
                <a:ea typeface="Lato Light"/>
                <a:cs typeface="Lato Light"/>
                <a:sym typeface="Lato Light"/>
              </a:endParaRPr>
            </a:p>
          </p:txBody>
        </p:sp>
      </p:grpSp>
      <p:cxnSp>
        <p:nvCxnSpPr>
          <p:cNvPr id="448" name="Google Shape;448;p84"/>
          <p:cNvCxnSpPr/>
          <p:nvPr/>
        </p:nvCxnSpPr>
        <p:spPr>
          <a:xfrm>
            <a:off x="549675" y="3426825"/>
            <a:ext cx="1309500" cy="0"/>
          </a:xfrm>
          <a:prstGeom prst="straightConnector1">
            <a:avLst/>
          </a:prstGeom>
          <a:noFill/>
          <a:ln cap="flat" cmpd="sng" w="28575">
            <a:solidFill>
              <a:srgbClr val="1AC5D8"/>
            </a:solidFill>
            <a:prstDash val="solid"/>
            <a:round/>
            <a:headEnd len="sm" w="sm" type="none"/>
            <a:tailEnd len="sm" w="sm" type="none"/>
          </a:ln>
        </p:spPr>
      </p:cxnSp>
      <p:sp>
        <p:nvSpPr>
          <p:cNvPr id="449" name="Google Shape;449;p84"/>
          <p:cNvSpPr txBox="1"/>
          <p:nvPr>
            <p:ph type="title"/>
          </p:nvPr>
        </p:nvSpPr>
        <p:spPr>
          <a:xfrm>
            <a:off x="549675" y="2035425"/>
            <a:ext cx="3731700" cy="11559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50" name="Google Shape;450;p84"/>
          <p:cNvSpPr txBox="1"/>
          <p:nvPr>
            <p:ph idx="1" type="subTitle"/>
          </p:nvPr>
        </p:nvSpPr>
        <p:spPr>
          <a:xfrm>
            <a:off x="549675" y="3653700"/>
            <a:ext cx="3731700" cy="417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1500"/>
              <a:buFont typeface="Calibri"/>
              <a:buNone/>
              <a:defRPr b="0" i="0" sz="15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451" name="Shape 451"/>
        <p:cNvGrpSpPr/>
        <p:nvPr/>
      </p:nvGrpSpPr>
      <p:grpSpPr>
        <a:xfrm>
          <a:off x="0" y="0"/>
          <a:ext cx="0" cy="0"/>
          <a:chOff x="0" y="0"/>
          <a:chExt cx="0" cy="0"/>
        </a:xfrm>
      </p:grpSpPr>
      <p:grpSp>
        <p:nvGrpSpPr>
          <p:cNvPr id="452" name="Google Shape;452;p85"/>
          <p:cNvGrpSpPr/>
          <p:nvPr/>
        </p:nvGrpSpPr>
        <p:grpSpPr>
          <a:xfrm>
            <a:off x="0" y="0"/>
            <a:ext cx="9149456" cy="5143500"/>
            <a:chOff x="0" y="0"/>
            <a:chExt cx="12199275" cy="6857999"/>
          </a:xfrm>
        </p:grpSpPr>
        <p:sp>
          <p:nvSpPr>
            <p:cNvPr id="453" name="Google Shape;453;p85"/>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4" name="Google Shape;454;p85"/>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455" name="Google Shape;455;p85"/>
            <p:cNvSpPr txBox="1"/>
            <p:nvPr/>
          </p:nvSpPr>
          <p:spPr>
            <a:xfrm>
              <a:off x="38000" y="1114425"/>
              <a:ext cx="5889600" cy="1108200"/>
            </a:xfrm>
            <a:prstGeom prst="rect">
              <a:avLst/>
            </a:prstGeom>
            <a:noFill/>
            <a:ln>
              <a:noFill/>
            </a:ln>
            <a:effectLst>
              <a:outerShdw blurRad="57150" rotWithShape="0" algn="bl" dir="5400000" dist="19050">
                <a:srgbClr val="000000">
                  <a:alpha val="49803"/>
                </a:srgbClr>
              </a:outerShdw>
            </a:effectLst>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500"/>
                <a:buFont typeface="Arial"/>
                <a:buNone/>
              </a:pPr>
              <a:r>
                <a:rPr b="1" i="0" lang="en" sz="4500" u="none" cap="none" strike="noStrike">
                  <a:solidFill>
                    <a:srgbClr val="FFFFFF"/>
                  </a:solidFill>
                  <a:latin typeface="Arial"/>
                  <a:ea typeface="Arial"/>
                  <a:cs typeface="Arial"/>
                  <a:sym typeface="Arial"/>
                </a:rPr>
                <a:t>Agenda</a:t>
              </a:r>
              <a:endParaRPr b="1" i="0" sz="45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456" name="Shape 456"/>
        <p:cNvGrpSpPr/>
        <p:nvPr/>
      </p:nvGrpSpPr>
      <p:grpSpPr>
        <a:xfrm>
          <a:off x="0" y="0"/>
          <a:ext cx="0" cy="0"/>
          <a:chOff x="0" y="0"/>
          <a:chExt cx="0" cy="0"/>
        </a:xfrm>
      </p:grpSpPr>
      <p:grpSp>
        <p:nvGrpSpPr>
          <p:cNvPr id="457" name="Google Shape;457;p86"/>
          <p:cNvGrpSpPr/>
          <p:nvPr/>
        </p:nvGrpSpPr>
        <p:grpSpPr>
          <a:xfrm>
            <a:off x="0" y="-112"/>
            <a:ext cx="199939" cy="5143416"/>
            <a:chOff x="-7" y="0"/>
            <a:chExt cx="254407" cy="6578100"/>
          </a:xfrm>
        </p:grpSpPr>
        <p:sp>
          <p:nvSpPr>
            <p:cNvPr id="458" name="Google Shape;458;p86"/>
            <p:cNvSpPr/>
            <p:nvPr/>
          </p:nvSpPr>
          <p:spPr>
            <a:xfrm flipH="1" rot="5400000">
              <a:off x="-969157" y="969150"/>
              <a:ext cx="2192700" cy="2544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59" name="Google Shape;459;p86"/>
            <p:cNvSpPr/>
            <p:nvPr/>
          </p:nvSpPr>
          <p:spPr>
            <a:xfrm flipH="1" rot="5400000">
              <a:off x="-969150" y="3161850"/>
              <a:ext cx="2192700" cy="2544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0" name="Google Shape;460;p86"/>
            <p:cNvSpPr/>
            <p:nvPr/>
          </p:nvSpPr>
          <p:spPr>
            <a:xfrm flipH="1" rot="5400000">
              <a:off x="-969150" y="5354550"/>
              <a:ext cx="2192700" cy="254400"/>
            </a:xfrm>
            <a:prstGeom prst="rect">
              <a:avLst/>
            </a:prstGeom>
            <a:solidFill>
              <a:srgbClr val="EBE0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pic>
        <p:nvPicPr>
          <p:cNvPr id="461" name="Google Shape;461;p86"/>
          <p:cNvPicPr preferRelativeResize="0"/>
          <p:nvPr/>
        </p:nvPicPr>
        <p:blipFill rotWithShape="1">
          <a:blip r:embed="rId2">
            <a:alphaModFix/>
          </a:blip>
          <a:srcRect b="0" l="0" r="0" t="0"/>
          <a:stretch/>
        </p:blipFill>
        <p:spPr>
          <a:xfrm>
            <a:off x="7947862" y="68194"/>
            <a:ext cx="1123820" cy="301256"/>
          </a:xfrm>
          <a:prstGeom prst="rect">
            <a:avLst/>
          </a:prstGeom>
          <a:noFill/>
          <a:ln>
            <a:noFill/>
          </a:ln>
        </p:spPr>
      </p:pic>
      <p:sp>
        <p:nvSpPr>
          <p:cNvPr id="462" name="Google Shape;462;p86"/>
          <p:cNvSpPr txBox="1"/>
          <p:nvPr>
            <p:ph type="title"/>
          </p:nvPr>
        </p:nvSpPr>
        <p:spPr>
          <a:xfrm>
            <a:off x="2201813" y="1792031"/>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2700"/>
              <a:buFont typeface="Calibri"/>
              <a:buNone/>
              <a:defRPr b="0" i="0" sz="27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700"/>
              <a:buFont typeface="Calibri"/>
              <a:buNone/>
              <a:defRPr b="0" i="0" sz="2700" u="none" cap="none" strike="noStrike">
                <a:solidFill>
                  <a:srgbClr val="000000"/>
                </a:solidFill>
                <a:latin typeface="Calibri"/>
                <a:ea typeface="Calibri"/>
                <a:cs typeface="Calibri"/>
                <a:sym typeface="Calibri"/>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463" name="Shape 463"/>
        <p:cNvGrpSpPr/>
        <p:nvPr/>
      </p:nvGrpSpPr>
      <p:grpSpPr>
        <a:xfrm>
          <a:off x="0" y="0"/>
          <a:ext cx="0" cy="0"/>
          <a:chOff x="0" y="0"/>
          <a:chExt cx="0" cy="0"/>
        </a:xfrm>
      </p:grpSpPr>
      <p:sp>
        <p:nvSpPr>
          <p:cNvPr id="464" name="Google Shape;464;p87"/>
          <p:cNvSpPr txBox="1"/>
          <p:nvPr>
            <p:ph type="title"/>
          </p:nvPr>
        </p:nvSpPr>
        <p:spPr>
          <a:xfrm>
            <a:off x="2319703" y="1691025"/>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lt1"/>
              </a:buClr>
              <a:buSzPts val="2600"/>
              <a:buFont typeface="Arial"/>
              <a:buNone/>
              <a:defRPr b="0" i="0" sz="2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cxnSp>
        <p:nvCxnSpPr>
          <p:cNvPr id="465" name="Google Shape;465;p87"/>
          <p:cNvCxnSpPr/>
          <p:nvPr/>
        </p:nvCxnSpPr>
        <p:spPr>
          <a:xfrm>
            <a:off x="1503450" y="1759913"/>
            <a:ext cx="6137100" cy="0"/>
          </a:xfrm>
          <a:prstGeom prst="straightConnector1">
            <a:avLst/>
          </a:prstGeom>
          <a:noFill/>
          <a:ln cap="flat" cmpd="sng" w="38100">
            <a:solidFill>
              <a:schemeClr val="lt1"/>
            </a:solidFill>
            <a:prstDash val="solid"/>
            <a:round/>
            <a:headEnd len="med" w="med" type="oval"/>
            <a:tailEnd len="med" w="med" type="oval"/>
          </a:ln>
        </p:spPr>
      </p:cxnSp>
      <p:cxnSp>
        <p:nvCxnSpPr>
          <p:cNvPr id="466" name="Google Shape;466;p87"/>
          <p:cNvCxnSpPr/>
          <p:nvPr/>
        </p:nvCxnSpPr>
        <p:spPr>
          <a:xfrm>
            <a:off x="1503450" y="2676731"/>
            <a:ext cx="6137100" cy="0"/>
          </a:xfrm>
          <a:prstGeom prst="straightConnector1">
            <a:avLst/>
          </a:prstGeom>
          <a:noFill/>
          <a:ln cap="flat" cmpd="sng" w="38100">
            <a:solidFill>
              <a:schemeClr val="lt1"/>
            </a:solidFill>
            <a:prstDash val="solid"/>
            <a:round/>
            <a:headEnd len="med" w="med" type="oval"/>
            <a:tailEnd len="med" w="med" type="oval"/>
          </a:ln>
        </p:spPr>
      </p:cxnSp>
      <p:grpSp>
        <p:nvGrpSpPr>
          <p:cNvPr id="467" name="Google Shape;467;p87"/>
          <p:cNvGrpSpPr/>
          <p:nvPr/>
        </p:nvGrpSpPr>
        <p:grpSpPr>
          <a:xfrm>
            <a:off x="10124" y="4505625"/>
            <a:ext cx="9144700" cy="498150"/>
            <a:chOff x="-13500" y="6236050"/>
            <a:chExt cx="12219000" cy="664200"/>
          </a:xfrm>
        </p:grpSpPr>
        <p:sp>
          <p:nvSpPr>
            <p:cNvPr id="468" name="Google Shape;468;p87"/>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69" name="Google Shape;469;p87"/>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70" name="Google Shape;470;p87"/>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471" name="Shape 471"/>
        <p:cNvGrpSpPr/>
        <p:nvPr/>
      </p:nvGrpSpPr>
      <p:grpSpPr>
        <a:xfrm>
          <a:off x="0" y="0"/>
          <a:ext cx="0" cy="0"/>
          <a:chOff x="0" y="0"/>
          <a:chExt cx="0" cy="0"/>
        </a:xfrm>
      </p:grpSpPr>
      <p:cxnSp>
        <p:nvCxnSpPr>
          <p:cNvPr id="472" name="Google Shape;472;p88"/>
          <p:cNvCxnSpPr/>
          <p:nvPr/>
        </p:nvCxnSpPr>
        <p:spPr>
          <a:xfrm>
            <a:off x="2272050" y="1528763"/>
            <a:ext cx="4599900" cy="0"/>
          </a:xfrm>
          <a:prstGeom prst="straightConnector1">
            <a:avLst/>
          </a:prstGeom>
          <a:noFill/>
          <a:ln cap="flat" cmpd="sng" w="38100">
            <a:solidFill>
              <a:schemeClr val="lt1"/>
            </a:solidFill>
            <a:prstDash val="solid"/>
            <a:round/>
            <a:headEnd len="med" w="med" type="oval"/>
            <a:tailEnd len="med" w="med" type="oval"/>
          </a:ln>
        </p:spPr>
      </p:cxnSp>
      <p:cxnSp>
        <p:nvCxnSpPr>
          <p:cNvPr id="473" name="Google Shape;473;p88"/>
          <p:cNvCxnSpPr/>
          <p:nvPr/>
        </p:nvCxnSpPr>
        <p:spPr>
          <a:xfrm>
            <a:off x="2272050" y="2445581"/>
            <a:ext cx="4599900" cy="0"/>
          </a:xfrm>
          <a:prstGeom prst="straightConnector1">
            <a:avLst/>
          </a:prstGeom>
          <a:noFill/>
          <a:ln cap="flat" cmpd="sng" w="38100">
            <a:solidFill>
              <a:schemeClr val="lt1"/>
            </a:solidFill>
            <a:prstDash val="solid"/>
            <a:round/>
            <a:headEnd len="med" w="med" type="oval"/>
            <a:tailEnd len="med" w="med" type="oval"/>
          </a:ln>
        </p:spPr>
      </p:cxnSp>
      <p:grpSp>
        <p:nvGrpSpPr>
          <p:cNvPr id="474" name="Google Shape;474;p88"/>
          <p:cNvGrpSpPr/>
          <p:nvPr/>
        </p:nvGrpSpPr>
        <p:grpSpPr>
          <a:xfrm>
            <a:off x="10124" y="4505625"/>
            <a:ext cx="9144700" cy="498150"/>
            <a:chOff x="-13500" y="6236050"/>
            <a:chExt cx="12219000" cy="664200"/>
          </a:xfrm>
        </p:grpSpPr>
        <p:sp>
          <p:nvSpPr>
            <p:cNvPr id="475" name="Google Shape;475;p88"/>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76" name="Google Shape;476;p88"/>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77" name="Google Shape;477;p88"/>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478" name="Google Shape;478;p88"/>
          <p:cNvSpPr txBox="1"/>
          <p:nvPr/>
        </p:nvSpPr>
        <p:spPr>
          <a:xfrm>
            <a:off x="2322450" y="1542684"/>
            <a:ext cx="4499100" cy="8157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400"/>
              <a:buFont typeface="Arial"/>
              <a:buNone/>
            </a:pPr>
            <a:r>
              <a:rPr b="1" i="0" lang="en" sz="4400" u="none" cap="none" strike="noStrike">
                <a:solidFill>
                  <a:schemeClr val="lt1"/>
                </a:solidFill>
                <a:latin typeface="Calibri"/>
                <a:ea typeface="Calibri"/>
                <a:cs typeface="Calibri"/>
                <a:sym typeface="Calibri"/>
              </a:rPr>
              <a:t>Thank You!</a:t>
            </a:r>
            <a:endParaRPr b="1" i="0" sz="4400" u="none" cap="none" strike="noStrike">
              <a:solidFill>
                <a:schemeClr val="lt1"/>
              </a:solidFill>
              <a:latin typeface="Calibri"/>
              <a:ea typeface="Calibri"/>
              <a:cs typeface="Calibri"/>
              <a:sym typeface="Calibri"/>
            </a:endParaRPr>
          </a:p>
        </p:txBody>
      </p:sp>
      <p:sp>
        <p:nvSpPr>
          <p:cNvPr id="479" name="Google Shape;479;p88"/>
          <p:cNvSpPr txBox="1"/>
          <p:nvPr/>
        </p:nvSpPr>
        <p:spPr>
          <a:xfrm>
            <a:off x="2703937" y="2611050"/>
            <a:ext cx="3736200" cy="5694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alibri"/>
                <a:ea typeface="Calibri"/>
                <a:cs typeface="Calibri"/>
                <a:sym typeface="Calibri"/>
              </a:rPr>
              <a:t>For comments and feedbacks, please contact academy@b3networks.com</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480" name="Shape 480"/>
        <p:cNvGrpSpPr/>
        <p:nvPr/>
      </p:nvGrpSpPr>
      <p:grpSpPr>
        <a:xfrm>
          <a:off x="0" y="0"/>
          <a:ext cx="0" cy="0"/>
          <a:chOff x="0" y="0"/>
          <a:chExt cx="0" cy="0"/>
        </a:xfrm>
      </p:grpSpPr>
      <p:sp>
        <p:nvSpPr>
          <p:cNvPr id="481" name="Google Shape;481;p89"/>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2" name="Google Shape;482;p89"/>
          <p:cNvSpPr/>
          <p:nvPr/>
        </p:nvSpPr>
        <p:spPr>
          <a:xfrm>
            <a:off x="2308392" y="1021425"/>
            <a:ext cx="4475400" cy="2725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83" name="Google Shape;483;p89"/>
          <p:cNvSpPr/>
          <p:nvPr/>
        </p:nvSpPr>
        <p:spPr>
          <a:xfrm>
            <a:off x="3472875" y="785700"/>
            <a:ext cx="2146500" cy="4983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Calibri"/>
              <a:ea typeface="Calibri"/>
              <a:cs typeface="Calibri"/>
              <a:sym typeface="Calibri"/>
            </a:endParaRPr>
          </a:p>
        </p:txBody>
      </p:sp>
      <p:grpSp>
        <p:nvGrpSpPr>
          <p:cNvPr id="484" name="Google Shape;484;p89"/>
          <p:cNvGrpSpPr/>
          <p:nvPr/>
        </p:nvGrpSpPr>
        <p:grpSpPr>
          <a:xfrm>
            <a:off x="-10125" y="4505625"/>
            <a:ext cx="9164250" cy="498150"/>
            <a:chOff x="-13500" y="6236050"/>
            <a:chExt cx="12219000" cy="664200"/>
          </a:xfrm>
        </p:grpSpPr>
        <p:sp>
          <p:nvSpPr>
            <p:cNvPr id="485" name="Google Shape;485;p89"/>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86" name="Google Shape;486;p89"/>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87" name="Google Shape;487;p89"/>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488" name="Shape 488"/>
        <p:cNvGrpSpPr/>
        <p:nvPr/>
      </p:nvGrpSpPr>
      <p:grpSpPr>
        <a:xfrm>
          <a:off x="0" y="0"/>
          <a:ext cx="0" cy="0"/>
          <a:chOff x="0" y="0"/>
          <a:chExt cx="0" cy="0"/>
        </a:xfrm>
      </p:grpSpPr>
      <p:sp>
        <p:nvSpPr>
          <p:cNvPr id="489" name="Google Shape;489;p90"/>
          <p:cNvSpPr/>
          <p:nvPr/>
        </p:nvSpPr>
        <p:spPr>
          <a:xfrm>
            <a:off x="-9094" y="-18169"/>
            <a:ext cx="6624600" cy="29697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90"/>
          <p:cNvSpPr/>
          <p:nvPr/>
        </p:nvSpPr>
        <p:spPr>
          <a:xfrm>
            <a:off x="6724725" y="-18169"/>
            <a:ext cx="2428800" cy="29697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90"/>
          <p:cNvSpPr/>
          <p:nvPr/>
        </p:nvSpPr>
        <p:spPr>
          <a:xfrm>
            <a:off x="-9094" y="3074128"/>
            <a:ext cx="20355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90"/>
          <p:cNvSpPr/>
          <p:nvPr/>
        </p:nvSpPr>
        <p:spPr>
          <a:xfrm>
            <a:off x="2126456" y="3069751"/>
            <a:ext cx="44892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90"/>
          <p:cNvSpPr/>
          <p:nvPr/>
        </p:nvSpPr>
        <p:spPr>
          <a:xfrm>
            <a:off x="6715050" y="3069638"/>
            <a:ext cx="24390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4" name="Google Shape;494;p90"/>
          <p:cNvGrpSpPr/>
          <p:nvPr/>
        </p:nvGrpSpPr>
        <p:grpSpPr>
          <a:xfrm>
            <a:off x="-10125" y="4677038"/>
            <a:ext cx="9164250" cy="498150"/>
            <a:chOff x="-13500" y="6236050"/>
            <a:chExt cx="12219000" cy="664200"/>
          </a:xfrm>
        </p:grpSpPr>
        <p:sp>
          <p:nvSpPr>
            <p:cNvPr id="495" name="Google Shape;495;p90"/>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96" name="Google Shape;496;p90"/>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97" name="Google Shape;497;p90"/>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498" name="Google Shape;498;p90"/>
          <p:cNvSpPr/>
          <p:nvPr/>
        </p:nvSpPr>
        <p:spPr>
          <a:xfrm>
            <a:off x="245531" y="231075"/>
            <a:ext cx="5090400" cy="40656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499" name="Shape 499"/>
        <p:cNvGrpSpPr/>
        <p:nvPr/>
      </p:nvGrpSpPr>
      <p:grpSpPr>
        <a:xfrm>
          <a:off x="0" y="0"/>
          <a:ext cx="0" cy="0"/>
          <a:chOff x="0" y="0"/>
          <a:chExt cx="0" cy="0"/>
        </a:xfrm>
      </p:grpSpPr>
      <p:sp>
        <p:nvSpPr>
          <p:cNvPr id="500" name="Google Shape;500;p91"/>
          <p:cNvSpPr/>
          <p:nvPr/>
        </p:nvSpPr>
        <p:spPr>
          <a:xfrm flipH="1" rot="10800000">
            <a:off x="-9562" y="5081850"/>
            <a:ext cx="9163200" cy="819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91"/>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2" name="Google Shape;502;p91"/>
          <p:cNvSpPr txBox="1"/>
          <p:nvPr/>
        </p:nvSpPr>
        <p:spPr>
          <a:xfrm>
            <a:off x="2800125" y="296091"/>
            <a:ext cx="3543900" cy="554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Calibri"/>
                <a:ea typeface="Calibri"/>
                <a:cs typeface="Calibri"/>
                <a:sym typeface="Calibri"/>
              </a:rPr>
              <a:t>Yo</a:t>
            </a:r>
            <a:r>
              <a:rPr b="1" i="0" lang="en" sz="2700" u="none" cap="none" strike="noStrike">
                <a:solidFill>
                  <a:schemeClr val="dk1"/>
                </a:solidFill>
                <a:latin typeface="Calibri"/>
                <a:ea typeface="Calibri"/>
                <a:cs typeface="Calibri"/>
                <a:sym typeface="Calibri"/>
              </a:rPr>
              <a:t>u</a:t>
            </a:r>
            <a:r>
              <a:rPr b="1" i="0" lang="en" sz="2700" u="none" cap="none" strike="noStrike">
                <a:solidFill>
                  <a:srgbClr val="000000"/>
                </a:solidFill>
                <a:latin typeface="Calibri"/>
                <a:ea typeface="Calibri"/>
                <a:cs typeface="Calibri"/>
                <a:sym typeface="Calibri"/>
              </a:rPr>
              <a:t>r Content</a:t>
            </a:r>
            <a:endParaRPr b="1" i="0" sz="2700" u="none" cap="none" strike="noStrike">
              <a:solidFill>
                <a:srgbClr val="000000"/>
              </a:solidFill>
              <a:latin typeface="Calibri"/>
              <a:ea typeface="Calibri"/>
              <a:cs typeface="Calibri"/>
              <a:sym typeface="Calibri"/>
            </a:endParaRPr>
          </a:p>
        </p:txBody>
      </p:sp>
      <p:sp>
        <p:nvSpPr>
          <p:cNvPr id="503" name="Google Shape;503;p91"/>
          <p:cNvSpPr/>
          <p:nvPr/>
        </p:nvSpPr>
        <p:spPr>
          <a:xfrm>
            <a:off x="810000"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pic>
        <p:nvPicPr>
          <p:cNvPr id="504" name="Google Shape;504;p91"/>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505" name="Google Shape;505;p91"/>
          <p:cNvSpPr/>
          <p:nvPr/>
        </p:nvSpPr>
        <p:spPr>
          <a:xfrm>
            <a:off x="2756925"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506" name="Google Shape;506;p91"/>
          <p:cNvSpPr/>
          <p:nvPr/>
        </p:nvSpPr>
        <p:spPr>
          <a:xfrm>
            <a:off x="4794975"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507" name="Google Shape;507;p91"/>
          <p:cNvSpPr/>
          <p:nvPr/>
        </p:nvSpPr>
        <p:spPr>
          <a:xfrm>
            <a:off x="6721650"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508" name="Google Shape;508;p91"/>
          <p:cNvSpPr txBox="1"/>
          <p:nvPr/>
        </p:nvSpPr>
        <p:spPr>
          <a:xfrm>
            <a:off x="810000"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509" name="Google Shape;509;p91"/>
          <p:cNvSpPr txBox="1"/>
          <p:nvPr/>
        </p:nvSpPr>
        <p:spPr>
          <a:xfrm>
            <a:off x="2802488"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510" name="Google Shape;510;p91"/>
          <p:cNvSpPr txBox="1"/>
          <p:nvPr/>
        </p:nvSpPr>
        <p:spPr>
          <a:xfrm>
            <a:off x="4794975"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511" name="Google Shape;511;p91"/>
          <p:cNvSpPr txBox="1"/>
          <p:nvPr/>
        </p:nvSpPr>
        <p:spPr>
          <a:xfrm>
            <a:off x="6721650"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512" name="Shape 512"/>
        <p:cNvGrpSpPr/>
        <p:nvPr/>
      </p:nvGrpSpPr>
      <p:grpSpPr>
        <a:xfrm>
          <a:off x="0" y="0"/>
          <a:ext cx="0" cy="0"/>
          <a:chOff x="0" y="0"/>
          <a:chExt cx="0" cy="0"/>
        </a:xfrm>
      </p:grpSpPr>
      <p:sp>
        <p:nvSpPr>
          <p:cNvPr id="513" name="Google Shape;513;p92"/>
          <p:cNvSpPr txBox="1"/>
          <p:nvPr>
            <p:ph idx="1" type="body"/>
          </p:nvPr>
        </p:nvSpPr>
        <p:spPr>
          <a:xfrm>
            <a:off x="242647" y="24936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44" name="Shape 44"/>
        <p:cNvGrpSpPr/>
        <p:nvPr/>
      </p:nvGrpSpPr>
      <p:grpSpPr>
        <a:xfrm>
          <a:off x="0" y="0"/>
          <a:ext cx="0" cy="0"/>
          <a:chOff x="0" y="0"/>
          <a:chExt cx="0" cy="0"/>
        </a:xfrm>
      </p:grpSpPr>
      <p:sp>
        <p:nvSpPr>
          <p:cNvPr id="45" name="Google Shape;45;p40"/>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40"/>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47" name="Google Shape;47;p40"/>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514" name="Shape 514"/>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515" name="Shape 515"/>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516" name="Shape 516"/>
        <p:cNvGrpSpPr/>
        <p:nvPr/>
      </p:nvGrpSpPr>
      <p:grpSpPr>
        <a:xfrm>
          <a:off x="0" y="0"/>
          <a:ext cx="0" cy="0"/>
          <a:chOff x="0" y="0"/>
          <a:chExt cx="0" cy="0"/>
        </a:xfrm>
      </p:grpSpPr>
      <p:pic>
        <p:nvPicPr>
          <p:cNvPr id="517" name="Google Shape;517;p95"/>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18" name="Google Shape;518;p95"/>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Quattrocento Sans"/>
                <a:ea typeface="Quattrocento Sans"/>
                <a:cs typeface="Quattrocento Sans"/>
                <a:sym typeface="Quattrocento Sans"/>
              </a:rPr>
              <a:t>‹#›</a:t>
            </a:fld>
            <a:endParaRPr b="0" i="0" sz="900" u="none" cap="none" strike="noStrike">
              <a:solidFill>
                <a:srgbClr val="888888"/>
              </a:solidFill>
              <a:latin typeface="Quattrocento Sans"/>
              <a:ea typeface="Quattrocento Sans"/>
              <a:cs typeface="Quattrocento Sans"/>
              <a:sym typeface="Quattrocento Sans"/>
            </a:endParaRPr>
          </a:p>
        </p:txBody>
      </p:sp>
      <p:sp>
        <p:nvSpPr>
          <p:cNvPr id="519" name="Google Shape;519;p95"/>
          <p:cNvSpPr txBox="1"/>
          <p:nvPr>
            <p:ph type="title"/>
          </p:nvPr>
        </p:nvSpPr>
        <p:spPr>
          <a:xfrm>
            <a:off x="379117" y="3305093"/>
            <a:ext cx="2920500" cy="4938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1"/>
              </a:buClr>
              <a:buSzPts val="3000"/>
              <a:buFont typeface="Quattrocento Sans"/>
              <a:buChar char="●"/>
              <a:defRPr b="1" i="0" sz="3000" u="none" cap="none" strike="noStrike">
                <a:solidFill>
                  <a:schemeClr val="lt1"/>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20" name="Google Shape;520;p95"/>
          <p:cNvSpPr txBox="1"/>
          <p:nvPr>
            <p:ph idx="1" type="body"/>
          </p:nvPr>
        </p:nvSpPr>
        <p:spPr>
          <a:xfrm>
            <a:off x="379117" y="4224216"/>
            <a:ext cx="2920500" cy="267600"/>
          </a:xfrm>
          <a:prstGeom prst="rect">
            <a:avLst/>
          </a:prstGeom>
          <a:noFill/>
          <a:ln>
            <a:noFill/>
          </a:ln>
        </p:spPr>
        <p:txBody>
          <a:bodyPr anchorCtr="0" anchor="t" bIns="34275" lIns="68575" spcFirstLastPara="1" rIns="68575" wrap="square" tIns="34275">
            <a:normAutofit/>
          </a:bodyPr>
          <a:lstStyle>
            <a:lvl1pPr indent="-228600" lvl="0" marL="457200" marR="0" rtl="0" algn="l">
              <a:lnSpc>
                <a:spcPct val="100000"/>
              </a:lnSpc>
              <a:spcBef>
                <a:spcPts val="300"/>
              </a:spcBef>
              <a:spcAft>
                <a:spcPts val="0"/>
              </a:spcAft>
              <a:buClr>
                <a:srgbClr val="000000"/>
              </a:buClr>
              <a:buSzPts val="1500"/>
              <a:buFont typeface="Arial"/>
              <a:buNone/>
              <a:defRPr b="0" i="0" sz="1500" u="none" cap="none" strike="noStrike">
                <a:solidFill>
                  <a:schemeClr val="lt1"/>
                </a:solidFill>
                <a:latin typeface="Quattrocento Sans"/>
                <a:ea typeface="Quattrocento Sans"/>
                <a:cs typeface="Quattrocento Sans"/>
                <a:sym typeface="Quattrocento Sans"/>
              </a:defRPr>
            </a:lvl1pPr>
            <a:lvl2pPr indent="-317500" lvl="1" marL="914400" marR="0" rtl="0" algn="l">
              <a:lnSpc>
                <a:spcPct val="100000"/>
              </a:lnSpc>
              <a:spcBef>
                <a:spcPts val="90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90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9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3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521" name="Shape 521"/>
        <p:cNvGrpSpPr/>
        <p:nvPr/>
      </p:nvGrpSpPr>
      <p:grpSpPr>
        <a:xfrm>
          <a:off x="0" y="0"/>
          <a:ext cx="0" cy="0"/>
          <a:chOff x="0" y="0"/>
          <a:chExt cx="0" cy="0"/>
        </a:xfrm>
      </p:grpSpPr>
      <p:sp>
        <p:nvSpPr>
          <p:cNvPr id="522" name="Google Shape;522;p96"/>
          <p:cNvSpPr/>
          <p:nvPr/>
        </p:nvSpPr>
        <p:spPr>
          <a:xfrm rot="59978">
            <a:off x="-154808" y="-21740"/>
            <a:ext cx="9234205" cy="511579"/>
          </a:xfrm>
          <a:prstGeom prst="rect">
            <a:avLst/>
          </a:prstGeom>
          <a:solidFill>
            <a:srgbClr val="EDEDED">
              <a:alpha val="69411"/>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Arial"/>
              <a:ea typeface="Arial"/>
              <a:cs typeface="Arial"/>
              <a:sym typeface="Arial"/>
            </a:endParaRPr>
          </a:p>
        </p:txBody>
      </p:sp>
      <p:sp>
        <p:nvSpPr>
          <p:cNvPr id="523" name="Google Shape;523;p96"/>
          <p:cNvSpPr/>
          <p:nvPr/>
        </p:nvSpPr>
        <p:spPr>
          <a:xfrm>
            <a:off x="0" y="21472"/>
            <a:ext cx="9017700" cy="432000"/>
          </a:xfrm>
          <a:prstGeom prst="rect">
            <a:avLst/>
          </a:prstGeom>
          <a:solidFill>
            <a:srgbClr val="3D6D91">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SimSun"/>
              <a:ea typeface="SimSun"/>
              <a:cs typeface="SimSun"/>
              <a:sym typeface="SimSun"/>
            </a:endParaRPr>
          </a:p>
        </p:txBody>
      </p:sp>
      <p:sp>
        <p:nvSpPr>
          <p:cNvPr id="524" name="Google Shape;524;p96"/>
          <p:cNvSpPr txBox="1"/>
          <p:nvPr>
            <p:ph type="title"/>
          </p:nvPr>
        </p:nvSpPr>
        <p:spPr>
          <a:xfrm>
            <a:off x="0" y="0"/>
            <a:ext cx="9144000" cy="857400"/>
          </a:xfrm>
          <a:prstGeom prst="rect">
            <a:avLst/>
          </a:prstGeom>
          <a:noFill/>
          <a:ln>
            <a:noFill/>
          </a:ln>
        </p:spPr>
        <p:txBody>
          <a:bodyPr anchorCtr="0" anchor="t" bIns="108000" lIns="91425" spcFirstLastPara="1" rIns="91425" wrap="square" tIns="108000">
            <a:noAutofit/>
          </a:bodyPr>
          <a:lstStyle>
            <a:lvl1pPr lvl="0" marR="0" rtl="0" algn="l">
              <a:lnSpc>
                <a:spcPct val="100000"/>
              </a:lnSpc>
              <a:spcBef>
                <a:spcPts val="0"/>
              </a:spcBef>
              <a:spcAft>
                <a:spcPts val="0"/>
              </a:spcAft>
              <a:buClr>
                <a:srgbClr val="000000"/>
              </a:buClr>
              <a:buSzPts val="1100"/>
              <a:buFont typeface="Arial"/>
              <a:buNone/>
              <a:defRPr b="1" i="0" sz="14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pic>
        <p:nvPicPr>
          <p:cNvPr id="525" name="Google Shape;525;p96"/>
          <p:cNvPicPr preferRelativeResize="0"/>
          <p:nvPr/>
        </p:nvPicPr>
        <p:blipFill rotWithShape="1">
          <a:blip r:embed="rId2">
            <a:alphaModFix/>
          </a:blip>
          <a:srcRect b="17918" l="0" r="0" t="0"/>
          <a:stretch/>
        </p:blipFill>
        <p:spPr>
          <a:xfrm>
            <a:off x="8035160" y="4603401"/>
            <a:ext cx="1108841" cy="440296"/>
          </a:xfrm>
          <a:prstGeom prst="rect">
            <a:avLst/>
          </a:prstGeom>
          <a:noFill/>
          <a:ln>
            <a:noFill/>
          </a:ln>
        </p:spPr>
      </p:pic>
      <p:sp>
        <p:nvSpPr>
          <p:cNvPr id="526" name="Google Shape;526;p96"/>
          <p:cNvSpPr txBox="1"/>
          <p:nvPr/>
        </p:nvSpPr>
        <p:spPr>
          <a:xfrm>
            <a:off x="8784448" y="4893944"/>
            <a:ext cx="405000" cy="24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88888"/>
                </a:solidFill>
                <a:latin typeface="Calibri"/>
                <a:ea typeface="Calibri"/>
                <a:cs typeface="Calibri"/>
                <a:sym typeface="Calibri"/>
              </a:rPr>
              <a:t>‹#›</a:t>
            </a:fld>
            <a:endParaRPr b="0" i="0" sz="700" u="none" cap="none" strike="noStrike">
              <a:solidFill>
                <a:srgbClr val="888888"/>
              </a:solidFill>
              <a:latin typeface="Calibri"/>
              <a:ea typeface="Calibri"/>
              <a:cs typeface="Calibri"/>
              <a:sym typeface="Calibri"/>
            </a:endParaRPr>
          </a:p>
        </p:txBody>
      </p:sp>
      <p:sp>
        <p:nvSpPr>
          <p:cNvPr id="527" name="Google Shape;527;p96"/>
          <p:cNvSpPr txBox="1"/>
          <p:nvPr>
            <p:ph idx="11" type="ftr"/>
          </p:nvPr>
        </p:nvSpPr>
        <p:spPr>
          <a:xfrm>
            <a:off x="3124201" y="4893946"/>
            <a:ext cx="2895600" cy="2496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7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28" name="Google Shape;528;p96"/>
          <p:cNvSpPr txBox="1"/>
          <p:nvPr>
            <p:ph idx="1" type="body"/>
          </p:nvPr>
        </p:nvSpPr>
        <p:spPr>
          <a:xfrm>
            <a:off x="188834" y="1061150"/>
            <a:ext cx="8766300" cy="3291600"/>
          </a:xfrm>
          <a:prstGeom prst="rect">
            <a:avLst/>
          </a:prstGeom>
          <a:noFill/>
          <a:ln>
            <a:noFill/>
          </a:ln>
        </p:spPr>
        <p:txBody>
          <a:bodyPr anchorCtr="0" anchor="t" bIns="34275" lIns="68575" spcFirstLastPara="1" rIns="68575" wrap="square" tIns="34275">
            <a:noAutofit/>
          </a:bodyPr>
          <a:lstStyle>
            <a:lvl1pPr indent="-317500" lvl="0" marL="457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dk2"/>
        </a:solidFill>
      </p:bgPr>
    </p:bg>
    <p:spTree>
      <p:nvGrpSpPr>
        <p:cNvPr id="529" name="Shape 529"/>
        <p:cNvGrpSpPr/>
        <p:nvPr/>
      </p:nvGrpSpPr>
      <p:grpSpPr>
        <a:xfrm>
          <a:off x="0" y="0"/>
          <a:ext cx="0" cy="0"/>
          <a:chOff x="0" y="0"/>
          <a:chExt cx="0" cy="0"/>
        </a:xfrm>
      </p:grpSpPr>
      <p:sp>
        <p:nvSpPr>
          <p:cNvPr id="530" name="Google Shape;530;p97"/>
          <p:cNvSpPr txBox="1"/>
          <p:nvPr>
            <p:ph idx="1" type="body"/>
          </p:nvPr>
        </p:nvSpPr>
        <p:spPr>
          <a:xfrm>
            <a:off x="323528" y="915566"/>
            <a:ext cx="8496900" cy="3859800"/>
          </a:xfrm>
          <a:prstGeom prst="rect">
            <a:avLst/>
          </a:prstGeom>
          <a:noFill/>
          <a:ln>
            <a:noFill/>
          </a:ln>
        </p:spPr>
        <p:txBody>
          <a:bodyPr anchorCtr="0" anchor="t" bIns="34275" lIns="68575" spcFirstLastPara="1" rIns="68575" wrap="square" tIns="34275">
            <a:normAutofit/>
          </a:bodyPr>
          <a:lstStyle>
            <a:lvl1pPr indent="-330200" lvl="0" marL="4572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1pPr>
            <a:lvl2pPr indent="-317500" lvl="1" marL="914400" marR="0" rtl="0" algn="l">
              <a:lnSpc>
                <a:spcPct val="100000"/>
              </a:lnSpc>
              <a:spcBef>
                <a:spcPts val="9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2pPr>
            <a:lvl3pPr indent="-292100" lvl="2" marL="1371600" marR="0" rtl="0" algn="l">
              <a:lnSpc>
                <a:spcPct val="100000"/>
              </a:lnSpc>
              <a:spcBef>
                <a:spcPts val="900"/>
              </a:spcBef>
              <a:spcAft>
                <a:spcPts val="0"/>
              </a:spcAft>
              <a:buClr>
                <a:schemeClr val="lt1"/>
              </a:buClr>
              <a:buSzPts val="1000"/>
              <a:buFont typeface="Arial"/>
              <a:buChar char="■"/>
              <a:defRPr b="0" i="0" sz="1000" u="none" cap="none" strike="noStrike">
                <a:solidFill>
                  <a:schemeClr val="lt1"/>
                </a:solidFill>
                <a:latin typeface="Arial"/>
                <a:ea typeface="Arial"/>
                <a:cs typeface="Arial"/>
                <a:sym typeface="Arial"/>
              </a:defRPr>
            </a:lvl3pPr>
            <a:lvl4pPr indent="-317500" lvl="3" marL="1828800" marR="0" rtl="0" algn="l">
              <a:lnSpc>
                <a:spcPct val="100000"/>
              </a:lnSpc>
              <a:spcBef>
                <a:spcPts val="9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300"/>
              </a:spcBef>
              <a:spcAft>
                <a:spcPts val="0"/>
              </a:spcAft>
              <a:buClr>
                <a:schemeClr val="dk2"/>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3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
        <p:nvSpPr>
          <p:cNvPr id="531" name="Google Shape;531;p97"/>
          <p:cNvSpPr txBox="1"/>
          <p:nvPr>
            <p:ph type="title"/>
          </p:nvPr>
        </p:nvSpPr>
        <p:spPr>
          <a:xfrm>
            <a:off x="323528" y="195486"/>
            <a:ext cx="8496900" cy="432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1"/>
              </a:buClr>
              <a:buSzPts val="1800"/>
              <a:buFont typeface="Quattrocento Sans"/>
              <a:buChar char="●"/>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32" name="Google Shape;532;p97"/>
          <p:cNvSpPr txBox="1"/>
          <p:nvPr>
            <p:ph idx="12" type="sldNum"/>
          </p:nvPr>
        </p:nvSpPr>
        <p:spPr>
          <a:xfrm>
            <a:off x="8748464" y="4869657"/>
            <a:ext cx="395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chemeClr val="dk2"/>
        </a:solidFill>
      </p:bgPr>
    </p:bg>
    <p:spTree>
      <p:nvGrpSpPr>
        <p:cNvPr id="533" name="Shape 533"/>
        <p:cNvGrpSpPr/>
        <p:nvPr/>
      </p:nvGrpSpPr>
      <p:grpSpPr>
        <a:xfrm>
          <a:off x="0" y="0"/>
          <a:ext cx="0" cy="0"/>
          <a:chOff x="0" y="0"/>
          <a:chExt cx="0" cy="0"/>
        </a:xfrm>
      </p:grpSpPr>
      <p:sp>
        <p:nvSpPr>
          <p:cNvPr id="534" name="Google Shape;534;p98"/>
          <p:cNvSpPr/>
          <p:nvPr/>
        </p:nvSpPr>
        <p:spPr>
          <a:xfrm>
            <a:off x="6446736" y="1486014"/>
            <a:ext cx="2697264" cy="3657488"/>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Quattrocento Sans"/>
              <a:ea typeface="Quattrocento Sans"/>
              <a:cs typeface="Quattrocento Sans"/>
              <a:sym typeface="Quattrocento Sans"/>
            </a:endParaRPr>
          </a:p>
        </p:txBody>
      </p:sp>
      <p:sp>
        <p:nvSpPr>
          <p:cNvPr id="535" name="Google Shape;535;p98"/>
          <p:cNvSpPr txBox="1"/>
          <p:nvPr>
            <p:ph type="ctrTitle"/>
          </p:nvPr>
        </p:nvSpPr>
        <p:spPr>
          <a:xfrm>
            <a:off x="685800" y="2250563"/>
            <a:ext cx="7772400" cy="5805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lt1"/>
              </a:buClr>
              <a:buSzPts val="3600"/>
              <a:buFont typeface="Quattrocento Sans"/>
              <a:buChar char="●"/>
              <a:defRPr b="0"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pic>
        <p:nvPicPr>
          <p:cNvPr id="536" name="Google Shape;536;p98"/>
          <p:cNvPicPr preferRelativeResize="0"/>
          <p:nvPr/>
        </p:nvPicPr>
        <p:blipFill rotWithShape="1">
          <a:blip r:embed="rId2">
            <a:alphaModFix/>
          </a:blip>
          <a:srcRect b="0" l="0" r="0" t="0"/>
          <a:stretch/>
        </p:blipFill>
        <p:spPr>
          <a:xfrm>
            <a:off x="7957705" y="4774997"/>
            <a:ext cx="1121347" cy="301256"/>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7" name="Shape 537"/>
        <p:cNvGrpSpPr/>
        <p:nvPr/>
      </p:nvGrpSpPr>
      <p:grpSpPr>
        <a:xfrm>
          <a:off x="0" y="0"/>
          <a:ext cx="0" cy="0"/>
          <a:chOff x="0" y="0"/>
          <a:chExt cx="0" cy="0"/>
        </a:xfrm>
      </p:grpSpPr>
      <p:sp>
        <p:nvSpPr>
          <p:cNvPr id="538" name="Google Shape;538;p99"/>
          <p:cNvSpPr txBox="1"/>
          <p:nvPr>
            <p:ph type="title"/>
          </p:nvPr>
        </p:nvSpPr>
        <p:spPr>
          <a:xfrm>
            <a:off x="457200" y="205979"/>
            <a:ext cx="8229600" cy="399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39" name="Google Shape;539;p99"/>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40" name="Google Shape;540;p99"/>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541" name="Google Shape;541;p99"/>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2" name="Shape 542"/>
        <p:cNvGrpSpPr/>
        <p:nvPr/>
      </p:nvGrpSpPr>
      <p:grpSpPr>
        <a:xfrm>
          <a:off x="0" y="0"/>
          <a:ext cx="0" cy="0"/>
          <a:chOff x="0" y="0"/>
          <a:chExt cx="0" cy="0"/>
        </a:xfrm>
      </p:grpSpPr>
      <p:sp>
        <p:nvSpPr>
          <p:cNvPr id="543" name="Google Shape;543;p100"/>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44" name="Google Shape;544;p100"/>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545" name="Google Shape;545;p100"/>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546" name="Shape 546"/>
        <p:cNvGrpSpPr/>
        <p:nvPr/>
      </p:nvGrpSpPr>
      <p:grpSpPr>
        <a:xfrm>
          <a:off x="0" y="0"/>
          <a:ext cx="0" cy="0"/>
          <a:chOff x="0" y="0"/>
          <a:chExt cx="0" cy="0"/>
        </a:xfrm>
      </p:grpSpPr>
      <p:pic>
        <p:nvPicPr>
          <p:cNvPr id="547" name="Google Shape;547;p101"/>
          <p:cNvPicPr preferRelativeResize="0"/>
          <p:nvPr/>
        </p:nvPicPr>
        <p:blipFill rotWithShape="1">
          <a:blip r:embed="rId2">
            <a:alphaModFix/>
          </a:blip>
          <a:srcRect b="23277" l="16971" r="17195" t="22158"/>
          <a:stretch/>
        </p:blipFill>
        <p:spPr>
          <a:xfrm>
            <a:off x="3377685" y="2045798"/>
            <a:ext cx="2388637" cy="1049692"/>
          </a:xfrm>
          <a:prstGeom prst="rect">
            <a:avLst/>
          </a:prstGeom>
          <a:noFill/>
          <a:ln>
            <a:noFill/>
          </a:ln>
        </p:spPr>
      </p:pic>
      <p:sp>
        <p:nvSpPr>
          <p:cNvPr id="548" name="Google Shape;548;p101"/>
          <p:cNvSpPr/>
          <p:nvPr/>
        </p:nvSpPr>
        <p:spPr>
          <a:xfrm>
            <a:off x="179388" y="4752201"/>
            <a:ext cx="87360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chemeClr val="dk1"/>
                </a:solidFill>
                <a:latin typeface="Arial"/>
                <a:ea typeface="Arial"/>
                <a:cs typeface="Arial"/>
                <a:sym typeface="Arial"/>
              </a:rPr>
              <a:t>Disclaimer: </a:t>
            </a:r>
            <a:r>
              <a:rPr b="0" i="0" lang="en" sz="5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549" name="Shape 549"/>
        <p:cNvGrpSpPr/>
        <p:nvPr/>
      </p:nvGrpSpPr>
      <p:grpSpPr>
        <a:xfrm>
          <a:off x="0" y="0"/>
          <a:ext cx="0" cy="0"/>
          <a:chOff x="0" y="0"/>
          <a:chExt cx="0" cy="0"/>
        </a:xfrm>
      </p:grpSpPr>
      <p:grpSp>
        <p:nvGrpSpPr>
          <p:cNvPr id="550" name="Google Shape;550;p102"/>
          <p:cNvGrpSpPr/>
          <p:nvPr/>
        </p:nvGrpSpPr>
        <p:grpSpPr>
          <a:xfrm>
            <a:off x="41" y="5081789"/>
            <a:ext cx="9143844" cy="61766"/>
            <a:chOff x="1063925" y="1155200"/>
            <a:chExt cx="10673333" cy="88200"/>
          </a:xfrm>
        </p:grpSpPr>
        <p:sp>
          <p:nvSpPr>
            <p:cNvPr id="551" name="Google Shape;551;p102"/>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102"/>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53" name="Google Shape;553;p102"/>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48" name="Shape 48"/>
        <p:cNvGrpSpPr/>
        <p:nvPr/>
      </p:nvGrpSpPr>
      <p:grpSpPr>
        <a:xfrm>
          <a:off x="0" y="0"/>
          <a:ext cx="0" cy="0"/>
          <a:chOff x="0" y="0"/>
          <a:chExt cx="0" cy="0"/>
        </a:xfrm>
      </p:grpSpPr>
      <p:grpSp>
        <p:nvGrpSpPr>
          <p:cNvPr id="49" name="Google Shape;49;p41"/>
          <p:cNvGrpSpPr/>
          <p:nvPr/>
        </p:nvGrpSpPr>
        <p:grpSpPr>
          <a:xfrm>
            <a:off x="0" y="-112"/>
            <a:ext cx="199939" cy="5143416"/>
            <a:chOff x="-7" y="0"/>
            <a:chExt cx="254407" cy="6578100"/>
          </a:xfrm>
        </p:grpSpPr>
        <p:sp>
          <p:nvSpPr>
            <p:cNvPr id="50" name="Google Shape;50;p41"/>
            <p:cNvSpPr/>
            <p:nvPr/>
          </p:nvSpPr>
          <p:spPr>
            <a:xfrm flipH="1" rot="5400000">
              <a:off x="-969157" y="969150"/>
              <a:ext cx="2192700" cy="2544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1" name="Google Shape;51;p41"/>
            <p:cNvSpPr/>
            <p:nvPr/>
          </p:nvSpPr>
          <p:spPr>
            <a:xfrm flipH="1" rot="5400000">
              <a:off x="-969150" y="3161850"/>
              <a:ext cx="2192700" cy="2544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2" name="Google Shape;52;p41"/>
            <p:cNvSpPr/>
            <p:nvPr/>
          </p:nvSpPr>
          <p:spPr>
            <a:xfrm flipH="1" rot="5400000">
              <a:off x="-969150" y="5354550"/>
              <a:ext cx="2192700" cy="254400"/>
            </a:xfrm>
            <a:prstGeom prst="rect">
              <a:avLst/>
            </a:prstGeom>
            <a:solidFill>
              <a:srgbClr val="EBE0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pic>
        <p:nvPicPr>
          <p:cNvPr id="53" name="Google Shape;53;p41"/>
          <p:cNvPicPr preferRelativeResize="0"/>
          <p:nvPr/>
        </p:nvPicPr>
        <p:blipFill rotWithShape="1">
          <a:blip r:embed="rId2">
            <a:alphaModFix/>
          </a:blip>
          <a:srcRect b="0" l="0" r="0" t="0"/>
          <a:stretch/>
        </p:blipFill>
        <p:spPr>
          <a:xfrm>
            <a:off x="7947862" y="68194"/>
            <a:ext cx="1123820" cy="301256"/>
          </a:xfrm>
          <a:prstGeom prst="rect">
            <a:avLst/>
          </a:prstGeom>
          <a:noFill/>
          <a:ln>
            <a:noFill/>
          </a:ln>
        </p:spPr>
      </p:pic>
      <p:sp>
        <p:nvSpPr>
          <p:cNvPr id="54" name="Google Shape;54;p41"/>
          <p:cNvSpPr txBox="1"/>
          <p:nvPr>
            <p:ph type="title"/>
          </p:nvPr>
        </p:nvSpPr>
        <p:spPr>
          <a:xfrm>
            <a:off x="2201813" y="1792031"/>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2600"/>
              <a:buFont typeface="Arial"/>
              <a:buNone/>
              <a:defRPr b="0" i="0" sz="2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554" name="Shape 554"/>
        <p:cNvGrpSpPr/>
        <p:nvPr/>
      </p:nvGrpSpPr>
      <p:grpSpPr>
        <a:xfrm>
          <a:off x="0" y="0"/>
          <a:ext cx="0" cy="0"/>
          <a:chOff x="0" y="0"/>
          <a:chExt cx="0" cy="0"/>
        </a:xfrm>
      </p:grpSpPr>
      <p:sp>
        <p:nvSpPr>
          <p:cNvPr id="555" name="Google Shape;555;p103"/>
          <p:cNvSpPr/>
          <p:nvPr/>
        </p:nvSpPr>
        <p:spPr>
          <a:xfrm>
            <a:off x="0" y="0"/>
            <a:ext cx="4572000" cy="5143500"/>
          </a:xfrm>
          <a:prstGeom prst="rect">
            <a:avLst/>
          </a:prstGeom>
          <a:solidFill>
            <a:srgbClr val="999999">
              <a:alpha val="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103"/>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557" name="Google Shape;557;p103"/>
          <p:cNvSpPr txBox="1"/>
          <p:nvPr>
            <p:ph idx="1" type="body"/>
          </p:nvPr>
        </p:nvSpPr>
        <p:spPr>
          <a:xfrm>
            <a:off x="5161963" y="390094"/>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558" name="Google Shape;558;p10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559" name="Google Shape;559;p103"/>
          <p:cNvGrpSpPr/>
          <p:nvPr/>
        </p:nvGrpSpPr>
        <p:grpSpPr>
          <a:xfrm>
            <a:off x="729961" y="990574"/>
            <a:ext cx="1359783" cy="45449"/>
            <a:chOff x="1063925" y="1155200"/>
            <a:chExt cx="10673333" cy="88200"/>
          </a:xfrm>
        </p:grpSpPr>
        <p:sp>
          <p:nvSpPr>
            <p:cNvPr id="560" name="Google Shape;560;p103"/>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103"/>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62" name="Google Shape;562;p103"/>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569" name="Shape 569"/>
        <p:cNvGrpSpPr/>
        <p:nvPr/>
      </p:nvGrpSpPr>
      <p:grpSpPr>
        <a:xfrm>
          <a:off x="0" y="0"/>
          <a:ext cx="0" cy="0"/>
          <a:chOff x="0" y="0"/>
          <a:chExt cx="0" cy="0"/>
        </a:xfrm>
      </p:grpSpPr>
      <p:sp>
        <p:nvSpPr>
          <p:cNvPr id="570" name="Google Shape;570;p39"/>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39"/>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572" name="Google Shape;572;p39"/>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573" name="Google Shape;573;p39"/>
          <p:cNvSpPr txBox="1"/>
          <p:nvPr>
            <p:ph type="title"/>
          </p:nvPr>
        </p:nvSpPr>
        <p:spPr>
          <a:xfrm>
            <a:off x="227138" y="423975"/>
            <a:ext cx="8689800" cy="438000"/>
          </a:xfrm>
          <a:prstGeom prst="rect">
            <a:avLst/>
          </a:prstGeom>
          <a:noFill/>
          <a:ln>
            <a:noFill/>
          </a:ln>
        </p:spPr>
        <p:txBody>
          <a:bodyPr anchorCtr="0" anchor="t" bIns="34275" lIns="68575" spcFirstLastPara="1" rIns="68575" wrap="square" tIns="34275">
            <a:noAutofit/>
          </a:bodyPr>
          <a:lstStyle>
            <a:lvl1pPr lvl="0" algn="ctr">
              <a:lnSpc>
                <a:spcPct val="100000"/>
              </a:lnSpc>
              <a:spcBef>
                <a:spcPts val="0"/>
              </a:spcBef>
              <a:spcAft>
                <a:spcPts val="0"/>
              </a:spcAft>
              <a:buSzPts val="2100"/>
              <a:buFont typeface="Calibri"/>
              <a:buNone/>
              <a:defRPr sz="2100">
                <a:latin typeface="Calibri"/>
                <a:ea typeface="Calibri"/>
                <a:cs typeface="Calibri"/>
                <a:sym typeface="Calibri"/>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574" name="Shape 574"/>
        <p:cNvGrpSpPr/>
        <p:nvPr/>
      </p:nvGrpSpPr>
      <p:grpSpPr>
        <a:xfrm>
          <a:off x="0" y="0"/>
          <a:ext cx="0" cy="0"/>
          <a:chOff x="0" y="0"/>
          <a:chExt cx="0" cy="0"/>
        </a:xfrm>
      </p:grpSpPr>
      <p:sp>
        <p:nvSpPr>
          <p:cNvPr id="575" name="Google Shape;575;p104"/>
          <p:cNvSpPr/>
          <p:nvPr/>
        </p:nvSpPr>
        <p:spPr>
          <a:xfrm rot="59978">
            <a:off x="-154808" y="-21740"/>
            <a:ext cx="9234205" cy="511579"/>
          </a:xfrm>
          <a:prstGeom prst="rect">
            <a:avLst/>
          </a:prstGeom>
          <a:solidFill>
            <a:srgbClr val="EDEDED">
              <a:alpha val="69411"/>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Arial"/>
              <a:ea typeface="Arial"/>
              <a:cs typeface="Arial"/>
              <a:sym typeface="Arial"/>
            </a:endParaRPr>
          </a:p>
        </p:txBody>
      </p:sp>
      <p:sp>
        <p:nvSpPr>
          <p:cNvPr id="576" name="Google Shape;576;p104"/>
          <p:cNvSpPr/>
          <p:nvPr/>
        </p:nvSpPr>
        <p:spPr>
          <a:xfrm>
            <a:off x="0" y="21472"/>
            <a:ext cx="9017700" cy="432000"/>
          </a:xfrm>
          <a:prstGeom prst="rect">
            <a:avLst/>
          </a:prstGeom>
          <a:solidFill>
            <a:srgbClr val="3D6D91">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000"/>
              <a:buFont typeface="Arial"/>
              <a:buNone/>
            </a:pPr>
            <a:r>
              <a:t/>
            </a:r>
            <a:endParaRPr b="0" i="0" sz="1000" u="none" cap="none" strike="noStrike">
              <a:solidFill>
                <a:srgbClr val="FFFFFF"/>
              </a:solidFill>
              <a:latin typeface="SimSun"/>
              <a:ea typeface="SimSun"/>
              <a:cs typeface="SimSun"/>
              <a:sym typeface="SimSun"/>
            </a:endParaRPr>
          </a:p>
        </p:txBody>
      </p:sp>
      <p:sp>
        <p:nvSpPr>
          <p:cNvPr id="577" name="Google Shape;577;p104"/>
          <p:cNvSpPr txBox="1"/>
          <p:nvPr>
            <p:ph type="title"/>
          </p:nvPr>
        </p:nvSpPr>
        <p:spPr>
          <a:xfrm>
            <a:off x="0" y="0"/>
            <a:ext cx="9144000" cy="857400"/>
          </a:xfrm>
          <a:prstGeom prst="rect">
            <a:avLst/>
          </a:prstGeom>
          <a:noFill/>
          <a:ln>
            <a:noFill/>
          </a:ln>
        </p:spPr>
        <p:txBody>
          <a:bodyPr anchorCtr="0" anchor="t" bIns="108000" lIns="91425" spcFirstLastPara="1" rIns="91425" wrap="square" tIns="108000">
            <a:noAutofit/>
          </a:bodyPr>
          <a:lstStyle>
            <a:lvl1pPr lvl="0" algn="l">
              <a:lnSpc>
                <a:spcPct val="100000"/>
              </a:lnSpc>
              <a:spcBef>
                <a:spcPts val="0"/>
              </a:spcBef>
              <a:spcAft>
                <a:spcPts val="0"/>
              </a:spcAft>
              <a:buSzPts val="1100"/>
              <a:buNone/>
              <a:defRPr b="1" sz="1400">
                <a:solidFill>
                  <a:schemeClr val="lt1"/>
                </a:solidFill>
                <a:latin typeface="Arial"/>
                <a:ea typeface="Arial"/>
                <a:cs typeface="Arial"/>
                <a:sym typeface="Aria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pic>
        <p:nvPicPr>
          <p:cNvPr id="578" name="Google Shape;578;p104"/>
          <p:cNvPicPr preferRelativeResize="0"/>
          <p:nvPr/>
        </p:nvPicPr>
        <p:blipFill rotWithShape="1">
          <a:blip r:embed="rId2">
            <a:alphaModFix/>
          </a:blip>
          <a:srcRect b="17918" l="0" r="0" t="0"/>
          <a:stretch/>
        </p:blipFill>
        <p:spPr>
          <a:xfrm>
            <a:off x="8035160" y="4603401"/>
            <a:ext cx="1108841" cy="440296"/>
          </a:xfrm>
          <a:prstGeom prst="rect">
            <a:avLst/>
          </a:prstGeom>
          <a:noFill/>
          <a:ln>
            <a:noFill/>
          </a:ln>
        </p:spPr>
      </p:pic>
      <p:sp>
        <p:nvSpPr>
          <p:cNvPr id="579" name="Google Shape;579;p104"/>
          <p:cNvSpPr txBox="1"/>
          <p:nvPr/>
        </p:nvSpPr>
        <p:spPr>
          <a:xfrm>
            <a:off x="8784448" y="4893944"/>
            <a:ext cx="405000" cy="24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88888"/>
                </a:solidFill>
                <a:latin typeface="Calibri"/>
                <a:ea typeface="Calibri"/>
                <a:cs typeface="Calibri"/>
                <a:sym typeface="Calibri"/>
              </a:rPr>
              <a:t>‹#›</a:t>
            </a:fld>
            <a:endParaRPr b="0" i="0" sz="700" u="none" cap="none" strike="noStrike">
              <a:solidFill>
                <a:srgbClr val="888888"/>
              </a:solidFill>
              <a:latin typeface="Calibri"/>
              <a:ea typeface="Calibri"/>
              <a:cs typeface="Calibri"/>
              <a:sym typeface="Calibri"/>
            </a:endParaRPr>
          </a:p>
        </p:txBody>
      </p:sp>
      <p:sp>
        <p:nvSpPr>
          <p:cNvPr id="580" name="Google Shape;580;p104"/>
          <p:cNvSpPr txBox="1"/>
          <p:nvPr>
            <p:ph idx="11" type="ftr"/>
          </p:nvPr>
        </p:nvSpPr>
        <p:spPr>
          <a:xfrm>
            <a:off x="3124201" y="4893946"/>
            <a:ext cx="2895600" cy="2496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81" name="Google Shape;581;p104"/>
          <p:cNvSpPr txBox="1"/>
          <p:nvPr>
            <p:ph idx="1" type="body"/>
          </p:nvPr>
        </p:nvSpPr>
        <p:spPr>
          <a:xfrm>
            <a:off x="188834" y="1061150"/>
            <a:ext cx="8766300" cy="32916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2" name="Shape 582"/>
        <p:cNvGrpSpPr/>
        <p:nvPr/>
      </p:nvGrpSpPr>
      <p:grpSpPr>
        <a:xfrm>
          <a:off x="0" y="0"/>
          <a:ext cx="0" cy="0"/>
          <a:chOff x="0" y="0"/>
          <a:chExt cx="0" cy="0"/>
        </a:xfrm>
      </p:grpSpPr>
      <p:sp>
        <p:nvSpPr>
          <p:cNvPr id="583" name="Google Shape;583;p105"/>
          <p:cNvSpPr txBox="1"/>
          <p:nvPr>
            <p:ph type="title"/>
          </p:nvPr>
        </p:nvSpPr>
        <p:spPr>
          <a:xfrm>
            <a:off x="457200" y="205979"/>
            <a:ext cx="8229600" cy="399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584" name="Google Shape;584;p105"/>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85" name="Google Shape;585;p105"/>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586" name="Google Shape;586;p105"/>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7" name="Shape 587"/>
        <p:cNvGrpSpPr/>
        <p:nvPr/>
      </p:nvGrpSpPr>
      <p:grpSpPr>
        <a:xfrm>
          <a:off x="0" y="0"/>
          <a:ext cx="0" cy="0"/>
          <a:chOff x="0" y="0"/>
          <a:chExt cx="0" cy="0"/>
        </a:xfrm>
      </p:grpSpPr>
      <p:sp>
        <p:nvSpPr>
          <p:cNvPr id="588" name="Google Shape;588;p106"/>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89" name="Google Shape;589;p106"/>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590" name="Google Shape;590;p106"/>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591" name="Shape 591"/>
        <p:cNvGrpSpPr/>
        <p:nvPr/>
      </p:nvGrpSpPr>
      <p:grpSpPr>
        <a:xfrm>
          <a:off x="0" y="0"/>
          <a:ext cx="0" cy="0"/>
          <a:chOff x="0" y="0"/>
          <a:chExt cx="0" cy="0"/>
        </a:xfrm>
      </p:grpSpPr>
      <p:pic>
        <p:nvPicPr>
          <p:cNvPr id="592" name="Google Shape;592;p107"/>
          <p:cNvPicPr preferRelativeResize="0"/>
          <p:nvPr/>
        </p:nvPicPr>
        <p:blipFill rotWithShape="1">
          <a:blip r:embed="rId2">
            <a:alphaModFix/>
          </a:blip>
          <a:srcRect b="23277" l="16971" r="17195" t="22158"/>
          <a:stretch/>
        </p:blipFill>
        <p:spPr>
          <a:xfrm>
            <a:off x="3377685" y="2045798"/>
            <a:ext cx="2388637" cy="1049692"/>
          </a:xfrm>
          <a:prstGeom prst="rect">
            <a:avLst/>
          </a:prstGeom>
          <a:noFill/>
          <a:ln>
            <a:noFill/>
          </a:ln>
        </p:spPr>
      </p:pic>
      <p:sp>
        <p:nvSpPr>
          <p:cNvPr id="593" name="Google Shape;593;p107"/>
          <p:cNvSpPr/>
          <p:nvPr/>
        </p:nvSpPr>
        <p:spPr>
          <a:xfrm>
            <a:off x="179388" y="4752201"/>
            <a:ext cx="87360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chemeClr val="dk1"/>
                </a:solidFill>
                <a:latin typeface="Arial"/>
                <a:ea typeface="Arial"/>
                <a:cs typeface="Arial"/>
                <a:sym typeface="Arial"/>
              </a:rPr>
              <a:t>Disclaimer: </a:t>
            </a:r>
            <a:r>
              <a:rPr b="0" i="0" lang="en" sz="5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594" name="Shape 594"/>
        <p:cNvGrpSpPr/>
        <p:nvPr/>
      </p:nvGrpSpPr>
      <p:grpSpPr>
        <a:xfrm>
          <a:off x="0" y="0"/>
          <a:ext cx="0" cy="0"/>
          <a:chOff x="0" y="0"/>
          <a:chExt cx="0" cy="0"/>
        </a:xfrm>
      </p:grpSpPr>
      <p:sp>
        <p:nvSpPr>
          <p:cNvPr id="595" name="Google Shape;595;p108"/>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596" name="Google Shape;596;p108"/>
          <p:cNvPicPr preferRelativeResize="0"/>
          <p:nvPr/>
        </p:nvPicPr>
        <p:blipFill rotWithShape="1">
          <a:blip r:embed="rId2">
            <a:alphaModFix/>
          </a:blip>
          <a:srcRect b="0" l="0" r="0" t="0"/>
          <a:stretch/>
        </p:blipFill>
        <p:spPr>
          <a:xfrm>
            <a:off x="4" y="-82768"/>
            <a:ext cx="9144000" cy="5226268"/>
          </a:xfrm>
          <a:prstGeom prst="rect">
            <a:avLst/>
          </a:prstGeom>
          <a:noFill/>
          <a:ln>
            <a:noFill/>
          </a:ln>
        </p:spPr>
      </p:pic>
      <p:sp>
        <p:nvSpPr>
          <p:cNvPr id="597" name="Google Shape;597;p108"/>
          <p:cNvSpPr txBox="1"/>
          <p:nvPr>
            <p:ph type="title"/>
          </p:nvPr>
        </p:nvSpPr>
        <p:spPr>
          <a:xfrm>
            <a:off x="5351167" y="305067"/>
            <a:ext cx="2920500" cy="4938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b="1">
                <a:solidFill>
                  <a:schemeClr val="lt1"/>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598" name="Google Shape;598;p108"/>
          <p:cNvSpPr txBox="1"/>
          <p:nvPr>
            <p:ph idx="1" type="body"/>
          </p:nvPr>
        </p:nvSpPr>
        <p:spPr>
          <a:xfrm>
            <a:off x="5373689" y="1063231"/>
            <a:ext cx="2869800" cy="2676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lt1"/>
              </a:buClr>
              <a:buSzPts val="1100"/>
              <a:buNone/>
              <a:defRPr sz="1100">
                <a:solidFill>
                  <a:schemeClr val="lt1"/>
                </a:solidFill>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Divider - Plain">
  <p:cSld name="2_Slide Divider - Plain">
    <p:spTree>
      <p:nvGrpSpPr>
        <p:cNvPr id="599" name="Shape 599"/>
        <p:cNvGrpSpPr/>
        <p:nvPr/>
      </p:nvGrpSpPr>
      <p:grpSpPr>
        <a:xfrm>
          <a:off x="0" y="0"/>
          <a:ext cx="0" cy="0"/>
          <a:chOff x="0" y="0"/>
          <a:chExt cx="0" cy="0"/>
        </a:xfrm>
      </p:grpSpPr>
      <p:pic>
        <p:nvPicPr>
          <p:cNvPr id="600" name="Google Shape;600;p109"/>
          <p:cNvPicPr preferRelativeResize="0"/>
          <p:nvPr/>
        </p:nvPicPr>
        <p:blipFill rotWithShape="1">
          <a:blip r:embed="rId2">
            <a:alphaModFix/>
          </a:blip>
          <a:srcRect b="0" l="0" r="0" t="0"/>
          <a:stretch/>
        </p:blipFill>
        <p:spPr>
          <a:xfrm flipH="1" rot="10800000">
            <a:off x="4" y="-3"/>
            <a:ext cx="5470636" cy="2530365"/>
          </a:xfrm>
          <a:prstGeom prst="rect">
            <a:avLst/>
          </a:prstGeom>
          <a:noFill/>
          <a:ln>
            <a:noFill/>
          </a:ln>
        </p:spPr>
      </p:pic>
      <p:sp>
        <p:nvSpPr>
          <p:cNvPr id="601" name="Google Shape;601;p109"/>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602" name="Google Shape;602;p109"/>
          <p:cNvPicPr preferRelativeResize="0"/>
          <p:nvPr/>
        </p:nvPicPr>
        <p:blipFill rotWithShape="1">
          <a:blip r:embed="rId3">
            <a:alphaModFix/>
          </a:blip>
          <a:srcRect b="0" l="0" r="0" t="0"/>
          <a:stretch/>
        </p:blipFill>
        <p:spPr>
          <a:xfrm>
            <a:off x="7935236" y="4702262"/>
            <a:ext cx="1108841" cy="330222"/>
          </a:xfrm>
          <a:prstGeom prst="rect">
            <a:avLst/>
          </a:prstGeom>
          <a:noFill/>
          <a:ln>
            <a:noFill/>
          </a:ln>
        </p:spPr>
      </p:pic>
      <p:sp>
        <p:nvSpPr>
          <p:cNvPr id="603" name="Google Shape;603;p109"/>
          <p:cNvSpPr txBox="1"/>
          <p:nvPr>
            <p:ph type="title"/>
          </p:nvPr>
        </p:nvSpPr>
        <p:spPr>
          <a:xfrm>
            <a:off x="493417" y="397651"/>
            <a:ext cx="2920500" cy="4938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b="1">
                <a:solidFill>
                  <a:schemeClr val="lt1"/>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604" name="Google Shape;604;p109"/>
          <p:cNvSpPr txBox="1"/>
          <p:nvPr>
            <p:ph idx="1" type="body"/>
          </p:nvPr>
        </p:nvSpPr>
        <p:spPr>
          <a:xfrm>
            <a:off x="534989" y="1312978"/>
            <a:ext cx="2869800" cy="2676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lt1"/>
              </a:buClr>
              <a:buSzPts val="1100"/>
              <a:buNone/>
              <a:defRPr sz="1100">
                <a:solidFill>
                  <a:schemeClr val="lt1"/>
                </a:solidFill>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05" name="Google Shape;605;p109"/>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06" name="Shape 606"/>
        <p:cNvGrpSpPr/>
        <p:nvPr/>
      </p:nvGrpSpPr>
      <p:grpSpPr>
        <a:xfrm>
          <a:off x="0" y="0"/>
          <a:ext cx="0" cy="0"/>
          <a:chOff x="0" y="0"/>
          <a:chExt cx="0" cy="0"/>
        </a:xfrm>
      </p:grpSpPr>
      <p:sp>
        <p:nvSpPr>
          <p:cNvPr id="607" name="Google Shape;607;p110"/>
          <p:cNvSpPr txBox="1"/>
          <p:nvPr>
            <p:ph idx="10" type="dt"/>
          </p:nvPr>
        </p:nvSpPr>
        <p:spPr>
          <a:xfrm>
            <a:off x="457200" y="4743453"/>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8" name="Google Shape;608;p110"/>
          <p:cNvSpPr txBox="1"/>
          <p:nvPr>
            <p:ph type="title"/>
          </p:nvPr>
        </p:nvSpPr>
        <p:spPr>
          <a:xfrm>
            <a:off x="457200" y="205979"/>
            <a:ext cx="8229600" cy="3597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609" name="Google Shape;609;p110"/>
          <p:cNvSpPr txBox="1"/>
          <p:nvPr>
            <p:ph idx="1" type="body"/>
          </p:nvPr>
        </p:nvSpPr>
        <p:spPr>
          <a:xfrm>
            <a:off x="457200" y="634366"/>
            <a:ext cx="8229600" cy="40680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10" name="Google Shape;610;p110"/>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611" name="Google Shape;611;p110"/>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12" name="Shape 612"/>
        <p:cNvGrpSpPr/>
        <p:nvPr/>
      </p:nvGrpSpPr>
      <p:grpSpPr>
        <a:xfrm>
          <a:off x="0" y="0"/>
          <a:ext cx="0" cy="0"/>
          <a:chOff x="0" y="0"/>
          <a:chExt cx="0" cy="0"/>
        </a:xfrm>
      </p:grpSpPr>
      <p:sp>
        <p:nvSpPr>
          <p:cNvPr id="613" name="Google Shape;613;p111"/>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614" name="Google Shape;614;p111"/>
          <p:cNvSpPr txBox="1"/>
          <p:nvPr>
            <p:ph idx="1" type="body"/>
          </p:nvPr>
        </p:nvSpPr>
        <p:spPr>
          <a:xfrm>
            <a:off x="457200" y="1200154"/>
            <a:ext cx="4038600" cy="33945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17500" lvl="5" marL="2743200" algn="l">
              <a:lnSpc>
                <a:spcPct val="100000"/>
              </a:lnSpc>
              <a:spcBef>
                <a:spcPts val="300"/>
              </a:spcBef>
              <a:spcAft>
                <a:spcPts val="0"/>
              </a:spcAft>
              <a:buClr>
                <a:schemeClr val="dk1"/>
              </a:buClr>
              <a:buSzPts val="1400"/>
              <a:buChar char="•"/>
              <a:defRPr sz="1400"/>
            </a:lvl6pPr>
            <a:lvl7pPr indent="-317500" lvl="6" marL="3200400" algn="l">
              <a:lnSpc>
                <a:spcPct val="100000"/>
              </a:lnSpc>
              <a:spcBef>
                <a:spcPts val="300"/>
              </a:spcBef>
              <a:spcAft>
                <a:spcPts val="0"/>
              </a:spcAft>
              <a:buClr>
                <a:schemeClr val="dk1"/>
              </a:buClr>
              <a:buSzPts val="1400"/>
              <a:buChar char="•"/>
              <a:defRPr sz="1400"/>
            </a:lvl7pPr>
            <a:lvl8pPr indent="-317500" lvl="7" marL="3657600" algn="l">
              <a:lnSpc>
                <a:spcPct val="100000"/>
              </a:lnSpc>
              <a:spcBef>
                <a:spcPts val="300"/>
              </a:spcBef>
              <a:spcAft>
                <a:spcPts val="0"/>
              </a:spcAft>
              <a:buClr>
                <a:schemeClr val="dk1"/>
              </a:buClr>
              <a:buSzPts val="1400"/>
              <a:buChar char="•"/>
              <a:defRPr sz="1400"/>
            </a:lvl8pPr>
            <a:lvl9pPr indent="-317500" lvl="8" marL="4114800" algn="l">
              <a:lnSpc>
                <a:spcPct val="100000"/>
              </a:lnSpc>
              <a:spcBef>
                <a:spcPts val="300"/>
              </a:spcBef>
              <a:spcAft>
                <a:spcPts val="0"/>
              </a:spcAft>
              <a:buClr>
                <a:schemeClr val="dk1"/>
              </a:buClr>
              <a:buSzPts val="1400"/>
              <a:buChar char="•"/>
              <a:defRPr sz="1400"/>
            </a:lvl9pPr>
          </a:lstStyle>
          <a:p/>
        </p:txBody>
      </p:sp>
      <p:sp>
        <p:nvSpPr>
          <p:cNvPr id="615" name="Google Shape;615;p111"/>
          <p:cNvSpPr txBox="1"/>
          <p:nvPr>
            <p:ph idx="2" type="body"/>
          </p:nvPr>
        </p:nvSpPr>
        <p:spPr>
          <a:xfrm>
            <a:off x="4648200" y="1200154"/>
            <a:ext cx="4038600" cy="33945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17500" lvl="5" marL="2743200" algn="l">
              <a:lnSpc>
                <a:spcPct val="100000"/>
              </a:lnSpc>
              <a:spcBef>
                <a:spcPts val="300"/>
              </a:spcBef>
              <a:spcAft>
                <a:spcPts val="0"/>
              </a:spcAft>
              <a:buClr>
                <a:schemeClr val="dk1"/>
              </a:buClr>
              <a:buSzPts val="1400"/>
              <a:buChar char="•"/>
              <a:defRPr sz="1400"/>
            </a:lvl6pPr>
            <a:lvl7pPr indent="-317500" lvl="6" marL="3200400" algn="l">
              <a:lnSpc>
                <a:spcPct val="100000"/>
              </a:lnSpc>
              <a:spcBef>
                <a:spcPts val="300"/>
              </a:spcBef>
              <a:spcAft>
                <a:spcPts val="0"/>
              </a:spcAft>
              <a:buClr>
                <a:schemeClr val="dk1"/>
              </a:buClr>
              <a:buSzPts val="1400"/>
              <a:buChar char="•"/>
              <a:defRPr sz="1400"/>
            </a:lvl7pPr>
            <a:lvl8pPr indent="-317500" lvl="7" marL="3657600" algn="l">
              <a:lnSpc>
                <a:spcPct val="100000"/>
              </a:lnSpc>
              <a:spcBef>
                <a:spcPts val="300"/>
              </a:spcBef>
              <a:spcAft>
                <a:spcPts val="0"/>
              </a:spcAft>
              <a:buClr>
                <a:schemeClr val="dk1"/>
              </a:buClr>
              <a:buSzPts val="1400"/>
              <a:buChar char="•"/>
              <a:defRPr sz="1400"/>
            </a:lvl8pPr>
            <a:lvl9pPr indent="-317500" lvl="8" marL="4114800" algn="l">
              <a:lnSpc>
                <a:spcPct val="100000"/>
              </a:lnSpc>
              <a:spcBef>
                <a:spcPts val="300"/>
              </a:spcBef>
              <a:spcAft>
                <a:spcPts val="0"/>
              </a:spcAft>
              <a:buClr>
                <a:schemeClr val="dk1"/>
              </a:buClr>
              <a:buSzPts val="1400"/>
              <a:buChar char="•"/>
              <a:defRPr sz="1400"/>
            </a:lvl9pPr>
          </a:lstStyle>
          <a:p/>
        </p:txBody>
      </p:sp>
      <p:sp>
        <p:nvSpPr>
          <p:cNvPr id="616" name="Google Shape;616;p111"/>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17" name="Google Shape;617;p111"/>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618" name="Google Shape;618;p111"/>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bg>
      <p:bgPr>
        <a:solidFill>
          <a:schemeClr val="dk2"/>
        </a:solidFill>
      </p:bgPr>
    </p:bg>
    <p:spTree>
      <p:nvGrpSpPr>
        <p:cNvPr id="55" name="Shape 55"/>
        <p:cNvGrpSpPr/>
        <p:nvPr/>
      </p:nvGrpSpPr>
      <p:grpSpPr>
        <a:xfrm>
          <a:off x="0" y="0"/>
          <a:ext cx="0" cy="0"/>
          <a:chOff x="0" y="0"/>
          <a:chExt cx="0" cy="0"/>
        </a:xfrm>
      </p:grpSpPr>
      <p:cxnSp>
        <p:nvCxnSpPr>
          <p:cNvPr id="56" name="Google Shape;56;p42"/>
          <p:cNvCxnSpPr/>
          <p:nvPr/>
        </p:nvCxnSpPr>
        <p:spPr>
          <a:xfrm>
            <a:off x="304688" y="0"/>
            <a:ext cx="0" cy="4505700"/>
          </a:xfrm>
          <a:prstGeom prst="straightConnector1">
            <a:avLst/>
          </a:prstGeom>
          <a:noFill/>
          <a:ln cap="flat" cmpd="sng" w="9525">
            <a:solidFill>
              <a:srgbClr val="657C9D"/>
            </a:solidFill>
            <a:prstDash val="solid"/>
            <a:round/>
            <a:headEnd len="sm" w="sm" type="none"/>
            <a:tailEnd len="sm" w="sm" type="none"/>
          </a:ln>
        </p:spPr>
      </p:cxnSp>
      <p:cxnSp>
        <p:nvCxnSpPr>
          <p:cNvPr id="57" name="Google Shape;57;p42"/>
          <p:cNvCxnSpPr/>
          <p:nvPr/>
        </p:nvCxnSpPr>
        <p:spPr>
          <a:xfrm>
            <a:off x="575878" y="0"/>
            <a:ext cx="0" cy="4505700"/>
          </a:xfrm>
          <a:prstGeom prst="straightConnector1">
            <a:avLst/>
          </a:prstGeom>
          <a:noFill/>
          <a:ln cap="flat" cmpd="sng" w="9525">
            <a:solidFill>
              <a:srgbClr val="657C9D"/>
            </a:solidFill>
            <a:prstDash val="solid"/>
            <a:round/>
            <a:headEnd len="sm" w="sm" type="none"/>
            <a:tailEnd len="sm" w="sm" type="none"/>
          </a:ln>
        </p:spPr>
      </p:cxnSp>
      <p:cxnSp>
        <p:nvCxnSpPr>
          <p:cNvPr id="58" name="Google Shape;58;p42"/>
          <p:cNvCxnSpPr/>
          <p:nvPr/>
        </p:nvCxnSpPr>
        <p:spPr>
          <a:xfrm>
            <a:off x="847069" y="0"/>
            <a:ext cx="0" cy="4505700"/>
          </a:xfrm>
          <a:prstGeom prst="straightConnector1">
            <a:avLst/>
          </a:prstGeom>
          <a:noFill/>
          <a:ln cap="flat" cmpd="sng" w="9525">
            <a:solidFill>
              <a:srgbClr val="657C9D"/>
            </a:solidFill>
            <a:prstDash val="solid"/>
            <a:round/>
            <a:headEnd len="sm" w="sm" type="none"/>
            <a:tailEnd len="sm" w="sm" type="none"/>
          </a:ln>
        </p:spPr>
      </p:cxnSp>
      <p:sp>
        <p:nvSpPr>
          <p:cNvPr id="59" name="Google Shape;59;p42"/>
          <p:cNvSpPr/>
          <p:nvPr/>
        </p:nvSpPr>
        <p:spPr>
          <a:xfrm>
            <a:off x="243592" y="43461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42"/>
          <p:cNvSpPr/>
          <p:nvPr/>
        </p:nvSpPr>
        <p:spPr>
          <a:xfrm>
            <a:off x="243592" y="638894"/>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42"/>
          <p:cNvSpPr/>
          <p:nvPr/>
        </p:nvSpPr>
        <p:spPr>
          <a:xfrm>
            <a:off x="243592" y="1062139"/>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42"/>
          <p:cNvSpPr/>
          <p:nvPr/>
        </p:nvSpPr>
        <p:spPr>
          <a:xfrm>
            <a:off x="243592" y="3921298"/>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42"/>
          <p:cNvSpPr/>
          <p:nvPr/>
        </p:nvSpPr>
        <p:spPr>
          <a:xfrm>
            <a:off x="243592" y="3027902"/>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42"/>
          <p:cNvSpPr/>
          <p:nvPr/>
        </p:nvSpPr>
        <p:spPr>
          <a:xfrm>
            <a:off x="243592" y="2821412"/>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42"/>
          <p:cNvSpPr/>
          <p:nvPr/>
        </p:nvSpPr>
        <p:spPr>
          <a:xfrm>
            <a:off x="183489" y="2037871"/>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42"/>
          <p:cNvSpPr/>
          <p:nvPr/>
        </p:nvSpPr>
        <p:spPr>
          <a:xfrm>
            <a:off x="243592" y="2097967"/>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42"/>
          <p:cNvSpPr/>
          <p:nvPr/>
        </p:nvSpPr>
        <p:spPr>
          <a:xfrm>
            <a:off x="781479" y="320550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42"/>
          <p:cNvSpPr/>
          <p:nvPr/>
        </p:nvSpPr>
        <p:spPr>
          <a:xfrm>
            <a:off x="512536" y="154932"/>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42"/>
          <p:cNvSpPr/>
          <p:nvPr/>
        </p:nvSpPr>
        <p:spPr>
          <a:xfrm>
            <a:off x="512536" y="1708927"/>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42"/>
          <p:cNvSpPr/>
          <p:nvPr/>
        </p:nvSpPr>
        <p:spPr>
          <a:xfrm>
            <a:off x="512536" y="1925612"/>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42"/>
          <p:cNvSpPr/>
          <p:nvPr/>
        </p:nvSpPr>
        <p:spPr>
          <a:xfrm>
            <a:off x="512536" y="3742978"/>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42"/>
          <p:cNvSpPr/>
          <p:nvPr/>
        </p:nvSpPr>
        <p:spPr>
          <a:xfrm>
            <a:off x="512536" y="3530078"/>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42"/>
          <p:cNvSpPr/>
          <p:nvPr/>
        </p:nvSpPr>
        <p:spPr>
          <a:xfrm>
            <a:off x="781479" y="31344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42"/>
          <p:cNvSpPr/>
          <p:nvPr/>
        </p:nvSpPr>
        <p:spPr>
          <a:xfrm>
            <a:off x="781479" y="883643"/>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42"/>
          <p:cNvSpPr/>
          <p:nvPr/>
        </p:nvSpPr>
        <p:spPr>
          <a:xfrm>
            <a:off x="781479" y="3961329"/>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42"/>
          <p:cNvSpPr/>
          <p:nvPr/>
        </p:nvSpPr>
        <p:spPr>
          <a:xfrm>
            <a:off x="781479" y="2221072"/>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42"/>
          <p:cNvSpPr/>
          <p:nvPr/>
        </p:nvSpPr>
        <p:spPr>
          <a:xfrm>
            <a:off x="454679" y="711711"/>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42"/>
          <p:cNvSpPr/>
          <p:nvPr/>
        </p:nvSpPr>
        <p:spPr>
          <a:xfrm>
            <a:off x="514783" y="771807"/>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42"/>
          <p:cNvSpPr/>
          <p:nvPr/>
        </p:nvSpPr>
        <p:spPr>
          <a:xfrm>
            <a:off x="725870" y="1606015"/>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42"/>
          <p:cNvSpPr/>
          <p:nvPr/>
        </p:nvSpPr>
        <p:spPr>
          <a:xfrm>
            <a:off x="785973" y="1666111"/>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42"/>
          <p:cNvSpPr/>
          <p:nvPr/>
        </p:nvSpPr>
        <p:spPr>
          <a:xfrm>
            <a:off x="454679" y="2813732"/>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42"/>
          <p:cNvSpPr/>
          <p:nvPr/>
        </p:nvSpPr>
        <p:spPr>
          <a:xfrm>
            <a:off x="514783" y="2873828"/>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3" name="Google Shape;83;p42"/>
          <p:cNvGrpSpPr/>
          <p:nvPr/>
        </p:nvGrpSpPr>
        <p:grpSpPr>
          <a:xfrm>
            <a:off x="-10125" y="4505625"/>
            <a:ext cx="9164250" cy="498150"/>
            <a:chOff x="-13500" y="6236050"/>
            <a:chExt cx="12219000" cy="664200"/>
          </a:xfrm>
        </p:grpSpPr>
        <p:sp>
          <p:nvSpPr>
            <p:cNvPr id="84" name="Google Shape;84;p42"/>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5" name="Google Shape;85;p42"/>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86" name="Google Shape;86;p42"/>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19" name="Shape 619"/>
        <p:cNvGrpSpPr/>
        <p:nvPr/>
      </p:nvGrpSpPr>
      <p:grpSpPr>
        <a:xfrm>
          <a:off x="0" y="0"/>
          <a:ext cx="0" cy="0"/>
          <a:chOff x="0" y="0"/>
          <a:chExt cx="0" cy="0"/>
        </a:xfrm>
      </p:grpSpPr>
      <p:sp>
        <p:nvSpPr>
          <p:cNvPr id="620" name="Google Shape;620;p112"/>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621" name="Google Shape;621;p112"/>
          <p:cNvSpPr txBox="1"/>
          <p:nvPr>
            <p:ph idx="1" type="body"/>
          </p:nvPr>
        </p:nvSpPr>
        <p:spPr>
          <a:xfrm>
            <a:off x="457200" y="1151338"/>
            <a:ext cx="4040100" cy="4800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40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300"/>
              </a:spcBef>
              <a:spcAft>
                <a:spcPts val="0"/>
              </a:spcAft>
              <a:buClr>
                <a:schemeClr val="dk1"/>
              </a:buClr>
              <a:buSzPts val="1400"/>
              <a:buNone/>
              <a:defRPr b="1" sz="1400"/>
            </a:lvl3pPr>
            <a:lvl4pPr indent="-228600" lvl="3" marL="1828800" algn="l">
              <a:lnSpc>
                <a:spcPct val="100000"/>
              </a:lnSpc>
              <a:spcBef>
                <a:spcPts val="200"/>
              </a:spcBef>
              <a:spcAft>
                <a:spcPts val="0"/>
              </a:spcAft>
              <a:buClr>
                <a:schemeClr val="dk1"/>
              </a:buClr>
              <a:buSzPts val="1200"/>
              <a:buNone/>
              <a:defRPr b="1" sz="1200"/>
            </a:lvl4pPr>
            <a:lvl5pPr indent="-228600" lvl="4" marL="2286000" algn="l">
              <a:lnSpc>
                <a:spcPct val="100000"/>
              </a:lnSpc>
              <a:spcBef>
                <a:spcPts val="200"/>
              </a:spcBef>
              <a:spcAft>
                <a:spcPts val="0"/>
              </a:spcAft>
              <a:buClr>
                <a:schemeClr val="dk1"/>
              </a:buClr>
              <a:buSzPts val="1200"/>
              <a:buNone/>
              <a:defRPr b="1" sz="1200"/>
            </a:lvl5pPr>
            <a:lvl6pPr indent="-228600" lvl="5" marL="2743200" algn="l">
              <a:lnSpc>
                <a:spcPct val="100000"/>
              </a:lnSpc>
              <a:spcBef>
                <a:spcPts val="200"/>
              </a:spcBef>
              <a:spcAft>
                <a:spcPts val="0"/>
              </a:spcAft>
              <a:buClr>
                <a:schemeClr val="dk1"/>
              </a:buClr>
              <a:buSzPts val="1200"/>
              <a:buNone/>
              <a:defRPr b="1" sz="1200"/>
            </a:lvl6pPr>
            <a:lvl7pPr indent="-228600" lvl="6" marL="3200400" algn="l">
              <a:lnSpc>
                <a:spcPct val="100000"/>
              </a:lnSpc>
              <a:spcBef>
                <a:spcPts val="200"/>
              </a:spcBef>
              <a:spcAft>
                <a:spcPts val="0"/>
              </a:spcAft>
              <a:buClr>
                <a:schemeClr val="dk1"/>
              </a:buClr>
              <a:buSzPts val="1200"/>
              <a:buNone/>
              <a:defRPr b="1" sz="1200"/>
            </a:lvl7pPr>
            <a:lvl8pPr indent="-228600" lvl="7" marL="3657600" algn="l">
              <a:lnSpc>
                <a:spcPct val="100000"/>
              </a:lnSpc>
              <a:spcBef>
                <a:spcPts val="200"/>
              </a:spcBef>
              <a:spcAft>
                <a:spcPts val="0"/>
              </a:spcAft>
              <a:buClr>
                <a:schemeClr val="dk1"/>
              </a:buClr>
              <a:buSzPts val="1200"/>
              <a:buNone/>
              <a:defRPr b="1" sz="1200"/>
            </a:lvl8pPr>
            <a:lvl9pPr indent="-228600" lvl="8" marL="4114800" algn="l">
              <a:lnSpc>
                <a:spcPct val="100000"/>
              </a:lnSpc>
              <a:spcBef>
                <a:spcPts val="200"/>
              </a:spcBef>
              <a:spcAft>
                <a:spcPts val="0"/>
              </a:spcAft>
              <a:buClr>
                <a:schemeClr val="dk1"/>
              </a:buClr>
              <a:buSzPts val="1200"/>
              <a:buNone/>
              <a:defRPr b="1" sz="1200"/>
            </a:lvl9pPr>
          </a:lstStyle>
          <a:p/>
        </p:txBody>
      </p:sp>
      <p:sp>
        <p:nvSpPr>
          <p:cNvPr id="622" name="Google Shape;622;p112"/>
          <p:cNvSpPr txBox="1"/>
          <p:nvPr>
            <p:ph idx="2" type="body"/>
          </p:nvPr>
        </p:nvSpPr>
        <p:spPr>
          <a:xfrm>
            <a:off x="457200" y="1631156"/>
            <a:ext cx="4040100" cy="29634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04800" lvl="5" marL="2743200" algn="l">
              <a:lnSpc>
                <a:spcPct val="100000"/>
              </a:lnSpc>
              <a:spcBef>
                <a:spcPts val="200"/>
              </a:spcBef>
              <a:spcAft>
                <a:spcPts val="0"/>
              </a:spcAft>
              <a:buClr>
                <a:schemeClr val="dk1"/>
              </a:buClr>
              <a:buSzPts val="1200"/>
              <a:buChar char="•"/>
              <a:defRPr sz="1200"/>
            </a:lvl6pPr>
            <a:lvl7pPr indent="-304800" lvl="6" marL="3200400" algn="l">
              <a:lnSpc>
                <a:spcPct val="100000"/>
              </a:lnSpc>
              <a:spcBef>
                <a:spcPts val="200"/>
              </a:spcBef>
              <a:spcAft>
                <a:spcPts val="0"/>
              </a:spcAft>
              <a:buClr>
                <a:schemeClr val="dk1"/>
              </a:buClr>
              <a:buSzPts val="1200"/>
              <a:buChar char="•"/>
              <a:defRPr sz="1200"/>
            </a:lvl7pPr>
            <a:lvl8pPr indent="-304800" lvl="7" marL="3657600" algn="l">
              <a:lnSpc>
                <a:spcPct val="100000"/>
              </a:lnSpc>
              <a:spcBef>
                <a:spcPts val="200"/>
              </a:spcBef>
              <a:spcAft>
                <a:spcPts val="0"/>
              </a:spcAft>
              <a:buClr>
                <a:schemeClr val="dk1"/>
              </a:buClr>
              <a:buSzPts val="1200"/>
              <a:buChar char="•"/>
              <a:defRPr sz="1200"/>
            </a:lvl8pPr>
            <a:lvl9pPr indent="-304800" lvl="8" marL="4114800" algn="l">
              <a:lnSpc>
                <a:spcPct val="100000"/>
              </a:lnSpc>
              <a:spcBef>
                <a:spcPts val="200"/>
              </a:spcBef>
              <a:spcAft>
                <a:spcPts val="0"/>
              </a:spcAft>
              <a:buClr>
                <a:schemeClr val="dk1"/>
              </a:buClr>
              <a:buSzPts val="1200"/>
              <a:buChar char="•"/>
              <a:defRPr sz="1200"/>
            </a:lvl9pPr>
          </a:lstStyle>
          <a:p/>
        </p:txBody>
      </p:sp>
      <p:sp>
        <p:nvSpPr>
          <p:cNvPr id="623" name="Google Shape;623;p112"/>
          <p:cNvSpPr txBox="1"/>
          <p:nvPr>
            <p:ph idx="3" type="body"/>
          </p:nvPr>
        </p:nvSpPr>
        <p:spPr>
          <a:xfrm>
            <a:off x="4645030" y="1151338"/>
            <a:ext cx="4041600" cy="4800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40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300"/>
              </a:spcBef>
              <a:spcAft>
                <a:spcPts val="0"/>
              </a:spcAft>
              <a:buClr>
                <a:schemeClr val="dk1"/>
              </a:buClr>
              <a:buSzPts val="1400"/>
              <a:buNone/>
              <a:defRPr b="1" sz="1400"/>
            </a:lvl3pPr>
            <a:lvl4pPr indent="-228600" lvl="3" marL="1828800" algn="l">
              <a:lnSpc>
                <a:spcPct val="100000"/>
              </a:lnSpc>
              <a:spcBef>
                <a:spcPts val="200"/>
              </a:spcBef>
              <a:spcAft>
                <a:spcPts val="0"/>
              </a:spcAft>
              <a:buClr>
                <a:schemeClr val="dk1"/>
              </a:buClr>
              <a:buSzPts val="1200"/>
              <a:buNone/>
              <a:defRPr b="1" sz="1200"/>
            </a:lvl4pPr>
            <a:lvl5pPr indent="-228600" lvl="4" marL="2286000" algn="l">
              <a:lnSpc>
                <a:spcPct val="100000"/>
              </a:lnSpc>
              <a:spcBef>
                <a:spcPts val="200"/>
              </a:spcBef>
              <a:spcAft>
                <a:spcPts val="0"/>
              </a:spcAft>
              <a:buClr>
                <a:schemeClr val="dk1"/>
              </a:buClr>
              <a:buSzPts val="1200"/>
              <a:buNone/>
              <a:defRPr b="1" sz="1200"/>
            </a:lvl5pPr>
            <a:lvl6pPr indent="-228600" lvl="5" marL="2743200" algn="l">
              <a:lnSpc>
                <a:spcPct val="100000"/>
              </a:lnSpc>
              <a:spcBef>
                <a:spcPts val="200"/>
              </a:spcBef>
              <a:spcAft>
                <a:spcPts val="0"/>
              </a:spcAft>
              <a:buClr>
                <a:schemeClr val="dk1"/>
              </a:buClr>
              <a:buSzPts val="1200"/>
              <a:buNone/>
              <a:defRPr b="1" sz="1200"/>
            </a:lvl6pPr>
            <a:lvl7pPr indent="-228600" lvl="6" marL="3200400" algn="l">
              <a:lnSpc>
                <a:spcPct val="100000"/>
              </a:lnSpc>
              <a:spcBef>
                <a:spcPts val="200"/>
              </a:spcBef>
              <a:spcAft>
                <a:spcPts val="0"/>
              </a:spcAft>
              <a:buClr>
                <a:schemeClr val="dk1"/>
              </a:buClr>
              <a:buSzPts val="1200"/>
              <a:buNone/>
              <a:defRPr b="1" sz="1200"/>
            </a:lvl7pPr>
            <a:lvl8pPr indent="-228600" lvl="7" marL="3657600" algn="l">
              <a:lnSpc>
                <a:spcPct val="100000"/>
              </a:lnSpc>
              <a:spcBef>
                <a:spcPts val="200"/>
              </a:spcBef>
              <a:spcAft>
                <a:spcPts val="0"/>
              </a:spcAft>
              <a:buClr>
                <a:schemeClr val="dk1"/>
              </a:buClr>
              <a:buSzPts val="1200"/>
              <a:buNone/>
              <a:defRPr b="1" sz="1200"/>
            </a:lvl8pPr>
            <a:lvl9pPr indent="-228600" lvl="8" marL="4114800" algn="l">
              <a:lnSpc>
                <a:spcPct val="100000"/>
              </a:lnSpc>
              <a:spcBef>
                <a:spcPts val="200"/>
              </a:spcBef>
              <a:spcAft>
                <a:spcPts val="0"/>
              </a:spcAft>
              <a:buClr>
                <a:schemeClr val="dk1"/>
              </a:buClr>
              <a:buSzPts val="1200"/>
              <a:buNone/>
              <a:defRPr b="1" sz="1200"/>
            </a:lvl9pPr>
          </a:lstStyle>
          <a:p/>
        </p:txBody>
      </p:sp>
      <p:sp>
        <p:nvSpPr>
          <p:cNvPr id="624" name="Google Shape;624;p112"/>
          <p:cNvSpPr txBox="1"/>
          <p:nvPr>
            <p:ph idx="4" type="body"/>
          </p:nvPr>
        </p:nvSpPr>
        <p:spPr>
          <a:xfrm>
            <a:off x="4645030" y="1631156"/>
            <a:ext cx="4041600" cy="29634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04800" lvl="5" marL="2743200" algn="l">
              <a:lnSpc>
                <a:spcPct val="100000"/>
              </a:lnSpc>
              <a:spcBef>
                <a:spcPts val="200"/>
              </a:spcBef>
              <a:spcAft>
                <a:spcPts val="0"/>
              </a:spcAft>
              <a:buClr>
                <a:schemeClr val="dk1"/>
              </a:buClr>
              <a:buSzPts val="1200"/>
              <a:buChar char="•"/>
              <a:defRPr sz="1200"/>
            </a:lvl6pPr>
            <a:lvl7pPr indent="-304800" lvl="6" marL="3200400" algn="l">
              <a:lnSpc>
                <a:spcPct val="100000"/>
              </a:lnSpc>
              <a:spcBef>
                <a:spcPts val="200"/>
              </a:spcBef>
              <a:spcAft>
                <a:spcPts val="0"/>
              </a:spcAft>
              <a:buClr>
                <a:schemeClr val="dk1"/>
              </a:buClr>
              <a:buSzPts val="1200"/>
              <a:buChar char="•"/>
              <a:defRPr sz="1200"/>
            </a:lvl7pPr>
            <a:lvl8pPr indent="-304800" lvl="7" marL="3657600" algn="l">
              <a:lnSpc>
                <a:spcPct val="100000"/>
              </a:lnSpc>
              <a:spcBef>
                <a:spcPts val="200"/>
              </a:spcBef>
              <a:spcAft>
                <a:spcPts val="0"/>
              </a:spcAft>
              <a:buClr>
                <a:schemeClr val="dk1"/>
              </a:buClr>
              <a:buSzPts val="1200"/>
              <a:buChar char="•"/>
              <a:defRPr sz="1200"/>
            </a:lvl8pPr>
            <a:lvl9pPr indent="-304800" lvl="8" marL="4114800" algn="l">
              <a:lnSpc>
                <a:spcPct val="100000"/>
              </a:lnSpc>
              <a:spcBef>
                <a:spcPts val="200"/>
              </a:spcBef>
              <a:spcAft>
                <a:spcPts val="0"/>
              </a:spcAft>
              <a:buClr>
                <a:schemeClr val="dk1"/>
              </a:buClr>
              <a:buSzPts val="1200"/>
              <a:buChar char="•"/>
              <a:defRPr sz="1200"/>
            </a:lvl9pPr>
          </a:lstStyle>
          <a:p/>
        </p:txBody>
      </p:sp>
      <p:sp>
        <p:nvSpPr>
          <p:cNvPr id="625" name="Google Shape;625;p112"/>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26" name="Google Shape;626;p112"/>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627" name="Google Shape;627;p112"/>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8" name="Shape 628"/>
        <p:cNvGrpSpPr/>
        <p:nvPr/>
      </p:nvGrpSpPr>
      <p:grpSpPr>
        <a:xfrm>
          <a:off x="0" y="0"/>
          <a:ext cx="0" cy="0"/>
          <a:chOff x="0" y="0"/>
          <a:chExt cx="0" cy="0"/>
        </a:xfrm>
      </p:grpSpPr>
      <p:sp>
        <p:nvSpPr>
          <p:cNvPr id="629" name="Google Shape;629;p113"/>
          <p:cNvSpPr txBox="1"/>
          <p:nvPr>
            <p:ph type="title"/>
          </p:nvPr>
        </p:nvSpPr>
        <p:spPr>
          <a:xfrm>
            <a:off x="457205" y="204790"/>
            <a:ext cx="3008400" cy="8718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b="1" sz="1800"/>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630" name="Google Shape;630;p113"/>
          <p:cNvSpPr txBox="1"/>
          <p:nvPr>
            <p:ph idx="1" type="body"/>
          </p:nvPr>
        </p:nvSpPr>
        <p:spPr>
          <a:xfrm>
            <a:off x="3575050" y="204793"/>
            <a:ext cx="5111700" cy="43899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23850" lvl="5" marL="2743200" algn="l">
              <a:lnSpc>
                <a:spcPct val="100000"/>
              </a:lnSpc>
              <a:spcBef>
                <a:spcPts val="300"/>
              </a:spcBef>
              <a:spcAft>
                <a:spcPts val="0"/>
              </a:spcAft>
              <a:buClr>
                <a:schemeClr val="dk1"/>
              </a:buClr>
              <a:buSzPts val="1500"/>
              <a:buChar char="•"/>
              <a:defRPr sz="1500"/>
            </a:lvl6pPr>
            <a:lvl7pPr indent="-323850" lvl="6" marL="3200400" algn="l">
              <a:lnSpc>
                <a:spcPct val="100000"/>
              </a:lnSpc>
              <a:spcBef>
                <a:spcPts val="300"/>
              </a:spcBef>
              <a:spcAft>
                <a:spcPts val="0"/>
              </a:spcAft>
              <a:buClr>
                <a:schemeClr val="dk1"/>
              </a:buClr>
              <a:buSzPts val="1500"/>
              <a:buChar char="•"/>
              <a:defRPr sz="1500"/>
            </a:lvl7pPr>
            <a:lvl8pPr indent="-323850" lvl="7" marL="3657600" algn="l">
              <a:lnSpc>
                <a:spcPct val="100000"/>
              </a:lnSpc>
              <a:spcBef>
                <a:spcPts val="300"/>
              </a:spcBef>
              <a:spcAft>
                <a:spcPts val="0"/>
              </a:spcAft>
              <a:buClr>
                <a:schemeClr val="dk1"/>
              </a:buClr>
              <a:buSzPts val="1500"/>
              <a:buChar char="•"/>
              <a:defRPr sz="1500"/>
            </a:lvl8pPr>
            <a:lvl9pPr indent="-323850" lvl="8" marL="4114800" algn="l">
              <a:lnSpc>
                <a:spcPct val="100000"/>
              </a:lnSpc>
              <a:spcBef>
                <a:spcPts val="300"/>
              </a:spcBef>
              <a:spcAft>
                <a:spcPts val="0"/>
              </a:spcAft>
              <a:buClr>
                <a:schemeClr val="dk1"/>
              </a:buClr>
              <a:buSzPts val="1500"/>
              <a:buChar char="•"/>
              <a:defRPr sz="1500"/>
            </a:lvl9pPr>
          </a:lstStyle>
          <a:p/>
        </p:txBody>
      </p:sp>
      <p:sp>
        <p:nvSpPr>
          <p:cNvPr id="631" name="Google Shape;631;p113"/>
          <p:cNvSpPr txBox="1"/>
          <p:nvPr>
            <p:ph idx="2" type="body"/>
          </p:nvPr>
        </p:nvSpPr>
        <p:spPr>
          <a:xfrm>
            <a:off x="457205" y="1076328"/>
            <a:ext cx="3008400" cy="35184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dk1"/>
              </a:buClr>
              <a:buSzPts val="1100"/>
              <a:buNone/>
              <a:defRPr sz="1100"/>
            </a:lvl1pPr>
            <a:lvl2pPr indent="-228600" lvl="1" marL="914400" algn="l">
              <a:lnSpc>
                <a:spcPct val="100000"/>
              </a:lnSpc>
              <a:spcBef>
                <a:spcPts val="200"/>
              </a:spcBef>
              <a:spcAft>
                <a:spcPts val="0"/>
              </a:spcAft>
              <a:buClr>
                <a:schemeClr val="dk1"/>
              </a:buClr>
              <a:buSzPts val="900"/>
              <a:buNone/>
              <a:defRPr sz="900"/>
            </a:lvl2pPr>
            <a:lvl3pPr indent="-228600" lvl="2" marL="1371600" algn="l">
              <a:lnSpc>
                <a:spcPct val="100000"/>
              </a:lnSpc>
              <a:spcBef>
                <a:spcPts val="200"/>
              </a:spcBef>
              <a:spcAft>
                <a:spcPts val="0"/>
              </a:spcAft>
              <a:buClr>
                <a:schemeClr val="dk1"/>
              </a:buClr>
              <a:buSzPts val="800"/>
              <a:buNone/>
              <a:defRPr sz="800"/>
            </a:lvl3pPr>
            <a:lvl4pPr indent="-228600" lvl="3" marL="1828800" algn="l">
              <a:lnSpc>
                <a:spcPct val="100000"/>
              </a:lnSpc>
              <a:spcBef>
                <a:spcPts val="100"/>
              </a:spcBef>
              <a:spcAft>
                <a:spcPts val="0"/>
              </a:spcAft>
              <a:buClr>
                <a:schemeClr val="dk1"/>
              </a:buClr>
              <a:buSzPts val="700"/>
              <a:buNone/>
              <a:defRPr sz="700"/>
            </a:lvl4pPr>
            <a:lvl5pPr indent="-228600" lvl="4" marL="2286000" algn="l">
              <a:lnSpc>
                <a:spcPct val="100000"/>
              </a:lnSpc>
              <a:spcBef>
                <a:spcPts val="100"/>
              </a:spcBef>
              <a:spcAft>
                <a:spcPts val="0"/>
              </a:spcAft>
              <a:buClr>
                <a:schemeClr val="dk1"/>
              </a:buClr>
              <a:buSzPts val="700"/>
              <a:buNone/>
              <a:defRPr sz="700"/>
            </a:lvl5pPr>
            <a:lvl6pPr indent="-228600" lvl="5" marL="2743200" algn="l">
              <a:lnSpc>
                <a:spcPct val="100000"/>
              </a:lnSpc>
              <a:spcBef>
                <a:spcPts val="100"/>
              </a:spcBef>
              <a:spcAft>
                <a:spcPts val="0"/>
              </a:spcAft>
              <a:buClr>
                <a:schemeClr val="dk1"/>
              </a:buClr>
              <a:buSzPts val="700"/>
              <a:buNone/>
              <a:defRPr sz="700"/>
            </a:lvl6pPr>
            <a:lvl7pPr indent="-228600" lvl="6" marL="3200400" algn="l">
              <a:lnSpc>
                <a:spcPct val="100000"/>
              </a:lnSpc>
              <a:spcBef>
                <a:spcPts val="100"/>
              </a:spcBef>
              <a:spcAft>
                <a:spcPts val="0"/>
              </a:spcAft>
              <a:buClr>
                <a:schemeClr val="dk1"/>
              </a:buClr>
              <a:buSzPts val="700"/>
              <a:buNone/>
              <a:defRPr sz="700"/>
            </a:lvl7pPr>
            <a:lvl8pPr indent="-228600" lvl="7" marL="3657600" algn="l">
              <a:lnSpc>
                <a:spcPct val="100000"/>
              </a:lnSpc>
              <a:spcBef>
                <a:spcPts val="100"/>
              </a:spcBef>
              <a:spcAft>
                <a:spcPts val="0"/>
              </a:spcAft>
              <a:buClr>
                <a:schemeClr val="dk1"/>
              </a:buClr>
              <a:buSzPts val="700"/>
              <a:buNone/>
              <a:defRPr sz="700"/>
            </a:lvl8pPr>
            <a:lvl9pPr indent="-228600" lvl="8" marL="4114800" algn="l">
              <a:lnSpc>
                <a:spcPct val="100000"/>
              </a:lnSpc>
              <a:spcBef>
                <a:spcPts val="100"/>
              </a:spcBef>
              <a:spcAft>
                <a:spcPts val="0"/>
              </a:spcAft>
              <a:buClr>
                <a:schemeClr val="dk1"/>
              </a:buClr>
              <a:buSzPts val="700"/>
              <a:buNone/>
              <a:defRPr sz="700"/>
            </a:lvl9pPr>
          </a:lstStyle>
          <a:p/>
        </p:txBody>
      </p:sp>
      <p:sp>
        <p:nvSpPr>
          <p:cNvPr id="632" name="Google Shape;632;p113"/>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33" name="Google Shape;633;p113"/>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634" name="Google Shape;634;p113"/>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35" name="Shape 635"/>
        <p:cNvGrpSpPr/>
        <p:nvPr/>
      </p:nvGrpSpPr>
      <p:grpSpPr>
        <a:xfrm>
          <a:off x="0" y="0"/>
          <a:ext cx="0" cy="0"/>
          <a:chOff x="0" y="0"/>
          <a:chExt cx="0" cy="0"/>
        </a:xfrm>
      </p:grpSpPr>
      <p:sp>
        <p:nvSpPr>
          <p:cNvPr id="636" name="Google Shape;636;p114"/>
          <p:cNvSpPr txBox="1"/>
          <p:nvPr>
            <p:ph type="title"/>
          </p:nvPr>
        </p:nvSpPr>
        <p:spPr>
          <a:xfrm>
            <a:off x="1792288" y="3600453"/>
            <a:ext cx="5486400" cy="4251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b="1" sz="1500"/>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637" name="Google Shape;637;p114"/>
          <p:cNvSpPr/>
          <p:nvPr>
            <p:ph idx="2" type="pic"/>
          </p:nvPr>
        </p:nvSpPr>
        <p:spPr>
          <a:xfrm>
            <a:off x="1792288" y="459581"/>
            <a:ext cx="5486400" cy="3086100"/>
          </a:xfrm>
          <a:prstGeom prst="rect">
            <a:avLst/>
          </a:prstGeom>
          <a:noFill/>
          <a:ln>
            <a:noFill/>
          </a:ln>
        </p:spPr>
      </p:sp>
      <p:sp>
        <p:nvSpPr>
          <p:cNvPr id="638" name="Google Shape;638;p114"/>
          <p:cNvSpPr txBox="1"/>
          <p:nvPr>
            <p:ph idx="1" type="body"/>
          </p:nvPr>
        </p:nvSpPr>
        <p:spPr>
          <a:xfrm>
            <a:off x="1792288" y="4025507"/>
            <a:ext cx="5486400" cy="6036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dk1"/>
              </a:buClr>
              <a:buSzPts val="1100"/>
              <a:buNone/>
              <a:defRPr sz="1100"/>
            </a:lvl1pPr>
            <a:lvl2pPr indent="-228600" lvl="1" marL="914400" algn="l">
              <a:lnSpc>
                <a:spcPct val="100000"/>
              </a:lnSpc>
              <a:spcBef>
                <a:spcPts val="200"/>
              </a:spcBef>
              <a:spcAft>
                <a:spcPts val="0"/>
              </a:spcAft>
              <a:buClr>
                <a:schemeClr val="dk1"/>
              </a:buClr>
              <a:buSzPts val="900"/>
              <a:buNone/>
              <a:defRPr sz="900"/>
            </a:lvl2pPr>
            <a:lvl3pPr indent="-228600" lvl="2" marL="1371600" algn="l">
              <a:lnSpc>
                <a:spcPct val="100000"/>
              </a:lnSpc>
              <a:spcBef>
                <a:spcPts val="200"/>
              </a:spcBef>
              <a:spcAft>
                <a:spcPts val="0"/>
              </a:spcAft>
              <a:buClr>
                <a:schemeClr val="dk1"/>
              </a:buClr>
              <a:buSzPts val="800"/>
              <a:buNone/>
              <a:defRPr sz="800"/>
            </a:lvl3pPr>
            <a:lvl4pPr indent="-228600" lvl="3" marL="1828800" algn="l">
              <a:lnSpc>
                <a:spcPct val="100000"/>
              </a:lnSpc>
              <a:spcBef>
                <a:spcPts val="100"/>
              </a:spcBef>
              <a:spcAft>
                <a:spcPts val="0"/>
              </a:spcAft>
              <a:buClr>
                <a:schemeClr val="dk1"/>
              </a:buClr>
              <a:buSzPts val="700"/>
              <a:buNone/>
              <a:defRPr sz="700"/>
            </a:lvl4pPr>
            <a:lvl5pPr indent="-228600" lvl="4" marL="2286000" algn="l">
              <a:lnSpc>
                <a:spcPct val="100000"/>
              </a:lnSpc>
              <a:spcBef>
                <a:spcPts val="100"/>
              </a:spcBef>
              <a:spcAft>
                <a:spcPts val="0"/>
              </a:spcAft>
              <a:buClr>
                <a:schemeClr val="dk1"/>
              </a:buClr>
              <a:buSzPts val="700"/>
              <a:buNone/>
              <a:defRPr sz="700"/>
            </a:lvl5pPr>
            <a:lvl6pPr indent="-228600" lvl="5" marL="2743200" algn="l">
              <a:lnSpc>
                <a:spcPct val="100000"/>
              </a:lnSpc>
              <a:spcBef>
                <a:spcPts val="100"/>
              </a:spcBef>
              <a:spcAft>
                <a:spcPts val="0"/>
              </a:spcAft>
              <a:buClr>
                <a:schemeClr val="dk1"/>
              </a:buClr>
              <a:buSzPts val="700"/>
              <a:buNone/>
              <a:defRPr sz="700"/>
            </a:lvl6pPr>
            <a:lvl7pPr indent="-228600" lvl="6" marL="3200400" algn="l">
              <a:lnSpc>
                <a:spcPct val="100000"/>
              </a:lnSpc>
              <a:spcBef>
                <a:spcPts val="100"/>
              </a:spcBef>
              <a:spcAft>
                <a:spcPts val="0"/>
              </a:spcAft>
              <a:buClr>
                <a:schemeClr val="dk1"/>
              </a:buClr>
              <a:buSzPts val="700"/>
              <a:buNone/>
              <a:defRPr sz="700"/>
            </a:lvl7pPr>
            <a:lvl8pPr indent="-228600" lvl="7" marL="3657600" algn="l">
              <a:lnSpc>
                <a:spcPct val="100000"/>
              </a:lnSpc>
              <a:spcBef>
                <a:spcPts val="100"/>
              </a:spcBef>
              <a:spcAft>
                <a:spcPts val="0"/>
              </a:spcAft>
              <a:buClr>
                <a:schemeClr val="dk1"/>
              </a:buClr>
              <a:buSzPts val="700"/>
              <a:buNone/>
              <a:defRPr sz="700"/>
            </a:lvl8pPr>
            <a:lvl9pPr indent="-228600" lvl="8" marL="4114800" algn="l">
              <a:lnSpc>
                <a:spcPct val="100000"/>
              </a:lnSpc>
              <a:spcBef>
                <a:spcPts val="100"/>
              </a:spcBef>
              <a:spcAft>
                <a:spcPts val="0"/>
              </a:spcAft>
              <a:buClr>
                <a:schemeClr val="dk1"/>
              </a:buClr>
              <a:buSzPts val="700"/>
              <a:buNone/>
              <a:defRPr sz="700"/>
            </a:lvl9pPr>
          </a:lstStyle>
          <a:p/>
        </p:txBody>
      </p:sp>
      <p:sp>
        <p:nvSpPr>
          <p:cNvPr id="639" name="Google Shape;639;p114"/>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640" name="Google Shape;640;p114"/>
          <p:cNvPicPr preferRelativeResize="0"/>
          <p:nvPr/>
        </p:nvPicPr>
        <p:blipFill rotWithShape="1">
          <a:blip r:embed="rId2">
            <a:alphaModFix/>
          </a:blip>
          <a:srcRect b="0" l="0" r="0" t="0"/>
          <a:stretch/>
        </p:blipFill>
        <p:spPr>
          <a:xfrm>
            <a:off x="7866996" y="4610139"/>
            <a:ext cx="1108841" cy="402311"/>
          </a:xfrm>
          <a:prstGeom prst="rect">
            <a:avLst/>
          </a:prstGeom>
          <a:noFill/>
          <a:ln>
            <a:noFill/>
          </a:ln>
        </p:spPr>
      </p:pic>
      <p:sp>
        <p:nvSpPr>
          <p:cNvPr id="641" name="Google Shape;641;p114"/>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42" name="Shape 642"/>
        <p:cNvGrpSpPr/>
        <p:nvPr/>
      </p:nvGrpSpPr>
      <p:grpSpPr>
        <a:xfrm>
          <a:off x="0" y="0"/>
          <a:ext cx="0" cy="0"/>
          <a:chOff x="0" y="0"/>
          <a:chExt cx="0" cy="0"/>
        </a:xfrm>
      </p:grpSpPr>
      <p:sp>
        <p:nvSpPr>
          <p:cNvPr id="643" name="Google Shape;643;p115"/>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644" name="Google Shape;644;p115"/>
          <p:cNvSpPr txBox="1"/>
          <p:nvPr>
            <p:ph idx="1" type="body"/>
          </p:nvPr>
        </p:nvSpPr>
        <p:spPr>
          <a:xfrm rot="5400000">
            <a:off x="2614650" y="-1477364"/>
            <a:ext cx="3914700" cy="82296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45" name="Google Shape;645;p115"/>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6" name="Google Shape;646;p115"/>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647" name="Google Shape;647;p115"/>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648" name="Shape 648"/>
        <p:cNvGrpSpPr/>
        <p:nvPr/>
      </p:nvGrpSpPr>
      <p:grpSpPr>
        <a:xfrm>
          <a:off x="0" y="0"/>
          <a:ext cx="0" cy="0"/>
          <a:chOff x="0" y="0"/>
          <a:chExt cx="0" cy="0"/>
        </a:xfrm>
      </p:grpSpPr>
      <p:sp>
        <p:nvSpPr>
          <p:cNvPr id="649" name="Google Shape;649;p116"/>
          <p:cNvSpPr txBox="1"/>
          <p:nvPr>
            <p:ph type="title"/>
          </p:nvPr>
        </p:nvSpPr>
        <p:spPr>
          <a:xfrm rot="5400000">
            <a:off x="5463750" y="1371632"/>
            <a:ext cx="4388700" cy="20574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650" name="Google Shape;650;p116"/>
          <p:cNvSpPr txBox="1"/>
          <p:nvPr>
            <p:ph idx="1" type="body"/>
          </p:nvPr>
        </p:nvSpPr>
        <p:spPr>
          <a:xfrm rot="5400000">
            <a:off x="1272750" y="-609568"/>
            <a:ext cx="4388700" cy="60198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51" name="Google Shape;651;p116"/>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52" name="Google Shape;652;p116"/>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653" name="Google Shape;653;p116"/>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x">
  <p:cSld name="TITLE_AND_BODY">
    <p:spTree>
      <p:nvGrpSpPr>
        <p:cNvPr id="654" name="Shape 654"/>
        <p:cNvGrpSpPr/>
        <p:nvPr/>
      </p:nvGrpSpPr>
      <p:grpSpPr>
        <a:xfrm>
          <a:off x="0" y="0"/>
          <a:ext cx="0" cy="0"/>
          <a:chOff x="0" y="0"/>
          <a:chExt cx="0" cy="0"/>
        </a:xfrm>
      </p:grpSpPr>
      <p:sp>
        <p:nvSpPr>
          <p:cNvPr id="655" name="Google Shape;655;p117"/>
          <p:cNvSpPr txBox="1"/>
          <p:nvPr>
            <p:ph type="title"/>
          </p:nvPr>
        </p:nvSpPr>
        <p:spPr>
          <a:xfrm>
            <a:off x="892972" y="863951"/>
            <a:ext cx="7358100" cy="1741200"/>
          </a:xfrm>
          <a:prstGeom prst="rect">
            <a:avLst/>
          </a:prstGeom>
          <a:noFill/>
          <a:ln>
            <a:noFill/>
          </a:ln>
        </p:spPr>
        <p:txBody>
          <a:bodyPr anchorCtr="0" anchor="b"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656" name="Google Shape;656;p117"/>
          <p:cNvSpPr txBox="1"/>
          <p:nvPr>
            <p:ph idx="1" type="body"/>
          </p:nvPr>
        </p:nvSpPr>
        <p:spPr>
          <a:xfrm>
            <a:off x="892972" y="2652118"/>
            <a:ext cx="7358100" cy="596100"/>
          </a:xfrm>
          <a:prstGeom prst="rect">
            <a:avLst/>
          </a:prstGeom>
          <a:noFill/>
          <a:ln>
            <a:noFill/>
          </a:ln>
        </p:spPr>
        <p:txBody>
          <a:bodyPr anchorCtr="0" anchor="t" bIns="34275" lIns="68575" spcFirstLastPara="1" rIns="68575" wrap="square" tIns="34275">
            <a:noAutofit/>
          </a:bodyPr>
          <a:lstStyle>
            <a:lvl1pPr indent="-228600" lvl="0" marL="457200" algn="ctr">
              <a:lnSpc>
                <a:spcPct val="100000"/>
              </a:lnSpc>
              <a:spcBef>
                <a:spcPts val="0"/>
              </a:spcBef>
              <a:spcAft>
                <a:spcPts val="0"/>
              </a:spcAft>
              <a:buClr>
                <a:schemeClr val="dk1"/>
              </a:buClr>
              <a:buSzPts val="1700"/>
              <a:buNone/>
              <a:defRPr sz="1700"/>
            </a:lvl1pPr>
            <a:lvl2pPr indent="-228600" lvl="1" marL="914400" algn="ctr">
              <a:lnSpc>
                <a:spcPct val="100000"/>
              </a:lnSpc>
              <a:spcBef>
                <a:spcPts val="0"/>
              </a:spcBef>
              <a:spcAft>
                <a:spcPts val="0"/>
              </a:spcAft>
              <a:buClr>
                <a:schemeClr val="dk1"/>
              </a:buClr>
              <a:buSzPts val="1700"/>
              <a:buNone/>
              <a:defRPr sz="1700"/>
            </a:lvl2pPr>
            <a:lvl3pPr indent="-228600" lvl="2" marL="1371600" algn="ctr">
              <a:lnSpc>
                <a:spcPct val="100000"/>
              </a:lnSpc>
              <a:spcBef>
                <a:spcPts val="0"/>
              </a:spcBef>
              <a:spcAft>
                <a:spcPts val="0"/>
              </a:spcAft>
              <a:buClr>
                <a:schemeClr val="dk1"/>
              </a:buClr>
              <a:buSzPts val="1700"/>
              <a:buNone/>
              <a:defRPr sz="1700"/>
            </a:lvl3pPr>
            <a:lvl4pPr indent="-228600" lvl="3" marL="1828800" algn="ctr">
              <a:lnSpc>
                <a:spcPct val="100000"/>
              </a:lnSpc>
              <a:spcBef>
                <a:spcPts val="0"/>
              </a:spcBef>
              <a:spcAft>
                <a:spcPts val="0"/>
              </a:spcAft>
              <a:buClr>
                <a:schemeClr val="dk1"/>
              </a:buClr>
              <a:buSzPts val="1700"/>
              <a:buNone/>
              <a:defRPr sz="1700"/>
            </a:lvl4pPr>
            <a:lvl5pPr indent="-228600" lvl="4" marL="2286000" algn="ctr">
              <a:lnSpc>
                <a:spcPct val="100000"/>
              </a:lnSpc>
              <a:spcBef>
                <a:spcPts val="0"/>
              </a:spcBef>
              <a:spcAft>
                <a:spcPts val="0"/>
              </a:spcAft>
              <a:buClr>
                <a:schemeClr val="dk1"/>
              </a:buClr>
              <a:buSzPts val="1700"/>
              <a:buNone/>
              <a:defRPr sz="17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57" name="Google Shape;657;p117"/>
          <p:cNvSpPr txBox="1"/>
          <p:nvPr/>
        </p:nvSpPr>
        <p:spPr>
          <a:xfrm>
            <a:off x="6759248" y="4911082"/>
            <a:ext cx="21336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pic>
        <p:nvPicPr>
          <p:cNvPr id="658" name="Google Shape;658;p117"/>
          <p:cNvPicPr preferRelativeResize="0"/>
          <p:nvPr/>
        </p:nvPicPr>
        <p:blipFill rotWithShape="1">
          <a:blip r:embed="rId2">
            <a:alphaModFix/>
          </a:blip>
          <a:srcRect b="17918" l="0" r="0" t="0"/>
          <a:stretch/>
        </p:blipFill>
        <p:spPr>
          <a:xfrm>
            <a:off x="7935236" y="4702262"/>
            <a:ext cx="1108841" cy="330222"/>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659" name="Shape 659"/>
        <p:cNvGrpSpPr/>
        <p:nvPr/>
      </p:nvGrpSpPr>
      <p:grpSpPr>
        <a:xfrm>
          <a:off x="0" y="0"/>
          <a:ext cx="0" cy="0"/>
          <a:chOff x="0" y="0"/>
          <a:chExt cx="0" cy="0"/>
        </a:xfrm>
      </p:grpSpPr>
      <p:pic>
        <p:nvPicPr>
          <p:cNvPr descr="background.jpg" id="660" name="Google Shape;660;p118"/>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661" name="Google Shape;661;p118"/>
          <p:cNvPicPr preferRelativeResize="0"/>
          <p:nvPr/>
        </p:nvPicPr>
        <p:blipFill rotWithShape="1">
          <a:blip r:embed="rId3">
            <a:alphaModFix/>
          </a:blip>
          <a:srcRect b="0" l="0" r="0" t="0"/>
          <a:stretch/>
        </p:blipFill>
        <p:spPr>
          <a:xfrm>
            <a:off x="7673987" y="4735131"/>
            <a:ext cx="1096963" cy="282178"/>
          </a:xfrm>
          <a:prstGeom prst="rect">
            <a:avLst/>
          </a:prstGeom>
          <a:noFill/>
          <a:ln>
            <a:noFill/>
          </a:ln>
        </p:spPr>
      </p:pic>
      <p:sp>
        <p:nvSpPr>
          <p:cNvPr id="662" name="Google Shape;662;p118"/>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algn="l">
              <a:lnSpc>
                <a:spcPct val="78125"/>
              </a:lnSpc>
              <a:spcBef>
                <a:spcPts val="0"/>
              </a:spcBef>
              <a:spcAft>
                <a:spcPts val="0"/>
              </a:spcAft>
              <a:buSzPts val="1100"/>
              <a:buNone/>
              <a:defRPr b="1" sz="2400">
                <a:solidFill>
                  <a:srgbClr val="D50000"/>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663" name="Google Shape;663;p118"/>
          <p:cNvSpPr txBox="1"/>
          <p:nvPr>
            <p:ph idx="12" type="sldNum"/>
          </p:nvPr>
        </p:nvSpPr>
        <p:spPr>
          <a:xfrm>
            <a:off x="7010400" y="4800615"/>
            <a:ext cx="2133600" cy="240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664" name="Shape 664"/>
        <p:cNvGrpSpPr/>
        <p:nvPr/>
      </p:nvGrpSpPr>
      <p:grpSpPr>
        <a:xfrm>
          <a:off x="0" y="0"/>
          <a:ext cx="0" cy="0"/>
          <a:chOff x="0" y="0"/>
          <a:chExt cx="0" cy="0"/>
        </a:xfrm>
      </p:grpSpPr>
      <p:pic>
        <p:nvPicPr>
          <p:cNvPr descr="background.jpg" id="665" name="Google Shape;665;p119"/>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666" name="Google Shape;666;p119"/>
          <p:cNvPicPr preferRelativeResize="0"/>
          <p:nvPr/>
        </p:nvPicPr>
        <p:blipFill rotWithShape="1">
          <a:blip r:embed="rId3">
            <a:alphaModFix/>
          </a:blip>
          <a:srcRect b="0" l="0" r="0" t="0"/>
          <a:stretch/>
        </p:blipFill>
        <p:spPr>
          <a:xfrm>
            <a:off x="7673986" y="4735129"/>
            <a:ext cx="1096963" cy="282178"/>
          </a:xfrm>
          <a:prstGeom prst="rect">
            <a:avLst/>
          </a:prstGeom>
          <a:noFill/>
          <a:ln>
            <a:noFill/>
          </a:ln>
        </p:spPr>
      </p:pic>
      <p:sp>
        <p:nvSpPr>
          <p:cNvPr id="667" name="Google Shape;667;p119"/>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algn="l">
              <a:lnSpc>
                <a:spcPct val="78125"/>
              </a:lnSpc>
              <a:spcBef>
                <a:spcPts val="0"/>
              </a:spcBef>
              <a:spcAft>
                <a:spcPts val="0"/>
              </a:spcAft>
              <a:buSzPts val="1100"/>
              <a:buNone/>
              <a:defRPr b="1" sz="2400">
                <a:solidFill>
                  <a:srgbClr val="D50000"/>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668" name="Google Shape;668;p119"/>
          <p:cNvSpPr txBox="1"/>
          <p:nvPr>
            <p:ph idx="12" type="sldNum"/>
          </p:nvPr>
        </p:nvSpPr>
        <p:spPr>
          <a:xfrm>
            <a:off x="7010400" y="4800613"/>
            <a:ext cx="2133600" cy="240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669" name="Shape 669"/>
        <p:cNvGrpSpPr/>
        <p:nvPr/>
      </p:nvGrpSpPr>
      <p:grpSpPr>
        <a:xfrm>
          <a:off x="0" y="0"/>
          <a:ext cx="0" cy="0"/>
          <a:chOff x="0" y="0"/>
          <a:chExt cx="0" cy="0"/>
        </a:xfrm>
      </p:grpSpPr>
      <p:pic>
        <p:nvPicPr>
          <p:cNvPr descr="background.jpg" id="670" name="Google Shape;670;p120"/>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SingTel-Logo.png" id="671" name="Google Shape;671;p120"/>
          <p:cNvPicPr preferRelativeResize="0"/>
          <p:nvPr/>
        </p:nvPicPr>
        <p:blipFill rotWithShape="1">
          <a:blip r:embed="rId3">
            <a:alphaModFix/>
          </a:blip>
          <a:srcRect b="0" l="0" r="0" t="0"/>
          <a:stretch/>
        </p:blipFill>
        <p:spPr>
          <a:xfrm>
            <a:off x="7673981" y="4735122"/>
            <a:ext cx="1096963" cy="282178"/>
          </a:xfrm>
          <a:prstGeom prst="rect">
            <a:avLst/>
          </a:prstGeom>
          <a:noFill/>
          <a:ln>
            <a:noFill/>
          </a:ln>
        </p:spPr>
      </p:pic>
      <p:sp>
        <p:nvSpPr>
          <p:cNvPr id="672" name="Google Shape;672;p120"/>
          <p:cNvSpPr txBox="1"/>
          <p:nvPr>
            <p:ph type="title"/>
          </p:nvPr>
        </p:nvSpPr>
        <p:spPr>
          <a:xfrm>
            <a:off x="457200" y="224366"/>
            <a:ext cx="8229600" cy="628800"/>
          </a:xfrm>
          <a:prstGeom prst="rect">
            <a:avLst/>
          </a:prstGeom>
          <a:noFill/>
          <a:ln>
            <a:noFill/>
          </a:ln>
        </p:spPr>
        <p:txBody>
          <a:bodyPr anchorCtr="0" anchor="t" bIns="34275" lIns="68575" spcFirstLastPara="1" rIns="68575" wrap="square" tIns="34275">
            <a:normAutofit/>
          </a:bodyPr>
          <a:lstStyle>
            <a:lvl1pPr lvl="0" algn="l">
              <a:lnSpc>
                <a:spcPct val="78125"/>
              </a:lnSpc>
              <a:spcBef>
                <a:spcPts val="0"/>
              </a:spcBef>
              <a:spcAft>
                <a:spcPts val="0"/>
              </a:spcAft>
              <a:buSzPts val="1100"/>
              <a:buNone/>
              <a:defRPr b="1" sz="2400">
                <a:solidFill>
                  <a:srgbClr val="D50000"/>
                </a:solidFill>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673" name="Google Shape;673;p120"/>
          <p:cNvSpPr txBox="1"/>
          <p:nvPr>
            <p:ph idx="12" type="sldNum"/>
          </p:nvPr>
        </p:nvSpPr>
        <p:spPr>
          <a:xfrm>
            <a:off x="7010400" y="4800606"/>
            <a:ext cx="2133600" cy="240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1"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bg>
      <p:bgPr>
        <a:solidFill>
          <a:srgbClr val="1AC5D8"/>
        </a:solidFill>
      </p:bgPr>
    </p:bg>
    <p:spTree>
      <p:nvGrpSpPr>
        <p:cNvPr id="87" name="Shape 87"/>
        <p:cNvGrpSpPr/>
        <p:nvPr/>
      </p:nvGrpSpPr>
      <p:grpSpPr>
        <a:xfrm>
          <a:off x="0" y="0"/>
          <a:ext cx="0" cy="0"/>
          <a:chOff x="0" y="0"/>
          <a:chExt cx="0" cy="0"/>
        </a:xfrm>
      </p:grpSpPr>
      <p:sp>
        <p:nvSpPr>
          <p:cNvPr id="88" name="Google Shape;88;p43"/>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9" name="Google Shape;89;p43"/>
          <p:cNvSpPr/>
          <p:nvPr/>
        </p:nvSpPr>
        <p:spPr>
          <a:xfrm>
            <a:off x="2308392" y="1021425"/>
            <a:ext cx="4475400" cy="2725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0" name="Google Shape;90;p43"/>
          <p:cNvSpPr/>
          <p:nvPr/>
        </p:nvSpPr>
        <p:spPr>
          <a:xfrm>
            <a:off x="3472875" y="785700"/>
            <a:ext cx="2146500" cy="4983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Calibri"/>
              <a:ea typeface="Calibri"/>
              <a:cs typeface="Calibri"/>
              <a:sym typeface="Calibri"/>
            </a:endParaRPr>
          </a:p>
        </p:txBody>
      </p:sp>
      <p:grpSp>
        <p:nvGrpSpPr>
          <p:cNvPr id="91" name="Google Shape;91;p43"/>
          <p:cNvGrpSpPr/>
          <p:nvPr/>
        </p:nvGrpSpPr>
        <p:grpSpPr>
          <a:xfrm>
            <a:off x="-10125" y="4505625"/>
            <a:ext cx="9164250" cy="498150"/>
            <a:chOff x="-13500" y="6236050"/>
            <a:chExt cx="12219000" cy="664200"/>
          </a:xfrm>
        </p:grpSpPr>
        <p:sp>
          <p:nvSpPr>
            <p:cNvPr id="92" name="Google Shape;92;p43"/>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3" name="Google Shape;93;p43"/>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94" name="Google Shape;94;p43"/>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9" Type="http://schemas.openxmlformats.org/officeDocument/2006/relationships/slideLayout" Target="../slideLayouts/slideLayout58.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20" Type="http://schemas.openxmlformats.org/officeDocument/2006/relationships/slideLayout" Target="../slideLayouts/slideLayout69.xml"/><Relationship Id="rId22" Type="http://schemas.openxmlformats.org/officeDocument/2006/relationships/theme" Target="../theme/theme3.xml"/><Relationship Id="rId21" Type="http://schemas.openxmlformats.org/officeDocument/2006/relationships/slideLayout" Target="../slideLayouts/slideLayout70.xml"/><Relationship Id="rId11" Type="http://schemas.openxmlformats.org/officeDocument/2006/relationships/slideLayout" Target="../slideLayouts/slideLayout60.xml"/><Relationship Id="rId10" Type="http://schemas.openxmlformats.org/officeDocument/2006/relationships/slideLayout" Target="../slideLayouts/slideLayout59.xml"/><Relationship Id="rId13" Type="http://schemas.openxmlformats.org/officeDocument/2006/relationships/slideLayout" Target="../slideLayouts/slideLayout62.xml"/><Relationship Id="rId12" Type="http://schemas.openxmlformats.org/officeDocument/2006/relationships/slideLayout" Target="../slideLayouts/slideLayout61.xml"/><Relationship Id="rId15" Type="http://schemas.openxmlformats.org/officeDocument/2006/relationships/slideLayout" Target="../slideLayouts/slideLayout64.xml"/><Relationship Id="rId14" Type="http://schemas.openxmlformats.org/officeDocument/2006/relationships/slideLayout" Target="../slideLayouts/slideLayout63.xml"/><Relationship Id="rId17" Type="http://schemas.openxmlformats.org/officeDocument/2006/relationships/slideLayout" Target="../slideLayouts/slideLayout66.xml"/><Relationship Id="rId16" Type="http://schemas.openxmlformats.org/officeDocument/2006/relationships/slideLayout" Target="../slideLayouts/slideLayout65.xml"/><Relationship Id="rId19" Type="http://schemas.openxmlformats.org/officeDocument/2006/relationships/slideLayout" Target="../slideLayouts/slideLayout68.xml"/><Relationship Id="rId18"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9" Type="http://schemas.openxmlformats.org/officeDocument/2006/relationships/slideLayout" Target="../slideLayouts/slideLayout79.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11" Type="http://schemas.openxmlformats.org/officeDocument/2006/relationships/slideLayout" Target="../slideLayouts/slideLayout81.xml"/><Relationship Id="rId10" Type="http://schemas.openxmlformats.org/officeDocument/2006/relationships/slideLayout" Target="../slideLayouts/slideLayout80.xml"/><Relationship Id="rId13" Type="http://schemas.openxmlformats.org/officeDocument/2006/relationships/slideLayout" Target="../slideLayouts/slideLayout83.xml"/><Relationship Id="rId12" Type="http://schemas.openxmlformats.org/officeDocument/2006/relationships/slideLayout" Target="../slideLayouts/slideLayout82.xml"/><Relationship Id="rId15" Type="http://schemas.openxmlformats.org/officeDocument/2006/relationships/slideLayout" Target="../slideLayouts/slideLayout85.xml"/><Relationship Id="rId14" Type="http://schemas.openxmlformats.org/officeDocument/2006/relationships/slideLayout" Target="../slideLayouts/slideLayout84.xml"/><Relationship Id="rId17" Type="http://schemas.openxmlformats.org/officeDocument/2006/relationships/slideLayout" Target="../slideLayouts/slideLayout87.xml"/><Relationship Id="rId16" Type="http://schemas.openxmlformats.org/officeDocument/2006/relationships/slideLayout" Target="../slideLayouts/slideLayout86.xml"/><Relationship Id="rId19" Type="http://schemas.openxmlformats.org/officeDocument/2006/relationships/theme" Target="../theme/theme2.xml"/><Relationship Id="rId18"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0" name="Shape 43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3" name="Shape 563"/>
        <p:cNvGrpSpPr/>
        <p:nvPr/>
      </p:nvGrpSpPr>
      <p:grpSpPr>
        <a:xfrm>
          <a:off x="0" y="0"/>
          <a:ext cx="0" cy="0"/>
          <a:chOff x="0" y="0"/>
          <a:chExt cx="0" cy="0"/>
        </a:xfrm>
      </p:grpSpPr>
      <p:sp>
        <p:nvSpPr>
          <p:cNvPr id="564" name="Google Shape;564;p38"/>
          <p:cNvSpPr txBox="1"/>
          <p:nvPr>
            <p:ph type="title"/>
          </p:nvPr>
        </p:nvSpPr>
        <p:spPr>
          <a:xfrm>
            <a:off x="457200" y="205979"/>
            <a:ext cx="8229600" cy="3942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20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Calibri"/>
                <a:ea typeface="Calibri"/>
                <a:cs typeface="Calibri"/>
                <a:sym typeface="Calibri"/>
              </a:defRPr>
            </a:lvl9pPr>
          </a:lstStyle>
          <a:p/>
        </p:txBody>
      </p:sp>
      <p:sp>
        <p:nvSpPr>
          <p:cNvPr id="565" name="Google Shape;565;p38"/>
          <p:cNvSpPr txBox="1"/>
          <p:nvPr>
            <p:ph idx="1" type="body"/>
          </p:nvPr>
        </p:nvSpPr>
        <p:spPr>
          <a:xfrm>
            <a:off x="457200" y="680086"/>
            <a:ext cx="8229600" cy="39147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23850" lvl="1" marL="914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2pPr>
            <a:lvl3pPr indent="-317500" lvl="2" marL="13716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04800" lvl="3" marL="18288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566" name="Google Shape;566;p38"/>
          <p:cNvSpPr txBox="1"/>
          <p:nvPr>
            <p:ph idx="10" type="dt"/>
          </p:nvPr>
        </p:nvSpPr>
        <p:spPr>
          <a:xfrm>
            <a:off x="457200" y="4767266"/>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67" name="Google Shape;567;p38"/>
          <p:cNvSpPr txBox="1"/>
          <p:nvPr>
            <p:ph idx="11" type="ftr"/>
          </p:nvPr>
        </p:nvSpPr>
        <p:spPr>
          <a:xfrm>
            <a:off x="3124200" y="4767266"/>
            <a:ext cx="28956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68" name="Google Shape;568;p38"/>
          <p:cNvSpPr txBox="1"/>
          <p:nvPr>
            <p:ph idx="12" type="sldNum"/>
          </p:nvPr>
        </p:nvSpPr>
        <p:spPr>
          <a:xfrm>
            <a:off x="6758880" y="4890198"/>
            <a:ext cx="21336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8.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3.xml"/><Relationship Id="rId3" Type="http://schemas.openxmlformats.org/officeDocument/2006/relationships/image" Target="../media/image40.png"/><Relationship Id="rId4" Type="http://schemas.openxmlformats.org/officeDocument/2006/relationships/image" Target="../media/image42.png"/><Relationship Id="rId9" Type="http://schemas.openxmlformats.org/officeDocument/2006/relationships/image" Target="../media/image66.png"/><Relationship Id="rId5" Type="http://schemas.openxmlformats.org/officeDocument/2006/relationships/image" Target="../media/image36.png"/><Relationship Id="rId6" Type="http://schemas.openxmlformats.org/officeDocument/2006/relationships/image" Target="../media/image47.png"/><Relationship Id="rId7" Type="http://schemas.openxmlformats.org/officeDocument/2006/relationships/image" Target="../media/image52.png"/><Relationship Id="rId8" Type="http://schemas.openxmlformats.org/officeDocument/2006/relationships/image" Target="../media/image46.png"/><Relationship Id="rId10"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5.xml"/><Relationship Id="rId3" Type="http://schemas.openxmlformats.org/officeDocument/2006/relationships/image" Target="../media/image44.png"/><Relationship Id="rId4" Type="http://schemas.openxmlformats.org/officeDocument/2006/relationships/image" Target="../media/image56.png"/><Relationship Id="rId5" Type="http://schemas.openxmlformats.org/officeDocument/2006/relationships/image" Target="../media/image72.png"/><Relationship Id="rId6" Type="http://schemas.openxmlformats.org/officeDocument/2006/relationships/image" Target="../media/image49.png"/><Relationship Id="rId7" Type="http://schemas.openxmlformats.org/officeDocument/2006/relationships/image" Target="../media/image6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6.xml"/><Relationship Id="rId3" Type="http://schemas.openxmlformats.org/officeDocument/2006/relationships/image" Target="../media/image74.png"/><Relationship Id="rId4" Type="http://schemas.openxmlformats.org/officeDocument/2006/relationships/image" Target="../media/image53.png"/><Relationship Id="rId5" Type="http://schemas.openxmlformats.org/officeDocument/2006/relationships/image" Target="../media/image77.png"/><Relationship Id="rId6" Type="http://schemas.openxmlformats.org/officeDocument/2006/relationships/image" Target="../media/image46.png"/><Relationship Id="rId7" Type="http://schemas.openxmlformats.org/officeDocument/2006/relationships/image" Target="../media/image5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7.xml"/><Relationship Id="rId3" Type="http://schemas.openxmlformats.org/officeDocument/2006/relationships/image" Target="../media/image58.png"/><Relationship Id="rId4" Type="http://schemas.openxmlformats.org/officeDocument/2006/relationships/image" Target="../media/image69.png"/><Relationship Id="rId5" Type="http://schemas.openxmlformats.org/officeDocument/2006/relationships/image" Target="../media/image60.png"/><Relationship Id="rId6" Type="http://schemas.openxmlformats.org/officeDocument/2006/relationships/image" Target="../media/image8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8.xml"/><Relationship Id="rId3" Type="http://schemas.openxmlformats.org/officeDocument/2006/relationships/hyperlink" Target="https://docs.google.com/presentation/d/1cDWt8i6tlT8qqalMAxTZptbciEzP8ttGKyZxEOgcM60/export/pptx" TargetMode="External"/><Relationship Id="rId4" Type="http://schemas.openxmlformats.org/officeDocument/2006/relationships/slide" Target="/ppt/slides/slide17.xml"/><Relationship Id="rId5" Type="http://schemas.openxmlformats.org/officeDocument/2006/relationships/image" Target="../media/image55.png"/><Relationship Id="rId6" Type="http://schemas.openxmlformats.org/officeDocument/2006/relationships/image" Target="../media/image82.png"/><Relationship Id="rId7" Type="http://schemas.openxmlformats.org/officeDocument/2006/relationships/image" Target="../media/image63.png"/><Relationship Id="rId8" Type="http://schemas.openxmlformats.org/officeDocument/2006/relationships/image" Target="../media/image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slide" Target="/ppt/slides/slide16.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6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7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8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6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slide" Target="/ppt/slides/slid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7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29.xml"/><Relationship Id="rId3" Type="http://schemas.openxmlformats.org/officeDocument/2006/relationships/comments" Target="../comments/comment2.xml"/><Relationship Id="rId4" Type="http://schemas.openxmlformats.org/officeDocument/2006/relationships/image" Target="../media/image75.png"/><Relationship Id="rId9" Type="http://schemas.openxmlformats.org/officeDocument/2006/relationships/image" Target="../media/image79.png"/><Relationship Id="rId5" Type="http://schemas.openxmlformats.org/officeDocument/2006/relationships/image" Target="../media/image67.png"/><Relationship Id="rId6" Type="http://schemas.openxmlformats.org/officeDocument/2006/relationships/image" Target="../media/image70.png"/><Relationship Id="rId7" Type="http://schemas.openxmlformats.org/officeDocument/2006/relationships/image" Target="../media/image76.png"/><Relationship Id="rId8" Type="http://schemas.openxmlformats.org/officeDocument/2006/relationships/image" Target="../media/image73.png"/><Relationship Id="rId11" Type="http://schemas.openxmlformats.org/officeDocument/2006/relationships/image" Target="../media/image84.png"/><Relationship Id="rId10" Type="http://schemas.openxmlformats.org/officeDocument/2006/relationships/image" Target="../media/image8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5.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6.xml"/><Relationship Id="rId3"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1"/>
          <p:cNvSpPr txBox="1"/>
          <p:nvPr/>
        </p:nvSpPr>
        <p:spPr>
          <a:xfrm>
            <a:off x="364125" y="2266994"/>
            <a:ext cx="4140600" cy="790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900"/>
              <a:buFont typeface="Arial"/>
              <a:buNone/>
            </a:pPr>
            <a:r>
              <a:rPr b="1" i="0" lang="en" sz="2900" u="none" cap="none" strike="noStrike">
                <a:solidFill>
                  <a:srgbClr val="0C1513"/>
                </a:solidFill>
                <a:latin typeface="Verdana"/>
                <a:ea typeface="Verdana"/>
                <a:cs typeface="Verdana"/>
                <a:sym typeface="Verdana"/>
              </a:rPr>
              <a:t>SIP Trunk</a:t>
            </a:r>
            <a:endParaRPr b="1" i="0" sz="2900" u="none" cap="none" strike="noStrike">
              <a:solidFill>
                <a:srgbClr val="0C1513"/>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rgbClr val="0C1513"/>
                </a:solidFill>
                <a:latin typeface="Verdana"/>
                <a:ea typeface="Verdana"/>
                <a:cs typeface="Verdana"/>
                <a:sym typeface="Verdana"/>
              </a:rPr>
              <a:t>- Admin Guide -</a:t>
            </a:r>
            <a:endParaRPr b="0" i="0" sz="1800" u="none" cap="none" strike="noStrike">
              <a:solidFill>
                <a:srgbClr val="0C1513"/>
              </a:solidFill>
              <a:latin typeface="Verdana"/>
              <a:ea typeface="Verdana"/>
              <a:cs typeface="Verdana"/>
              <a:sym typeface="Verdana"/>
            </a:endParaRPr>
          </a:p>
        </p:txBody>
      </p:sp>
      <p:sp>
        <p:nvSpPr>
          <p:cNvPr id="679" name="Google Shape;679;p1"/>
          <p:cNvSpPr txBox="1"/>
          <p:nvPr/>
        </p:nvSpPr>
        <p:spPr>
          <a:xfrm>
            <a:off x="364125" y="3695756"/>
            <a:ext cx="3401400" cy="2847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lang="en"/>
              <a:t>J</a:t>
            </a:r>
            <a:r>
              <a:rPr lang="en"/>
              <a:t>anuary</a:t>
            </a:r>
            <a:r>
              <a:rPr lang="en"/>
              <a:t>, 2025</a:t>
            </a:r>
            <a:endParaRPr b="0" i="0" sz="1400" u="none" cap="none" strike="noStrike">
              <a:solidFill>
                <a:srgbClr val="000000"/>
              </a:solidFill>
              <a:latin typeface="Arial"/>
              <a:ea typeface="Arial"/>
              <a:cs typeface="Arial"/>
              <a:sym typeface="Arial"/>
            </a:endParaRPr>
          </a:p>
        </p:txBody>
      </p:sp>
      <p:cxnSp>
        <p:nvCxnSpPr>
          <p:cNvPr id="680" name="Google Shape;680;p1"/>
          <p:cNvCxnSpPr/>
          <p:nvPr/>
        </p:nvCxnSpPr>
        <p:spPr>
          <a:xfrm>
            <a:off x="364125" y="3412525"/>
            <a:ext cx="1335300" cy="0"/>
          </a:xfrm>
          <a:prstGeom prst="straightConnector1">
            <a:avLst/>
          </a:prstGeom>
          <a:noFill/>
          <a:ln cap="flat" cmpd="sng" w="19050">
            <a:solidFill>
              <a:srgbClr val="00BDFB"/>
            </a:solidFill>
            <a:prstDash val="solid"/>
            <a:round/>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9"/>
          <p:cNvSpPr txBox="1"/>
          <p:nvPr>
            <p:ph type="title"/>
          </p:nvPr>
        </p:nvSpPr>
        <p:spPr>
          <a:xfrm>
            <a:off x="227090" y="173250"/>
            <a:ext cx="2075100" cy="4380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a:t>SIP Credentials</a:t>
            </a:r>
            <a:endParaRPr b="1"/>
          </a:p>
        </p:txBody>
      </p:sp>
      <p:pic>
        <p:nvPicPr>
          <p:cNvPr id="759" name="Google Shape;759;p9"/>
          <p:cNvPicPr preferRelativeResize="0"/>
          <p:nvPr/>
        </p:nvPicPr>
        <p:blipFill rotWithShape="1">
          <a:blip r:embed="rId3">
            <a:alphaModFix/>
          </a:blip>
          <a:srcRect b="0" l="0" r="0" t="0"/>
          <a:stretch/>
        </p:blipFill>
        <p:spPr>
          <a:xfrm>
            <a:off x="663799" y="1059574"/>
            <a:ext cx="2558275" cy="3544499"/>
          </a:xfrm>
          <a:prstGeom prst="rect">
            <a:avLst/>
          </a:prstGeom>
          <a:noFill/>
          <a:ln cap="flat" cmpd="sng" w="9525">
            <a:solidFill>
              <a:srgbClr val="999999"/>
            </a:solidFill>
            <a:prstDash val="solid"/>
            <a:round/>
            <a:headEnd len="sm" w="sm" type="none"/>
            <a:tailEnd len="sm" w="sm" type="none"/>
          </a:ln>
        </p:spPr>
      </p:pic>
      <p:sp>
        <p:nvSpPr>
          <p:cNvPr id="760" name="Google Shape;760;p9"/>
          <p:cNvSpPr txBox="1"/>
          <p:nvPr/>
        </p:nvSpPr>
        <p:spPr>
          <a:xfrm>
            <a:off x="3858775" y="1384925"/>
            <a:ext cx="4605000" cy="306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There are 2 types of SIP:</a:t>
            </a:r>
            <a:endParaRPr b="0" i="0" sz="1100" u="none" cap="none" strike="noStrike">
              <a:solidFill>
                <a:srgbClr val="000000"/>
              </a:solidFill>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Calibri"/>
              <a:buAutoNum type="arabicPeriod"/>
            </a:pPr>
            <a:r>
              <a:rPr b="1" i="0" lang="en" sz="1100" u="none" cap="none" strike="noStrike">
                <a:solidFill>
                  <a:srgbClr val="000000"/>
                </a:solidFill>
                <a:latin typeface="Calibri"/>
                <a:ea typeface="Calibri"/>
                <a:cs typeface="Calibri"/>
                <a:sym typeface="Calibri"/>
              </a:rPr>
              <a:t>Account: </a:t>
            </a:r>
            <a:r>
              <a:rPr b="0" i="0" lang="en" sz="1100" u="none" cap="none" strike="noStrike">
                <a:solidFill>
                  <a:srgbClr val="000000"/>
                </a:solidFill>
                <a:latin typeface="Calibri"/>
                <a:ea typeface="Calibri"/>
                <a:cs typeface="Calibri"/>
                <a:sym typeface="Calibri"/>
              </a:rPr>
              <a:t>these information </a:t>
            </a:r>
            <a:r>
              <a:rPr b="0" i="0" lang="en" sz="1100" u="none" cap="none" strike="noStrike">
                <a:solidFill>
                  <a:schemeClr val="dk1"/>
                </a:solidFill>
                <a:latin typeface="Calibri"/>
                <a:ea typeface="Calibri"/>
                <a:cs typeface="Calibri"/>
                <a:sym typeface="Calibri"/>
              </a:rPr>
              <a:t>are required to register a SIP account:</a:t>
            </a:r>
            <a:endParaRPr b="1" i="0" sz="1100" u="none" cap="none" strike="noStrike">
              <a:solidFill>
                <a:srgbClr val="000000"/>
              </a:solidFill>
              <a:latin typeface="Calibri"/>
              <a:ea typeface="Calibri"/>
              <a:cs typeface="Calibri"/>
              <a:sym typeface="Calibri"/>
            </a:endParaRPr>
          </a:p>
          <a:p>
            <a:pPr indent="-298450" lvl="1" marL="914400" marR="0" rtl="0" algn="l">
              <a:lnSpc>
                <a:spcPct val="100000"/>
              </a:lnSpc>
              <a:spcBef>
                <a:spcPts val="0"/>
              </a:spcBef>
              <a:spcAft>
                <a:spcPts val="0"/>
              </a:spcAft>
              <a:buClr>
                <a:srgbClr val="000000"/>
              </a:buClr>
              <a:buSzPts val="1100"/>
              <a:buFont typeface="Calibri"/>
              <a:buAutoNum type="alphaLcPeriod"/>
            </a:pPr>
            <a:r>
              <a:rPr b="1" i="0" lang="en" sz="1100" u="none" cap="none" strike="noStrike">
                <a:solidFill>
                  <a:srgbClr val="000000"/>
                </a:solidFill>
                <a:latin typeface="Calibri"/>
                <a:ea typeface="Calibri"/>
                <a:cs typeface="Calibri"/>
                <a:sym typeface="Calibri"/>
              </a:rPr>
              <a:t>Username</a:t>
            </a:r>
            <a:endParaRPr b="0" i="0" sz="1100" u="none" cap="none" strike="noStrike">
              <a:solidFill>
                <a:srgbClr val="000000"/>
              </a:solidFill>
              <a:latin typeface="Calibri"/>
              <a:ea typeface="Calibri"/>
              <a:cs typeface="Calibri"/>
              <a:sym typeface="Calibri"/>
            </a:endParaRPr>
          </a:p>
          <a:p>
            <a:pPr indent="-298450" lvl="1" marL="914400" marR="0" rtl="0" algn="l">
              <a:lnSpc>
                <a:spcPct val="100000"/>
              </a:lnSpc>
              <a:spcBef>
                <a:spcPts val="0"/>
              </a:spcBef>
              <a:spcAft>
                <a:spcPts val="0"/>
              </a:spcAft>
              <a:buClr>
                <a:srgbClr val="000000"/>
              </a:buClr>
              <a:buSzPts val="1100"/>
              <a:buFont typeface="Calibri"/>
              <a:buAutoNum type="alphaLcPeriod"/>
            </a:pPr>
            <a:r>
              <a:rPr b="1" i="0" lang="en" sz="1100" u="none" cap="none" strike="noStrike">
                <a:solidFill>
                  <a:srgbClr val="000000"/>
                </a:solidFill>
                <a:latin typeface="Calibri"/>
                <a:ea typeface="Calibri"/>
                <a:cs typeface="Calibri"/>
                <a:sym typeface="Calibri"/>
              </a:rPr>
              <a:t>Password: </a:t>
            </a:r>
            <a:r>
              <a:rPr b="0" i="0" lang="en" sz="1100" u="none" cap="none" strike="noStrike">
                <a:solidFill>
                  <a:srgbClr val="000000"/>
                </a:solidFill>
                <a:latin typeface="Calibri"/>
                <a:ea typeface="Calibri"/>
                <a:cs typeface="Calibri"/>
                <a:sym typeface="Calibri"/>
              </a:rPr>
              <a:t>There are two ways to reset and get the SIP password:</a:t>
            </a:r>
            <a:endParaRPr b="0" i="0" sz="1100" u="none" cap="none" strike="noStrike">
              <a:solidFill>
                <a:srgbClr val="000000"/>
              </a:solidFill>
              <a:latin typeface="Calibri"/>
              <a:ea typeface="Calibri"/>
              <a:cs typeface="Calibri"/>
              <a:sym typeface="Calibri"/>
            </a:endParaRPr>
          </a:p>
          <a:p>
            <a:pPr indent="-298450" lvl="2" marL="1371600" marR="0" rtl="0" algn="l">
              <a:lnSpc>
                <a:spcPct val="100000"/>
              </a:lnSpc>
              <a:spcBef>
                <a:spcPts val="0"/>
              </a:spcBef>
              <a:spcAft>
                <a:spcPts val="0"/>
              </a:spcAft>
              <a:buClr>
                <a:srgbClr val="000000"/>
              </a:buClr>
              <a:buSzPts val="1100"/>
              <a:buFont typeface="Calibri"/>
              <a:buAutoNum type="romanLcPeriod"/>
            </a:pPr>
            <a:r>
              <a:rPr b="0" i="0" lang="en" sz="1100" u="none" cap="none" strike="noStrike">
                <a:solidFill>
                  <a:srgbClr val="000000"/>
                </a:solidFill>
                <a:latin typeface="Calibri"/>
                <a:ea typeface="Calibri"/>
                <a:cs typeface="Calibri"/>
                <a:sym typeface="Calibri"/>
              </a:rPr>
              <a:t>Automatically generate a password</a:t>
            </a:r>
            <a:endParaRPr b="0" i="0" sz="1100" u="none" cap="none" strike="noStrike">
              <a:solidFill>
                <a:srgbClr val="000000"/>
              </a:solidFill>
              <a:latin typeface="Calibri"/>
              <a:ea typeface="Calibri"/>
              <a:cs typeface="Calibri"/>
              <a:sym typeface="Calibri"/>
            </a:endParaRPr>
          </a:p>
          <a:p>
            <a:pPr indent="-298450" lvl="2" marL="1371600" marR="0" rtl="0" algn="l">
              <a:lnSpc>
                <a:spcPct val="100000"/>
              </a:lnSpc>
              <a:spcBef>
                <a:spcPts val="0"/>
              </a:spcBef>
              <a:spcAft>
                <a:spcPts val="0"/>
              </a:spcAft>
              <a:buClr>
                <a:srgbClr val="000000"/>
              </a:buClr>
              <a:buSzPts val="1100"/>
              <a:buFont typeface="Calibri"/>
              <a:buAutoNum type="romanLcPeriod"/>
            </a:pPr>
            <a:r>
              <a:rPr b="0" i="0" lang="en" sz="1100" u="none" cap="none" strike="noStrike">
                <a:solidFill>
                  <a:srgbClr val="000000"/>
                </a:solidFill>
                <a:latin typeface="Calibri"/>
                <a:ea typeface="Calibri"/>
                <a:cs typeface="Calibri"/>
                <a:sym typeface="Calibri"/>
              </a:rPr>
              <a:t>Create a password:</a:t>
            </a:r>
            <a:endParaRPr b="0" i="0" sz="1100" u="none" cap="none" strike="noStrike">
              <a:solidFill>
                <a:srgbClr val="000000"/>
              </a:solidFill>
              <a:latin typeface="Calibri"/>
              <a:ea typeface="Calibri"/>
              <a:cs typeface="Calibri"/>
              <a:sym typeface="Calibri"/>
            </a:endParaRPr>
          </a:p>
          <a:p>
            <a:pPr indent="-298450" lvl="3" marL="1828800" marR="0" rtl="0" algn="l">
              <a:lnSpc>
                <a:spcPct val="100000"/>
              </a:lnSpc>
              <a:spcBef>
                <a:spcPts val="0"/>
              </a:spcBef>
              <a:spcAft>
                <a:spcPts val="0"/>
              </a:spcAft>
              <a:buClr>
                <a:srgbClr val="000000"/>
              </a:buClr>
              <a:buSzPts val="1100"/>
              <a:buFont typeface="Calibri"/>
              <a:buAutoNum type="arabicPeriod"/>
            </a:pPr>
            <a:r>
              <a:rPr b="0" i="0" lang="en" sz="1100" u="none" cap="none" strike="noStrike">
                <a:solidFill>
                  <a:srgbClr val="000000"/>
                </a:solidFill>
                <a:latin typeface="Calibri"/>
                <a:ea typeface="Calibri"/>
                <a:cs typeface="Calibri"/>
                <a:sym typeface="Calibri"/>
              </a:rPr>
              <a:t>Password policy:</a:t>
            </a:r>
            <a:endParaRPr b="0" i="0" sz="1100" u="none" cap="none" strike="noStrike">
              <a:solidFill>
                <a:srgbClr val="000000"/>
              </a:solidFill>
              <a:latin typeface="Calibri"/>
              <a:ea typeface="Calibri"/>
              <a:cs typeface="Calibri"/>
              <a:sym typeface="Calibri"/>
            </a:endParaRPr>
          </a:p>
          <a:p>
            <a:pPr indent="-298450" lvl="4" marL="2286000" marR="0" rtl="0" algn="l">
              <a:lnSpc>
                <a:spcPct val="100000"/>
              </a:lnSpc>
              <a:spcBef>
                <a:spcPts val="0"/>
              </a:spcBef>
              <a:spcAft>
                <a:spcPts val="0"/>
              </a:spcAft>
              <a:buClr>
                <a:srgbClr val="000000"/>
              </a:buClr>
              <a:buSzPts val="1100"/>
              <a:buFont typeface="Calibri"/>
              <a:buAutoNum type="alphaLcPeriod"/>
            </a:pPr>
            <a:r>
              <a:rPr b="0" i="0" lang="en" sz="1100" u="none" cap="none" strike="noStrike">
                <a:solidFill>
                  <a:srgbClr val="000000"/>
                </a:solidFill>
                <a:latin typeface="Calibri"/>
                <a:ea typeface="Calibri"/>
                <a:cs typeface="Calibri"/>
                <a:sym typeface="Calibri"/>
              </a:rPr>
              <a:t>Length = 14</a:t>
            </a:r>
            <a:endParaRPr b="0" i="0" sz="1100" u="none" cap="none" strike="noStrike">
              <a:solidFill>
                <a:srgbClr val="000000"/>
              </a:solidFill>
              <a:latin typeface="Calibri"/>
              <a:ea typeface="Calibri"/>
              <a:cs typeface="Calibri"/>
              <a:sym typeface="Calibri"/>
            </a:endParaRPr>
          </a:p>
          <a:p>
            <a:pPr indent="-298450" lvl="4" marL="2286000" marR="0" rtl="0" algn="l">
              <a:lnSpc>
                <a:spcPct val="100000"/>
              </a:lnSpc>
              <a:spcBef>
                <a:spcPts val="0"/>
              </a:spcBef>
              <a:spcAft>
                <a:spcPts val="0"/>
              </a:spcAft>
              <a:buClr>
                <a:srgbClr val="000000"/>
              </a:buClr>
              <a:buSzPts val="1100"/>
              <a:buFont typeface="Calibri"/>
              <a:buAutoNum type="alphaLcPeriod"/>
            </a:pPr>
            <a:r>
              <a:rPr b="0" i="0" lang="en" sz="1100" u="none" cap="none" strike="noStrike">
                <a:solidFill>
                  <a:srgbClr val="000000"/>
                </a:solidFill>
                <a:latin typeface="Calibri"/>
                <a:ea typeface="Calibri"/>
                <a:cs typeface="Calibri"/>
                <a:sym typeface="Calibri"/>
              </a:rPr>
              <a:t>Requires at least one uppercase letter</a:t>
            </a:r>
            <a:endParaRPr b="0" i="0" sz="1100" u="none" cap="none" strike="noStrike">
              <a:solidFill>
                <a:srgbClr val="000000"/>
              </a:solidFill>
              <a:latin typeface="Calibri"/>
              <a:ea typeface="Calibri"/>
              <a:cs typeface="Calibri"/>
              <a:sym typeface="Calibri"/>
            </a:endParaRPr>
          </a:p>
          <a:p>
            <a:pPr indent="-298450" lvl="4" marL="2286000" marR="0" rtl="0" algn="l">
              <a:lnSpc>
                <a:spcPct val="100000"/>
              </a:lnSpc>
              <a:spcBef>
                <a:spcPts val="0"/>
              </a:spcBef>
              <a:spcAft>
                <a:spcPts val="0"/>
              </a:spcAft>
              <a:buClr>
                <a:srgbClr val="000000"/>
              </a:buClr>
              <a:buSzPts val="1100"/>
              <a:buFont typeface="Calibri"/>
              <a:buAutoNum type="alphaLcPeriod"/>
            </a:pPr>
            <a:r>
              <a:rPr b="0" i="0" lang="en" sz="1100" u="none" cap="none" strike="noStrike">
                <a:solidFill>
                  <a:srgbClr val="000000"/>
                </a:solidFill>
                <a:latin typeface="Calibri"/>
                <a:ea typeface="Calibri"/>
                <a:cs typeface="Calibri"/>
                <a:sym typeface="Calibri"/>
              </a:rPr>
              <a:t>Requires at least one lowercase letter</a:t>
            </a:r>
            <a:endParaRPr b="0" i="0" sz="1100" u="none" cap="none" strike="noStrike">
              <a:solidFill>
                <a:srgbClr val="000000"/>
              </a:solidFill>
              <a:latin typeface="Calibri"/>
              <a:ea typeface="Calibri"/>
              <a:cs typeface="Calibri"/>
              <a:sym typeface="Calibri"/>
            </a:endParaRPr>
          </a:p>
          <a:p>
            <a:pPr indent="-298450" lvl="4" marL="2286000" marR="0" rtl="0" algn="l">
              <a:lnSpc>
                <a:spcPct val="100000"/>
              </a:lnSpc>
              <a:spcBef>
                <a:spcPts val="0"/>
              </a:spcBef>
              <a:spcAft>
                <a:spcPts val="0"/>
              </a:spcAft>
              <a:buClr>
                <a:srgbClr val="000000"/>
              </a:buClr>
              <a:buSzPts val="1100"/>
              <a:buFont typeface="Calibri"/>
              <a:buAutoNum type="alphaLcPeriod"/>
            </a:pPr>
            <a:r>
              <a:rPr b="0" i="0" lang="en" sz="1100" u="none" cap="none" strike="noStrike">
                <a:solidFill>
                  <a:srgbClr val="000000"/>
                </a:solidFill>
                <a:latin typeface="Calibri"/>
                <a:ea typeface="Calibri"/>
                <a:cs typeface="Calibri"/>
                <a:sym typeface="Calibri"/>
              </a:rPr>
              <a:t>Requires at least one number</a:t>
            </a:r>
            <a:endParaRPr b="0" i="0" sz="1100" u="none" cap="none" strike="noStrike">
              <a:solidFill>
                <a:srgbClr val="000000"/>
              </a:solidFill>
              <a:latin typeface="Calibri"/>
              <a:ea typeface="Calibri"/>
              <a:cs typeface="Calibri"/>
              <a:sym typeface="Calibri"/>
            </a:endParaRPr>
          </a:p>
          <a:p>
            <a:pPr indent="-298450" lvl="4" marL="2286000" marR="0" rtl="0" algn="l">
              <a:lnSpc>
                <a:spcPct val="100000"/>
              </a:lnSpc>
              <a:spcBef>
                <a:spcPts val="0"/>
              </a:spcBef>
              <a:spcAft>
                <a:spcPts val="0"/>
              </a:spcAft>
              <a:buClr>
                <a:srgbClr val="000000"/>
              </a:buClr>
              <a:buSzPts val="1100"/>
              <a:buFont typeface="Calibri"/>
              <a:buAutoNum type="alphaLcPeriod"/>
            </a:pPr>
            <a:r>
              <a:rPr b="0" i="0" lang="en" sz="1100" u="none" cap="none" strike="noStrike">
                <a:solidFill>
                  <a:srgbClr val="000000"/>
                </a:solidFill>
                <a:latin typeface="Calibri"/>
                <a:ea typeface="Calibri"/>
                <a:cs typeface="Calibri"/>
                <a:sym typeface="Calibri"/>
              </a:rPr>
              <a:t>No reusing of last ten passwords</a:t>
            </a:r>
            <a:endParaRPr b="0" i="0" sz="1100" u="none" cap="none" strike="noStrike">
              <a:solidFill>
                <a:srgbClr val="000000"/>
              </a:solidFill>
              <a:latin typeface="Calibri"/>
              <a:ea typeface="Calibri"/>
              <a:cs typeface="Calibri"/>
              <a:sym typeface="Calibri"/>
            </a:endParaRPr>
          </a:p>
          <a:p>
            <a:pPr indent="-298450" lvl="1" marL="914400" marR="0" rtl="0" algn="l">
              <a:lnSpc>
                <a:spcPct val="100000"/>
              </a:lnSpc>
              <a:spcBef>
                <a:spcPts val="0"/>
              </a:spcBef>
              <a:spcAft>
                <a:spcPts val="0"/>
              </a:spcAft>
              <a:buClr>
                <a:srgbClr val="000000"/>
              </a:buClr>
              <a:buSzPts val="1100"/>
              <a:buFont typeface="Calibri"/>
              <a:buAutoNum type="alphaLcPeriod"/>
            </a:pPr>
            <a:r>
              <a:rPr b="1" i="0" lang="en" sz="1100" u="none" cap="none" strike="noStrike">
                <a:solidFill>
                  <a:srgbClr val="000000"/>
                </a:solidFill>
                <a:latin typeface="Calibri"/>
                <a:ea typeface="Calibri"/>
                <a:cs typeface="Calibri"/>
                <a:sym typeface="Calibri"/>
              </a:rPr>
              <a:t>Server Domain: </a:t>
            </a:r>
            <a:r>
              <a:rPr b="0" i="0" lang="en" sz="1100" u="none" cap="none" strike="noStrike">
                <a:solidFill>
                  <a:srgbClr val="000000"/>
                </a:solidFill>
                <a:latin typeface="Calibri"/>
                <a:ea typeface="Calibri"/>
                <a:cs typeface="Calibri"/>
                <a:sym typeface="Calibri"/>
              </a:rPr>
              <a:t>Use </a:t>
            </a:r>
            <a:r>
              <a:rPr b="0" i="0" lang="en" sz="1100" u="sng" cap="none" strike="noStrike">
                <a:solidFill>
                  <a:srgbClr val="000000"/>
                </a:solidFill>
                <a:latin typeface="Calibri"/>
                <a:ea typeface="Calibri"/>
                <a:cs typeface="Calibri"/>
                <a:sym typeface="Calibri"/>
              </a:rPr>
              <a:t>s</a:t>
            </a:r>
            <a:r>
              <a:rPr b="0" i="1" lang="en" sz="1100" u="sng" cap="none" strike="noStrike">
                <a:solidFill>
                  <a:srgbClr val="000000"/>
                </a:solidFill>
                <a:latin typeface="Calibri"/>
                <a:ea typeface="Calibri"/>
                <a:cs typeface="Calibri"/>
                <a:sym typeface="Calibri"/>
              </a:rPr>
              <a:t>ip&lt;x&gt;.b3networks.com</a:t>
            </a:r>
            <a:r>
              <a:rPr b="0" i="0" lang="en" sz="1100" u="none" cap="none" strike="noStrike">
                <a:solidFill>
                  <a:srgbClr val="000000"/>
                </a:solidFill>
                <a:latin typeface="Calibri"/>
                <a:ea typeface="Calibri"/>
                <a:cs typeface="Calibri"/>
                <a:sym typeface="Calibri"/>
              </a:rPr>
              <a:t> </a:t>
            </a:r>
            <a:r>
              <a:rPr b="0" i="1" lang="en" sz="1100" u="none" cap="none" strike="noStrike">
                <a:solidFill>
                  <a:srgbClr val="000000"/>
                </a:solidFill>
                <a:latin typeface="Calibri"/>
                <a:ea typeface="Calibri"/>
                <a:cs typeface="Calibri"/>
                <a:sym typeface="Calibri"/>
              </a:rPr>
              <a:t>(e.g: sip5.b3networks.com)  </a:t>
            </a:r>
            <a:endParaRPr b="0" i="1" sz="1100" u="none" cap="none" strike="noStrike">
              <a:solidFill>
                <a:srgbClr val="000000"/>
              </a:solidFill>
              <a:latin typeface="Calibri"/>
              <a:ea typeface="Calibri"/>
              <a:cs typeface="Calibri"/>
              <a:sym typeface="Calibri"/>
            </a:endParaRPr>
          </a:p>
          <a:p>
            <a:pPr indent="-298450" lvl="0" marL="457200" marR="0" rtl="0" algn="l">
              <a:lnSpc>
                <a:spcPct val="100000"/>
              </a:lnSpc>
              <a:spcBef>
                <a:spcPts val="0"/>
              </a:spcBef>
              <a:spcAft>
                <a:spcPts val="0"/>
              </a:spcAft>
              <a:buClr>
                <a:srgbClr val="A5A5A5"/>
              </a:buClr>
              <a:buSzPts val="1100"/>
              <a:buFont typeface="Calibri"/>
              <a:buAutoNum type="arabicPeriod"/>
            </a:pPr>
            <a:r>
              <a:rPr b="1" i="0" lang="en" sz="1100" u="none" cap="none" strike="noStrike">
                <a:solidFill>
                  <a:srgbClr val="A5A5A5"/>
                </a:solidFill>
                <a:latin typeface="Calibri"/>
                <a:ea typeface="Calibri"/>
                <a:cs typeface="Calibri"/>
                <a:sym typeface="Calibri"/>
              </a:rPr>
              <a:t>IP</a:t>
            </a:r>
            <a:endParaRPr b="1" i="0" sz="1100" u="none" cap="none" strike="noStrike">
              <a:solidFill>
                <a:srgbClr val="A5A5A5"/>
              </a:solidFill>
              <a:latin typeface="Calibri"/>
              <a:ea typeface="Calibri"/>
              <a:cs typeface="Calibri"/>
              <a:sym typeface="Calibri"/>
            </a:endParaRPr>
          </a:p>
        </p:txBody>
      </p:sp>
      <p:sp>
        <p:nvSpPr>
          <p:cNvPr id="761" name="Google Shape;761;p9"/>
          <p:cNvSpPr/>
          <p:nvPr/>
        </p:nvSpPr>
        <p:spPr>
          <a:xfrm>
            <a:off x="1018075" y="1109225"/>
            <a:ext cx="1656300" cy="243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9"/>
          <p:cNvSpPr/>
          <p:nvPr/>
        </p:nvSpPr>
        <p:spPr>
          <a:xfrm>
            <a:off x="1018075" y="1709875"/>
            <a:ext cx="1656300" cy="243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9"/>
          <p:cNvSpPr/>
          <p:nvPr/>
        </p:nvSpPr>
        <p:spPr>
          <a:xfrm>
            <a:off x="1018075" y="2310525"/>
            <a:ext cx="850800" cy="243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9"/>
          <p:cNvSpPr/>
          <p:nvPr/>
        </p:nvSpPr>
        <p:spPr>
          <a:xfrm>
            <a:off x="2674375" y="2310525"/>
            <a:ext cx="327000" cy="243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9"/>
          <p:cNvSpPr/>
          <p:nvPr/>
        </p:nvSpPr>
        <p:spPr>
          <a:xfrm>
            <a:off x="767350" y="1409550"/>
            <a:ext cx="1725000" cy="243000"/>
          </a:xfrm>
          <a:prstGeom prst="rect">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pic>
        <p:nvPicPr>
          <p:cNvPr id="770" name="Google Shape;770;p10"/>
          <p:cNvPicPr preferRelativeResize="0"/>
          <p:nvPr/>
        </p:nvPicPr>
        <p:blipFill rotWithShape="1">
          <a:blip r:embed="rId3">
            <a:alphaModFix/>
          </a:blip>
          <a:srcRect b="0" l="2552" r="4622" t="2959"/>
          <a:stretch/>
        </p:blipFill>
        <p:spPr>
          <a:xfrm>
            <a:off x="267851" y="692300"/>
            <a:ext cx="2443350" cy="4294376"/>
          </a:xfrm>
          <a:prstGeom prst="rect">
            <a:avLst/>
          </a:prstGeom>
          <a:noFill/>
          <a:ln cap="flat" cmpd="sng" w="9525">
            <a:solidFill>
              <a:srgbClr val="999999"/>
            </a:solidFill>
            <a:prstDash val="solid"/>
            <a:round/>
            <a:headEnd len="sm" w="sm" type="none"/>
            <a:tailEnd len="sm" w="sm" type="none"/>
          </a:ln>
        </p:spPr>
      </p:pic>
      <p:sp>
        <p:nvSpPr>
          <p:cNvPr id="771" name="Google Shape;771;p10"/>
          <p:cNvSpPr txBox="1"/>
          <p:nvPr>
            <p:ph type="title"/>
          </p:nvPr>
        </p:nvSpPr>
        <p:spPr>
          <a:xfrm>
            <a:off x="227090" y="173250"/>
            <a:ext cx="2075100" cy="4380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a:t>SIP Credentials</a:t>
            </a:r>
            <a:endParaRPr b="1"/>
          </a:p>
        </p:txBody>
      </p:sp>
      <p:sp>
        <p:nvSpPr>
          <p:cNvPr id="772" name="Google Shape;772;p10"/>
          <p:cNvSpPr/>
          <p:nvPr/>
        </p:nvSpPr>
        <p:spPr>
          <a:xfrm>
            <a:off x="661375" y="692300"/>
            <a:ext cx="1656300" cy="243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10"/>
          <p:cNvSpPr txBox="1"/>
          <p:nvPr/>
        </p:nvSpPr>
        <p:spPr>
          <a:xfrm>
            <a:off x="4832025" y="531963"/>
            <a:ext cx="4110300" cy="441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There are 2 types of SIP:</a:t>
            </a:r>
            <a:endParaRPr b="0" i="0" sz="1100" u="none" cap="none" strike="noStrike">
              <a:solidFill>
                <a:srgbClr val="000000"/>
              </a:solidFill>
              <a:latin typeface="Calibri"/>
              <a:ea typeface="Calibri"/>
              <a:cs typeface="Calibri"/>
              <a:sym typeface="Calibri"/>
            </a:endParaRPr>
          </a:p>
          <a:p>
            <a:pPr indent="-298450" lvl="0" marL="457200" marR="0" rtl="0" algn="l">
              <a:lnSpc>
                <a:spcPct val="100000"/>
              </a:lnSpc>
              <a:spcBef>
                <a:spcPts val="0"/>
              </a:spcBef>
              <a:spcAft>
                <a:spcPts val="0"/>
              </a:spcAft>
              <a:buClr>
                <a:srgbClr val="A5A5A5"/>
              </a:buClr>
              <a:buSzPts val="1100"/>
              <a:buFont typeface="Calibri"/>
              <a:buAutoNum type="arabicPeriod"/>
            </a:pPr>
            <a:r>
              <a:rPr b="1" i="0" lang="en" sz="1100" u="none" cap="none" strike="noStrike">
                <a:solidFill>
                  <a:srgbClr val="A5A5A5"/>
                </a:solidFill>
                <a:latin typeface="Calibri"/>
                <a:ea typeface="Calibri"/>
                <a:cs typeface="Calibri"/>
                <a:sym typeface="Calibri"/>
              </a:rPr>
              <a:t>Account</a:t>
            </a:r>
            <a:endParaRPr b="0" i="0" sz="1100" u="none" cap="none" strike="noStrike">
              <a:solidFill>
                <a:srgbClr val="A5A5A5"/>
              </a:solidFill>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Calibri"/>
              <a:buAutoNum type="arabicPeriod"/>
            </a:pPr>
            <a:r>
              <a:rPr b="1" i="0" lang="en" sz="1100" u="none" cap="none" strike="noStrike">
                <a:solidFill>
                  <a:srgbClr val="000000"/>
                </a:solidFill>
                <a:latin typeface="Calibri"/>
                <a:ea typeface="Calibri"/>
                <a:cs typeface="Calibri"/>
                <a:sym typeface="Calibri"/>
              </a:rPr>
              <a:t>IP:</a:t>
            </a:r>
            <a:endParaRPr b="1" i="0" sz="1100" u="none" cap="none" strike="noStrike">
              <a:solidFill>
                <a:srgbClr val="000000"/>
              </a:solidFill>
              <a:latin typeface="Calibri"/>
              <a:ea typeface="Calibri"/>
              <a:cs typeface="Calibri"/>
              <a:sym typeface="Calibri"/>
            </a:endParaRPr>
          </a:p>
          <a:p>
            <a:pPr indent="-298450" lvl="1" marL="914400" marR="0" rtl="0" algn="l">
              <a:lnSpc>
                <a:spcPct val="100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Fill in the </a:t>
            </a:r>
            <a:r>
              <a:rPr b="1" i="0" lang="en" sz="1100" u="none" cap="none" strike="noStrike">
                <a:solidFill>
                  <a:srgbClr val="000000"/>
                </a:solidFill>
                <a:latin typeface="Calibri"/>
                <a:ea typeface="Calibri"/>
                <a:cs typeface="Calibri"/>
                <a:sym typeface="Calibri"/>
              </a:rPr>
              <a:t>Transport Protocol</a:t>
            </a:r>
            <a:r>
              <a:rPr b="0" i="0" lang="en" sz="1100" u="none" cap="none" strike="noStrike">
                <a:solidFill>
                  <a:srgbClr val="000000"/>
                </a:solidFill>
                <a:latin typeface="Calibri"/>
                <a:ea typeface="Calibri"/>
                <a:cs typeface="Calibri"/>
                <a:sym typeface="Calibri"/>
              </a:rPr>
              <a:t>, </a:t>
            </a:r>
            <a:r>
              <a:rPr b="1" i="0" lang="en" sz="1100" u="none" cap="none" strike="noStrike">
                <a:solidFill>
                  <a:srgbClr val="000000"/>
                </a:solidFill>
                <a:latin typeface="Calibri"/>
                <a:ea typeface="Calibri"/>
                <a:cs typeface="Calibri"/>
                <a:sym typeface="Calibri"/>
              </a:rPr>
              <a:t>IP Peer</a:t>
            </a:r>
            <a:r>
              <a:rPr b="0" i="0" lang="en" sz="1100" u="none" cap="none" strike="noStrike">
                <a:solidFill>
                  <a:srgbClr val="000000"/>
                </a:solidFill>
                <a:latin typeface="Calibri"/>
                <a:ea typeface="Calibri"/>
                <a:cs typeface="Calibri"/>
                <a:sym typeface="Calibri"/>
              </a:rPr>
              <a:t>, and </a:t>
            </a:r>
            <a:r>
              <a:rPr b="1" i="0" lang="en" sz="1100" u="none" cap="none" strike="noStrike">
                <a:solidFill>
                  <a:srgbClr val="000000"/>
                </a:solidFill>
                <a:latin typeface="Calibri"/>
                <a:ea typeface="Calibri"/>
                <a:cs typeface="Calibri"/>
                <a:sym typeface="Calibri"/>
              </a:rPr>
              <a:t>Port</a:t>
            </a:r>
            <a:r>
              <a:rPr b="0" i="0" lang="en" sz="1100" u="none" cap="none" strike="noStrike">
                <a:solidFill>
                  <a:srgbClr val="000000"/>
                </a:solidFill>
                <a:latin typeface="Calibri"/>
                <a:ea typeface="Calibri"/>
                <a:cs typeface="Calibri"/>
                <a:sym typeface="Calibri"/>
              </a:rPr>
              <a:t> to register the SIP account.</a:t>
            </a:r>
            <a:endParaRPr b="0" i="0" sz="1100" u="none" cap="none" strike="noStrike">
              <a:solidFill>
                <a:srgbClr val="000000"/>
              </a:solidFill>
              <a:latin typeface="Calibri"/>
              <a:ea typeface="Calibri"/>
              <a:cs typeface="Calibri"/>
              <a:sym typeface="Calibri"/>
            </a:endParaRPr>
          </a:p>
          <a:p>
            <a:pPr indent="-298450" lvl="2" marL="1371600" marR="0" rtl="0" algn="l">
              <a:lnSpc>
                <a:spcPct val="100000"/>
              </a:lnSpc>
              <a:spcBef>
                <a:spcPts val="0"/>
              </a:spcBef>
              <a:spcAft>
                <a:spcPts val="0"/>
              </a:spcAft>
              <a:buClr>
                <a:srgbClr val="000000"/>
              </a:buClr>
              <a:buSzPts val="1100"/>
              <a:buFont typeface="Calibri"/>
              <a:buAutoNum type="romanLcPeriod"/>
            </a:pPr>
            <a:r>
              <a:rPr b="1" i="0" lang="en" sz="1100" u="none" cap="none" strike="noStrike">
                <a:solidFill>
                  <a:srgbClr val="000000"/>
                </a:solidFill>
                <a:latin typeface="Calibri"/>
                <a:ea typeface="Calibri"/>
                <a:cs typeface="Calibri"/>
                <a:sym typeface="Calibri"/>
              </a:rPr>
              <a:t>Transport Protocol</a:t>
            </a:r>
            <a:r>
              <a:rPr b="0" i="0" lang="en" sz="1100" u="none" cap="none" strike="noStrike">
                <a:solidFill>
                  <a:srgbClr val="000000"/>
                </a:solidFill>
                <a:latin typeface="Calibri"/>
                <a:ea typeface="Calibri"/>
                <a:cs typeface="Calibri"/>
                <a:sym typeface="Calibri"/>
              </a:rPr>
              <a:t>: choose the protocol you would like us to send to you:</a:t>
            </a:r>
            <a:endParaRPr b="0" i="0" sz="1100" u="none" cap="none" strike="noStrike">
              <a:solidFill>
                <a:srgbClr val="000000"/>
              </a:solidFill>
              <a:latin typeface="Calibri"/>
              <a:ea typeface="Calibri"/>
              <a:cs typeface="Calibri"/>
              <a:sym typeface="Calibri"/>
            </a:endParaRPr>
          </a:p>
          <a:p>
            <a:pPr indent="-298450" lvl="3" marL="1828800" marR="0" rtl="0" algn="l">
              <a:lnSpc>
                <a:spcPct val="100000"/>
              </a:lnSpc>
              <a:spcBef>
                <a:spcPts val="0"/>
              </a:spcBef>
              <a:spcAft>
                <a:spcPts val="0"/>
              </a:spcAft>
              <a:buClr>
                <a:srgbClr val="000000"/>
              </a:buClr>
              <a:buSzPts val="1100"/>
              <a:buFont typeface="Calibri"/>
              <a:buAutoNum type="arabicPeriod"/>
            </a:pPr>
            <a:r>
              <a:rPr b="0" i="0" lang="en" sz="1100" u="none" cap="none" strike="noStrike">
                <a:solidFill>
                  <a:srgbClr val="000000"/>
                </a:solidFill>
                <a:latin typeface="Calibri"/>
                <a:ea typeface="Calibri"/>
                <a:cs typeface="Calibri"/>
                <a:sym typeface="Calibri"/>
              </a:rPr>
              <a:t>UDP</a:t>
            </a:r>
            <a:endParaRPr b="0" i="0" sz="1100" u="none" cap="none" strike="noStrike">
              <a:solidFill>
                <a:srgbClr val="000000"/>
              </a:solidFill>
              <a:latin typeface="Calibri"/>
              <a:ea typeface="Calibri"/>
              <a:cs typeface="Calibri"/>
              <a:sym typeface="Calibri"/>
            </a:endParaRPr>
          </a:p>
          <a:p>
            <a:pPr indent="-298450" lvl="3" marL="1828800" marR="0" rtl="0" algn="l">
              <a:lnSpc>
                <a:spcPct val="100000"/>
              </a:lnSpc>
              <a:spcBef>
                <a:spcPts val="0"/>
              </a:spcBef>
              <a:spcAft>
                <a:spcPts val="0"/>
              </a:spcAft>
              <a:buClr>
                <a:srgbClr val="000000"/>
              </a:buClr>
              <a:buSzPts val="1100"/>
              <a:buFont typeface="Calibri"/>
              <a:buAutoNum type="arabicPeriod"/>
            </a:pPr>
            <a:r>
              <a:rPr b="0" i="0" lang="en" sz="1100" u="none" cap="none" strike="noStrike">
                <a:solidFill>
                  <a:srgbClr val="000000"/>
                </a:solidFill>
                <a:latin typeface="Calibri"/>
                <a:ea typeface="Calibri"/>
                <a:cs typeface="Calibri"/>
                <a:sym typeface="Calibri"/>
              </a:rPr>
              <a:t>TCP</a:t>
            </a:r>
            <a:endParaRPr b="0" i="0" sz="1100" u="none" cap="none" strike="noStrike">
              <a:solidFill>
                <a:srgbClr val="000000"/>
              </a:solidFill>
              <a:latin typeface="Calibri"/>
              <a:ea typeface="Calibri"/>
              <a:cs typeface="Calibri"/>
              <a:sym typeface="Calibri"/>
            </a:endParaRPr>
          </a:p>
          <a:p>
            <a:pPr indent="-298450" lvl="3" marL="1828800" marR="0" rtl="0" algn="l">
              <a:lnSpc>
                <a:spcPct val="100000"/>
              </a:lnSpc>
              <a:spcBef>
                <a:spcPts val="0"/>
              </a:spcBef>
              <a:spcAft>
                <a:spcPts val="0"/>
              </a:spcAft>
              <a:buClr>
                <a:srgbClr val="000000"/>
              </a:buClr>
              <a:buSzPts val="1100"/>
              <a:buFont typeface="Calibri"/>
              <a:buAutoNum type="arabicPeriod"/>
            </a:pPr>
            <a:r>
              <a:rPr b="0" i="0" lang="en" sz="1100" u="none" cap="none" strike="noStrike">
                <a:solidFill>
                  <a:srgbClr val="000000"/>
                </a:solidFill>
                <a:latin typeface="Calibri"/>
                <a:ea typeface="Calibri"/>
                <a:cs typeface="Calibri"/>
                <a:sym typeface="Calibri"/>
              </a:rPr>
              <a:t>TLS</a:t>
            </a:r>
            <a:endParaRPr b="0" i="0" sz="1100" u="none" cap="none" strike="noStrike">
              <a:solidFill>
                <a:srgbClr val="000000"/>
              </a:solidFill>
              <a:latin typeface="Calibri"/>
              <a:ea typeface="Calibri"/>
              <a:cs typeface="Calibri"/>
              <a:sym typeface="Calibri"/>
            </a:endParaRPr>
          </a:p>
          <a:p>
            <a:pPr indent="-298450" lvl="2" marL="1371600" marR="0" rtl="0" algn="l">
              <a:lnSpc>
                <a:spcPct val="100000"/>
              </a:lnSpc>
              <a:spcBef>
                <a:spcPts val="0"/>
              </a:spcBef>
              <a:spcAft>
                <a:spcPts val="0"/>
              </a:spcAft>
              <a:buClr>
                <a:srgbClr val="000000"/>
              </a:buClr>
              <a:buSzPts val="1100"/>
              <a:buFont typeface="Calibri"/>
              <a:buAutoNum type="romanLcPeriod"/>
            </a:pPr>
            <a:r>
              <a:rPr b="1" i="0" lang="en" sz="1100" u="none" cap="none" strike="noStrike">
                <a:solidFill>
                  <a:srgbClr val="000000"/>
                </a:solidFill>
                <a:latin typeface="Calibri"/>
                <a:ea typeface="Calibri"/>
                <a:cs typeface="Calibri"/>
                <a:sym typeface="Calibri"/>
              </a:rPr>
              <a:t>IP Peer</a:t>
            </a:r>
            <a:r>
              <a:rPr b="0" i="0" lang="en" sz="1100" u="none" cap="none" strike="noStrike">
                <a:solidFill>
                  <a:srgbClr val="000000"/>
                </a:solidFill>
                <a:latin typeface="Calibri"/>
                <a:ea typeface="Calibri"/>
                <a:cs typeface="Calibri"/>
                <a:sym typeface="Calibri"/>
              </a:rPr>
              <a:t>: fill in your IP Address. We will only send the voice to and charge the usage of this IP address.</a:t>
            </a:r>
            <a:endParaRPr b="0" i="0" sz="1100" u="none" cap="none" strike="noStrike">
              <a:solidFill>
                <a:srgbClr val="000000"/>
              </a:solidFill>
              <a:latin typeface="Calibri"/>
              <a:ea typeface="Calibri"/>
              <a:cs typeface="Calibri"/>
              <a:sym typeface="Calibri"/>
            </a:endParaRPr>
          </a:p>
          <a:p>
            <a:pPr indent="-298450" lvl="2" marL="1371600" marR="0" rtl="0" algn="l">
              <a:lnSpc>
                <a:spcPct val="100000"/>
              </a:lnSpc>
              <a:spcBef>
                <a:spcPts val="0"/>
              </a:spcBef>
              <a:spcAft>
                <a:spcPts val="0"/>
              </a:spcAft>
              <a:buClr>
                <a:srgbClr val="000000"/>
              </a:buClr>
              <a:buSzPts val="1100"/>
              <a:buFont typeface="Calibri"/>
              <a:buAutoNum type="romanLcPeriod"/>
            </a:pPr>
            <a:r>
              <a:rPr b="1" i="0" lang="en" sz="1100" u="none" cap="none" strike="noStrike">
                <a:solidFill>
                  <a:srgbClr val="000000"/>
                </a:solidFill>
                <a:latin typeface="Calibri"/>
                <a:ea typeface="Calibri"/>
                <a:cs typeface="Calibri"/>
                <a:sym typeface="Calibri"/>
              </a:rPr>
              <a:t>Port number</a:t>
            </a:r>
            <a:r>
              <a:rPr b="0" i="0" lang="en" sz="1100" u="none" cap="none" strike="noStrike">
                <a:solidFill>
                  <a:srgbClr val="000000"/>
                </a:solidFill>
                <a:latin typeface="Calibri"/>
                <a:ea typeface="Calibri"/>
                <a:cs typeface="Calibri"/>
                <a:sym typeface="Calibri"/>
              </a:rPr>
              <a:t>: Ports are standardized across all network-connected devices, with each port assigned a number. Most ports are reserved for certain protocols — for example, all Hypertext Transfer Protocol (HTTP) messages go to port 80. While IP addresses enable messages to go to and from specific devices, port numbers allow targeting of specific services or applications within those devices.</a:t>
            </a:r>
            <a:endParaRPr b="0" i="0" sz="1100" u="none" cap="none" strike="noStrike">
              <a:solidFill>
                <a:srgbClr val="000000"/>
              </a:solidFill>
              <a:latin typeface="Calibri"/>
              <a:ea typeface="Calibri"/>
              <a:cs typeface="Calibri"/>
              <a:sym typeface="Calibri"/>
            </a:endParaRPr>
          </a:p>
          <a:p>
            <a:pPr indent="-298450" lvl="1" marL="914400" marR="0" rtl="0" algn="l">
              <a:lnSpc>
                <a:spcPct val="100000"/>
              </a:lnSpc>
              <a:spcBef>
                <a:spcPts val="0"/>
              </a:spcBef>
              <a:spcAft>
                <a:spcPts val="0"/>
              </a:spcAft>
              <a:buClr>
                <a:srgbClr val="000000"/>
              </a:buClr>
              <a:buSzPts val="1100"/>
              <a:buFont typeface="Calibri"/>
              <a:buChar char="○"/>
            </a:pPr>
            <a:r>
              <a:rPr b="0" i="0" lang="en" sz="1100" u="none" cap="none" strike="noStrike">
                <a:solidFill>
                  <a:srgbClr val="000000"/>
                </a:solidFill>
                <a:latin typeface="Calibri"/>
                <a:ea typeface="Calibri"/>
                <a:cs typeface="Calibri"/>
                <a:sym typeface="Calibri"/>
              </a:rPr>
              <a:t>Use our</a:t>
            </a:r>
            <a:r>
              <a:rPr b="1" i="0" lang="en" sz="1100" u="none" cap="none" strike="noStrike">
                <a:solidFill>
                  <a:srgbClr val="000000"/>
                </a:solidFill>
                <a:latin typeface="Calibri"/>
                <a:ea typeface="Calibri"/>
                <a:cs typeface="Calibri"/>
                <a:sym typeface="Calibri"/>
              </a:rPr>
              <a:t> IP Address</a:t>
            </a:r>
            <a:r>
              <a:rPr b="0" i="0" lang="en" sz="1100" u="none" cap="none" strike="noStrike">
                <a:solidFill>
                  <a:srgbClr val="000000"/>
                </a:solidFill>
                <a:latin typeface="Calibri"/>
                <a:ea typeface="Calibri"/>
                <a:cs typeface="Calibri"/>
                <a:sym typeface="Calibri"/>
              </a:rPr>
              <a:t> add the </a:t>
            </a:r>
            <a:r>
              <a:rPr b="1" i="0" lang="en" sz="1100" u="none" cap="none" strike="noStrike">
                <a:solidFill>
                  <a:srgbClr val="000000"/>
                </a:solidFill>
                <a:latin typeface="Calibri"/>
                <a:ea typeface="Calibri"/>
                <a:cs typeface="Calibri"/>
                <a:sym typeface="Calibri"/>
              </a:rPr>
              <a:t>SIP Server</a:t>
            </a:r>
            <a:r>
              <a:rPr b="0" i="0" lang="en" sz="1100" u="none" cap="none" strike="noStrike">
                <a:solidFill>
                  <a:srgbClr val="000000"/>
                </a:solidFill>
                <a:latin typeface="Calibri"/>
                <a:ea typeface="Calibri"/>
                <a:cs typeface="Calibri"/>
                <a:sym typeface="Calibri"/>
              </a:rPr>
              <a:t> to send your calls to</a:t>
            </a:r>
            <a:endParaRPr b="0" i="0" sz="1100" u="none" cap="none" strike="noStrike">
              <a:solidFill>
                <a:srgbClr val="000000"/>
              </a:solidFill>
              <a:latin typeface="Calibri"/>
              <a:ea typeface="Calibri"/>
              <a:cs typeface="Calibri"/>
              <a:sym typeface="Calibri"/>
            </a:endParaRPr>
          </a:p>
        </p:txBody>
      </p:sp>
      <p:sp>
        <p:nvSpPr>
          <p:cNvPr id="774" name="Google Shape;774;p10"/>
          <p:cNvSpPr/>
          <p:nvPr/>
        </p:nvSpPr>
        <p:spPr>
          <a:xfrm>
            <a:off x="1563950" y="2718000"/>
            <a:ext cx="678300" cy="243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10"/>
          <p:cNvSpPr/>
          <p:nvPr/>
        </p:nvSpPr>
        <p:spPr>
          <a:xfrm>
            <a:off x="378725" y="1001175"/>
            <a:ext cx="1725000" cy="243000"/>
          </a:xfrm>
          <a:prstGeom prst="rect">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10"/>
          <p:cNvSpPr/>
          <p:nvPr/>
        </p:nvSpPr>
        <p:spPr>
          <a:xfrm>
            <a:off x="447575" y="1548450"/>
            <a:ext cx="1549500" cy="866400"/>
          </a:xfrm>
          <a:prstGeom prst="rect">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77" name="Google Shape;777;p10"/>
          <p:cNvGrpSpPr/>
          <p:nvPr/>
        </p:nvGrpSpPr>
        <p:grpSpPr>
          <a:xfrm>
            <a:off x="2867622" y="692288"/>
            <a:ext cx="1807976" cy="1404105"/>
            <a:chOff x="5282797" y="3552638"/>
            <a:chExt cx="1807976" cy="1404105"/>
          </a:xfrm>
        </p:grpSpPr>
        <p:pic>
          <p:nvPicPr>
            <p:cNvPr id="778" name="Google Shape;778;p10"/>
            <p:cNvPicPr preferRelativeResize="0"/>
            <p:nvPr/>
          </p:nvPicPr>
          <p:blipFill rotWithShape="1">
            <a:blip r:embed="rId4">
              <a:alphaModFix/>
            </a:blip>
            <a:srcRect b="0" l="0" r="0" t="0"/>
            <a:stretch/>
          </p:blipFill>
          <p:spPr>
            <a:xfrm>
              <a:off x="5282797" y="3552638"/>
              <a:ext cx="1807976" cy="1404105"/>
            </a:xfrm>
            <a:prstGeom prst="rect">
              <a:avLst/>
            </a:prstGeom>
            <a:noFill/>
            <a:ln cap="flat" cmpd="sng" w="9525">
              <a:solidFill>
                <a:srgbClr val="999999"/>
              </a:solidFill>
              <a:prstDash val="solid"/>
              <a:round/>
              <a:headEnd len="sm" w="sm" type="none"/>
              <a:tailEnd len="sm" w="sm" type="none"/>
            </a:ln>
          </p:spPr>
        </p:pic>
        <p:sp>
          <p:nvSpPr>
            <p:cNvPr id="779" name="Google Shape;779;p10"/>
            <p:cNvSpPr/>
            <p:nvPr/>
          </p:nvSpPr>
          <p:spPr>
            <a:xfrm>
              <a:off x="5835564" y="3896720"/>
              <a:ext cx="220200" cy="139500"/>
            </a:xfrm>
            <a:prstGeom prst="rect">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10"/>
            <p:cNvSpPr/>
            <p:nvPr/>
          </p:nvSpPr>
          <p:spPr>
            <a:xfrm>
              <a:off x="5320982" y="4060224"/>
              <a:ext cx="1745700" cy="630000"/>
            </a:xfrm>
            <a:prstGeom prst="rect">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10"/>
            <p:cNvSpPr/>
            <p:nvPr/>
          </p:nvSpPr>
          <p:spPr>
            <a:xfrm>
              <a:off x="6744504" y="4762379"/>
              <a:ext cx="317400" cy="168300"/>
            </a:xfrm>
            <a:prstGeom prst="rect">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82" name="Google Shape;782;p10"/>
            <p:cNvCxnSpPr>
              <a:stCxn id="780" idx="2"/>
              <a:endCxn id="781" idx="1"/>
            </p:cNvCxnSpPr>
            <p:nvPr/>
          </p:nvCxnSpPr>
          <p:spPr>
            <a:xfrm flipH="1" rot="-5400000">
              <a:off x="6391082" y="4492974"/>
              <a:ext cx="156300" cy="550800"/>
            </a:xfrm>
            <a:prstGeom prst="bentConnector2">
              <a:avLst/>
            </a:prstGeom>
            <a:noFill/>
            <a:ln cap="flat" cmpd="sng" w="9525">
              <a:solidFill>
                <a:srgbClr val="FF9900"/>
              </a:solidFill>
              <a:prstDash val="solid"/>
              <a:round/>
              <a:headEnd len="sm" w="sm" type="none"/>
              <a:tailEnd len="med" w="med" type="triangle"/>
            </a:ln>
          </p:spPr>
        </p:cxnSp>
      </p:grpSp>
      <p:cxnSp>
        <p:nvCxnSpPr>
          <p:cNvPr id="783" name="Google Shape;783;p10"/>
          <p:cNvCxnSpPr>
            <a:stCxn id="775" idx="3"/>
          </p:cNvCxnSpPr>
          <p:nvPr/>
        </p:nvCxnSpPr>
        <p:spPr>
          <a:xfrm>
            <a:off x="2103725" y="1122675"/>
            <a:ext cx="753000" cy="0"/>
          </a:xfrm>
          <a:prstGeom prst="straightConnector1">
            <a:avLst/>
          </a:prstGeom>
          <a:noFill/>
          <a:ln cap="flat" cmpd="sng" w="9525">
            <a:solidFill>
              <a:srgbClr val="FF9900"/>
            </a:solidFill>
            <a:prstDash val="solid"/>
            <a:round/>
            <a:headEnd len="sm" w="sm"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11"/>
          <p:cNvSpPr txBox="1"/>
          <p:nvPr>
            <p:ph type="title"/>
          </p:nvPr>
        </p:nvSpPr>
        <p:spPr>
          <a:xfrm>
            <a:off x="272743" y="211250"/>
            <a:ext cx="3723600" cy="4380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a:t>Server Location - CA Certificate</a:t>
            </a:r>
            <a:endParaRPr b="1"/>
          </a:p>
        </p:txBody>
      </p:sp>
      <p:sp>
        <p:nvSpPr>
          <p:cNvPr id="789" name="Google Shape;789;p11"/>
          <p:cNvSpPr txBox="1"/>
          <p:nvPr/>
        </p:nvSpPr>
        <p:spPr>
          <a:xfrm>
            <a:off x="1670475" y="1779500"/>
            <a:ext cx="26598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Let you know where our server is located</a:t>
            </a:r>
            <a:endParaRPr b="0" i="0" sz="1100" u="none" cap="none" strike="noStrike">
              <a:solidFill>
                <a:srgbClr val="000000"/>
              </a:solidFill>
              <a:latin typeface="Calibri"/>
              <a:ea typeface="Calibri"/>
              <a:cs typeface="Calibri"/>
              <a:sym typeface="Calibri"/>
            </a:endParaRPr>
          </a:p>
        </p:txBody>
      </p:sp>
      <p:grpSp>
        <p:nvGrpSpPr>
          <p:cNvPr id="790" name="Google Shape;790;p11"/>
          <p:cNvGrpSpPr/>
          <p:nvPr/>
        </p:nvGrpSpPr>
        <p:grpSpPr>
          <a:xfrm>
            <a:off x="5318147" y="770827"/>
            <a:ext cx="2903971" cy="3991463"/>
            <a:chOff x="5289837" y="858427"/>
            <a:chExt cx="1807976" cy="2485035"/>
          </a:xfrm>
        </p:grpSpPr>
        <p:pic>
          <p:nvPicPr>
            <p:cNvPr id="791" name="Google Shape;791;p11"/>
            <p:cNvPicPr preferRelativeResize="0"/>
            <p:nvPr/>
          </p:nvPicPr>
          <p:blipFill rotWithShape="1">
            <a:blip r:embed="rId3">
              <a:alphaModFix/>
            </a:blip>
            <a:srcRect b="0" l="6189" r="7245" t="4680"/>
            <a:stretch/>
          </p:blipFill>
          <p:spPr>
            <a:xfrm>
              <a:off x="5289837" y="858427"/>
              <a:ext cx="1807976" cy="2485035"/>
            </a:xfrm>
            <a:prstGeom prst="rect">
              <a:avLst/>
            </a:prstGeom>
            <a:noFill/>
            <a:ln cap="flat" cmpd="sng" w="9525">
              <a:solidFill>
                <a:srgbClr val="999999"/>
              </a:solidFill>
              <a:prstDash val="solid"/>
              <a:round/>
              <a:headEnd len="sm" w="sm" type="none"/>
              <a:tailEnd len="sm" w="sm" type="none"/>
            </a:ln>
          </p:spPr>
        </p:pic>
        <p:sp>
          <p:nvSpPr>
            <p:cNvPr id="792" name="Google Shape;792;p11"/>
            <p:cNvSpPr/>
            <p:nvPr/>
          </p:nvSpPr>
          <p:spPr>
            <a:xfrm>
              <a:off x="5553775" y="1476988"/>
              <a:ext cx="1322100" cy="235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93" name="Google Shape;793;p11"/>
          <p:cNvSpPr txBox="1"/>
          <p:nvPr/>
        </p:nvSpPr>
        <p:spPr>
          <a:xfrm>
            <a:off x="2090175" y="2347625"/>
            <a:ext cx="2240100" cy="523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You can download our Certificate Authority from here when needed</a:t>
            </a:r>
            <a:endParaRPr b="0" i="0" sz="1100" u="none" cap="none" strike="noStrike">
              <a:solidFill>
                <a:srgbClr val="000000"/>
              </a:solidFill>
              <a:latin typeface="Calibri"/>
              <a:ea typeface="Calibri"/>
              <a:cs typeface="Calibri"/>
              <a:sym typeface="Calibri"/>
            </a:endParaRPr>
          </a:p>
        </p:txBody>
      </p:sp>
      <p:sp>
        <p:nvSpPr>
          <p:cNvPr id="794" name="Google Shape;794;p11"/>
          <p:cNvSpPr/>
          <p:nvPr/>
        </p:nvSpPr>
        <p:spPr>
          <a:xfrm>
            <a:off x="5742534" y="2420085"/>
            <a:ext cx="2123700" cy="378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95" name="Google Shape;795;p11"/>
          <p:cNvCxnSpPr>
            <a:stCxn id="792" idx="1"/>
            <a:endCxn id="789" idx="3"/>
          </p:cNvCxnSpPr>
          <p:nvPr/>
        </p:nvCxnSpPr>
        <p:spPr>
          <a:xfrm flipH="1">
            <a:off x="4330284" y="1953490"/>
            <a:ext cx="1411800" cy="3000"/>
          </a:xfrm>
          <a:prstGeom prst="straightConnector1">
            <a:avLst/>
          </a:prstGeom>
          <a:noFill/>
          <a:ln cap="flat" cmpd="sng" w="9525">
            <a:solidFill>
              <a:srgbClr val="FF0000"/>
            </a:solidFill>
            <a:prstDash val="solid"/>
            <a:round/>
            <a:headEnd len="sm" w="sm" type="none"/>
            <a:tailEnd len="med" w="med" type="triangle"/>
          </a:ln>
        </p:spPr>
      </p:cxnSp>
      <p:cxnSp>
        <p:nvCxnSpPr>
          <p:cNvPr id="796" name="Google Shape;796;p11"/>
          <p:cNvCxnSpPr>
            <a:stCxn id="794" idx="1"/>
            <a:endCxn id="793" idx="3"/>
          </p:cNvCxnSpPr>
          <p:nvPr/>
        </p:nvCxnSpPr>
        <p:spPr>
          <a:xfrm rot="10800000">
            <a:off x="4330134" y="2609235"/>
            <a:ext cx="1412400" cy="0"/>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12"/>
          <p:cNvSpPr txBox="1"/>
          <p:nvPr/>
        </p:nvSpPr>
        <p:spPr>
          <a:xfrm>
            <a:off x="224625" y="906131"/>
            <a:ext cx="2859600" cy="38205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chemeClr val="dk1"/>
              </a:buClr>
              <a:buSzPts val="800"/>
              <a:buFont typeface="Arial"/>
              <a:buNone/>
            </a:pPr>
            <a:r>
              <a:rPr b="0" i="0" lang="en" sz="1200" u="none" cap="none" strike="noStrike">
                <a:solidFill>
                  <a:schemeClr val="dk1"/>
                </a:solidFill>
                <a:latin typeface="Calibri"/>
                <a:ea typeface="Calibri"/>
                <a:cs typeface="Calibri"/>
                <a:sym typeface="Calibri"/>
              </a:rPr>
              <a:t>As a default, the system will display this standard Caller ID on the recipient's side when users make outgoing calls:</a:t>
            </a:r>
            <a:endParaRPr b="0" i="0" sz="1200" u="none" cap="none" strike="noStrike">
              <a:solidFill>
                <a:schemeClr val="dk1"/>
              </a:solidFill>
              <a:latin typeface="Calibri"/>
              <a:ea typeface="Calibri"/>
              <a:cs typeface="Calibri"/>
              <a:sym typeface="Calibri"/>
            </a:endParaRPr>
          </a:p>
          <a:p>
            <a:pPr indent="-241300" lvl="0" marL="342900" marR="0" rtl="0" algn="just">
              <a:lnSpc>
                <a:spcPct val="115000"/>
              </a:lnSpc>
              <a:spcBef>
                <a:spcPts val="0"/>
              </a:spcBef>
              <a:spcAft>
                <a:spcPts val="0"/>
              </a:spcAft>
              <a:buClr>
                <a:schemeClr val="dk1"/>
              </a:buClr>
              <a:buSzPts val="1200"/>
              <a:buFont typeface="Calibri"/>
              <a:buChar char="●"/>
            </a:pPr>
            <a:r>
              <a:rPr b="0" i="1" lang="en" sz="1200" u="none" cap="none" strike="noStrike">
                <a:solidFill>
                  <a:srgbClr val="C00000"/>
                </a:solidFill>
                <a:latin typeface="Calibri"/>
                <a:ea typeface="Calibri"/>
                <a:cs typeface="Calibri"/>
                <a:sym typeface="Calibri"/>
              </a:rPr>
              <a:t>&lt;country code&gt; + &lt;area code&gt; + &lt;destination&gt; </a:t>
            </a:r>
            <a:endParaRPr b="0" i="1" sz="1200" u="none" cap="none" strike="noStrike">
              <a:solidFill>
                <a:srgbClr val="C00000"/>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800"/>
              <a:buFont typeface="Arial"/>
              <a:buNone/>
            </a:pPr>
            <a:r>
              <a:rPr b="0" i="0" lang="en" sz="1200" u="none" cap="none" strike="noStrike">
                <a:solidFill>
                  <a:schemeClr val="dk1"/>
                </a:solidFill>
                <a:latin typeface="Calibri"/>
                <a:ea typeface="Calibri"/>
                <a:cs typeface="Calibri"/>
                <a:sym typeface="Calibri"/>
              </a:rPr>
              <a:t>It is possible for Owner/Admins to create an Inbound Call Rule that will override the way the recipients see the Caller ID. </a:t>
            </a:r>
            <a:endParaRPr b="0" i="0" sz="12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8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800"/>
              <a:buFont typeface="Arial"/>
              <a:buNone/>
            </a:pPr>
            <a:r>
              <a:rPr b="0" i="0" lang="en" sz="1200" u="none" cap="none" strike="noStrike">
                <a:solidFill>
                  <a:schemeClr val="dk1"/>
                </a:solidFill>
                <a:latin typeface="Calibri"/>
                <a:ea typeface="Calibri"/>
                <a:cs typeface="Calibri"/>
                <a:sym typeface="Calibri"/>
              </a:rPr>
              <a:t>To create an Inbound Call Rule, follow the steps below:</a:t>
            </a:r>
            <a:endParaRPr b="0" i="0" sz="1200" u="none" cap="none" strike="noStrike">
              <a:solidFill>
                <a:schemeClr val="dk1"/>
              </a:solidFill>
              <a:latin typeface="Calibri"/>
              <a:ea typeface="Calibri"/>
              <a:cs typeface="Calibri"/>
              <a:sym typeface="Calibri"/>
            </a:endParaRPr>
          </a:p>
          <a:p>
            <a:pPr indent="-241300" lvl="0" marL="342900" marR="0" rtl="0" algn="just">
              <a:lnSpc>
                <a:spcPct val="115000"/>
              </a:lnSpc>
              <a:spcBef>
                <a:spcPts val="0"/>
              </a:spcBef>
              <a:spcAft>
                <a:spcPts val="0"/>
              </a:spcAft>
              <a:buClr>
                <a:schemeClr val="dk1"/>
              </a:buClr>
              <a:buSzPts val="1200"/>
              <a:buFont typeface="Calibri"/>
              <a:buAutoNum type="arabicPeriod"/>
            </a:pPr>
            <a:r>
              <a:rPr b="0" i="0" lang="en" sz="1200" u="none" cap="none" strike="noStrike">
                <a:solidFill>
                  <a:schemeClr val="dk1"/>
                </a:solidFill>
                <a:latin typeface="Calibri"/>
                <a:ea typeface="Calibri"/>
                <a:cs typeface="Calibri"/>
                <a:sym typeface="Calibri"/>
              </a:rPr>
              <a:t>Go to </a:t>
            </a:r>
            <a:r>
              <a:rPr b="1" i="0" lang="en" sz="1200" u="none" cap="none" strike="noStrike">
                <a:solidFill>
                  <a:schemeClr val="dk1"/>
                </a:solidFill>
                <a:latin typeface="Calibri"/>
                <a:ea typeface="Calibri"/>
                <a:cs typeface="Calibri"/>
                <a:sym typeface="Calibri"/>
              </a:rPr>
              <a:t>Settings</a:t>
            </a:r>
            <a:r>
              <a:rPr b="0" i="0" lang="en"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241300" lvl="0" marL="342900" marR="0" rtl="0" algn="just">
              <a:lnSpc>
                <a:spcPct val="115000"/>
              </a:lnSpc>
              <a:spcBef>
                <a:spcPts val="0"/>
              </a:spcBef>
              <a:spcAft>
                <a:spcPts val="0"/>
              </a:spcAft>
              <a:buClr>
                <a:schemeClr val="dk1"/>
              </a:buClr>
              <a:buSzPts val="1200"/>
              <a:buFont typeface="Calibri"/>
              <a:buAutoNum type="arabicPeriod"/>
            </a:pPr>
            <a:r>
              <a:rPr b="0" i="0" lang="en" sz="1200" u="none" cap="none" strike="noStrike">
                <a:solidFill>
                  <a:schemeClr val="dk1"/>
                </a:solidFill>
                <a:latin typeface="Calibri"/>
                <a:ea typeface="Calibri"/>
                <a:cs typeface="Calibri"/>
                <a:sym typeface="Calibri"/>
              </a:rPr>
              <a:t>View </a:t>
            </a:r>
            <a:r>
              <a:rPr b="1" i="0" lang="en" sz="1200" u="none" cap="none" strike="noStrike">
                <a:solidFill>
                  <a:schemeClr val="dk1"/>
                </a:solidFill>
                <a:latin typeface="Calibri"/>
                <a:ea typeface="Calibri"/>
                <a:cs typeface="Calibri"/>
                <a:sym typeface="Calibri"/>
              </a:rPr>
              <a:t>System</a:t>
            </a:r>
            <a:r>
              <a:rPr b="0" i="0" lang="en" sz="1200" u="none" cap="none" strike="noStrike">
                <a:solidFill>
                  <a:schemeClr val="dk1"/>
                </a:solidFill>
                <a:latin typeface="Calibri"/>
                <a:ea typeface="Calibri"/>
                <a:cs typeface="Calibri"/>
                <a:sym typeface="Calibri"/>
              </a:rPr>
              <a:t> &gt; </a:t>
            </a:r>
            <a:r>
              <a:rPr b="1" i="0" lang="en" sz="1200" u="none" cap="none" strike="noStrike">
                <a:solidFill>
                  <a:schemeClr val="dk1"/>
                </a:solidFill>
                <a:latin typeface="Calibri"/>
                <a:ea typeface="Calibri"/>
                <a:cs typeface="Calibri"/>
                <a:sym typeface="Calibri"/>
              </a:rPr>
              <a:t>Inbound Call Rule</a:t>
            </a:r>
            <a:endParaRPr b="1" i="0" sz="1200" u="none" cap="none" strike="noStrike">
              <a:solidFill>
                <a:schemeClr val="dk1"/>
              </a:solidFill>
              <a:latin typeface="Calibri"/>
              <a:ea typeface="Calibri"/>
              <a:cs typeface="Calibri"/>
              <a:sym typeface="Calibri"/>
            </a:endParaRPr>
          </a:p>
          <a:p>
            <a:pPr indent="-241300" lvl="0" marL="342900" marR="0" rtl="0" algn="just">
              <a:lnSpc>
                <a:spcPct val="115000"/>
              </a:lnSpc>
              <a:spcBef>
                <a:spcPts val="0"/>
              </a:spcBef>
              <a:spcAft>
                <a:spcPts val="0"/>
              </a:spcAft>
              <a:buClr>
                <a:schemeClr val="dk1"/>
              </a:buClr>
              <a:buSzPts val="1200"/>
              <a:buFont typeface="Calibri"/>
              <a:buAutoNum type="arabicPeriod"/>
            </a:pPr>
            <a:r>
              <a:rPr b="0" i="0" lang="en" sz="1200" u="none" cap="none" strike="noStrike">
                <a:solidFill>
                  <a:schemeClr val="dk1"/>
                </a:solidFill>
                <a:latin typeface="Calibri"/>
                <a:ea typeface="Calibri"/>
                <a:cs typeface="Calibri"/>
                <a:sym typeface="Calibri"/>
              </a:rPr>
              <a:t>Click</a:t>
            </a:r>
            <a:r>
              <a:rPr b="1" i="0" lang="en" sz="1200" u="none" cap="none" strike="noStrike">
                <a:solidFill>
                  <a:schemeClr val="dk1"/>
                </a:solidFill>
                <a:latin typeface="Calibri"/>
                <a:ea typeface="Calibri"/>
                <a:cs typeface="Calibri"/>
                <a:sym typeface="Calibri"/>
              </a:rPr>
              <a:t> Create</a:t>
            </a:r>
            <a:endParaRPr b="1" i="0" sz="1200" u="none" cap="none" strike="noStrike">
              <a:solidFill>
                <a:schemeClr val="dk1"/>
              </a:solidFill>
              <a:latin typeface="Calibri"/>
              <a:ea typeface="Calibri"/>
              <a:cs typeface="Calibri"/>
              <a:sym typeface="Calibri"/>
            </a:endParaRPr>
          </a:p>
          <a:p>
            <a:pPr indent="-241300" lvl="0" marL="342900" marR="0" rtl="0" algn="just">
              <a:lnSpc>
                <a:spcPct val="115000"/>
              </a:lnSpc>
              <a:spcBef>
                <a:spcPts val="0"/>
              </a:spcBef>
              <a:spcAft>
                <a:spcPts val="0"/>
              </a:spcAft>
              <a:buClr>
                <a:schemeClr val="dk1"/>
              </a:buClr>
              <a:buSzPts val="1200"/>
              <a:buFont typeface="Calibri"/>
              <a:buAutoNum type="arabicPeriod"/>
            </a:pPr>
            <a:r>
              <a:rPr b="0" i="0" lang="en" sz="1200" u="none" cap="none" strike="noStrike">
                <a:solidFill>
                  <a:schemeClr val="dk1"/>
                </a:solidFill>
                <a:latin typeface="Calibri"/>
                <a:ea typeface="Calibri"/>
                <a:cs typeface="Calibri"/>
                <a:sym typeface="Calibri"/>
              </a:rPr>
              <a:t>Give the rule a name &gt; </a:t>
            </a:r>
            <a:r>
              <a:rPr b="1" i="0" lang="en" sz="1200" u="none" cap="none" strike="noStrike">
                <a:solidFill>
                  <a:schemeClr val="dk1"/>
                </a:solidFill>
                <a:latin typeface="Calibri"/>
                <a:ea typeface="Calibri"/>
                <a:cs typeface="Calibri"/>
                <a:sym typeface="Calibri"/>
              </a:rPr>
              <a:t>Create</a:t>
            </a:r>
            <a:endParaRPr b="1" i="0" sz="1200" u="none" cap="none" strike="noStrike">
              <a:solidFill>
                <a:schemeClr val="dk1"/>
              </a:solidFill>
              <a:latin typeface="Calibri"/>
              <a:ea typeface="Calibri"/>
              <a:cs typeface="Calibri"/>
              <a:sym typeface="Calibri"/>
            </a:endParaRPr>
          </a:p>
          <a:p>
            <a:pPr indent="-241300" lvl="0" marL="342900" marR="0" rtl="0" algn="just">
              <a:lnSpc>
                <a:spcPct val="115000"/>
              </a:lnSpc>
              <a:spcBef>
                <a:spcPts val="0"/>
              </a:spcBef>
              <a:spcAft>
                <a:spcPts val="0"/>
              </a:spcAft>
              <a:buClr>
                <a:schemeClr val="dk1"/>
              </a:buClr>
              <a:buSzPts val="1200"/>
              <a:buFont typeface="Calibri"/>
              <a:buAutoNum type="arabicPeriod"/>
            </a:pPr>
            <a:r>
              <a:rPr b="0" i="0" lang="en" sz="1200" u="none" cap="none" strike="noStrike">
                <a:solidFill>
                  <a:schemeClr val="dk1"/>
                </a:solidFill>
                <a:latin typeface="Calibri"/>
                <a:ea typeface="Calibri"/>
                <a:cs typeface="Calibri"/>
                <a:sym typeface="Calibri"/>
              </a:rPr>
              <a:t>Click on the </a:t>
            </a:r>
            <a:r>
              <a:rPr b="1" i="0" lang="en" sz="1200" u="none" cap="none" strike="noStrike">
                <a:solidFill>
                  <a:schemeClr val="dk1"/>
                </a:solidFill>
                <a:latin typeface="Calibri"/>
                <a:ea typeface="Calibri"/>
                <a:cs typeface="Calibri"/>
                <a:sym typeface="Calibri"/>
              </a:rPr>
              <a:t>pencil</a:t>
            </a:r>
            <a:r>
              <a:rPr b="0" i="0" lang="en" sz="1200" u="none" cap="none" strike="noStrike">
                <a:solidFill>
                  <a:schemeClr val="dk1"/>
                </a:solidFill>
                <a:latin typeface="Calibri"/>
                <a:ea typeface="Calibri"/>
                <a:cs typeface="Calibri"/>
                <a:sym typeface="Calibri"/>
              </a:rPr>
              <a:t> icon next to the created rule &gt; click </a:t>
            </a:r>
            <a:r>
              <a:rPr b="1" i="0" lang="en" sz="1200" u="none" cap="none" strike="noStrike">
                <a:solidFill>
                  <a:schemeClr val="dk1"/>
                </a:solidFill>
                <a:latin typeface="Calibri"/>
                <a:ea typeface="Calibri"/>
                <a:cs typeface="Calibri"/>
                <a:sym typeface="Calibri"/>
              </a:rPr>
              <a:t>New plan</a:t>
            </a:r>
            <a:endParaRPr b="1" i="0" sz="1200" u="none" cap="none" strike="noStrike">
              <a:solidFill>
                <a:schemeClr val="dk1"/>
              </a:solidFill>
              <a:latin typeface="Calibri"/>
              <a:ea typeface="Calibri"/>
              <a:cs typeface="Calibri"/>
              <a:sym typeface="Calibri"/>
            </a:endParaRPr>
          </a:p>
          <a:p>
            <a:pPr indent="-241300" lvl="0" marL="342900" marR="0" rtl="0" algn="just">
              <a:lnSpc>
                <a:spcPct val="115000"/>
              </a:lnSpc>
              <a:spcBef>
                <a:spcPts val="0"/>
              </a:spcBef>
              <a:spcAft>
                <a:spcPts val="0"/>
              </a:spcAft>
              <a:buClr>
                <a:schemeClr val="dk1"/>
              </a:buClr>
              <a:buSzPts val="1200"/>
              <a:buFont typeface="Calibri"/>
              <a:buAutoNum type="arabicPeriod"/>
            </a:pPr>
            <a:r>
              <a:rPr b="0" i="0" lang="en" sz="1200" u="none" cap="none" strike="noStrike">
                <a:solidFill>
                  <a:schemeClr val="dk1"/>
                </a:solidFill>
                <a:latin typeface="Calibri"/>
                <a:ea typeface="Calibri"/>
                <a:cs typeface="Calibri"/>
                <a:sym typeface="Calibri"/>
              </a:rPr>
              <a:t>At the plan as you wish &gt; </a:t>
            </a:r>
            <a:r>
              <a:rPr b="1" i="0" lang="en" sz="1200" u="none" cap="none" strike="noStrike">
                <a:solidFill>
                  <a:schemeClr val="dk1"/>
                </a:solidFill>
                <a:latin typeface="Calibri"/>
                <a:ea typeface="Calibri"/>
                <a:cs typeface="Calibri"/>
                <a:sym typeface="Calibri"/>
              </a:rPr>
              <a:t>Update</a:t>
            </a:r>
            <a:endParaRPr b="0" i="0" sz="12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grpSp>
        <p:nvGrpSpPr>
          <p:cNvPr id="803" name="Google Shape;803;p12"/>
          <p:cNvGrpSpPr/>
          <p:nvPr/>
        </p:nvGrpSpPr>
        <p:grpSpPr>
          <a:xfrm>
            <a:off x="3384806" y="692241"/>
            <a:ext cx="5486119" cy="4356064"/>
            <a:chOff x="4513075" y="922988"/>
            <a:chExt cx="7314825" cy="5808086"/>
          </a:xfrm>
        </p:grpSpPr>
        <p:grpSp>
          <p:nvGrpSpPr>
            <p:cNvPr id="804" name="Google Shape;804;p12"/>
            <p:cNvGrpSpPr/>
            <p:nvPr/>
          </p:nvGrpSpPr>
          <p:grpSpPr>
            <a:xfrm>
              <a:off x="4513075" y="922988"/>
              <a:ext cx="7314825" cy="5808086"/>
              <a:chOff x="4513075" y="922988"/>
              <a:chExt cx="7314825" cy="5808086"/>
            </a:xfrm>
          </p:grpSpPr>
          <p:pic>
            <p:nvPicPr>
              <p:cNvPr id="805" name="Google Shape;805;p12"/>
              <p:cNvPicPr preferRelativeResize="0"/>
              <p:nvPr/>
            </p:nvPicPr>
            <p:blipFill rotWithShape="1">
              <a:blip r:embed="rId3">
                <a:alphaModFix/>
              </a:blip>
              <a:srcRect b="0" l="0" r="0" t="0"/>
              <a:stretch/>
            </p:blipFill>
            <p:spPr>
              <a:xfrm>
                <a:off x="4513075" y="922988"/>
                <a:ext cx="7314825" cy="1777113"/>
              </a:xfrm>
              <a:prstGeom prst="rect">
                <a:avLst/>
              </a:prstGeom>
              <a:noFill/>
              <a:ln cap="flat" cmpd="sng" w="9525">
                <a:solidFill>
                  <a:srgbClr val="7F7F7F"/>
                </a:solidFill>
                <a:prstDash val="solid"/>
                <a:round/>
                <a:headEnd len="sm" w="sm" type="none"/>
                <a:tailEnd len="sm" w="sm" type="none"/>
              </a:ln>
            </p:spPr>
          </p:pic>
          <p:pic>
            <p:nvPicPr>
              <p:cNvPr id="806" name="Google Shape;806;p12"/>
              <p:cNvPicPr preferRelativeResize="0"/>
              <p:nvPr/>
            </p:nvPicPr>
            <p:blipFill rotWithShape="1">
              <a:blip r:embed="rId4">
                <a:alphaModFix/>
              </a:blip>
              <a:srcRect b="8052" l="0" r="0" t="8061"/>
              <a:stretch/>
            </p:blipFill>
            <p:spPr>
              <a:xfrm>
                <a:off x="4513093" y="2956527"/>
                <a:ext cx="3620415" cy="1467288"/>
              </a:xfrm>
              <a:prstGeom prst="rect">
                <a:avLst/>
              </a:prstGeom>
              <a:noFill/>
              <a:ln cap="flat" cmpd="sng" w="9525">
                <a:solidFill>
                  <a:srgbClr val="898989"/>
                </a:solidFill>
                <a:prstDash val="solid"/>
                <a:round/>
                <a:headEnd len="sm" w="sm" type="none"/>
                <a:tailEnd len="sm" w="sm" type="none"/>
              </a:ln>
            </p:spPr>
          </p:pic>
          <p:pic>
            <p:nvPicPr>
              <p:cNvPr id="807" name="Google Shape;807;p12"/>
              <p:cNvPicPr preferRelativeResize="0"/>
              <p:nvPr/>
            </p:nvPicPr>
            <p:blipFill rotWithShape="1">
              <a:blip r:embed="rId5">
                <a:alphaModFix/>
              </a:blip>
              <a:srcRect b="7590" l="0" r="0" t="7583"/>
              <a:stretch/>
            </p:blipFill>
            <p:spPr>
              <a:xfrm>
                <a:off x="8276839" y="2926325"/>
                <a:ext cx="3551049" cy="1527683"/>
              </a:xfrm>
              <a:prstGeom prst="rect">
                <a:avLst/>
              </a:prstGeom>
              <a:noFill/>
              <a:ln cap="flat" cmpd="sng" w="9525">
                <a:solidFill>
                  <a:srgbClr val="898989"/>
                </a:solidFill>
                <a:prstDash val="solid"/>
                <a:round/>
                <a:headEnd len="sm" w="sm" type="none"/>
                <a:tailEnd len="sm" w="sm" type="none"/>
              </a:ln>
            </p:spPr>
          </p:pic>
          <p:cxnSp>
            <p:nvCxnSpPr>
              <p:cNvPr id="808" name="Google Shape;808;p12"/>
              <p:cNvCxnSpPr>
                <a:stCxn id="806" idx="3"/>
                <a:endCxn id="807" idx="1"/>
              </p:cNvCxnSpPr>
              <p:nvPr/>
            </p:nvCxnSpPr>
            <p:spPr>
              <a:xfrm>
                <a:off x="8133508" y="3690171"/>
                <a:ext cx="143400" cy="0"/>
              </a:xfrm>
              <a:prstGeom prst="straightConnector1">
                <a:avLst/>
              </a:prstGeom>
              <a:noFill/>
              <a:ln cap="flat" cmpd="sng" w="9525">
                <a:solidFill>
                  <a:srgbClr val="FF0000"/>
                </a:solidFill>
                <a:prstDash val="solid"/>
                <a:round/>
                <a:headEnd len="sm" w="sm" type="none"/>
                <a:tailEnd len="med" w="med" type="triangle"/>
              </a:ln>
            </p:spPr>
          </p:cxnSp>
          <p:cxnSp>
            <p:nvCxnSpPr>
              <p:cNvPr id="809" name="Google Shape;809;p12"/>
              <p:cNvCxnSpPr>
                <a:stCxn id="807" idx="2"/>
                <a:endCxn id="810" idx="0"/>
              </p:cNvCxnSpPr>
              <p:nvPr/>
            </p:nvCxnSpPr>
            <p:spPr>
              <a:xfrm rot="5400000">
                <a:off x="7580064" y="2240008"/>
                <a:ext cx="258300" cy="4686300"/>
              </a:xfrm>
              <a:prstGeom prst="bentConnector3">
                <a:avLst>
                  <a:gd fmla="val 50002" name="adj1"/>
                </a:avLst>
              </a:prstGeom>
              <a:noFill/>
              <a:ln cap="flat" cmpd="sng" w="9525">
                <a:solidFill>
                  <a:srgbClr val="FF0000"/>
                </a:solidFill>
                <a:prstDash val="solid"/>
                <a:round/>
                <a:headEnd len="sm" w="sm" type="none"/>
                <a:tailEnd len="med" w="med" type="triangle"/>
              </a:ln>
            </p:spPr>
          </p:cxnSp>
          <p:cxnSp>
            <p:nvCxnSpPr>
              <p:cNvPr id="811" name="Google Shape;811;p12"/>
              <p:cNvCxnSpPr>
                <a:stCxn id="810" idx="3"/>
                <a:endCxn id="812" idx="1"/>
              </p:cNvCxnSpPr>
              <p:nvPr/>
            </p:nvCxnSpPr>
            <p:spPr>
              <a:xfrm>
                <a:off x="6219094" y="5721663"/>
                <a:ext cx="429300" cy="0"/>
              </a:xfrm>
              <a:prstGeom prst="straightConnector1">
                <a:avLst/>
              </a:prstGeom>
              <a:noFill/>
              <a:ln cap="flat" cmpd="sng" w="9525">
                <a:solidFill>
                  <a:srgbClr val="FF0000"/>
                </a:solidFill>
                <a:prstDash val="solid"/>
                <a:round/>
                <a:headEnd len="sm" w="sm" type="none"/>
                <a:tailEnd len="med" w="med" type="triangle"/>
              </a:ln>
            </p:spPr>
          </p:cxnSp>
          <p:pic>
            <p:nvPicPr>
              <p:cNvPr id="810" name="Google Shape;810;p12"/>
              <p:cNvPicPr preferRelativeResize="0"/>
              <p:nvPr/>
            </p:nvPicPr>
            <p:blipFill rotWithShape="1">
              <a:blip r:embed="rId6">
                <a:alphaModFix/>
              </a:blip>
              <a:srcRect b="0" l="0" r="0" t="0"/>
              <a:stretch/>
            </p:blipFill>
            <p:spPr>
              <a:xfrm>
                <a:off x="4513087" y="4712251"/>
                <a:ext cx="1706007" cy="2018823"/>
              </a:xfrm>
              <a:prstGeom prst="rect">
                <a:avLst/>
              </a:prstGeom>
              <a:noFill/>
              <a:ln cap="flat" cmpd="sng" w="9525">
                <a:solidFill>
                  <a:srgbClr val="898989"/>
                </a:solidFill>
                <a:prstDash val="solid"/>
                <a:round/>
                <a:headEnd len="sm" w="sm" type="none"/>
                <a:tailEnd len="sm" w="sm" type="none"/>
              </a:ln>
            </p:spPr>
          </p:pic>
          <p:pic>
            <p:nvPicPr>
              <p:cNvPr id="812" name="Google Shape;812;p12"/>
              <p:cNvPicPr preferRelativeResize="0"/>
              <p:nvPr/>
            </p:nvPicPr>
            <p:blipFill rotWithShape="1">
              <a:blip r:embed="rId7">
                <a:alphaModFix/>
              </a:blip>
              <a:srcRect b="0" l="0" r="0" t="0"/>
              <a:stretch/>
            </p:blipFill>
            <p:spPr>
              <a:xfrm>
                <a:off x="6648341" y="4821644"/>
                <a:ext cx="5179544" cy="1800018"/>
              </a:xfrm>
              <a:prstGeom prst="rect">
                <a:avLst/>
              </a:prstGeom>
              <a:noFill/>
              <a:ln cap="flat" cmpd="sng" w="9525">
                <a:solidFill>
                  <a:srgbClr val="898989"/>
                </a:solidFill>
                <a:prstDash val="solid"/>
                <a:round/>
                <a:headEnd len="sm" w="sm" type="none"/>
                <a:tailEnd len="sm" w="sm" type="none"/>
              </a:ln>
            </p:spPr>
          </p:pic>
          <p:cxnSp>
            <p:nvCxnSpPr>
              <p:cNvPr id="813" name="Google Shape;813;p12"/>
              <p:cNvCxnSpPr>
                <a:stCxn id="814" idx="2"/>
                <a:endCxn id="806" idx="0"/>
              </p:cNvCxnSpPr>
              <p:nvPr/>
            </p:nvCxnSpPr>
            <p:spPr>
              <a:xfrm rot="5400000">
                <a:off x="8222750" y="-419700"/>
                <a:ext cx="1476900" cy="5275500"/>
              </a:xfrm>
              <a:prstGeom prst="bentConnector3">
                <a:avLst>
                  <a:gd fmla="val 50001" name="adj1"/>
                </a:avLst>
              </a:prstGeom>
              <a:noFill/>
              <a:ln cap="flat" cmpd="sng" w="9525">
                <a:solidFill>
                  <a:schemeClr val="accent1"/>
                </a:solidFill>
                <a:prstDash val="solid"/>
                <a:round/>
                <a:headEnd len="sm" w="sm" type="none"/>
                <a:tailEnd len="med" w="med" type="triangle"/>
              </a:ln>
            </p:spPr>
          </p:cxnSp>
          <p:sp>
            <p:nvSpPr>
              <p:cNvPr id="815" name="Google Shape;815;p12"/>
              <p:cNvSpPr/>
              <p:nvPr/>
            </p:nvSpPr>
            <p:spPr>
              <a:xfrm>
                <a:off x="4806325" y="2345950"/>
                <a:ext cx="1160700" cy="1797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12"/>
              <p:cNvSpPr/>
              <p:nvPr/>
            </p:nvSpPr>
            <p:spPr>
              <a:xfrm>
                <a:off x="11402750" y="1258800"/>
                <a:ext cx="392400" cy="2208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16" name="Google Shape;816;p12"/>
            <p:cNvPicPr preferRelativeResize="0"/>
            <p:nvPr/>
          </p:nvPicPr>
          <p:blipFill rotWithShape="1">
            <a:blip r:embed="rId8">
              <a:alphaModFix/>
            </a:blip>
            <a:srcRect b="21905" l="4580" r="0" t="17428"/>
            <a:stretch/>
          </p:blipFill>
          <p:spPr>
            <a:xfrm>
              <a:off x="4824400" y="989725"/>
              <a:ext cx="908625" cy="127425"/>
            </a:xfrm>
            <a:prstGeom prst="rect">
              <a:avLst/>
            </a:prstGeom>
            <a:noFill/>
            <a:ln>
              <a:noFill/>
            </a:ln>
          </p:spPr>
        </p:pic>
      </p:grpSp>
      <p:pic>
        <p:nvPicPr>
          <p:cNvPr id="817" name="Google Shape;817;p12"/>
          <p:cNvPicPr preferRelativeResize="0"/>
          <p:nvPr/>
        </p:nvPicPr>
        <p:blipFill rotWithShape="1">
          <a:blip r:embed="rId9">
            <a:alphaModFix/>
          </a:blip>
          <a:srcRect b="0" l="0" r="0" t="0"/>
          <a:stretch/>
        </p:blipFill>
        <p:spPr>
          <a:xfrm>
            <a:off x="3596756" y="1916756"/>
            <a:ext cx="547650" cy="101794"/>
          </a:xfrm>
          <a:prstGeom prst="rect">
            <a:avLst/>
          </a:prstGeom>
          <a:noFill/>
          <a:ln>
            <a:noFill/>
          </a:ln>
        </p:spPr>
      </p:pic>
      <p:sp>
        <p:nvSpPr>
          <p:cNvPr id="818" name="Google Shape;818;p12"/>
          <p:cNvSpPr txBox="1"/>
          <p:nvPr>
            <p:ph type="title"/>
          </p:nvPr>
        </p:nvSpPr>
        <p:spPr>
          <a:xfrm>
            <a:off x="272743" y="211250"/>
            <a:ext cx="3723600" cy="4380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100"/>
              <a:buNone/>
            </a:pPr>
            <a:r>
              <a:rPr b="1" lang="en"/>
              <a:t>Inbound Call Rule</a:t>
            </a:r>
            <a:endParaRPr b="1"/>
          </a:p>
        </p:txBody>
      </p:sp>
      <p:pic>
        <p:nvPicPr>
          <p:cNvPr id="819" name="Google Shape;819;p12"/>
          <p:cNvPicPr preferRelativeResize="0"/>
          <p:nvPr/>
        </p:nvPicPr>
        <p:blipFill rotWithShape="1">
          <a:blip r:embed="rId10">
            <a:alphaModFix/>
          </a:blip>
          <a:srcRect b="0" l="0" r="0" t="0"/>
          <a:stretch/>
        </p:blipFill>
        <p:spPr>
          <a:xfrm>
            <a:off x="3415175" y="843350"/>
            <a:ext cx="128800" cy="1162375"/>
          </a:xfrm>
          <a:prstGeom prst="rect">
            <a:avLst/>
          </a:prstGeom>
          <a:noFill/>
          <a:ln>
            <a:noFill/>
          </a:ln>
        </p:spPr>
      </p:pic>
      <p:sp>
        <p:nvSpPr>
          <p:cNvPr id="820" name="Google Shape;820;p12"/>
          <p:cNvSpPr/>
          <p:nvPr/>
        </p:nvSpPr>
        <p:spPr>
          <a:xfrm>
            <a:off x="3415075" y="1813925"/>
            <a:ext cx="125400" cy="126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12"/>
          <p:cNvSpPr/>
          <p:nvPr/>
        </p:nvSpPr>
        <p:spPr>
          <a:xfrm>
            <a:off x="3608800" y="858525"/>
            <a:ext cx="963300" cy="205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13"/>
          <p:cNvSpPr txBox="1"/>
          <p:nvPr>
            <p:ph type="title"/>
          </p:nvPr>
        </p:nvSpPr>
        <p:spPr>
          <a:xfrm>
            <a:off x="272743" y="211250"/>
            <a:ext cx="3723600" cy="4380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a:t>Inbound Call Rule</a:t>
            </a:r>
            <a:endParaRPr b="1"/>
          </a:p>
        </p:txBody>
      </p:sp>
      <p:pic>
        <p:nvPicPr>
          <p:cNvPr id="827" name="Google Shape;827;p13"/>
          <p:cNvPicPr preferRelativeResize="0"/>
          <p:nvPr/>
        </p:nvPicPr>
        <p:blipFill rotWithShape="1">
          <a:blip r:embed="rId3">
            <a:alphaModFix/>
          </a:blip>
          <a:srcRect b="0" l="6189" r="7245" t="4680"/>
          <a:stretch/>
        </p:blipFill>
        <p:spPr>
          <a:xfrm>
            <a:off x="5318147" y="770827"/>
            <a:ext cx="2903971" cy="3991463"/>
          </a:xfrm>
          <a:prstGeom prst="rect">
            <a:avLst/>
          </a:prstGeom>
          <a:noFill/>
          <a:ln cap="flat" cmpd="sng" w="9525">
            <a:solidFill>
              <a:srgbClr val="999999"/>
            </a:solidFill>
            <a:prstDash val="solid"/>
            <a:round/>
            <a:headEnd len="sm" w="sm" type="none"/>
            <a:tailEnd len="sm" w="sm" type="none"/>
          </a:ln>
        </p:spPr>
      </p:pic>
      <p:sp>
        <p:nvSpPr>
          <p:cNvPr id="828" name="Google Shape;828;p13"/>
          <p:cNvSpPr txBox="1"/>
          <p:nvPr/>
        </p:nvSpPr>
        <p:spPr>
          <a:xfrm>
            <a:off x="319075" y="2544275"/>
            <a:ext cx="3912600" cy="103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Once the Inbound Call Rule has been  created, the user can:</a:t>
            </a:r>
            <a:endParaRPr b="0" i="0" sz="1100" u="none" cap="none" strike="noStrike">
              <a:solidFill>
                <a:srgbClr val="000000"/>
              </a:solidFill>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Calibri"/>
              <a:buAutoNum type="arabicPeriod"/>
            </a:pPr>
            <a:r>
              <a:rPr b="0" i="0" lang="en" sz="1100" u="none" cap="none" strike="noStrike">
                <a:solidFill>
                  <a:srgbClr val="000000"/>
                </a:solidFill>
                <a:latin typeface="Calibri"/>
                <a:ea typeface="Calibri"/>
                <a:cs typeface="Calibri"/>
                <a:sym typeface="Calibri"/>
              </a:rPr>
              <a:t>Go back to the SIP Trunk Settings page</a:t>
            </a:r>
            <a:endParaRPr b="0" i="0" sz="1100" u="none" cap="none" strike="noStrike">
              <a:solidFill>
                <a:srgbClr val="000000"/>
              </a:solidFill>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Calibri"/>
              <a:buAutoNum type="arabicPeriod"/>
            </a:pPr>
            <a:r>
              <a:rPr b="0" i="0" lang="en" sz="1100" u="none" cap="none" strike="noStrike">
                <a:solidFill>
                  <a:srgbClr val="000000"/>
                </a:solidFill>
                <a:latin typeface="Calibri"/>
                <a:ea typeface="Calibri"/>
                <a:cs typeface="Calibri"/>
                <a:sym typeface="Calibri"/>
              </a:rPr>
              <a:t>Choose the SIP Account to configure</a:t>
            </a:r>
            <a:endParaRPr b="0" i="0" sz="1100" u="none" cap="none" strike="noStrike">
              <a:solidFill>
                <a:srgbClr val="000000"/>
              </a:solidFill>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Calibri"/>
              <a:buAutoNum type="arabicPeriod"/>
            </a:pPr>
            <a:r>
              <a:rPr b="0" i="0" lang="en" sz="1100" u="none" cap="none" strike="noStrike">
                <a:solidFill>
                  <a:srgbClr val="000000"/>
                </a:solidFill>
                <a:latin typeface="Calibri"/>
                <a:ea typeface="Calibri"/>
                <a:cs typeface="Calibri"/>
                <a:sym typeface="Calibri"/>
              </a:rPr>
              <a:t>Go to </a:t>
            </a:r>
            <a:r>
              <a:rPr b="1" i="0" lang="en" sz="1100" u="none" cap="none" strike="noStrike">
                <a:solidFill>
                  <a:srgbClr val="000000"/>
                </a:solidFill>
                <a:latin typeface="Calibri"/>
                <a:ea typeface="Calibri"/>
                <a:cs typeface="Calibri"/>
                <a:sym typeface="Calibri"/>
              </a:rPr>
              <a:t>Account</a:t>
            </a:r>
            <a:r>
              <a:rPr b="0" i="0" lang="en" sz="1100" u="none" cap="none" strike="noStrike">
                <a:solidFill>
                  <a:srgbClr val="000000"/>
                </a:solidFill>
                <a:latin typeface="Calibri"/>
                <a:ea typeface="Calibri"/>
                <a:cs typeface="Calibri"/>
                <a:sym typeface="Calibri"/>
              </a:rPr>
              <a:t> &gt; At the </a:t>
            </a:r>
            <a:r>
              <a:rPr b="1" i="0" lang="en" sz="1100" u="none" cap="none" strike="noStrike">
                <a:solidFill>
                  <a:srgbClr val="000000"/>
                </a:solidFill>
                <a:latin typeface="Calibri"/>
                <a:ea typeface="Calibri"/>
                <a:cs typeface="Calibri"/>
                <a:sym typeface="Calibri"/>
              </a:rPr>
              <a:t>Inbound Call Rule</a:t>
            </a:r>
            <a:r>
              <a:rPr b="0" i="0" lang="en" sz="1100" u="none" cap="none" strike="noStrike">
                <a:solidFill>
                  <a:srgbClr val="000000"/>
                </a:solidFill>
                <a:latin typeface="Calibri"/>
                <a:ea typeface="Calibri"/>
                <a:cs typeface="Calibri"/>
                <a:sym typeface="Calibri"/>
              </a:rPr>
              <a:t> part, select the created Inbound Call Rule</a:t>
            </a:r>
            <a:endParaRPr b="0" i="0" sz="1100" u="none" cap="none" strike="noStrike">
              <a:solidFill>
                <a:srgbClr val="000000"/>
              </a:solidFill>
              <a:latin typeface="Calibri"/>
              <a:ea typeface="Calibri"/>
              <a:cs typeface="Calibri"/>
              <a:sym typeface="Calibri"/>
            </a:endParaRPr>
          </a:p>
        </p:txBody>
      </p:sp>
      <p:sp>
        <p:nvSpPr>
          <p:cNvPr id="829" name="Google Shape;829;p13"/>
          <p:cNvSpPr/>
          <p:nvPr/>
        </p:nvSpPr>
        <p:spPr>
          <a:xfrm>
            <a:off x="5568973" y="2870825"/>
            <a:ext cx="2517600" cy="378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30" name="Google Shape;830;p13"/>
          <p:cNvCxnSpPr>
            <a:stCxn id="829" idx="1"/>
            <a:endCxn id="828" idx="3"/>
          </p:cNvCxnSpPr>
          <p:nvPr/>
        </p:nvCxnSpPr>
        <p:spPr>
          <a:xfrm rot="10800000">
            <a:off x="4231573" y="3059975"/>
            <a:ext cx="1337400" cy="0"/>
          </a:xfrm>
          <a:prstGeom prst="straightConnector1">
            <a:avLst/>
          </a:prstGeom>
          <a:noFill/>
          <a:ln cap="flat" cmpd="sng" w="9525">
            <a:solidFill>
              <a:srgbClr val="FF0000"/>
            </a:solidFill>
            <a:prstDash val="solid"/>
            <a:round/>
            <a:headEnd len="med" w="med" type="triangl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14"/>
          <p:cNvSpPr txBox="1"/>
          <p:nvPr/>
        </p:nvSpPr>
        <p:spPr>
          <a:xfrm>
            <a:off x="156019" y="956663"/>
            <a:ext cx="2934300" cy="4137600"/>
          </a:xfrm>
          <a:prstGeom prst="rect">
            <a:avLst/>
          </a:prstGeom>
          <a:noFill/>
          <a:ln>
            <a:noFill/>
          </a:ln>
        </p:spPr>
        <p:txBody>
          <a:bodyPr anchorCtr="0" anchor="t" bIns="51425" lIns="51425" spcFirstLastPara="1" rIns="51425" wrap="square" tIns="51425">
            <a:spAutoFit/>
          </a:bodyPr>
          <a:lstStyle/>
          <a:p>
            <a:pPr indent="0" lvl="0" marL="0" marR="0" rtl="0" algn="just">
              <a:lnSpc>
                <a:spcPct val="115000"/>
              </a:lnSpc>
              <a:spcBef>
                <a:spcPts val="0"/>
              </a:spcBef>
              <a:spcAft>
                <a:spcPts val="0"/>
              </a:spcAft>
              <a:buClr>
                <a:schemeClr val="dk1"/>
              </a:buClr>
              <a:buSzPts val="1200"/>
              <a:buFont typeface="Calibri"/>
              <a:buNone/>
            </a:pPr>
            <a:r>
              <a:rPr b="0" i="0" lang="en" sz="1200" u="none" cap="none" strike="noStrike">
                <a:solidFill>
                  <a:schemeClr val="dk1"/>
                </a:solidFill>
                <a:highlight>
                  <a:srgbClr val="FFFFFF"/>
                </a:highlight>
                <a:latin typeface="Calibri"/>
                <a:ea typeface="Calibri"/>
                <a:cs typeface="Calibri"/>
                <a:sym typeface="Calibri"/>
              </a:rPr>
              <a:t>Outbound Rules are composed of the rules for:</a:t>
            </a:r>
            <a:endParaRPr b="0" i="0" sz="1200" u="none" cap="none" strike="noStrike">
              <a:solidFill>
                <a:schemeClr val="dk1"/>
              </a:solidFill>
              <a:highlight>
                <a:srgbClr val="FFFFFF"/>
              </a:highlight>
              <a:latin typeface="Calibri"/>
              <a:ea typeface="Calibri"/>
              <a:cs typeface="Calibri"/>
              <a:sym typeface="Calibri"/>
            </a:endParaRPr>
          </a:p>
          <a:p>
            <a:pPr indent="-190500" lvl="0" marL="254000" marR="0" rtl="0" algn="just">
              <a:lnSpc>
                <a:spcPct val="115000"/>
              </a:lnSpc>
              <a:spcBef>
                <a:spcPts val="800"/>
              </a:spcBef>
              <a:spcAft>
                <a:spcPts val="0"/>
              </a:spcAft>
              <a:buClr>
                <a:srgbClr val="A5A5A5"/>
              </a:buClr>
              <a:buSzPts val="1200"/>
              <a:buFont typeface="Lato"/>
              <a:buChar char="●"/>
            </a:pPr>
            <a:r>
              <a:rPr b="1" i="0" lang="en" sz="1200" u="none" cap="none" strike="noStrike">
                <a:solidFill>
                  <a:srgbClr val="A5A5A5"/>
                </a:solidFill>
                <a:highlight>
                  <a:srgbClr val="FFFFFF"/>
                </a:highlight>
                <a:latin typeface="Calibri"/>
                <a:ea typeface="Calibri"/>
                <a:cs typeface="Calibri"/>
                <a:sym typeface="Calibri"/>
              </a:rPr>
              <a:t>Dial plan:</a:t>
            </a:r>
            <a:r>
              <a:rPr b="0" i="0" lang="en" sz="1200" u="none" cap="none" strike="noStrike">
                <a:solidFill>
                  <a:srgbClr val="A5A5A5"/>
                </a:solidFill>
                <a:highlight>
                  <a:srgbClr val="FFFFFF"/>
                </a:highlight>
                <a:latin typeface="Calibri"/>
                <a:ea typeface="Calibri"/>
                <a:cs typeface="Calibri"/>
                <a:sym typeface="Calibri"/>
              </a:rPr>
              <a:t> By default, if users want to make an outbound call from our system, they will need to follow this standard: </a:t>
            </a:r>
            <a:endParaRPr b="0" i="0" sz="1200" u="none" cap="none" strike="noStrike">
              <a:solidFill>
                <a:srgbClr val="A5A5A5"/>
              </a:solidFill>
              <a:highlight>
                <a:srgbClr val="FFFFFF"/>
              </a:highlight>
              <a:latin typeface="Calibri"/>
              <a:ea typeface="Calibri"/>
              <a:cs typeface="Calibri"/>
              <a:sym typeface="Calibri"/>
            </a:endParaRPr>
          </a:p>
          <a:p>
            <a:pPr indent="-203200" lvl="1" marL="520700" marR="0" rtl="0" algn="just">
              <a:lnSpc>
                <a:spcPct val="115000"/>
              </a:lnSpc>
              <a:spcBef>
                <a:spcPts val="0"/>
              </a:spcBef>
              <a:spcAft>
                <a:spcPts val="0"/>
              </a:spcAft>
              <a:buClr>
                <a:srgbClr val="A5A5A5"/>
              </a:buClr>
              <a:buSzPts val="1200"/>
              <a:buFont typeface="Calibri"/>
              <a:buChar char="○"/>
            </a:pPr>
            <a:r>
              <a:rPr b="0" i="1" lang="en" sz="1200" u="none" cap="none" strike="noStrike">
                <a:solidFill>
                  <a:srgbClr val="A5A5A5"/>
                </a:solidFill>
                <a:highlight>
                  <a:srgbClr val="FFFFFF"/>
                </a:highlight>
                <a:latin typeface="Calibri"/>
                <a:ea typeface="Calibri"/>
                <a:cs typeface="Calibri"/>
                <a:sym typeface="Calibri"/>
              </a:rPr>
              <a:t>&lt;country code&gt; + &lt;area code&gt; + &lt;destination&gt;</a:t>
            </a:r>
            <a:r>
              <a:rPr b="0" i="0" lang="en" sz="1200" u="none" cap="none" strike="noStrike">
                <a:solidFill>
                  <a:srgbClr val="A5A5A5"/>
                </a:solidFill>
                <a:highlight>
                  <a:srgbClr val="FFFFFF"/>
                </a:highlight>
                <a:latin typeface="Calibri"/>
                <a:ea typeface="Calibri"/>
                <a:cs typeface="Calibri"/>
                <a:sym typeface="Calibri"/>
              </a:rPr>
              <a:t> </a:t>
            </a:r>
            <a:endParaRPr b="0" i="0" sz="1200" u="none" cap="none" strike="noStrike">
              <a:solidFill>
                <a:srgbClr val="A5A5A5"/>
              </a:solidFill>
              <a:highlight>
                <a:srgbClr val="FFFFFF"/>
              </a:highlight>
              <a:latin typeface="Calibri"/>
              <a:ea typeface="Calibri"/>
              <a:cs typeface="Calibri"/>
              <a:sym typeface="Calibri"/>
            </a:endParaRPr>
          </a:p>
          <a:p>
            <a:pPr indent="0" lvl="0" marL="254000" marR="0" rtl="0" algn="just">
              <a:lnSpc>
                <a:spcPct val="115000"/>
              </a:lnSpc>
              <a:spcBef>
                <a:spcPts val="800"/>
              </a:spcBef>
              <a:spcAft>
                <a:spcPts val="0"/>
              </a:spcAft>
              <a:buClr>
                <a:srgbClr val="A5A5A5"/>
              </a:buClr>
              <a:buSzPts val="1200"/>
              <a:buFont typeface="Calibri"/>
              <a:buNone/>
            </a:pPr>
            <a:r>
              <a:rPr b="0" i="0" lang="en" sz="1200" u="none" cap="none" strike="noStrike">
                <a:solidFill>
                  <a:srgbClr val="A5A5A5"/>
                </a:solidFill>
                <a:highlight>
                  <a:srgbClr val="FFFFFF"/>
                </a:highlight>
                <a:latin typeface="Calibri"/>
                <a:ea typeface="Calibri"/>
                <a:cs typeface="Calibri"/>
                <a:sym typeface="Calibri"/>
              </a:rPr>
              <a:t>However, to reduce the steps, owner/admins can set up a dial plan for users’ calls. By setting this up, users will not have to key in the country code every time they call out.</a:t>
            </a:r>
            <a:br>
              <a:rPr b="0" i="0" lang="en" sz="1200" u="none" cap="none" strike="noStrike">
                <a:solidFill>
                  <a:schemeClr val="dk1"/>
                </a:solidFill>
                <a:highlight>
                  <a:srgbClr val="FFFFFF"/>
                </a:highlight>
                <a:latin typeface="Calibri"/>
                <a:ea typeface="Calibri"/>
                <a:cs typeface="Calibri"/>
                <a:sym typeface="Calibri"/>
              </a:rPr>
            </a:br>
            <a:endParaRPr b="0" i="0" sz="100" u="none" cap="none" strike="noStrike">
              <a:solidFill>
                <a:schemeClr val="dk1"/>
              </a:solidFill>
              <a:highlight>
                <a:srgbClr val="FFFFFF"/>
              </a:highlight>
              <a:latin typeface="Calibri"/>
              <a:ea typeface="Calibri"/>
              <a:cs typeface="Calibri"/>
              <a:sym typeface="Calibri"/>
            </a:endParaRPr>
          </a:p>
          <a:p>
            <a:pPr indent="-190500" lvl="0" marL="254000" marR="0" rtl="0" algn="just">
              <a:lnSpc>
                <a:spcPct val="115000"/>
              </a:lnSpc>
              <a:spcBef>
                <a:spcPts val="800"/>
              </a:spcBef>
              <a:spcAft>
                <a:spcPts val="0"/>
              </a:spcAft>
              <a:buClr>
                <a:schemeClr val="dk1"/>
              </a:buClr>
              <a:buSzPts val="1200"/>
              <a:buFont typeface="Lato"/>
              <a:buChar char="●"/>
            </a:pPr>
            <a:r>
              <a:rPr b="1" i="0" lang="en" sz="1200" u="none" cap="none" strike="noStrike">
                <a:solidFill>
                  <a:schemeClr val="dk1"/>
                </a:solidFill>
                <a:highlight>
                  <a:srgbClr val="FFFFFF"/>
                </a:highlight>
                <a:latin typeface="Calibri"/>
                <a:ea typeface="Calibri"/>
                <a:cs typeface="Calibri"/>
                <a:sym typeface="Calibri"/>
              </a:rPr>
              <a:t>Country whitelist: </a:t>
            </a:r>
            <a:r>
              <a:rPr b="0" i="0" lang="en" sz="1200" u="none" cap="none" strike="noStrike">
                <a:solidFill>
                  <a:schemeClr val="dk1"/>
                </a:solidFill>
                <a:highlight>
                  <a:srgbClr val="FFFFFF"/>
                </a:highlight>
                <a:latin typeface="Calibri"/>
                <a:ea typeface="Calibri"/>
                <a:cs typeface="Calibri"/>
                <a:sym typeface="Calibri"/>
              </a:rPr>
              <a:t>the list of countries users can call to.</a:t>
            </a:r>
            <a:endParaRPr b="0" i="0" sz="1200" u="none" cap="none" strike="noStrike">
              <a:solidFill>
                <a:schemeClr val="dk1"/>
              </a:solidFill>
              <a:highlight>
                <a:srgbClr val="FFFFFF"/>
              </a:highlight>
              <a:latin typeface="Calibri"/>
              <a:ea typeface="Calibri"/>
              <a:cs typeface="Calibri"/>
              <a:sym typeface="Calibri"/>
            </a:endParaRPr>
          </a:p>
          <a:p>
            <a:pPr indent="-241300" lvl="1" marL="685800" marR="0" rtl="0" algn="just">
              <a:lnSpc>
                <a:spcPct val="115000"/>
              </a:lnSpc>
              <a:spcBef>
                <a:spcPts val="800"/>
              </a:spcBef>
              <a:spcAft>
                <a:spcPts val="0"/>
              </a:spcAft>
              <a:buClr>
                <a:schemeClr val="dk1"/>
              </a:buClr>
              <a:buSzPts val="1200"/>
              <a:buFont typeface="Calibri"/>
              <a:buChar char="○"/>
            </a:pPr>
            <a:r>
              <a:rPr b="1" i="0" lang="en" sz="1200" u="none" cap="none" strike="noStrike">
                <a:solidFill>
                  <a:schemeClr val="dk1"/>
                </a:solidFill>
                <a:highlight>
                  <a:srgbClr val="FFFFFF"/>
                </a:highlight>
                <a:latin typeface="Calibri"/>
                <a:ea typeface="Calibri"/>
                <a:cs typeface="Calibri"/>
                <a:sym typeface="Calibri"/>
              </a:rPr>
              <a:t>Passcode required:</a:t>
            </a:r>
            <a:r>
              <a:rPr b="0" i="0" lang="en" sz="1200" u="none" cap="none" strike="noStrike">
                <a:solidFill>
                  <a:schemeClr val="dk1"/>
                </a:solidFill>
                <a:highlight>
                  <a:srgbClr val="FFFFFF"/>
                </a:highlight>
                <a:latin typeface="Calibri"/>
                <a:ea typeface="Calibri"/>
                <a:cs typeface="Calibri"/>
                <a:sym typeface="Calibri"/>
              </a:rPr>
              <a:t> users need to key in their </a:t>
            </a:r>
            <a:r>
              <a:rPr b="1" i="0" lang="en" sz="1200" u="none" cap="none" strike="noStrike">
                <a:solidFill>
                  <a:schemeClr val="dk1"/>
                </a:solidFill>
                <a:highlight>
                  <a:srgbClr val="FFFFFF"/>
                </a:highlight>
                <a:latin typeface="Calibri"/>
                <a:ea typeface="Calibri"/>
                <a:cs typeface="Calibri"/>
                <a:sym typeface="Calibri"/>
              </a:rPr>
              <a:t>passcode</a:t>
            </a:r>
            <a:r>
              <a:rPr b="0" i="0" lang="en" sz="1200" u="none" cap="none" strike="noStrike">
                <a:solidFill>
                  <a:schemeClr val="dk1"/>
                </a:solidFill>
                <a:highlight>
                  <a:srgbClr val="FFFFFF"/>
                </a:highlight>
                <a:latin typeface="Calibri"/>
                <a:ea typeface="Calibri"/>
                <a:cs typeface="Calibri"/>
                <a:sym typeface="Calibri"/>
              </a:rPr>
              <a:t> in order to call to these countries.</a:t>
            </a:r>
            <a:endParaRPr b="0" i="0" sz="1200" u="none" cap="none" strike="noStrike">
              <a:solidFill>
                <a:schemeClr val="dk1"/>
              </a:solidFill>
              <a:highlight>
                <a:srgbClr val="FFFFFF"/>
              </a:highlight>
              <a:latin typeface="Calibri"/>
              <a:ea typeface="Calibri"/>
              <a:cs typeface="Calibri"/>
              <a:sym typeface="Calibri"/>
            </a:endParaRPr>
          </a:p>
        </p:txBody>
      </p:sp>
      <p:grpSp>
        <p:nvGrpSpPr>
          <p:cNvPr id="837" name="Google Shape;837;p14"/>
          <p:cNvGrpSpPr/>
          <p:nvPr/>
        </p:nvGrpSpPr>
        <p:grpSpPr>
          <a:xfrm>
            <a:off x="3242044" y="700558"/>
            <a:ext cx="5795681" cy="4318849"/>
            <a:chOff x="4322725" y="934078"/>
            <a:chExt cx="7727575" cy="5758466"/>
          </a:xfrm>
        </p:grpSpPr>
        <p:cxnSp>
          <p:nvCxnSpPr>
            <p:cNvPr id="838" name="Google Shape;838;p14"/>
            <p:cNvCxnSpPr>
              <a:stCxn id="839" idx="2"/>
            </p:cNvCxnSpPr>
            <p:nvPr/>
          </p:nvCxnSpPr>
          <p:spPr>
            <a:xfrm>
              <a:off x="10452900" y="3983435"/>
              <a:ext cx="0" cy="195000"/>
            </a:xfrm>
            <a:prstGeom prst="straightConnector1">
              <a:avLst/>
            </a:prstGeom>
            <a:noFill/>
            <a:ln cap="flat" cmpd="sng" w="9525">
              <a:solidFill>
                <a:srgbClr val="FF0000"/>
              </a:solidFill>
              <a:prstDash val="solid"/>
              <a:round/>
              <a:headEnd len="sm" w="sm" type="none"/>
              <a:tailEnd len="med" w="med" type="triangle"/>
            </a:ln>
          </p:spPr>
        </p:cxnSp>
        <p:pic>
          <p:nvPicPr>
            <p:cNvPr id="839" name="Google Shape;839;p14"/>
            <p:cNvPicPr preferRelativeResize="0"/>
            <p:nvPr/>
          </p:nvPicPr>
          <p:blipFill rotWithShape="1">
            <a:blip r:embed="rId3">
              <a:alphaModFix/>
            </a:blip>
            <a:srcRect b="0" l="1970" r="0" t="0"/>
            <a:stretch/>
          </p:blipFill>
          <p:spPr>
            <a:xfrm>
              <a:off x="8855500" y="1379138"/>
              <a:ext cx="3194799" cy="2604297"/>
            </a:xfrm>
            <a:prstGeom prst="rect">
              <a:avLst/>
            </a:prstGeom>
            <a:noFill/>
            <a:ln cap="flat" cmpd="sng" w="9525">
              <a:solidFill>
                <a:srgbClr val="808080"/>
              </a:solidFill>
              <a:prstDash val="solid"/>
              <a:round/>
              <a:headEnd len="sm" w="sm" type="none"/>
              <a:tailEnd len="sm" w="sm" type="none"/>
            </a:ln>
          </p:spPr>
        </p:pic>
        <p:cxnSp>
          <p:nvCxnSpPr>
            <p:cNvPr id="840" name="Google Shape;840;p14"/>
            <p:cNvCxnSpPr/>
            <p:nvPr/>
          </p:nvCxnSpPr>
          <p:spPr>
            <a:xfrm>
              <a:off x="8425650" y="2965925"/>
              <a:ext cx="424800" cy="0"/>
            </a:xfrm>
            <a:prstGeom prst="straightConnector1">
              <a:avLst/>
            </a:prstGeom>
            <a:noFill/>
            <a:ln cap="flat" cmpd="sng" w="9525">
              <a:solidFill>
                <a:srgbClr val="FF0000"/>
              </a:solidFill>
              <a:prstDash val="solid"/>
              <a:round/>
              <a:headEnd len="sm" w="sm" type="none"/>
              <a:tailEnd len="med" w="med" type="triangle"/>
            </a:ln>
          </p:spPr>
        </p:cxnSp>
        <p:cxnSp>
          <p:nvCxnSpPr>
            <p:cNvPr id="841" name="Google Shape;841;p14"/>
            <p:cNvCxnSpPr/>
            <p:nvPr/>
          </p:nvCxnSpPr>
          <p:spPr>
            <a:xfrm rot="10800000">
              <a:off x="8426250" y="5184213"/>
              <a:ext cx="423600" cy="0"/>
            </a:xfrm>
            <a:prstGeom prst="straightConnector1">
              <a:avLst/>
            </a:prstGeom>
            <a:noFill/>
            <a:ln cap="flat" cmpd="sng" w="9525">
              <a:solidFill>
                <a:schemeClr val="accent1"/>
              </a:solidFill>
              <a:prstDash val="solid"/>
              <a:round/>
              <a:headEnd len="sm" w="sm" type="none"/>
              <a:tailEnd len="med" w="med" type="triangle"/>
            </a:ln>
          </p:spPr>
        </p:cxnSp>
        <p:pic>
          <p:nvPicPr>
            <p:cNvPr id="842" name="Google Shape;842;p14"/>
            <p:cNvPicPr preferRelativeResize="0"/>
            <p:nvPr/>
          </p:nvPicPr>
          <p:blipFill rotWithShape="1">
            <a:blip r:embed="rId4">
              <a:alphaModFix/>
            </a:blip>
            <a:srcRect b="0" l="0" r="0" t="0"/>
            <a:stretch/>
          </p:blipFill>
          <p:spPr>
            <a:xfrm>
              <a:off x="8578651" y="4178434"/>
              <a:ext cx="3471649" cy="1895237"/>
            </a:xfrm>
            <a:prstGeom prst="rect">
              <a:avLst/>
            </a:prstGeom>
            <a:noFill/>
            <a:ln cap="flat" cmpd="sng" w="9525">
              <a:solidFill>
                <a:srgbClr val="9E9E9E"/>
              </a:solidFill>
              <a:prstDash val="solid"/>
              <a:round/>
              <a:headEnd len="sm" w="sm" type="none"/>
              <a:tailEnd len="sm" w="sm" type="none"/>
            </a:ln>
          </p:spPr>
        </p:pic>
        <p:pic>
          <p:nvPicPr>
            <p:cNvPr id="843" name="Google Shape;843;p14"/>
            <p:cNvPicPr preferRelativeResize="0"/>
            <p:nvPr/>
          </p:nvPicPr>
          <p:blipFill rotWithShape="1">
            <a:blip r:embed="rId5">
              <a:alphaModFix/>
            </a:blip>
            <a:srcRect b="0" l="0" r="0" t="0"/>
            <a:stretch/>
          </p:blipFill>
          <p:spPr>
            <a:xfrm>
              <a:off x="4322725" y="3675870"/>
              <a:ext cx="4103525" cy="3016674"/>
            </a:xfrm>
            <a:prstGeom prst="rect">
              <a:avLst/>
            </a:prstGeom>
            <a:noFill/>
            <a:ln cap="flat" cmpd="sng" w="9525">
              <a:solidFill>
                <a:srgbClr val="9E9E9E"/>
              </a:solidFill>
              <a:prstDash val="solid"/>
              <a:round/>
              <a:headEnd len="sm" w="sm" type="none"/>
              <a:tailEnd len="sm" w="sm" type="none"/>
            </a:ln>
          </p:spPr>
        </p:pic>
        <p:pic>
          <p:nvPicPr>
            <p:cNvPr id="844" name="Google Shape;844;p14"/>
            <p:cNvPicPr preferRelativeResize="0"/>
            <p:nvPr/>
          </p:nvPicPr>
          <p:blipFill rotWithShape="1">
            <a:blip r:embed="rId6">
              <a:alphaModFix/>
            </a:blip>
            <a:srcRect b="13081" l="0" r="0" t="0"/>
            <a:stretch/>
          </p:blipFill>
          <p:spPr>
            <a:xfrm>
              <a:off x="4322725" y="934078"/>
              <a:ext cx="4103525" cy="2612172"/>
            </a:xfrm>
            <a:prstGeom prst="rect">
              <a:avLst/>
            </a:prstGeom>
            <a:noFill/>
            <a:ln cap="flat" cmpd="sng" w="9525">
              <a:solidFill>
                <a:srgbClr val="888888"/>
              </a:solidFill>
              <a:prstDash val="solid"/>
              <a:round/>
              <a:headEnd len="sm" w="sm" type="none"/>
              <a:tailEnd len="sm" w="sm" type="none"/>
            </a:ln>
          </p:spPr>
        </p:pic>
        <p:pic>
          <p:nvPicPr>
            <p:cNvPr id="845" name="Google Shape;845;p14"/>
            <p:cNvPicPr preferRelativeResize="0"/>
            <p:nvPr/>
          </p:nvPicPr>
          <p:blipFill rotWithShape="1">
            <a:blip r:embed="rId7">
              <a:alphaModFix/>
            </a:blip>
            <a:srcRect b="0" l="0" r="0" t="0"/>
            <a:stretch/>
          </p:blipFill>
          <p:spPr>
            <a:xfrm>
              <a:off x="4411150" y="4060150"/>
              <a:ext cx="3876674" cy="382325"/>
            </a:xfrm>
            <a:prstGeom prst="rect">
              <a:avLst/>
            </a:prstGeom>
            <a:noFill/>
            <a:ln>
              <a:noFill/>
            </a:ln>
          </p:spPr>
        </p:pic>
      </p:grpSp>
      <p:sp>
        <p:nvSpPr>
          <p:cNvPr id="846" name="Google Shape;846;p14"/>
          <p:cNvSpPr txBox="1"/>
          <p:nvPr>
            <p:ph type="title"/>
          </p:nvPr>
        </p:nvSpPr>
        <p:spPr>
          <a:xfrm>
            <a:off x="272743" y="211250"/>
            <a:ext cx="3723600" cy="4380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100"/>
              <a:buNone/>
            </a:pPr>
            <a:r>
              <a:rPr b="1" lang="en"/>
              <a:t>Outbound Call Rule</a:t>
            </a:r>
            <a:endParaRPr b="1"/>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15"/>
          <p:cNvSpPr txBox="1"/>
          <p:nvPr/>
        </p:nvSpPr>
        <p:spPr>
          <a:xfrm>
            <a:off x="95005" y="924675"/>
            <a:ext cx="2120100" cy="3474900"/>
          </a:xfrm>
          <a:prstGeom prst="rect">
            <a:avLst/>
          </a:prstGeom>
          <a:noFill/>
          <a:ln>
            <a:noFill/>
          </a:ln>
        </p:spPr>
        <p:txBody>
          <a:bodyPr anchorCtr="0" anchor="t" bIns="51425" lIns="51425" spcFirstLastPara="1" rIns="51425" wrap="square" tIns="51425">
            <a:spAutoFit/>
          </a:bodyPr>
          <a:lstStyle/>
          <a:p>
            <a:pPr indent="0" lvl="0" marL="0" marR="0" rtl="0" algn="just">
              <a:lnSpc>
                <a:spcPct val="115000"/>
              </a:lnSpc>
              <a:spcBef>
                <a:spcPts val="0"/>
              </a:spcBef>
              <a:spcAft>
                <a:spcPts val="0"/>
              </a:spcAft>
              <a:buClr>
                <a:schemeClr val="dk1"/>
              </a:buClr>
              <a:buSzPts val="1200"/>
              <a:buFont typeface="Calibri"/>
              <a:buNone/>
            </a:pPr>
            <a:r>
              <a:rPr b="0" i="0" lang="en" sz="1200" u="none" cap="none" strike="noStrike">
                <a:solidFill>
                  <a:schemeClr val="dk1"/>
                </a:solidFill>
                <a:highlight>
                  <a:srgbClr val="FFFFFF"/>
                </a:highlight>
                <a:latin typeface="Calibri"/>
                <a:ea typeface="Calibri"/>
                <a:cs typeface="Calibri"/>
                <a:sym typeface="Calibri"/>
              </a:rPr>
              <a:t>A SIP account needs to be assigned to an Outbound Call Rule in order to make outbound calls.</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800"/>
              <a:buFont typeface="Arial"/>
              <a:buNone/>
            </a:pPr>
            <a:r>
              <a:rPr b="0" i="0" lang="en" sz="1200" u="none" cap="none" strike="noStrike">
                <a:solidFill>
                  <a:schemeClr val="dk1"/>
                </a:solidFill>
                <a:latin typeface="Calibri"/>
                <a:ea typeface="Calibri"/>
                <a:cs typeface="Calibri"/>
                <a:sym typeface="Calibri"/>
              </a:rPr>
              <a:t>To create an Outbound Call Rule, follow the steps below:</a:t>
            </a:r>
            <a:endParaRPr b="0" i="0" sz="1200" u="none" cap="none" strike="noStrike">
              <a:solidFill>
                <a:schemeClr val="dk1"/>
              </a:solidFill>
              <a:latin typeface="Calibri"/>
              <a:ea typeface="Calibri"/>
              <a:cs typeface="Calibri"/>
              <a:sym typeface="Calibri"/>
            </a:endParaRPr>
          </a:p>
          <a:p>
            <a:pPr indent="-241300" lvl="0" marL="342900" marR="0" rtl="0" algn="just">
              <a:lnSpc>
                <a:spcPct val="115000"/>
              </a:lnSpc>
              <a:spcBef>
                <a:spcPts val="0"/>
              </a:spcBef>
              <a:spcAft>
                <a:spcPts val="0"/>
              </a:spcAft>
              <a:buClr>
                <a:schemeClr val="dk1"/>
              </a:buClr>
              <a:buSzPts val="1200"/>
              <a:buFont typeface="Calibri"/>
              <a:buAutoNum type="arabicPeriod"/>
            </a:pPr>
            <a:r>
              <a:rPr b="0" i="0" lang="en" sz="1200" u="none" cap="none" strike="noStrike">
                <a:solidFill>
                  <a:schemeClr val="dk1"/>
                </a:solidFill>
                <a:latin typeface="Calibri"/>
                <a:ea typeface="Calibri"/>
                <a:cs typeface="Calibri"/>
                <a:sym typeface="Calibri"/>
              </a:rPr>
              <a:t>Go to </a:t>
            </a:r>
            <a:r>
              <a:rPr b="1" i="0" lang="en" sz="1200" u="none" cap="none" strike="noStrike">
                <a:solidFill>
                  <a:schemeClr val="dk1"/>
                </a:solidFill>
                <a:latin typeface="Calibri"/>
                <a:ea typeface="Calibri"/>
                <a:cs typeface="Calibri"/>
                <a:sym typeface="Calibri"/>
              </a:rPr>
              <a:t>Settings</a:t>
            </a:r>
            <a:r>
              <a:rPr b="0" i="0" lang="en"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241300" lvl="0" marL="342900" marR="0" rtl="0" algn="just">
              <a:lnSpc>
                <a:spcPct val="115000"/>
              </a:lnSpc>
              <a:spcBef>
                <a:spcPts val="0"/>
              </a:spcBef>
              <a:spcAft>
                <a:spcPts val="0"/>
              </a:spcAft>
              <a:buClr>
                <a:schemeClr val="dk1"/>
              </a:buClr>
              <a:buSzPts val="1200"/>
              <a:buFont typeface="Calibri"/>
              <a:buAutoNum type="arabicPeriod"/>
            </a:pPr>
            <a:r>
              <a:rPr b="0" i="0" lang="en" sz="1200" u="none" cap="none" strike="noStrike">
                <a:solidFill>
                  <a:schemeClr val="dk1"/>
                </a:solidFill>
                <a:latin typeface="Calibri"/>
                <a:ea typeface="Calibri"/>
                <a:cs typeface="Calibri"/>
                <a:sym typeface="Calibri"/>
              </a:rPr>
              <a:t>View </a:t>
            </a:r>
            <a:r>
              <a:rPr b="1" i="0" lang="en" sz="1200" u="none" cap="none" strike="noStrike">
                <a:solidFill>
                  <a:schemeClr val="dk1"/>
                </a:solidFill>
                <a:latin typeface="Calibri"/>
                <a:ea typeface="Calibri"/>
                <a:cs typeface="Calibri"/>
                <a:sym typeface="Calibri"/>
              </a:rPr>
              <a:t>System</a:t>
            </a:r>
            <a:r>
              <a:rPr b="0" i="0" lang="en" sz="1200" u="none" cap="none" strike="noStrike">
                <a:solidFill>
                  <a:schemeClr val="dk1"/>
                </a:solidFill>
                <a:latin typeface="Calibri"/>
                <a:ea typeface="Calibri"/>
                <a:cs typeface="Calibri"/>
                <a:sym typeface="Calibri"/>
              </a:rPr>
              <a:t> &gt; </a:t>
            </a:r>
            <a:r>
              <a:rPr b="1" i="0" lang="en" sz="1200" u="none" cap="none" strike="noStrike">
                <a:solidFill>
                  <a:schemeClr val="dk1"/>
                </a:solidFill>
                <a:latin typeface="Calibri"/>
                <a:ea typeface="Calibri"/>
                <a:cs typeface="Calibri"/>
                <a:sym typeface="Calibri"/>
              </a:rPr>
              <a:t>Outbound Call Rule</a:t>
            </a:r>
            <a:endParaRPr b="1" i="0" sz="1200" u="none" cap="none" strike="noStrike">
              <a:solidFill>
                <a:schemeClr val="dk1"/>
              </a:solidFill>
              <a:latin typeface="Calibri"/>
              <a:ea typeface="Calibri"/>
              <a:cs typeface="Calibri"/>
              <a:sym typeface="Calibri"/>
            </a:endParaRPr>
          </a:p>
          <a:p>
            <a:pPr indent="-241300" lvl="0" marL="342900" marR="0" rtl="0" algn="just">
              <a:lnSpc>
                <a:spcPct val="115000"/>
              </a:lnSpc>
              <a:spcBef>
                <a:spcPts val="0"/>
              </a:spcBef>
              <a:spcAft>
                <a:spcPts val="0"/>
              </a:spcAft>
              <a:buClr>
                <a:schemeClr val="dk1"/>
              </a:buClr>
              <a:buSzPts val="1200"/>
              <a:buFont typeface="Calibri"/>
              <a:buAutoNum type="arabicPeriod"/>
            </a:pPr>
            <a:r>
              <a:rPr b="0" i="0" lang="en" sz="1200" u="none" cap="none" strike="noStrike">
                <a:solidFill>
                  <a:schemeClr val="dk1"/>
                </a:solidFill>
                <a:latin typeface="Calibri"/>
                <a:ea typeface="Calibri"/>
                <a:cs typeface="Calibri"/>
                <a:sym typeface="Calibri"/>
              </a:rPr>
              <a:t>Click</a:t>
            </a:r>
            <a:r>
              <a:rPr b="1" i="0" lang="en" sz="1200" u="none" cap="none" strike="noStrike">
                <a:solidFill>
                  <a:schemeClr val="dk1"/>
                </a:solidFill>
                <a:latin typeface="Calibri"/>
                <a:ea typeface="Calibri"/>
                <a:cs typeface="Calibri"/>
                <a:sym typeface="Calibri"/>
              </a:rPr>
              <a:t> Create</a:t>
            </a:r>
            <a:endParaRPr b="1" i="0" sz="1200" u="none" cap="none" strike="noStrike">
              <a:solidFill>
                <a:schemeClr val="dk1"/>
              </a:solidFill>
              <a:latin typeface="Calibri"/>
              <a:ea typeface="Calibri"/>
              <a:cs typeface="Calibri"/>
              <a:sym typeface="Calibri"/>
            </a:endParaRPr>
          </a:p>
          <a:p>
            <a:pPr indent="-241300" lvl="0" marL="342900" marR="0" rtl="0" algn="just">
              <a:lnSpc>
                <a:spcPct val="115000"/>
              </a:lnSpc>
              <a:spcBef>
                <a:spcPts val="0"/>
              </a:spcBef>
              <a:spcAft>
                <a:spcPts val="0"/>
              </a:spcAft>
              <a:buClr>
                <a:schemeClr val="dk1"/>
              </a:buClr>
              <a:buSzPts val="1200"/>
              <a:buFont typeface="Calibri"/>
              <a:buAutoNum type="arabicPeriod"/>
            </a:pPr>
            <a:r>
              <a:rPr b="0" i="0" lang="en" sz="1200" u="none" cap="none" strike="noStrike">
                <a:solidFill>
                  <a:schemeClr val="dk1"/>
                </a:solidFill>
                <a:latin typeface="Calibri"/>
                <a:ea typeface="Calibri"/>
                <a:cs typeface="Calibri"/>
                <a:sym typeface="Calibri"/>
              </a:rPr>
              <a:t>Give the rule a name &gt; </a:t>
            </a:r>
            <a:r>
              <a:rPr b="1" i="0" lang="en" sz="1200" u="none" cap="none" strike="noStrike">
                <a:solidFill>
                  <a:schemeClr val="dk1"/>
                </a:solidFill>
                <a:latin typeface="Calibri"/>
                <a:ea typeface="Calibri"/>
                <a:cs typeface="Calibri"/>
                <a:sym typeface="Calibri"/>
              </a:rPr>
              <a:t>Create</a:t>
            </a:r>
            <a:endParaRPr b="1" i="0" sz="1200" u="none" cap="none" strike="noStrike">
              <a:solidFill>
                <a:schemeClr val="dk1"/>
              </a:solidFill>
              <a:latin typeface="Calibri"/>
              <a:ea typeface="Calibri"/>
              <a:cs typeface="Calibri"/>
              <a:sym typeface="Calibri"/>
            </a:endParaRPr>
          </a:p>
          <a:p>
            <a:pPr indent="-241300" lvl="0" marL="342900" marR="0" rtl="0" algn="just">
              <a:lnSpc>
                <a:spcPct val="115000"/>
              </a:lnSpc>
              <a:spcBef>
                <a:spcPts val="0"/>
              </a:spcBef>
              <a:spcAft>
                <a:spcPts val="0"/>
              </a:spcAft>
              <a:buClr>
                <a:schemeClr val="dk1"/>
              </a:buClr>
              <a:buSzPts val="1200"/>
              <a:buFont typeface="Calibri"/>
              <a:buAutoNum type="arabicPeriod"/>
            </a:pPr>
            <a:r>
              <a:rPr b="0" i="0" lang="en" sz="1200" u="none" cap="none" strike="noStrike">
                <a:solidFill>
                  <a:schemeClr val="dk1"/>
                </a:solidFill>
                <a:latin typeface="Calibri"/>
                <a:ea typeface="Calibri"/>
                <a:cs typeface="Calibri"/>
                <a:sym typeface="Calibri"/>
              </a:rPr>
              <a:t>Click on the </a:t>
            </a:r>
            <a:r>
              <a:rPr b="1" i="0" lang="en" sz="1200" u="none" cap="none" strike="noStrike">
                <a:solidFill>
                  <a:schemeClr val="dk1"/>
                </a:solidFill>
                <a:latin typeface="Calibri"/>
                <a:ea typeface="Calibri"/>
                <a:cs typeface="Calibri"/>
                <a:sym typeface="Calibri"/>
              </a:rPr>
              <a:t>pencil</a:t>
            </a:r>
            <a:r>
              <a:rPr b="0" i="0" lang="en" sz="1200" u="none" cap="none" strike="noStrike">
                <a:solidFill>
                  <a:schemeClr val="dk1"/>
                </a:solidFill>
                <a:latin typeface="Calibri"/>
                <a:ea typeface="Calibri"/>
                <a:cs typeface="Calibri"/>
                <a:sym typeface="Calibri"/>
              </a:rPr>
              <a:t> icon next to the created rule</a:t>
            </a:r>
            <a:endParaRPr b="1" i="0" sz="1200" u="none" cap="none" strike="noStrike">
              <a:solidFill>
                <a:schemeClr val="dk1"/>
              </a:solidFill>
              <a:latin typeface="Calibri"/>
              <a:ea typeface="Calibri"/>
              <a:cs typeface="Calibri"/>
              <a:sym typeface="Calibri"/>
            </a:endParaRPr>
          </a:p>
          <a:p>
            <a:pPr indent="-241300" lvl="0" marL="342900" marR="0" rtl="0" algn="just">
              <a:lnSpc>
                <a:spcPct val="115000"/>
              </a:lnSpc>
              <a:spcBef>
                <a:spcPts val="0"/>
              </a:spcBef>
              <a:spcAft>
                <a:spcPts val="0"/>
              </a:spcAft>
              <a:buClr>
                <a:schemeClr val="dk1"/>
              </a:buClr>
              <a:buSzPts val="1200"/>
              <a:buFont typeface="Calibri"/>
              <a:buAutoNum type="arabicPeriod"/>
            </a:pPr>
            <a:r>
              <a:rPr b="0" i="0" lang="en" sz="1200" u="none" cap="none" strike="noStrike">
                <a:solidFill>
                  <a:schemeClr val="dk1"/>
                </a:solidFill>
                <a:latin typeface="Calibri"/>
                <a:ea typeface="Calibri"/>
                <a:cs typeface="Calibri"/>
                <a:sym typeface="Calibri"/>
              </a:rPr>
              <a:t>At the plan as you wish &gt; </a:t>
            </a:r>
            <a:r>
              <a:rPr b="1" i="0" lang="en" sz="1200" u="none" cap="none" strike="noStrike">
                <a:solidFill>
                  <a:schemeClr val="dk1"/>
                </a:solidFill>
                <a:latin typeface="Calibri"/>
                <a:ea typeface="Calibri"/>
                <a:cs typeface="Calibri"/>
                <a:sym typeface="Calibri"/>
              </a:rPr>
              <a:t>Update</a:t>
            </a:r>
            <a:endParaRPr b="0" i="0" sz="1200" u="none" cap="none" strike="noStrike">
              <a:solidFill>
                <a:schemeClr val="dk1"/>
              </a:solidFill>
              <a:highlight>
                <a:srgbClr val="FFFFFF"/>
              </a:highlight>
              <a:latin typeface="Calibri"/>
              <a:ea typeface="Calibri"/>
              <a:cs typeface="Calibri"/>
              <a:sym typeface="Calibri"/>
            </a:endParaRPr>
          </a:p>
        </p:txBody>
      </p:sp>
      <p:grpSp>
        <p:nvGrpSpPr>
          <p:cNvPr id="853" name="Google Shape;853;p15"/>
          <p:cNvGrpSpPr/>
          <p:nvPr/>
        </p:nvGrpSpPr>
        <p:grpSpPr>
          <a:xfrm>
            <a:off x="2329480" y="706209"/>
            <a:ext cx="6719514" cy="3932011"/>
            <a:chOff x="3105973" y="941613"/>
            <a:chExt cx="8959352" cy="5242682"/>
          </a:xfrm>
        </p:grpSpPr>
        <p:grpSp>
          <p:nvGrpSpPr>
            <p:cNvPr id="854" name="Google Shape;854;p15"/>
            <p:cNvGrpSpPr/>
            <p:nvPr/>
          </p:nvGrpSpPr>
          <p:grpSpPr>
            <a:xfrm>
              <a:off x="3105973" y="941613"/>
              <a:ext cx="8959352" cy="5242682"/>
              <a:chOff x="3105973" y="941613"/>
              <a:chExt cx="8959352" cy="5242682"/>
            </a:xfrm>
          </p:grpSpPr>
          <p:grpSp>
            <p:nvGrpSpPr>
              <p:cNvPr id="855" name="Google Shape;855;p15"/>
              <p:cNvGrpSpPr/>
              <p:nvPr/>
            </p:nvGrpSpPr>
            <p:grpSpPr>
              <a:xfrm>
                <a:off x="3105973" y="941613"/>
                <a:ext cx="8959352" cy="5242682"/>
                <a:chOff x="3105973" y="941613"/>
                <a:chExt cx="8959352" cy="5242682"/>
              </a:xfrm>
            </p:grpSpPr>
            <p:pic>
              <p:nvPicPr>
                <p:cNvPr id="856" name="Google Shape;856;p15"/>
                <p:cNvPicPr preferRelativeResize="0"/>
                <p:nvPr/>
              </p:nvPicPr>
              <p:blipFill rotWithShape="1">
                <a:blip r:embed="rId3">
                  <a:alphaModFix/>
                </a:blip>
                <a:srcRect b="0" l="0" r="0" t="0"/>
                <a:stretch/>
              </p:blipFill>
              <p:spPr>
                <a:xfrm>
                  <a:off x="8191875" y="3732678"/>
                  <a:ext cx="3873450" cy="1904457"/>
                </a:xfrm>
                <a:prstGeom prst="rect">
                  <a:avLst/>
                </a:prstGeom>
                <a:noFill/>
                <a:ln cap="flat" cmpd="sng" w="9525">
                  <a:solidFill>
                    <a:srgbClr val="9E9E9E"/>
                  </a:solidFill>
                  <a:prstDash val="solid"/>
                  <a:round/>
                  <a:headEnd len="sm" w="sm" type="none"/>
                  <a:tailEnd len="sm" w="sm" type="none"/>
                </a:ln>
              </p:spPr>
            </p:pic>
            <p:pic>
              <p:nvPicPr>
                <p:cNvPr id="857" name="Google Shape;857;p15"/>
                <p:cNvPicPr preferRelativeResize="0"/>
                <p:nvPr/>
              </p:nvPicPr>
              <p:blipFill rotWithShape="1">
                <a:blip r:embed="rId4">
                  <a:alphaModFix/>
                </a:blip>
                <a:srcRect b="0" l="0" r="0" t="0"/>
                <a:stretch/>
              </p:blipFill>
              <p:spPr>
                <a:xfrm>
                  <a:off x="3105973" y="3730425"/>
                  <a:ext cx="4933502" cy="2453870"/>
                </a:xfrm>
                <a:prstGeom prst="rect">
                  <a:avLst/>
                </a:prstGeom>
                <a:noFill/>
                <a:ln cap="flat" cmpd="sng" w="9525">
                  <a:solidFill>
                    <a:srgbClr val="888888"/>
                  </a:solidFill>
                  <a:prstDash val="solid"/>
                  <a:round/>
                  <a:headEnd len="sm" w="sm" type="none"/>
                  <a:tailEnd len="sm" w="sm" type="none"/>
                </a:ln>
              </p:spPr>
            </p:pic>
            <p:pic>
              <p:nvPicPr>
                <p:cNvPr id="858" name="Google Shape;858;p15"/>
                <p:cNvPicPr preferRelativeResize="0"/>
                <p:nvPr/>
              </p:nvPicPr>
              <p:blipFill rotWithShape="1">
                <a:blip r:embed="rId5">
                  <a:alphaModFix/>
                </a:blip>
                <a:srcRect b="0" l="0" r="0" t="0"/>
                <a:stretch/>
              </p:blipFill>
              <p:spPr>
                <a:xfrm>
                  <a:off x="4487525" y="941613"/>
                  <a:ext cx="6752225" cy="2680451"/>
                </a:xfrm>
                <a:prstGeom prst="rect">
                  <a:avLst/>
                </a:prstGeom>
                <a:noFill/>
                <a:ln cap="flat" cmpd="sng" w="9525">
                  <a:solidFill>
                    <a:srgbClr val="7F7F7F"/>
                  </a:solidFill>
                  <a:prstDash val="solid"/>
                  <a:round/>
                  <a:headEnd len="sm" w="sm" type="none"/>
                  <a:tailEnd len="sm" w="sm" type="none"/>
                </a:ln>
              </p:spPr>
            </p:pic>
            <p:sp>
              <p:nvSpPr>
                <p:cNvPr id="859" name="Google Shape;859;p15"/>
                <p:cNvSpPr/>
                <p:nvPr/>
              </p:nvSpPr>
              <p:spPr>
                <a:xfrm>
                  <a:off x="10773350" y="1307850"/>
                  <a:ext cx="433200" cy="2451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60" name="Google Shape;860;p15"/>
                <p:cNvCxnSpPr>
                  <a:stCxn id="859" idx="1"/>
                  <a:endCxn id="856" idx="0"/>
                </p:cNvCxnSpPr>
                <p:nvPr/>
              </p:nvCxnSpPr>
              <p:spPr>
                <a:xfrm flipH="1">
                  <a:off x="10128650" y="1430400"/>
                  <a:ext cx="644700" cy="2302200"/>
                </a:xfrm>
                <a:prstGeom prst="bentConnector2">
                  <a:avLst/>
                </a:prstGeom>
                <a:noFill/>
                <a:ln cap="flat" cmpd="sng" w="9525">
                  <a:solidFill>
                    <a:srgbClr val="FF0000"/>
                  </a:solidFill>
                  <a:prstDash val="solid"/>
                  <a:round/>
                  <a:headEnd len="sm" w="sm" type="none"/>
                  <a:tailEnd len="med" w="med" type="triangle"/>
                </a:ln>
              </p:spPr>
            </p:cxnSp>
            <p:cxnSp>
              <p:nvCxnSpPr>
                <p:cNvPr id="861" name="Google Shape;861;p15"/>
                <p:cNvCxnSpPr/>
                <p:nvPr/>
              </p:nvCxnSpPr>
              <p:spPr>
                <a:xfrm>
                  <a:off x="10732475" y="2533950"/>
                  <a:ext cx="0" cy="866400"/>
                </a:xfrm>
                <a:prstGeom prst="straightConnector1">
                  <a:avLst/>
                </a:prstGeom>
                <a:noFill/>
                <a:ln cap="flat" cmpd="sng" w="9525">
                  <a:solidFill>
                    <a:schemeClr val="accent1"/>
                  </a:solidFill>
                  <a:prstDash val="solid"/>
                  <a:round/>
                  <a:headEnd len="sm" w="sm" type="none"/>
                  <a:tailEnd len="sm" w="sm" type="none"/>
                </a:ln>
              </p:spPr>
            </p:cxnSp>
            <p:cxnSp>
              <p:nvCxnSpPr>
                <p:cNvPr id="862" name="Google Shape;862;p15"/>
                <p:cNvCxnSpPr/>
                <p:nvPr/>
              </p:nvCxnSpPr>
              <p:spPr>
                <a:xfrm rot="10800000">
                  <a:off x="5828075" y="3400400"/>
                  <a:ext cx="4904400" cy="0"/>
                </a:xfrm>
                <a:prstGeom prst="straightConnector1">
                  <a:avLst/>
                </a:prstGeom>
                <a:noFill/>
                <a:ln cap="flat" cmpd="sng" w="9525">
                  <a:solidFill>
                    <a:schemeClr val="accent1"/>
                  </a:solidFill>
                  <a:prstDash val="solid"/>
                  <a:round/>
                  <a:headEnd len="sm" w="sm" type="none"/>
                  <a:tailEnd len="sm" w="sm" type="none"/>
                </a:ln>
              </p:spPr>
            </p:cxnSp>
            <p:cxnSp>
              <p:nvCxnSpPr>
                <p:cNvPr id="863" name="Google Shape;863;p15"/>
                <p:cNvCxnSpPr/>
                <p:nvPr/>
              </p:nvCxnSpPr>
              <p:spPr>
                <a:xfrm>
                  <a:off x="5828075" y="3396300"/>
                  <a:ext cx="0" cy="331200"/>
                </a:xfrm>
                <a:prstGeom prst="straightConnector1">
                  <a:avLst/>
                </a:prstGeom>
                <a:noFill/>
                <a:ln cap="flat" cmpd="sng" w="9525">
                  <a:solidFill>
                    <a:schemeClr val="accent1"/>
                  </a:solidFill>
                  <a:prstDash val="solid"/>
                  <a:round/>
                  <a:headEnd len="sm" w="sm" type="none"/>
                  <a:tailEnd len="med" w="med" type="triangle"/>
                </a:ln>
              </p:spPr>
            </p:cxnSp>
          </p:grpSp>
          <p:sp>
            <p:nvSpPr>
              <p:cNvPr id="864" name="Google Shape;864;p15"/>
              <p:cNvSpPr/>
              <p:nvPr/>
            </p:nvSpPr>
            <p:spPr>
              <a:xfrm>
                <a:off x="4806325" y="1193400"/>
                <a:ext cx="1381500" cy="2778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15"/>
              <p:cNvSpPr/>
              <p:nvPr/>
            </p:nvSpPr>
            <p:spPr>
              <a:xfrm>
                <a:off x="4806100" y="3065250"/>
                <a:ext cx="1381500" cy="1881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66" name="Google Shape;866;p15"/>
            <p:cNvPicPr preferRelativeResize="0"/>
            <p:nvPr/>
          </p:nvPicPr>
          <p:blipFill rotWithShape="1">
            <a:blip r:embed="rId6">
              <a:alphaModFix/>
            </a:blip>
            <a:srcRect b="21905" l="4580" r="0" t="17428"/>
            <a:stretch/>
          </p:blipFill>
          <p:spPr>
            <a:xfrm>
              <a:off x="4809475" y="1010225"/>
              <a:ext cx="981025" cy="136375"/>
            </a:xfrm>
            <a:prstGeom prst="rect">
              <a:avLst/>
            </a:prstGeom>
            <a:noFill/>
            <a:ln>
              <a:noFill/>
            </a:ln>
          </p:spPr>
        </p:pic>
      </p:grpSp>
      <p:pic>
        <p:nvPicPr>
          <p:cNvPr id="867" name="Google Shape;867;p15"/>
          <p:cNvPicPr preferRelativeResize="0"/>
          <p:nvPr/>
        </p:nvPicPr>
        <p:blipFill rotWithShape="1">
          <a:blip r:embed="rId7">
            <a:alphaModFix/>
          </a:blip>
          <a:srcRect b="0" l="0" r="0" t="0"/>
          <a:stretch/>
        </p:blipFill>
        <p:spPr>
          <a:xfrm>
            <a:off x="3623457" y="2021756"/>
            <a:ext cx="537788" cy="125719"/>
          </a:xfrm>
          <a:prstGeom prst="rect">
            <a:avLst/>
          </a:prstGeom>
          <a:noFill/>
          <a:ln>
            <a:noFill/>
          </a:ln>
        </p:spPr>
      </p:pic>
      <p:sp>
        <p:nvSpPr>
          <p:cNvPr id="868" name="Google Shape;868;p15"/>
          <p:cNvSpPr txBox="1"/>
          <p:nvPr>
            <p:ph type="title"/>
          </p:nvPr>
        </p:nvSpPr>
        <p:spPr>
          <a:xfrm>
            <a:off x="94993" y="218850"/>
            <a:ext cx="3723600" cy="4380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100"/>
              <a:buNone/>
            </a:pPr>
            <a:r>
              <a:rPr b="1" lang="en"/>
              <a:t>Outbound Call Rule</a:t>
            </a:r>
            <a:endParaRPr b="1"/>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16"/>
          <p:cNvSpPr txBox="1"/>
          <p:nvPr/>
        </p:nvSpPr>
        <p:spPr>
          <a:xfrm>
            <a:off x="138211" y="964013"/>
            <a:ext cx="2846700" cy="3610200"/>
          </a:xfrm>
          <a:prstGeom prst="rect">
            <a:avLst/>
          </a:prstGeom>
          <a:noFill/>
          <a:ln>
            <a:noFill/>
          </a:ln>
        </p:spPr>
        <p:txBody>
          <a:bodyPr anchorCtr="0" anchor="t" bIns="51425" lIns="51425" spcFirstLastPara="1" rIns="51425" wrap="square" tIns="51425">
            <a:spAutoFit/>
          </a:bodyPr>
          <a:lstStyle/>
          <a:p>
            <a:pPr indent="0" lvl="0" marL="0" marR="0" rtl="0" algn="just">
              <a:lnSpc>
                <a:spcPct val="115000"/>
              </a:lnSpc>
              <a:spcBef>
                <a:spcPts val="0"/>
              </a:spcBef>
              <a:spcAft>
                <a:spcPts val="0"/>
              </a:spcAft>
              <a:buClr>
                <a:schemeClr val="dk1"/>
              </a:buClr>
              <a:buSzPts val="1200"/>
              <a:buFont typeface="Calibri"/>
              <a:buNone/>
            </a:pPr>
            <a:r>
              <a:rPr b="0" i="0" lang="en" sz="1200" u="none" cap="none" strike="noStrike">
                <a:solidFill>
                  <a:schemeClr val="dk1"/>
                </a:solidFill>
                <a:highlight>
                  <a:srgbClr val="FFFFFF"/>
                </a:highlight>
                <a:latin typeface="Calibri"/>
                <a:ea typeface="Calibri"/>
                <a:cs typeface="Calibri"/>
                <a:sym typeface="Calibri"/>
              </a:rPr>
              <a:t>Outbound Call Rule is composed of the rules for:</a:t>
            </a:r>
            <a:endParaRPr b="0" i="0" sz="1200" u="none" cap="none" strike="noStrike">
              <a:solidFill>
                <a:schemeClr val="dk1"/>
              </a:solidFill>
              <a:highlight>
                <a:srgbClr val="FFFFFF"/>
              </a:highlight>
              <a:latin typeface="Calibri"/>
              <a:ea typeface="Calibri"/>
              <a:cs typeface="Calibri"/>
              <a:sym typeface="Calibri"/>
            </a:endParaRPr>
          </a:p>
          <a:p>
            <a:pPr indent="-190500" lvl="0" marL="254000" marR="0" rtl="0" algn="just">
              <a:lnSpc>
                <a:spcPct val="115000"/>
              </a:lnSpc>
              <a:spcBef>
                <a:spcPts val="800"/>
              </a:spcBef>
              <a:spcAft>
                <a:spcPts val="0"/>
              </a:spcAft>
              <a:buClr>
                <a:schemeClr val="dk1"/>
              </a:buClr>
              <a:buSzPts val="1200"/>
              <a:buFont typeface="Lato"/>
              <a:buChar char="●"/>
            </a:pPr>
            <a:r>
              <a:rPr b="1" i="0" lang="en" sz="1200" u="none" cap="none" strike="noStrike">
                <a:solidFill>
                  <a:schemeClr val="dk1"/>
                </a:solidFill>
                <a:highlight>
                  <a:srgbClr val="FFFFFF"/>
                </a:highlight>
                <a:latin typeface="Calibri"/>
                <a:ea typeface="Calibri"/>
                <a:cs typeface="Calibri"/>
                <a:sym typeface="Calibri"/>
              </a:rPr>
              <a:t>Dial plan:</a:t>
            </a:r>
            <a:r>
              <a:rPr b="0" i="0" lang="en" sz="1200" u="none" cap="none" strike="noStrike">
                <a:solidFill>
                  <a:schemeClr val="dk1"/>
                </a:solidFill>
                <a:highlight>
                  <a:srgbClr val="FFFFFF"/>
                </a:highlight>
                <a:latin typeface="Calibri"/>
                <a:ea typeface="Calibri"/>
                <a:cs typeface="Calibri"/>
                <a:sym typeface="Calibri"/>
              </a:rPr>
              <a:t> By default, if users want to make an outbound call from our system, they will need to follow this standard: </a:t>
            </a:r>
            <a:endParaRPr b="0" i="0" sz="1200" u="none" cap="none" strike="noStrike">
              <a:solidFill>
                <a:schemeClr val="dk1"/>
              </a:solidFill>
              <a:highlight>
                <a:srgbClr val="FFFFFF"/>
              </a:highlight>
              <a:latin typeface="Calibri"/>
              <a:ea typeface="Calibri"/>
              <a:cs typeface="Calibri"/>
              <a:sym typeface="Calibri"/>
            </a:endParaRPr>
          </a:p>
          <a:p>
            <a:pPr indent="-203200" lvl="1" marL="520700" marR="0" rtl="0" algn="just">
              <a:lnSpc>
                <a:spcPct val="115000"/>
              </a:lnSpc>
              <a:spcBef>
                <a:spcPts val="0"/>
              </a:spcBef>
              <a:spcAft>
                <a:spcPts val="0"/>
              </a:spcAft>
              <a:buClr>
                <a:srgbClr val="1A9988"/>
              </a:buClr>
              <a:buSzPts val="1200"/>
              <a:buFont typeface="Calibri"/>
              <a:buChar char="○"/>
            </a:pPr>
            <a:r>
              <a:rPr b="0" i="1" lang="en" sz="1200" u="none" cap="none" strike="noStrike">
                <a:solidFill>
                  <a:srgbClr val="C00000"/>
                </a:solidFill>
                <a:highlight>
                  <a:srgbClr val="FFFFFF"/>
                </a:highlight>
                <a:latin typeface="Calibri"/>
                <a:ea typeface="Calibri"/>
                <a:cs typeface="Calibri"/>
                <a:sym typeface="Calibri"/>
              </a:rPr>
              <a:t>&lt;country code&gt; + &lt;area code&gt; + &lt;destination&gt;</a:t>
            </a:r>
            <a:r>
              <a:rPr b="0" i="0" lang="en" sz="1200" u="none" cap="none" strike="noStrike">
                <a:solidFill>
                  <a:srgbClr val="404040"/>
                </a:solidFill>
                <a:highlight>
                  <a:srgbClr val="FFFFFF"/>
                </a:highlight>
                <a:latin typeface="Calibri"/>
                <a:ea typeface="Calibri"/>
                <a:cs typeface="Calibri"/>
                <a:sym typeface="Calibri"/>
              </a:rPr>
              <a:t> </a:t>
            </a:r>
            <a:endParaRPr b="0" i="0" sz="1200" u="none" cap="none" strike="noStrike">
              <a:solidFill>
                <a:srgbClr val="404040"/>
              </a:solidFill>
              <a:highlight>
                <a:srgbClr val="FFFFFF"/>
              </a:highlight>
              <a:latin typeface="Calibri"/>
              <a:ea typeface="Calibri"/>
              <a:cs typeface="Calibri"/>
              <a:sym typeface="Calibri"/>
            </a:endParaRPr>
          </a:p>
          <a:p>
            <a:pPr indent="0" lvl="0" marL="254000" marR="0" rtl="0" algn="just">
              <a:lnSpc>
                <a:spcPct val="115000"/>
              </a:lnSpc>
              <a:spcBef>
                <a:spcPts val="800"/>
              </a:spcBef>
              <a:spcAft>
                <a:spcPts val="0"/>
              </a:spcAft>
              <a:buClr>
                <a:schemeClr val="dk1"/>
              </a:buClr>
              <a:buSzPts val="1200"/>
              <a:buFont typeface="Calibri"/>
              <a:buNone/>
            </a:pPr>
            <a:r>
              <a:rPr b="0" i="0" lang="en" sz="1200" u="none" cap="none" strike="noStrike">
                <a:solidFill>
                  <a:schemeClr val="dk1"/>
                </a:solidFill>
                <a:highlight>
                  <a:srgbClr val="FFFFFF"/>
                </a:highlight>
                <a:latin typeface="Calibri"/>
                <a:ea typeface="Calibri"/>
                <a:cs typeface="Calibri"/>
                <a:sym typeface="Calibri"/>
              </a:rPr>
              <a:t>However, to reduce the steps, owner/admins can set up a dial plan for users’ calls. By setting this up, users will not have to key in the country code every time they call out.</a:t>
            </a:r>
            <a:br>
              <a:rPr b="0" i="0" lang="en" sz="1200" u="none" cap="none" strike="noStrike">
                <a:solidFill>
                  <a:schemeClr val="dk1"/>
                </a:solidFill>
                <a:highlight>
                  <a:srgbClr val="FFFFFF"/>
                </a:highlight>
                <a:latin typeface="Calibri"/>
                <a:ea typeface="Calibri"/>
                <a:cs typeface="Calibri"/>
                <a:sym typeface="Calibri"/>
              </a:rPr>
            </a:br>
            <a:endParaRPr b="0" i="0" sz="100" u="none" cap="none" strike="noStrike">
              <a:solidFill>
                <a:schemeClr val="dk1"/>
              </a:solidFill>
              <a:highlight>
                <a:srgbClr val="FFFFFF"/>
              </a:highlight>
              <a:latin typeface="Calibri"/>
              <a:ea typeface="Calibri"/>
              <a:cs typeface="Calibri"/>
              <a:sym typeface="Calibri"/>
            </a:endParaRPr>
          </a:p>
          <a:p>
            <a:pPr indent="-190500" lvl="0" marL="254000" marR="0" rtl="0" algn="just">
              <a:lnSpc>
                <a:spcPct val="115000"/>
              </a:lnSpc>
              <a:spcBef>
                <a:spcPts val="800"/>
              </a:spcBef>
              <a:spcAft>
                <a:spcPts val="0"/>
              </a:spcAft>
              <a:buClr>
                <a:srgbClr val="A5A5A5"/>
              </a:buClr>
              <a:buSzPts val="1200"/>
              <a:buFont typeface="Lato"/>
              <a:buChar char="●"/>
            </a:pPr>
            <a:r>
              <a:rPr b="1" i="0" lang="en" sz="1200" u="none" cap="none" strike="noStrike">
                <a:solidFill>
                  <a:srgbClr val="A5A5A5"/>
                </a:solidFill>
                <a:highlight>
                  <a:srgbClr val="FFFFFF"/>
                </a:highlight>
                <a:latin typeface="Calibri"/>
                <a:ea typeface="Calibri"/>
                <a:cs typeface="Calibri"/>
                <a:sym typeface="Calibri"/>
              </a:rPr>
              <a:t>Country whitelist: </a:t>
            </a:r>
            <a:r>
              <a:rPr b="0" i="0" lang="en" sz="1200" u="none" cap="none" strike="noStrike">
                <a:solidFill>
                  <a:srgbClr val="A5A5A5"/>
                </a:solidFill>
                <a:highlight>
                  <a:srgbClr val="FFFFFF"/>
                </a:highlight>
                <a:latin typeface="Calibri"/>
                <a:ea typeface="Calibri"/>
                <a:cs typeface="Calibri"/>
                <a:sym typeface="Calibri"/>
              </a:rPr>
              <a:t>the list of countries users can call to.</a:t>
            </a:r>
            <a:endParaRPr b="0" i="0" sz="1200" u="none" cap="none" strike="noStrike">
              <a:solidFill>
                <a:srgbClr val="A5A5A5"/>
              </a:solidFill>
              <a:highlight>
                <a:srgbClr val="FFFFFF"/>
              </a:highlight>
              <a:latin typeface="Calibri"/>
              <a:ea typeface="Calibri"/>
              <a:cs typeface="Calibri"/>
              <a:sym typeface="Calibri"/>
            </a:endParaRPr>
          </a:p>
        </p:txBody>
      </p:sp>
      <p:pic>
        <p:nvPicPr>
          <p:cNvPr id="875" name="Google Shape;875;p16"/>
          <p:cNvPicPr preferRelativeResize="0"/>
          <p:nvPr/>
        </p:nvPicPr>
        <p:blipFill rotWithShape="1">
          <a:blip r:embed="rId3">
            <a:alphaModFix/>
          </a:blip>
          <a:srcRect b="0" l="0" r="0" t="0"/>
          <a:stretch/>
        </p:blipFill>
        <p:spPr>
          <a:xfrm>
            <a:off x="6220355" y="3097519"/>
            <a:ext cx="2785433" cy="1931682"/>
          </a:xfrm>
          <a:prstGeom prst="rect">
            <a:avLst/>
          </a:prstGeom>
          <a:noFill/>
          <a:ln cap="flat" cmpd="sng" w="9525">
            <a:solidFill>
              <a:srgbClr val="9E9E9E"/>
            </a:solidFill>
            <a:prstDash val="solid"/>
            <a:round/>
            <a:headEnd len="sm" w="sm" type="none"/>
            <a:tailEnd len="sm" w="sm" type="none"/>
          </a:ln>
        </p:spPr>
      </p:pic>
      <p:pic>
        <p:nvPicPr>
          <p:cNvPr id="876" name="Google Shape;876;p16"/>
          <p:cNvPicPr preferRelativeResize="0"/>
          <p:nvPr/>
        </p:nvPicPr>
        <p:blipFill rotWithShape="1">
          <a:blip r:embed="rId4">
            <a:alphaModFix/>
          </a:blip>
          <a:srcRect b="0" l="0" r="0" t="0"/>
          <a:stretch/>
        </p:blipFill>
        <p:spPr>
          <a:xfrm>
            <a:off x="3233611" y="3097519"/>
            <a:ext cx="2641172" cy="1317649"/>
          </a:xfrm>
          <a:prstGeom prst="rect">
            <a:avLst/>
          </a:prstGeom>
          <a:noFill/>
          <a:ln cap="flat" cmpd="sng" w="9525">
            <a:solidFill>
              <a:srgbClr val="9E9E9E"/>
            </a:solidFill>
            <a:prstDash val="solid"/>
            <a:round/>
            <a:headEnd len="sm" w="sm" type="none"/>
            <a:tailEnd len="sm" w="sm" type="none"/>
          </a:ln>
        </p:spPr>
      </p:pic>
      <p:pic>
        <p:nvPicPr>
          <p:cNvPr id="877" name="Google Shape;877;p16"/>
          <p:cNvPicPr preferRelativeResize="0"/>
          <p:nvPr/>
        </p:nvPicPr>
        <p:blipFill rotWithShape="1">
          <a:blip r:embed="rId5">
            <a:alphaModFix/>
          </a:blip>
          <a:srcRect b="0" l="0" r="0" t="0"/>
          <a:stretch/>
        </p:blipFill>
        <p:spPr>
          <a:xfrm>
            <a:off x="7140530" y="658387"/>
            <a:ext cx="1865248" cy="2353650"/>
          </a:xfrm>
          <a:prstGeom prst="rect">
            <a:avLst/>
          </a:prstGeom>
          <a:noFill/>
          <a:ln cap="flat" cmpd="sng" w="9525">
            <a:solidFill>
              <a:srgbClr val="9E9E9E"/>
            </a:solidFill>
            <a:prstDash val="solid"/>
            <a:round/>
            <a:headEnd len="sm" w="sm" type="none"/>
            <a:tailEnd len="sm" w="sm" type="none"/>
          </a:ln>
        </p:spPr>
      </p:pic>
      <p:cxnSp>
        <p:nvCxnSpPr>
          <p:cNvPr id="878" name="Google Shape;878;p16"/>
          <p:cNvCxnSpPr/>
          <p:nvPr/>
        </p:nvCxnSpPr>
        <p:spPr>
          <a:xfrm>
            <a:off x="6356461" y="1377038"/>
            <a:ext cx="0" cy="85800"/>
          </a:xfrm>
          <a:prstGeom prst="straightConnector1">
            <a:avLst/>
          </a:prstGeom>
          <a:noFill/>
          <a:ln cap="flat" cmpd="sng" w="9525">
            <a:solidFill>
              <a:schemeClr val="accent1"/>
            </a:solidFill>
            <a:prstDash val="solid"/>
            <a:round/>
            <a:headEnd len="sm" w="sm" type="none"/>
            <a:tailEnd len="sm" w="sm" type="none"/>
          </a:ln>
        </p:spPr>
      </p:cxnSp>
      <p:cxnSp>
        <p:nvCxnSpPr>
          <p:cNvPr id="879" name="Google Shape;879;p16"/>
          <p:cNvCxnSpPr/>
          <p:nvPr/>
        </p:nvCxnSpPr>
        <p:spPr>
          <a:xfrm>
            <a:off x="5874783" y="3756343"/>
            <a:ext cx="342900" cy="0"/>
          </a:xfrm>
          <a:prstGeom prst="straightConnector1">
            <a:avLst/>
          </a:prstGeom>
          <a:noFill/>
          <a:ln cap="flat" cmpd="sng" w="9525">
            <a:solidFill>
              <a:schemeClr val="accent1"/>
            </a:solidFill>
            <a:prstDash val="solid"/>
            <a:round/>
            <a:headEnd len="sm" w="sm" type="none"/>
            <a:tailEnd len="med" w="med" type="triangle"/>
          </a:ln>
        </p:spPr>
      </p:cxnSp>
      <p:pic>
        <p:nvPicPr>
          <p:cNvPr id="880" name="Google Shape;880;p16"/>
          <p:cNvPicPr preferRelativeResize="0"/>
          <p:nvPr/>
        </p:nvPicPr>
        <p:blipFill rotWithShape="1">
          <a:blip r:embed="rId6">
            <a:alphaModFix/>
          </a:blip>
          <a:srcRect b="0" l="0" r="0" t="0"/>
          <a:stretch/>
        </p:blipFill>
        <p:spPr>
          <a:xfrm>
            <a:off x="3233606" y="658350"/>
            <a:ext cx="3388970" cy="2294888"/>
          </a:xfrm>
          <a:prstGeom prst="rect">
            <a:avLst/>
          </a:prstGeom>
          <a:noFill/>
          <a:ln cap="flat" cmpd="sng" w="9525">
            <a:solidFill>
              <a:srgbClr val="888888"/>
            </a:solidFill>
            <a:prstDash val="solid"/>
            <a:round/>
            <a:headEnd len="sm" w="sm" type="none"/>
            <a:tailEnd len="sm" w="sm" type="none"/>
          </a:ln>
        </p:spPr>
      </p:pic>
      <p:sp>
        <p:nvSpPr>
          <p:cNvPr id="881" name="Google Shape;881;p16"/>
          <p:cNvSpPr/>
          <p:nvPr/>
        </p:nvSpPr>
        <p:spPr>
          <a:xfrm>
            <a:off x="5896481" y="1401713"/>
            <a:ext cx="266400" cy="1737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16"/>
          <p:cNvSpPr/>
          <p:nvPr/>
        </p:nvSpPr>
        <p:spPr>
          <a:xfrm>
            <a:off x="6232444" y="1413300"/>
            <a:ext cx="289500" cy="1623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83" name="Google Shape;883;p16"/>
          <p:cNvCxnSpPr>
            <a:stCxn id="882" idx="3"/>
            <a:endCxn id="876" idx="0"/>
          </p:cNvCxnSpPr>
          <p:nvPr/>
        </p:nvCxnSpPr>
        <p:spPr>
          <a:xfrm flipH="1">
            <a:off x="4554244" y="1494450"/>
            <a:ext cx="1967700" cy="1603200"/>
          </a:xfrm>
          <a:prstGeom prst="bentConnector4">
            <a:avLst>
              <a:gd fmla="val -9076" name="adj1"/>
              <a:gd fmla="val 94662" name="adj2"/>
            </a:avLst>
          </a:prstGeom>
          <a:noFill/>
          <a:ln cap="flat" cmpd="sng" w="9525">
            <a:solidFill>
              <a:srgbClr val="FF0000"/>
            </a:solidFill>
            <a:prstDash val="solid"/>
            <a:round/>
            <a:headEnd len="sm" w="sm" type="none"/>
            <a:tailEnd len="med" w="med" type="triangle"/>
          </a:ln>
        </p:spPr>
      </p:cxnSp>
      <p:cxnSp>
        <p:nvCxnSpPr>
          <p:cNvPr id="884" name="Google Shape;884;p16"/>
          <p:cNvCxnSpPr>
            <a:stCxn id="881" idx="0"/>
            <a:endCxn id="877" idx="1"/>
          </p:cNvCxnSpPr>
          <p:nvPr/>
        </p:nvCxnSpPr>
        <p:spPr>
          <a:xfrm flipH="1" rot="-5400000">
            <a:off x="6368381" y="1063013"/>
            <a:ext cx="433500" cy="1110900"/>
          </a:xfrm>
          <a:prstGeom prst="bentConnector4">
            <a:avLst>
              <a:gd fmla="val -41191" name="adj1"/>
              <a:gd fmla="val 83954" name="adj2"/>
            </a:avLst>
          </a:prstGeom>
          <a:noFill/>
          <a:ln cap="flat" cmpd="sng" w="9525">
            <a:solidFill>
              <a:srgbClr val="FF0000"/>
            </a:solidFill>
            <a:prstDash val="solid"/>
            <a:round/>
            <a:headEnd len="sm" w="sm" type="none"/>
            <a:tailEnd len="med" w="med" type="triangle"/>
          </a:ln>
        </p:spPr>
      </p:cxnSp>
      <p:sp>
        <p:nvSpPr>
          <p:cNvPr id="885" name="Google Shape;885;p16"/>
          <p:cNvSpPr/>
          <p:nvPr/>
        </p:nvSpPr>
        <p:spPr>
          <a:xfrm>
            <a:off x="4170413" y="1054181"/>
            <a:ext cx="660300" cy="2202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16"/>
          <p:cNvSpPr txBox="1"/>
          <p:nvPr>
            <p:ph type="title"/>
          </p:nvPr>
        </p:nvSpPr>
        <p:spPr>
          <a:xfrm>
            <a:off x="272743" y="211250"/>
            <a:ext cx="3723600" cy="4380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100"/>
              <a:buNone/>
            </a:pPr>
            <a:r>
              <a:rPr b="1" lang="en"/>
              <a:t>Outbound Call Rule</a:t>
            </a:r>
            <a:endParaRPr b="1"/>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17"/>
          <p:cNvSpPr txBox="1"/>
          <p:nvPr/>
        </p:nvSpPr>
        <p:spPr>
          <a:xfrm>
            <a:off x="149541" y="772856"/>
            <a:ext cx="2832900" cy="4247400"/>
          </a:xfrm>
          <a:prstGeom prst="rect">
            <a:avLst/>
          </a:prstGeom>
          <a:noFill/>
          <a:ln>
            <a:noFill/>
          </a:ln>
        </p:spPr>
        <p:txBody>
          <a:bodyPr anchorCtr="0" anchor="t" bIns="51425" lIns="51425" spcFirstLastPara="1" rIns="51425" wrap="square" tIns="51425">
            <a:spAutoFit/>
          </a:bodyPr>
          <a:lstStyle/>
          <a:p>
            <a:pPr indent="0" lvl="0" marL="0" marR="0" rtl="0" algn="just">
              <a:lnSpc>
                <a:spcPct val="115000"/>
              </a:lnSpc>
              <a:spcBef>
                <a:spcPts val="0"/>
              </a:spcBef>
              <a:spcAft>
                <a:spcPts val="0"/>
              </a:spcAft>
              <a:buClr>
                <a:schemeClr val="dk1"/>
              </a:buClr>
              <a:buSzPts val="1200"/>
              <a:buFont typeface="Calibri"/>
              <a:buNone/>
            </a:pPr>
            <a:r>
              <a:rPr b="0" i="0" lang="en" sz="1200" u="none" cap="none" strike="noStrike">
                <a:solidFill>
                  <a:schemeClr val="dk1"/>
                </a:solidFill>
                <a:highlight>
                  <a:srgbClr val="FFFFFF"/>
                </a:highlight>
                <a:latin typeface="Calibri"/>
                <a:ea typeface="Calibri"/>
                <a:cs typeface="Calibri"/>
                <a:sym typeface="Calibri"/>
              </a:rPr>
              <a:t>Outbound Rules are composed of the rules for:</a:t>
            </a:r>
            <a:br>
              <a:rPr b="0" i="0" lang="en" sz="1200" u="none" cap="none" strike="noStrike">
                <a:solidFill>
                  <a:schemeClr val="dk1"/>
                </a:solidFill>
                <a:highlight>
                  <a:srgbClr val="FFFFFF"/>
                </a:highlight>
                <a:latin typeface="Calibri"/>
                <a:ea typeface="Calibri"/>
                <a:cs typeface="Calibri"/>
                <a:sym typeface="Calibri"/>
              </a:rPr>
            </a:br>
            <a:endParaRPr b="0" i="0" sz="100" u="none" cap="none" strike="noStrike">
              <a:solidFill>
                <a:schemeClr val="dk1"/>
              </a:solidFill>
              <a:highlight>
                <a:srgbClr val="FFFFFF"/>
              </a:highlight>
              <a:latin typeface="Calibri"/>
              <a:ea typeface="Calibri"/>
              <a:cs typeface="Calibri"/>
              <a:sym typeface="Calibri"/>
            </a:endParaRPr>
          </a:p>
          <a:p>
            <a:pPr indent="-190500" lvl="0" marL="254000" marR="0" rtl="0" algn="just">
              <a:lnSpc>
                <a:spcPct val="115000"/>
              </a:lnSpc>
              <a:spcBef>
                <a:spcPts val="800"/>
              </a:spcBef>
              <a:spcAft>
                <a:spcPts val="0"/>
              </a:spcAft>
              <a:buClr>
                <a:srgbClr val="A5A5A5"/>
              </a:buClr>
              <a:buSzPts val="1200"/>
              <a:buFont typeface="Lato"/>
              <a:buChar char="●"/>
            </a:pPr>
            <a:r>
              <a:rPr b="1" i="0" lang="en" sz="1200" u="none" cap="none" strike="noStrike">
                <a:solidFill>
                  <a:srgbClr val="A5A5A5"/>
                </a:solidFill>
                <a:highlight>
                  <a:srgbClr val="FFFFFF"/>
                </a:highlight>
                <a:latin typeface="Calibri"/>
                <a:ea typeface="Calibri"/>
                <a:cs typeface="Calibri"/>
                <a:sym typeface="Calibri"/>
              </a:rPr>
              <a:t>Country whitelist: </a:t>
            </a:r>
            <a:r>
              <a:rPr b="0" i="0" lang="en" sz="1200" u="none" cap="none" strike="noStrike">
                <a:solidFill>
                  <a:srgbClr val="A5A5A5"/>
                </a:solidFill>
                <a:highlight>
                  <a:srgbClr val="FFFFFF"/>
                </a:highlight>
                <a:latin typeface="Calibri"/>
                <a:ea typeface="Calibri"/>
                <a:cs typeface="Calibri"/>
                <a:sym typeface="Calibri"/>
              </a:rPr>
              <a:t>the list of countries users can call to.</a:t>
            </a:r>
            <a:endParaRPr b="0" i="0" sz="1200" u="none" cap="none" strike="noStrike">
              <a:solidFill>
                <a:srgbClr val="A5A5A5"/>
              </a:solidFill>
              <a:highlight>
                <a:srgbClr val="FFFFFF"/>
              </a:highlight>
              <a:latin typeface="Calibri"/>
              <a:ea typeface="Calibri"/>
              <a:cs typeface="Calibri"/>
              <a:sym typeface="Calibri"/>
            </a:endParaRPr>
          </a:p>
          <a:p>
            <a:pPr indent="-241300" lvl="1" marL="685800" marR="0" rtl="0" algn="just">
              <a:lnSpc>
                <a:spcPct val="115000"/>
              </a:lnSpc>
              <a:spcBef>
                <a:spcPts val="800"/>
              </a:spcBef>
              <a:spcAft>
                <a:spcPts val="0"/>
              </a:spcAft>
              <a:buClr>
                <a:srgbClr val="A5A5A5"/>
              </a:buClr>
              <a:buSzPts val="1200"/>
              <a:buFont typeface="Calibri"/>
              <a:buChar char="○"/>
            </a:pPr>
            <a:r>
              <a:rPr b="1" i="0" lang="en" sz="1200" u="none" cap="none" strike="noStrike">
                <a:solidFill>
                  <a:srgbClr val="A5A5A5"/>
                </a:solidFill>
                <a:highlight>
                  <a:srgbClr val="FFFFFF"/>
                </a:highlight>
                <a:latin typeface="Calibri"/>
                <a:ea typeface="Calibri"/>
                <a:cs typeface="Calibri"/>
                <a:sym typeface="Calibri"/>
              </a:rPr>
              <a:t>Passcode required:</a:t>
            </a:r>
            <a:r>
              <a:rPr b="0" i="0" lang="en" sz="1200" u="none" cap="none" strike="noStrike">
                <a:solidFill>
                  <a:srgbClr val="A5A5A5"/>
                </a:solidFill>
                <a:highlight>
                  <a:srgbClr val="FFFFFF"/>
                </a:highlight>
                <a:latin typeface="Calibri"/>
                <a:ea typeface="Calibri"/>
                <a:cs typeface="Calibri"/>
                <a:sym typeface="Calibri"/>
              </a:rPr>
              <a:t> users need to key in their </a:t>
            </a:r>
            <a:r>
              <a:rPr b="0" i="0" lang="en" sz="1200" u="sng" cap="none" strike="noStrike">
                <a:solidFill>
                  <a:srgbClr val="A5A5A5"/>
                </a:solidFill>
                <a:highlight>
                  <a:srgbClr val="FFFFFF"/>
                </a:highlight>
                <a:latin typeface="Calibri"/>
                <a:ea typeface="Calibri"/>
                <a:cs typeface="Calibri"/>
                <a:sym typeface="Calibri"/>
              </a:rPr>
              <a:t>passcode</a:t>
            </a:r>
            <a:r>
              <a:rPr b="0" i="0" lang="en" sz="1200" u="none" cap="none" strike="noStrike">
                <a:solidFill>
                  <a:srgbClr val="A5A5A5"/>
                </a:solidFill>
                <a:highlight>
                  <a:srgbClr val="FFFFFF"/>
                </a:highlight>
                <a:latin typeface="Calibri"/>
                <a:ea typeface="Calibri"/>
                <a:cs typeface="Calibri"/>
                <a:sym typeface="Calibri"/>
              </a:rPr>
              <a:t> in order to call to these countries.</a:t>
            </a:r>
            <a:endParaRPr b="0" i="0" sz="1200" u="none" cap="none" strike="noStrike">
              <a:solidFill>
                <a:srgbClr val="A5A5A5"/>
              </a:solidFill>
              <a:highlight>
                <a:srgbClr val="FFFFFF"/>
              </a:highlight>
              <a:latin typeface="Calibri"/>
              <a:ea typeface="Calibri"/>
              <a:cs typeface="Calibri"/>
              <a:sym typeface="Calibri"/>
            </a:endParaRPr>
          </a:p>
          <a:p>
            <a:pPr indent="-241300" lvl="0" marL="342900" marR="0" rtl="0" algn="just">
              <a:lnSpc>
                <a:spcPct val="115000"/>
              </a:lnSpc>
              <a:spcBef>
                <a:spcPts val="800"/>
              </a:spcBef>
              <a:spcAft>
                <a:spcPts val="0"/>
              </a:spcAft>
              <a:buClr>
                <a:schemeClr val="dk1"/>
              </a:buClr>
              <a:buSzPts val="1200"/>
              <a:buFont typeface="Calibri"/>
              <a:buChar char="●"/>
            </a:pPr>
            <a:r>
              <a:rPr b="1" i="0" lang="en" sz="1200" u="sng" cap="none" strike="noStrike">
                <a:solidFill>
                  <a:schemeClr val="hlink"/>
                </a:solidFill>
                <a:highlight>
                  <a:srgbClr val="FFFFFF"/>
                </a:highlight>
                <a:latin typeface="Calibri"/>
                <a:ea typeface="Calibri"/>
                <a:cs typeface="Calibri"/>
                <a:sym typeface="Calibri"/>
                <a:hlinkClick r:id="rId3"/>
              </a:rPr>
              <a:t>Organization Connect</a:t>
            </a:r>
            <a:r>
              <a:rPr b="1" i="0" lang="en" sz="1200" u="none" cap="none" strike="noStrike">
                <a:solidFill>
                  <a:schemeClr val="dk1"/>
                </a:solidFill>
                <a:highlight>
                  <a:srgbClr val="FFFFFF"/>
                </a:highlight>
                <a:latin typeface="Calibri"/>
                <a:ea typeface="Calibri"/>
                <a:cs typeface="Calibri"/>
                <a:sym typeface="Calibri"/>
              </a:rPr>
              <a:t>: </a:t>
            </a:r>
            <a:r>
              <a:rPr b="0" i="0" lang="en" sz="1200" u="none" cap="none" strike="noStrike">
                <a:solidFill>
                  <a:schemeClr val="dk1"/>
                </a:solidFill>
                <a:highlight>
                  <a:srgbClr val="FFFFFF"/>
                </a:highlight>
                <a:latin typeface="Calibri"/>
                <a:ea typeface="Calibri"/>
                <a:cs typeface="Calibri"/>
                <a:sym typeface="Calibri"/>
              </a:rPr>
              <a:t>After the 2 organizations are connected, they need to define a </a:t>
            </a:r>
            <a:r>
              <a:rPr b="1" i="0" lang="en" sz="1200" u="none" cap="none" strike="noStrike">
                <a:solidFill>
                  <a:schemeClr val="dk1"/>
                </a:solidFill>
                <a:highlight>
                  <a:srgbClr val="FFFFFF"/>
                </a:highlight>
                <a:latin typeface="Calibri"/>
                <a:ea typeface="Calibri"/>
                <a:cs typeface="Calibri"/>
                <a:sym typeface="Calibri"/>
              </a:rPr>
              <a:t>Prefix</a:t>
            </a:r>
            <a:r>
              <a:rPr b="0" i="0" lang="en" sz="1200" u="none" cap="none" strike="noStrike">
                <a:solidFill>
                  <a:schemeClr val="dk1"/>
                </a:solidFill>
                <a:highlight>
                  <a:srgbClr val="FFFFFF"/>
                </a:highlight>
                <a:latin typeface="Calibri"/>
                <a:ea typeface="Calibri"/>
                <a:cs typeface="Calibri"/>
                <a:sym typeface="Calibri"/>
              </a:rPr>
              <a:t> to call the other side.</a:t>
            </a:r>
            <a:endParaRPr b="0" i="0" sz="1200" u="none" cap="none" strike="noStrike">
              <a:solidFill>
                <a:schemeClr val="dk1"/>
              </a:solidFill>
              <a:highlight>
                <a:srgbClr val="FFFFFF"/>
              </a:highlight>
              <a:latin typeface="Calibri"/>
              <a:ea typeface="Calibri"/>
              <a:cs typeface="Calibri"/>
              <a:sym typeface="Calibri"/>
            </a:endParaRPr>
          </a:p>
          <a:p>
            <a:pPr indent="-241300" lvl="1" marL="685800" marR="0" rtl="0" algn="l">
              <a:lnSpc>
                <a:spcPct val="115000"/>
              </a:lnSpc>
              <a:spcBef>
                <a:spcPts val="0"/>
              </a:spcBef>
              <a:spcAft>
                <a:spcPts val="0"/>
              </a:spcAft>
              <a:buClr>
                <a:schemeClr val="dk1"/>
              </a:buClr>
              <a:buSzPts val="1200"/>
              <a:buFont typeface="Calibri"/>
              <a:buChar char="○"/>
            </a:pPr>
            <a:r>
              <a:rPr b="0" i="0" lang="en" sz="1200" u="none" cap="none" strike="noStrike">
                <a:solidFill>
                  <a:schemeClr val="dk1"/>
                </a:solidFill>
                <a:highlight>
                  <a:srgbClr val="FFFFFF"/>
                </a:highlight>
                <a:latin typeface="Calibri"/>
                <a:ea typeface="Calibri"/>
                <a:cs typeface="Calibri"/>
                <a:sym typeface="Calibri"/>
              </a:rPr>
              <a:t>The code is per direction per connection</a:t>
            </a:r>
            <a:endParaRPr b="0" i="0" sz="1200" u="none" cap="none" strike="noStrike">
              <a:solidFill>
                <a:schemeClr val="dk1"/>
              </a:solidFill>
              <a:highlight>
                <a:srgbClr val="FFFFFF"/>
              </a:highlight>
              <a:latin typeface="Calibri"/>
              <a:ea typeface="Calibri"/>
              <a:cs typeface="Calibri"/>
              <a:sym typeface="Calibri"/>
            </a:endParaRPr>
          </a:p>
          <a:p>
            <a:pPr indent="-241300" lvl="1" marL="685800" marR="0" rtl="0" algn="l">
              <a:lnSpc>
                <a:spcPct val="115000"/>
              </a:lnSpc>
              <a:spcBef>
                <a:spcPts val="0"/>
              </a:spcBef>
              <a:spcAft>
                <a:spcPts val="0"/>
              </a:spcAft>
              <a:buClr>
                <a:schemeClr val="dk1"/>
              </a:buClr>
              <a:buSzPts val="1200"/>
              <a:buFont typeface="Calibri"/>
              <a:buChar char="○"/>
            </a:pPr>
            <a:r>
              <a:rPr b="0" i="0" lang="en" sz="1200" u="none" cap="none" strike="noStrike">
                <a:solidFill>
                  <a:schemeClr val="dk1"/>
                </a:solidFill>
                <a:highlight>
                  <a:srgbClr val="FFFFFF"/>
                </a:highlight>
                <a:latin typeface="Calibri"/>
                <a:ea typeface="Calibri"/>
                <a:cs typeface="Calibri"/>
                <a:sym typeface="Calibri"/>
              </a:rPr>
              <a:t>Limit 3 digits</a:t>
            </a:r>
            <a:endParaRPr b="0" i="0" sz="1200" u="none" cap="none" strike="noStrike">
              <a:solidFill>
                <a:schemeClr val="dk1"/>
              </a:solidFill>
              <a:highlight>
                <a:srgbClr val="FFFFFF"/>
              </a:highlight>
              <a:latin typeface="Calibri"/>
              <a:ea typeface="Calibri"/>
              <a:cs typeface="Calibri"/>
              <a:sym typeface="Calibri"/>
            </a:endParaRPr>
          </a:p>
          <a:p>
            <a:pPr indent="-241300" lvl="0" marL="342900" marR="0" rtl="0" algn="l">
              <a:lnSpc>
                <a:spcPct val="115000"/>
              </a:lnSpc>
              <a:spcBef>
                <a:spcPts val="0"/>
              </a:spcBef>
              <a:spcAft>
                <a:spcPts val="0"/>
              </a:spcAft>
              <a:buClr>
                <a:schemeClr val="dk1"/>
              </a:buClr>
              <a:buSzPts val="1200"/>
              <a:buFont typeface="Calibri"/>
              <a:buChar char="●"/>
            </a:pPr>
            <a:r>
              <a:rPr b="0" i="1" lang="en" sz="1200" u="none" cap="none" strike="noStrike">
                <a:solidFill>
                  <a:schemeClr val="dk1"/>
                </a:solidFill>
                <a:highlight>
                  <a:srgbClr val="FFFFFF"/>
                </a:highlight>
                <a:latin typeface="Calibri"/>
                <a:ea typeface="Calibri"/>
                <a:cs typeface="Calibri"/>
                <a:sym typeface="Calibri"/>
              </a:rPr>
              <a:t>*Note: Make sure the </a:t>
            </a:r>
            <a:r>
              <a:rPr b="1" i="1" lang="en" sz="1200" u="none" cap="none" strike="noStrike">
                <a:solidFill>
                  <a:schemeClr val="dk1"/>
                </a:solidFill>
                <a:highlight>
                  <a:srgbClr val="FFFFFF"/>
                </a:highlight>
                <a:latin typeface="Calibri"/>
                <a:ea typeface="Calibri"/>
                <a:cs typeface="Calibri"/>
                <a:sym typeface="Calibri"/>
              </a:rPr>
              <a:t>Matching Rules </a:t>
            </a:r>
            <a:r>
              <a:rPr b="0" i="1" lang="en" sz="1200" u="none" cap="none" strike="noStrike">
                <a:solidFill>
                  <a:schemeClr val="dk1"/>
                </a:solidFill>
                <a:highlight>
                  <a:srgbClr val="FFFFFF"/>
                </a:highlight>
                <a:latin typeface="Calibri"/>
                <a:ea typeface="Calibri"/>
                <a:cs typeface="Calibri"/>
                <a:sym typeface="Calibri"/>
              </a:rPr>
              <a:t>do not conflict with the </a:t>
            </a:r>
            <a:r>
              <a:rPr b="1" i="1" lang="en" sz="1200" u="sng" cap="none" strike="noStrike">
                <a:solidFill>
                  <a:schemeClr val="hlink"/>
                </a:solidFill>
                <a:highlight>
                  <a:srgbClr val="FFFFFF"/>
                </a:highlight>
                <a:latin typeface="Calibri"/>
                <a:ea typeface="Calibri"/>
                <a:cs typeface="Calibri"/>
                <a:sym typeface="Calibri"/>
                <a:hlinkClick action="ppaction://hlinksldjump" r:id="rId4"/>
              </a:rPr>
              <a:t>Dial Plan</a:t>
            </a:r>
            <a:r>
              <a:rPr b="0" i="1" lang="en" sz="1200" u="none" cap="none" strike="noStrike">
                <a:solidFill>
                  <a:schemeClr val="dk1"/>
                </a:solidFill>
                <a:highlight>
                  <a:srgbClr val="FFFFFF"/>
                </a:highlight>
                <a:latin typeface="Calibri"/>
                <a:ea typeface="Calibri"/>
                <a:cs typeface="Calibri"/>
                <a:sym typeface="Calibri"/>
              </a:rPr>
              <a:t> </a:t>
            </a:r>
            <a:endParaRPr b="0" i="1" sz="1200" u="none" cap="none" strike="noStrike">
              <a:solidFill>
                <a:schemeClr val="dk1"/>
              </a:solidFill>
              <a:highlight>
                <a:srgbClr val="FFFFFF"/>
              </a:highlight>
              <a:latin typeface="Calibri"/>
              <a:ea typeface="Calibri"/>
              <a:cs typeface="Calibri"/>
              <a:sym typeface="Calibri"/>
            </a:endParaRPr>
          </a:p>
          <a:p>
            <a:pPr indent="-241300" lvl="1" marL="685800" marR="0" rtl="0" algn="l">
              <a:lnSpc>
                <a:spcPct val="115000"/>
              </a:lnSpc>
              <a:spcBef>
                <a:spcPts val="0"/>
              </a:spcBef>
              <a:spcAft>
                <a:spcPts val="0"/>
              </a:spcAft>
              <a:buClr>
                <a:schemeClr val="dk1"/>
              </a:buClr>
              <a:buSzPts val="1200"/>
              <a:buFont typeface="Calibri"/>
              <a:buChar char="○"/>
            </a:pPr>
            <a:r>
              <a:rPr b="0" i="1" lang="en" sz="1200" u="none" cap="none" strike="noStrike">
                <a:solidFill>
                  <a:schemeClr val="dk1"/>
                </a:solidFill>
                <a:highlight>
                  <a:srgbClr val="FFFFFF"/>
                </a:highlight>
                <a:latin typeface="Calibri"/>
                <a:ea typeface="Calibri"/>
                <a:cs typeface="Calibri"/>
                <a:sym typeface="Calibri"/>
              </a:rPr>
              <a:t>Inter-organization Call: </a:t>
            </a:r>
            <a:br>
              <a:rPr b="0" i="1" lang="en" sz="1200" u="none" cap="none" strike="noStrike">
                <a:solidFill>
                  <a:schemeClr val="dk1"/>
                </a:solidFill>
                <a:highlight>
                  <a:srgbClr val="FFFFFF"/>
                </a:highlight>
                <a:latin typeface="Calibri"/>
                <a:ea typeface="Calibri"/>
                <a:cs typeface="Calibri"/>
                <a:sym typeface="Calibri"/>
              </a:rPr>
            </a:br>
            <a:r>
              <a:rPr b="1" i="1" lang="en" sz="1200" u="none" cap="none" strike="noStrike">
                <a:solidFill>
                  <a:schemeClr val="dk1"/>
                </a:solidFill>
                <a:highlight>
                  <a:srgbClr val="FFFFFF"/>
                </a:highlight>
                <a:latin typeface="Calibri"/>
                <a:ea typeface="Calibri"/>
                <a:cs typeface="Calibri"/>
                <a:sym typeface="Calibri"/>
              </a:rPr>
              <a:t>Prefix + Ext Number</a:t>
            </a:r>
            <a:endParaRPr b="1" i="1" sz="1200" u="none" cap="none" strike="noStrike">
              <a:solidFill>
                <a:schemeClr val="dk1"/>
              </a:solidFill>
              <a:highlight>
                <a:srgbClr val="FFFFFF"/>
              </a:highlight>
              <a:latin typeface="Calibri"/>
              <a:ea typeface="Calibri"/>
              <a:cs typeface="Calibri"/>
              <a:sym typeface="Calibri"/>
            </a:endParaRPr>
          </a:p>
        </p:txBody>
      </p:sp>
      <p:pic>
        <p:nvPicPr>
          <p:cNvPr id="893" name="Google Shape;893;p17"/>
          <p:cNvPicPr preferRelativeResize="0"/>
          <p:nvPr/>
        </p:nvPicPr>
        <p:blipFill rotWithShape="1">
          <a:blip r:embed="rId5">
            <a:alphaModFix/>
          </a:blip>
          <a:srcRect b="0" l="0" r="0" t="0"/>
          <a:stretch/>
        </p:blipFill>
        <p:spPr>
          <a:xfrm>
            <a:off x="3096591" y="772650"/>
            <a:ext cx="3303132" cy="1978438"/>
          </a:xfrm>
          <a:prstGeom prst="rect">
            <a:avLst/>
          </a:prstGeom>
          <a:noFill/>
          <a:ln cap="flat" cmpd="sng" w="9525">
            <a:solidFill>
              <a:srgbClr val="888888"/>
            </a:solidFill>
            <a:prstDash val="solid"/>
            <a:round/>
            <a:headEnd len="sm" w="sm" type="none"/>
            <a:tailEnd len="sm" w="sm" type="none"/>
          </a:ln>
        </p:spPr>
      </p:pic>
      <p:pic>
        <p:nvPicPr>
          <p:cNvPr id="894" name="Google Shape;894;p17"/>
          <p:cNvPicPr preferRelativeResize="0"/>
          <p:nvPr/>
        </p:nvPicPr>
        <p:blipFill rotWithShape="1">
          <a:blip r:embed="rId6">
            <a:alphaModFix/>
          </a:blip>
          <a:srcRect b="0" l="0" r="0" t="0"/>
          <a:stretch/>
        </p:blipFill>
        <p:spPr>
          <a:xfrm>
            <a:off x="6514013" y="772650"/>
            <a:ext cx="2471728" cy="1978443"/>
          </a:xfrm>
          <a:prstGeom prst="rect">
            <a:avLst/>
          </a:prstGeom>
          <a:noFill/>
          <a:ln>
            <a:noFill/>
          </a:ln>
        </p:spPr>
      </p:pic>
      <p:grpSp>
        <p:nvGrpSpPr>
          <p:cNvPr id="895" name="Google Shape;895;p17"/>
          <p:cNvGrpSpPr/>
          <p:nvPr/>
        </p:nvGrpSpPr>
        <p:grpSpPr>
          <a:xfrm>
            <a:off x="4851619" y="2981175"/>
            <a:ext cx="3210469" cy="1937850"/>
            <a:chOff x="4190550" y="3960950"/>
            <a:chExt cx="4280625" cy="2583800"/>
          </a:xfrm>
        </p:grpSpPr>
        <p:pic>
          <p:nvPicPr>
            <p:cNvPr id="896" name="Google Shape;896;p17"/>
            <p:cNvPicPr preferRelativeResize="0"/>
            <p:nvPr/>
          </p:nvPicPr>
          <p:blipFill rotWithShape="1">
            <a:blip r:embed="rId7">
              <a:alphaModFix/>
            </a:blip>
            <a:srcRect b="0" l="0" r="0" t="0"/>
            <a:stretch/>
          </p:blipFill>
          <p:spPr>
            <a:xfrm>
              <a:off x="4190550" y="3960950"/>
              <a:ext cx="4280625" cy="2583800"/>
            </a:xfrm>
            <a:prstGeom prst="rect">
              <a:avLst/>
            </a:prstGeom>
            <a:noFill/>
            <a:ln cap="flat" cmpd="sng" w="9525">
              <a:solidFill>
                <a:srgbClr val="888888"/>
              </a:solidFill>
              <a:prstDash val="solid"/>
              <a:round/>
              <a:headEnd len="sm" w="sm" type="none"/>
              <a:tailEnd len="sm" w="sm" type="none"/>
            </a:ln>
          </p:spPr>
        </p:pic>
        <p:pic>
          <p:nvPicPr>
            <p:cNvPr id="897" name="Google Shape;897;p17"/>
            <p:cNvPicPr preferRelativeResize="0"/>
            <p:nvPr/>
          </p:nvPicPr>
          <p:blipFill rotWithShape="1">
            <a:blip r:embed="rId8">
              <a:alphaModFix/>
            </a:blip>
            <a:srcRect b="0" l="0" r="0" t="0"/>
            <a:stretch/>
          </p:blipFill>
          <p:spPr>
            <a:xfrm>
              <a:off x="4312408" y="4384075"/>
              <a:ext cx="4036925" cy="356725"/>
            </a:xfrm>
            <a:prstGeom prst="rect">
              <a:avLst/>
            </a:prstGeom>
            <a:noFill/>
            <a:ln>
              <a:noFill/>
            </a:ln>
          </p:spPr>
        </p:pic>
        <p:sp>
          <p:nvSpPr>
            <p:cNvPr id="898" name="Google Shape;898;p17"/>
            <p:cNvSpPr/>
            <p:nvPr/>
          </p:nvSpPr>
          <p:spPr>
            <a:xfrm>
              <a:off x="6379175" y="4340300"/>
              <a:ext cx="1081200" cy="2781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99" name="Google Shape;899;p17"/>
          <p:cNvSpPr/>
          <p:nvPr/>
        </p:nvSpPr>
        <p:spPr>
          <a:xfrm>
            <a:off x="4680113" y="1158450"/>
            <a:ext cx="753000" cy="1623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17"/>
          <p:cNvSpPr/>
          <p:nvPr/>
        </p:nvSpPr>
        <p:spPr>
          <a:xfrm>
            <a:off x="6023925" y="1482806"/>
            <a:ext cx="329400" cy="2085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01" name="Google Shape;901;p17"/>
          <p:cNvCxnSpPr>
            <a:stCxn id="893" idx="3"/>
            <a:endCxn id="894" idx="1"/>
          </p:cNvCxnSpPr>
          <p:nvPr/>
        </p:nvCxnSpPr>
        <p:spPr>
          <a:xfrm>
            <a:off x="6399723" y="1761869"/>
            <a:ext cx="114300" cy="0"/>
          </a:xfrm>
          <a:prstGeom prst="straightConnector1">
            <a:avLst/>
          </a:prstGeom>
          <a:noFill/>
          <a:ln cap="flat" cmpd="sng" w="9525">
            <a:solidFill>
              <a:srgbClr val="FF0000"/>
            </a:solidFill>
            <a:prstDash val="solid"/>
            <a:round/>
            <a:headEnd len="sm" w="sm" type="none"/>
            <a:tailEnd len="med" w="med" type="triangle"/>
          </a:ln>
        </p:spPr>
      </p:cxnSp>
      <p:cxnSp>
        <p:nvCxnSpPr>
          <p:cNvPr id="902" name="Google Shape;902;p17"/>
          <p:cNvCxnSpPr>
            <a:stCxn id="894" idx="2"/>
            <a:endCxn id="896" idx="0"/>
          </p:cNvCxnSpPr>
          <p:nvPr/>
        </p:nvCxnSpPr>
        <p:spPr>
          <a:xfrm rot="5400000">
            <a:off x="6988327" y="2219643"/>
            <a:ext cx="230100" cy="1293000"/>
          </a:xfrm>
          <a:prstGeom prst="bentConnector3">
            <a:avLst>
              <a:gd fmla="val 49980" name="adj1"/>
            </a:avLst>
          </a:prstGeom>
          <a:noFill/>
          <a:ln cap="flat" cmpd="sng" w="9525">
            <a:solidFill>
              <a:srgbClr val="FF0000"/>
            </a:solidFill>
            <a:prstDash val="solid"/>
            <a:round/>
            <a:headEnd len="sm" w="sm" type="none"/>
            <a:tailEnd len="med" w="med" type="triangle"/>
          </a:ln>
        </p:spPr>
      </p:cxnSp>
      <p:sp>
        <p:nvSpPr>
          <p:cNvPr id="903" name="Google Shape;903;p17"/>
          <p:cNvSpPr txBox="1"/>
          <p:nvPr>
            <p:ph type="title"/>
          </p:nvPr>
        </p:nvSpPr>
        <p:spPr>
          <a:xfrm>
            <a:off x="272743" y="211250"/>
            <a:ext cx="3723600" cy="4380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100"/>
              <a:buNone/>
            </a:pPr>
            <a:r>
              <a:rPr b="1" lang="en"/>
              <a:t>Outbound Call Rule</a:t>
            </a:r>
            <a:endParaRPr b="1"/>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p18"/>
          <p:cNvSpPr txBox="1"/>
          <p:nvPr>
            <p:ph type="title"/>
          </p:nvPr>
        </p:nvSpPr>
        <p:spPr>
          <a:xfrm>
            <a:off x="272743" y="211250"/>
            <a:ext cx="3723600" cy="4380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a:t>Outbound Call Rule</a:t>
            </a:r>
            <a:endParaRPr b="1"/>
          </a:p>
        </p:txBody>
      </p:sp>
      <p:sp>
        <p:nvSpPr>
          <p:cNvPr id="909" name="Google Shape;909;p18"/>
          <p:cNvSpPr txBox="1"/>
          <p:nvPr/>
        </p:nvSpPr>
        <p:spPr>
          <a:xfrm>
            <a:off x="272750" y="3249125"/>
            <a:ext cx="4087800" cy="523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Calibri"/>
                <a:ea typeface="Calibri"/>
                <a:cs typeface="Calibri"/>
                <a:sym typeface="Calibri"/>
              </a:rPr>
              <a:t>Choose a created Outbound Call Rule. Click </a:t>
            </a:r>
            <a:r>
              <a:rPr b="1" i="0" lang="en" sz="1100" u="sng" cap="none" strike="noStrike">
                <a:solidFill>
                  <a:schemeClr val="accent1"/>
                </a:solidFill>
                <a:latin typeface="Calibri"/>
                <a:ea typeface="Calibri"/>
                <a:cs typeface="Calibri"/>
                <a:sym typeface="Calibri"/>
                <a:hlinkClick action="ppaction://hlinksldjump" r:id="rId3">
                  <a:extLst>
                    <a:ext uri="{A12FA001-AC4F-418D-AE19-62706E023703}">
                      <ahyp:hlinkClr val="tx"/>
                    </a:ext>
                  </a:extLst>
                </a:hlinkClick>
              </a:rPr>
              <a:t>here</a:t>
            </a:r>
            <a:r>
              <a:rPr b="0" i="0" lang="en" sz="1100" u="none" cap="none" strike="noStrike">
                <a:solidFill>
                  <a:schemeClr val="dk1"/>
                </a:solidFill>
                <a:latin typeface="Calibri"/>
                <a:ea typeface="Calibri"/>
                <a:cs typeface="Calibri"/>
                <a:sym typeface="Calibri"/>
              </a:rPr>
              <a:t> to know how to create an Outbound Call Rule</a:t>
            </a:r>
            <a:endParaRPr b="0" i="0" sz="1100" u="none" cap="none" strike="noStrike">
              <a:solidFill>
                <a:srgbClr val="000000"/>
              </a:solidFill>
              <a:latin typeface="Calibri"/>
              <a:ea typeface="Calibri"/>
              <a:cs typeface="Calibri"/>
              <a:sym typeface="Calibri"/>
            </a:endParaRPr>
          </a:p>
        </p:txBody>
      </p:sp>
      <p:grpSp>
        <p:nvGrpSpPr>
          <p:cNvPr id="910" name="Google Shape;910;p18"/>
          <p:cNvGrpSpPr/>
          <p:nvPr/>
        </p:nvGrpSpPr>
        <p:grpSpPr>
          <a:xfrm>
            <a:off x="5318147" y="770827"/>
            <a:ext cx="2903971" cy="3991463"/>
            <a:chOff x="5289837" y="858427"/>
            <a:chExt cx="1807976" cy="2485035"/>
          </a:xfrm>
        </p:grpSpPr>
        <p:pic>
          <p:nvPicPr>
            <p:cNvPr id="911" name="Google Shape;911;p18"/>
            <p:cNvPicPr preferRelativeResize="0"/>
            <p:nvPr/>
          </p:nvPicPr>
          <p:blipFill rotWithShape="1">
            <a:blip r:embed="rId4">
              <a:alphaModFix/>
            </a:blip>
            <a:srcRect b="0" l="6189" r="7245" t="4680"/>
            <a:stretch/>
          </p:blipFill>
          <p:spPr>
            <a:xfrm>
              <a:off x="5289837" y="858427"/>
              <a:ext cx="1807976" cy="2485035"/>
            </a:xfrm>
            <a:prstGeom prst="rect">
              <a:avLst/>
            </a:prstGeom>
            <a:noFill/>
            <a:ln cap="flat" cmpd="sng" w="9525">
              <a:solidFill>
                <a:srgbClr val="999999"/>
              </a:solidFill>
              <a:prstDash val="solid"/>
              <a:round/>
              <a:headEnd len="sm" w="sm" type="none"/>
              <a:tailEnd len="sm" w="sm" type="none"/>
            </a:ln>
          </p:spPr>
        </p:pic>
        <p:sp>
          <p:nvSpPr>
            <p:cNvPr id="912" name="Google Shape;912;p18"/>
            <p:cNvSpPr/>
            <p:nvPr/>
          </p:nvSpPr>
          <p:spPr>
            <a:xfrm>
              <a:off x="5445999" y="2446490"/>
              <a:ext cx="1567500" cy="235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913" name="Google Shape;913;p18"/>
          <p:cNvCxnSpPr>
            <a:stCxn id="912" idx="1"/>
            <a:endCxn id="909" idx="3"/>
          </p:cNvCxnSpPr>
          <p:nvPr/>
        </p:nvCxnSpPr>
        <p:spPr>
          <a:xfrm rot="10800000">
            <a:off x="4360574" y="3510704"/>
            <a:ext cx="1208400" cy="0"/>
          </a:xfrm>
          <a:prstGeom prst="straightConnector1">
            <a:avLst/>
          </a:prstGeom>
          <a:noFill/>
          <a:ln cap="flat" cmpd="sng" w="9525">
            <a:solidFill>
              <a:srgbClr val="FF0000"/>
            </a:solidFill>
            <a:prstDash val="solid"/>
            <a:round/>
            <a:headEnd len="sm" w="sm"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grpSp>
        <p:nvGrpSpPr>
          <p:cNvPr id="686" name="Google Shape;686;p2"/>
          <p:cNvGrpSpPr/>
          <p:nvPr/>
        </p:nvGrpSpPr>
        <p:grpSpPr>
          <a:xfrm>
            <a:off x="-2725" y="0"/>
            <a:ext cx="9149456" cy="5143500"/>
            <a:chOff x="0" y="0"/>
            <a:chExt cx="12199275" cy="6857999"/>
          </a:xfrm>
        </p:grpSpPr>
        <p:sp>
          <p:nvSpPr>
            <p:cNvPr id="687" name="Google Shape;687;p2"/>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88" name="Google Shape;688;p2"/>
            <p:cNvPicPr preferRelativeResize="0"/>
            <p:nvPr/>
          </p:nvPicPr>
          <p:blipFill rotWithShape="1">
            <a:blip r:embed="rId3">
              <a:alphaModFix/>
            </a:blip>
            <a:srcRect b="0" l="0" r="0" t="0"/>
            <a:stretch/>
          </p:blipFill>
          <p:spPr>
            <a:xfrm>
              <a:off x="0" y="0"/>
              <a:ext cx="5951301" cy="6857999"/>
            </a:xfrm>
            <a:prstGeom prst="rect">
              <a:avLst/>
            </a:prstGeom>
            <a:noFill/>
            <a:ln>
              <a:noFill/>
            </a:ln>
          </p:spPr>
        </p:pic>
        <p:sp>
          <p:nvSpPr>
            <p:cNvPr id="689" name="Google Shape;689;p2"/>
            <p:cNvSpPr txBox="1"/>
            <p:nvPr/>
          </p:nvSpPr>
          <p:spPr>
            <a:xfrm>
              <a:off x="38000" y="1114425"/>
              <a:ext cx="5889600" cy="2031900"/>
            </a:xfrm>
            <a:prstGeom prst="rect">
              <a:avLst/>
            </a:prstGeom>
            <a:noFill/>
            <a:ln>
              <a:noFill/>
            </a:ln>
            <a:effectLst>
              <a:outerShdw blurRad="57150" rotWithShape="0" algn="bl" dir="5400000" dist="19050">
                <a:srgbClr val="000000">
                  <a:alpha val="49803"/>
                </a:srgbClr>
              </a:outerShdw>
            </a:effectLst>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500"/>
                <a:buFont typeface="Arial"/>
                <a:buNone/>
              </a:pPr>
              <a:r>
                <a:rPr b="1" i="0" lang="en" sz="4500" u="none" cap="none" strike="noStrike">
                  <a:solidFill>
                    <a:schemeClr val="lt1"/>
                  </a:solidFill>
                  <a:latin typeface="Arial"/>
                  <a:ea typeface="Arial"/>
                  <a:cs typeface="Arial"/>
                  <a:sym typeface="Arial"/>
                </a:rPr>
                <a:t>Table of Contents</a:t>
              </a:r>
              <a:endParaRPr b="1" i="0" sz="4500" u="none" cap="none" strike="noStrike">
                <a:solidFill>
                  <a:schemeClr val="lt1"/>
                </a:solidFill>
                <a:latin typeface="Arial"/>
                <a:ea typeface="Arial"/>
                <a:cs typeface="Arial"/>
                <a:sym typeface="Arial"/>
              </a:endParaRPr>
            </a:p>
          </p:txBody>
        </p:sp>
      </p:grpSp>
      <p:sp>
        <p:nvSpPr>
          <p:cNvPr id="690" name="Google Shape;690;p2"/>
          <p:cNvSpPr txBox="1"/>
          <p:nvPr/>
        </p:nvSpPr>
        <p:spPr>
          <a:xfrm>
            <a:off x="4924075" y="1986900"/>
            <a:ext cx="3769200" cy="11697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chemeClr val="lt1"/>
              </a:buClr>
              <a:buSzPts val="1600"/>
              <a:buFont typeface="Arial"/>
              <a:buChar char="●"/>
            </a:pPr>
            <a:r>
              <a:rPr b="0" i="0" lang="en" sz="1600" u="none" cap="none" strike="noStrike">
                <a:solidFill>
                  <a:schemeClr val="lt1"/>
                </a:solidFill>
                <a:latin typeface="Arial"/>
                <a:ea typeface="Arial"/>
                <a:cs typeface="Arial"/>
                <a:sym typeface="Arial"/>
              </a:rPr>
              <a:t>Prerequisites</a:t>
            </a:r>
            <a:endParaRPr b="0" i="0" sz="1600" u="none" cap="none" strike="noStrike">
              <a:solidFill>
                <a:schemeClr val="lt1"/>
              </a:solidFill>
              <a:latin typeface="Arial"/>
              <a:ea typeface="Arial"/>
              <a:cs typeface="Arial"/>
              <a:sym typeface="Arial"/>
            </a:endParaRPr>
          </a:p>
          <a:p>
            <a:pPr indent="-330200" lvl="0" marL="457200" marR="0" rtl="0" algn="l">
              <a:lnSpc>
                <a:spcPct val="150000"/>
              </a:lnSpc>
              <a:spcBef>
                <a:spcPts val="0"/>
              </a:spcBef>
              <a:spcAft>
                <a:spcPts val="0"/>
              </a:spcAft>
              <a:buClr>
                <a:schemeClr val="lt1"/>
              </a:buClr>
              <a:buSzPts val="1600"/>
              <a:buFont typeface="Arial"/>
              <a:buChar char="●"/>
            </a:pPr>
            <a:r>
              <a:rPr b="0" i="0" lang="en" sz="1600" u="none" cap="none" strike="noStrike">
                <a:solidFill>
                  <a:schemeClr val="lt1"/>
                </a:solidFill>
                <a:latin typeface="Arial"/>
                <a:ea typeface="Arial"/>
                <a:cs typeface="Arial"/>
                <a:sym typeface="Arial"/>
              </a:rPr>
              <a:t>Configuration</a:t>
            </a:r>
            <a:endParaRPr b="0" i="0" sz="1600" u="none" cap="none" strike="noStrike">
              <a:solidFill>
                <a:schemeClr val="lt1"/>
              </a:solidFill>
              <a:latin typeface="Arial"/>
              <a:ea typeface="Arial"/>
              <a:cs typeface="Arial"/>
              <a:sym typeface="Arial"/>
            </a:endParaRPr>
          </a:p>
          <a:p>
            <a:pPr indent="-330200" lvl="0" marL="457200" marR="0" rtl="0" algn="l">
              <a:lnSpc>
                <a:spcPct val="150000"/>
              </a:lnSpc>
              <a:spcBef>
                <a:spcPts val="0"/>
              </a:spcBef>
              <a:spcAft>
                <a:spcPts val="0"/>
              </a:spcAft>
              <a:buClr>
                <a:schemeClr val="lt1"/>
              </a:buClr>
              <a:buSzPts val="1600"/>
              <a:buFont typeface="Arial"/>
              <a:buChar char="●"/>
            </a:pPr>
            <a:r>
              <a:rPr b="0" i="0" lang="en" sz="1600" u="none" cap="none" strike="noStrike">
                <a:solidFill>
                  <a:schemeClr val="lt1"/>
                </a:solidFill>
                <a:latin typeface="Arial"/>
                <a:ea typeface="Arial"/>
                <a:cs typeface="Arial"/>
                <a:sym typeface="Arial"/>
              </a:rPr>
              <a:t>Call History</a:t>
            </a:r>
            <a:endParaRPr b="0" i="0" sz="1600" u="none" cap="none" strike="noStrik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pic>
        <p:nvPicPr>
          <p:cNvPr id="918" name="Google Shape;918;p19"/>
          <p:cNvPicPr preferRelativeResize="0"/>
          <p:nvPr/>
        </p:nvPicPr>
        <p:blipFill>
          <a:blip r:embed="rId3">
            <a:alphaModFix/>
          </a:blip>
          <a:stretch>
            <a:fillRect/>
          </a:stretch>
        </p:blipFill>
        <p:spPr>
          <a:xfrm>
            <a:off x="4360525" y="1125700"/>
            <a:ext cx="4544000" cy="3103825"/>
          </a:xfrm>
          <a:prstGeom prst="rect">
            <a:avLst/>
          </a:prstGeom>
          <a:noFill/>
          <a:ln cap="flat" cmpd="sng" w="9525">
            <a:solidFill>
              <a:srgbClr val="000000"/>
            </a:solidFill>
            <a:prstDash val="solid"/>
            <a:round/>
            <a:headEnd len="sm" w="sm" type="none"/>
            <a:tailEnd len="sm" w="sm" type="none"/>
          </a:ln>
        </p:spPr>
      </p:pic>
      <p:sp>
        <p:nvSpPr>
          <p:cNvPr id="919" name="Google Shape;919;p19"/>
          <p:cNvSpPr txBox="1"/>
          <p:nvPr>
            <p:ph type="title"/>
          </p:nvPr>
        </p:nvSpPr>
        <p:spPr>
          <a:xfrm>
            <a:off x="272743" y="211250"/>
            <a:ext cx="3723600" cy="4380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a:t>Main Trunk Number</a:t>
            </a:r>
            <a:endParaRPr b="1"/>
          </a:p>
        </p:txBody>
      </p:sp>
      <p:sp>
        <p:nvSpPr>
          <p:cNvPr id="920" name="Google Shape;920;p19"/>
          <p:cNvSpPr txBox="1"/>
          <p:nvPr/>
        </p:nvSpPr>
        <p:spPr>
          <a:xfrm>
            <a:off x="375950" y="1324950"/>
            <a:ext cx="3517200" cy="24936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The Main Trunk Number is used to identify outgoing calls when the caller ID is set to private. </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It will be configured by your administrator and is used for billing reconciliation, as well as when the customer chooses a private caller ID. </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If SIP Trunk account is assigned multiple numbers, the system will detect the 1st assigned number to be the Main Trunk Number.</a:t>
            </a:r>
            <a:r>
              <a:rPr b="0" i="0" lang="en"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pic>
        <p:nvPicPr>
          <p:cNvPr id="925" name="Google Shape;925;p20"/>
          <p:cNvPicPr preferRelativeResize="0"/>
          <p:nvPr/>
        </p:nvPicPr>
        <p:blipFill rotWithShape="1">
          <a:blip r:embed="rId3">
            <a:alphaModFix/>
          </a:blip>
          <a:srcRect b="0" l="0" r="0" t="0"/>
          <a:stretch/>
        </p:blipFill>
        <p:spPr>
          <a:xfrm>
            <a:off x="3654374" y="1203125"/>
            <a:ext cx="5206725" cy="3261275"/>
          </a:xfrm>
          <a:prstGeom prst="rect">
            <a:avLst/>
          </a:prstGeom>
          <a:noFill/>
          <a:ln cap="flat" cmpd="sng" w="9525">
            <a:solidFill>
              <a:srgbClr val="999999"/>
            </a:solidFill>
            <a:prstDash val="solid"/>
            <a:round/>
            <a:headEnd len="sm" w="sm" type="none"/>
            <a:tailEnd len="sm" w="sm" type="none"/>
          </a:ln>
        </p:spPr>
      </p:pic>
      <p:sp>
        <p:nvSpPr>
          <p:cNvPr id="926" name="Google Shape;926;p20"/>
          <p:cNvSpPr txBox="1"/>
          <p:nvPr>
            <p:ph type="title"/>
          </p:nvPr>
        </p:nvSpPr>
        <p:spPr>
          <a:xfrm>
            <a:off x="227088" y="203650"/>
            <a:ext cx="8689800" cy="4380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a:t>Basic Configuration </a:t>
            </a:r>
            <a:endParaRPr b="1"/>
          </a:p>
        </p:txBody>
      </p:sp>
      <p:sp>
        <p:nvSpPr>
          <p:cNvPr id="927" name="Google Shape;927;p20"/>
          <p:cNvSpPr txBox="1"/>
          <p:nvPr/>
        </p:nvSpPr>
        <p:spPr>
          <a:xfrm>
            <a:off x="272900" y="1498850"/>
            <a:ext cx="2669700" cy="3624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Calibri"/>
                <a:ea typeface="Calibri"/>
                <a:cs typeface="Calibri"/>
                <a:sym typeface="Calibri"/>
              </a:rPr>
              <a:t>Supported Codecs</a:t>
            </a:r>
            <a:endParaRPr b="0" i="0" sz="1100" u="none" cap="none" strike="noStrike">
              <a:solidFill>
                <a:schemeClr val="dk1"/>
              </a:solidFill>
              <a:latin typeface="Calibri"/>
              <a:ea typeface="Calibri"/>
              <a:cs typeface="Calibri"/>
              <a:sym typeface="Calibri"/>
            </a:endParaRPr>
          </a:p>
        </p:txBody>
      </p:sp>
      <p:sp>
        <p:nvSpPr>
          <p:cNvPr id="928" name="Google Shape;928;p20"/>
          <p:cNvSpPr txBox="1"/>
          <p:nvPr/>
        </p:nvSpPr>
        <p:spPr>
          <a:xfrm>
            <a:off x="934500" y="2471300"/>
            <a:ext cx="2008200" cy="8790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Calibri"/>
                <a:ea typeface="Calibri"/>
                <a:cs typeface="Calibri"/>
                <a:sym typeface="Calibri"/>
              </a:rPr>
              <a:t>Transport protocol: TCP vs UDP</a:t>
            </a:r>
            <a:endParaRPr b="0" i="0" sz="1100" u="none" cap="none" strike="noStrike">
              <a:solidFill>
                <a:schemeClr val="dk1"/>
              </a:solidFill>
              <a:latin typeface="Calibri"/>
              <a:ea typeface="Calibri"/>
              <a:cs typeface="Calibri"/>
              <a:sym typeface="Calibri"/>
            </a:endParaRPr>
          </a:p>
          <a:p>
            <a:pPr indent="-298450" lvl="0" marL="457200" marR="0" rtl="0" algn="l">
              <a:lnSpc>
                <a:spcPct val="100000"/>
              </a:lnSpc>
              <a:spcBef>
                <a:spcPts val="0"/>
              </a:spcBef>
              <a:spcAft>
                <a:spcPts val="0"/>
              </a:spcAft>
              <a:buClr>
                <a:schemeClr val="dk1"/>
              </a:buClr>
              <a:buSzPts val="1100"/>
              <a:buFont typeface="Calibri"/>
              <a:buChar char="-"/>
            </a:pPr>
            <a:r>
              <a:rPr b="0" i="0" lang="en" sz="1100" u="none" cap="none" strike="noStrike">
                <a:solidFill>
                  <a:schemeClr val="dk1"/>
                </a:solidFill>
                <a:latin typeface="Calibri"/>
                <a:ea typeface="Calibri"/>
                <a:cs typeface="Calibri"/>
                <a:sym typeface="Calibri"/>
              </a:rPr>
              <a:t>TCP gives more control</a:t>
            </a:r>
            <a:endParaRPr b="0" i="0" sz="1100" u="none" cap="none" strike="noStrike">
              <a:solidFill>
                <a:schemeClr val="dk1"/>
              </a:solidFill>
              <a:latin typeface="Calibri"/>
              <a:ea typeface="Calibri"/>
              <a:cs typeface="Calibri"/>
              <a:sym typeface="Calibri"/>
            </a:endParaRPr>
          </a:p>
          <a:p>
            <a:pPr indent="-298450" lvl="0" marL="457200" marR="0" rtl="0" algn="l">
              <a:lnSpc>
                <a:spcPct val="100000"/>
              </a:lnSpc>
              <a:spcBef>
                <a:spcPts val="0"/>
              </a:spcBef>
              <a:spcAft>
                <a:spcPts val="0"/>
              </a:spcAft>
              <a:buClr>
                <a:schemeClr val="dk1"/>
              </a:buClr>
              <a:buSzPts val="1100"/>
              <a:buFont typeface="Calibri"/>
              <a:buChar char="-"/>
            </a:pPr>
            <a:r>
              <a:rPr b="0" i="0" lang="en" sz="1100" u="none" cap="none" strike="noStrike">
                <a:solidFill>
                  <a:schemeClr val="dk1"/>
                </a:solidFill>
                <a:latin typeface="Calibri"/>
                <a:ea typeface="Calibri"/>
                <a:cs typeface="Calibri"/>
                <a:sym typeface="Calibri"/>
              </a:rPr>
              <a:t>UDP lighter</a:t>
            </a:r>
            <a:endParaRPr b="0" i="0" sz="1100" u="none" cap="none" strike="noStrike">
              <a:solidFill>
                <a:schemeClr val="dk1"/>
              </a:solidFill>
              <a:latin typeface="Calibri"/>
              <a:ea typeface="Calibri"/>
              <a:cs typeface="Calibri"/>
              <a:sym typeface="Calibri"/>
            </a:endParaRPr>
          </a:p>
          <a:p>
            <a:pPr indent="-298450" lvl="0" marL="457200" marR="0" rtl="0" algn="l">
              <a:lnSpc>
                <a:spcPct val="100000"/>
              </a:lnSpc>
              <a:spcBef>
                <a:spcPts val="0"/>
              </a:spcBef>
              <a:spcAft>
                <a:spcPts val="0"/>
              </a:spcAft>
              <a:buClr>
                <a:schemeClr val="dk1"/>
              </a:buClr>
              <a:buSzPts val="1100"/>
              <a:buFont typeface="Calibri"/>
              <a:buChar char="-"/>
            </a:pPr>
            <a:r>
              <a:rPr b="0" i="0" lang="en" sz="1100" u="none" cap="none" strike="noStrike">
                <a:solidFill>
                  <a:schemeClr val="dk1"/>
                </a:solidFill>
                <a:latin typeface="Calibri"/>
                <a:ea typeface="Calibri"/>
                <a:cs typeface="Calibri"/>
                <a:sym typeface="Calibri"/>
              </a:rPr>
              <a:t>TLS (secure)</a:t>
            </a:r>
            <a:endParaRPr b="0" i="0" sz="1100" u="none" cap="none" strike="noStrike">
              <a:solidFill>
                <a:schemeClr val="dk1"/>
              </a:solidFill>
              <a:latin typeface="Calibri"/>
              <a:ea typeface="Calibri"/>
              <a:cs typeface="Calibri"/>
              <a:sym typeface="Calibri"/>
            </a:endParaRPr>
          </a:p>
        </p:txBody>
      </p:sp>
      <p:sp>
        <p:nvSpPr>
          <p:cNvPr id="929" name="Google Shape;929;p20"/>
          <p:cNvSpPr txBox="1"/>
          <p:nvPr/>
        </p:nvSpPr>
        <p:spPr>
          <a:xfrm>
            <a:off x="272900" y="1912338"/>
            <a:ext cx="2669700" cy="3168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Calibri"/>
                <a:ea typeface="Calibri"/>
                <a:cs typeface="Calibri"/>
                <a:sym typeface="Calibri"/>
              </a:rPr>
              <a:t>How to dial a number/make a call</a:t>
            </a:r>
            <a:endParaRPr b="0" i="0" sz="1100" u="none" cap="none" strike="noStrike">
              <a:solidFill>
                <a:schemeClr val="dk1"/>
              </a:solidFill>
              <a:latin typeface="Calibri"/>
              <a:ea typeface="Calibri"/>
              <a:cs typeface="Calibri"/>
              <a:sym typeface="Calibri"/>
            </a:endParaRPr>
          </a:p>
        </p:txBody>
      </p:sp>
      <p:sp>
        <p:nvSpPr>
          <p:cNvPr id="930" name="Google Shape;930;p20"/>
          <p:cNvSpPr txBox="1"/>
          <p:nvPr/>
        </p:nvSpPr>
        <p:spPr>
          <a:xfrm>
            <a:off x="227100" y="4104650"/>
            <a:ext cx="2669700" cy="3168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Calibri"/>
                <a:ea typeface="Calibri"/>
                <a:cs typeface="Calibri"/>
                <a:sym typeface="Calibri"/>
              </a:rPr>
              <a:t>DTMF mode supports only RFC2833. (IVR)</a:t>
            </a:r>
            <a:endParaRPr b="0" i="0" sz="1100" u="none" cap="none" strike="noStrike">
              <a:solidFill>
                <a:schemeClr val="dk1"/>
              </a:solidFill>
              <a:latin typeface="Calibri"/>
              <a:ea typeface="Calibri"/>
              <a:cs typeface="Calibri"/>
              <a:sym typeface="Calibri"/>
            </a:endParaRPr>
          </a:p>
        </p:txBody>
      </p:sp>
      <p:cxnSp>
        <p:nvCxnSpPr>
          <p:cNvPr id="931" name="Google Shape;931;p20"/>
          <p:cNvCxnSpPr>
            <a:stCxn id="932" idx="1"/>
            <a:endCxn id="930" idx="3"/>
          </p:cNvCxnSpPr>
          <p:nvPr/>
        </p:nvCxnSpPr>
        <p:spPr>
          <a:xfrm rot="10800000">
            <a:off x="2896675" y="4263050"/>
            <a:ext cx="4306200" cy="0"/>
          </a:xfrm>
          <a:prstGeom prst="straightConnector1">
            <a:avLst/>
          </a:prstGeom>
          <a:noFill/>
          <a:ln cap="flat" cmpd="sng" w="9525">
            <a:solidFill>
              <a:srgbClr val="FF0000"/>
            </a:solidFill>
            <a:prstDash val="solid"/>
            <a:round/>
            <a:headEnd len="sm" w="sm" type="none"/>
            <a:tailEnd len="med" w="med" type="triangle"/>
          </a:ln>
        </p:spPr>
      </p:cxnSp>
      <p:sp>
        <p:nvSpPr>
          <p:cNvPr id="933" name="Google Shape;933;p20"/>
          <p:cNvSpPr/>
          <p:nvPr/>
        </p:nvSpPr>
        <p:spPr>
          <a:xfrm>
            <a:off x="6456475" y="1556475"/>
            <a:ext cx="2337300" cy="227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20"/>
          <p:cNvSpPr/>
          <p:nvPr/>
        </p:nvSpPr>
        <p:spPr>
          <a:xfrm>
            <a:off x="4612675" y="1962113"/>
            <a:ext cx="4181100" cy="227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20"/>
          <p:cNvSpPr/>
          <p:nvPr/>
        </p:nvSpPr>
        <p:spPr>
          <a:xfrm>
            <a:off x="6456475" y="2414975"/>
            <a:ext cx="2337300" cy="227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20"/>
          <p:cNvSpPr/>
          <p:nvPr/>
        </p:nvSpPr>
        <p:spPr>
          <a:xfrm>
            <a:off x="7202875" y="4149350"/>
            <a:ext cx="1590900" cy="227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36" name="Google Shape;936;p20"/>
          <p:cNvCxnSpPr>
            <a:stCxn id="935" idx="1"/>
            <a:endCxn id="928" idx="3"/>
          </p:cNvCxnSpPr>
          <p:nvPr/>
        </p:nvCxnSpPr>
        <p:spPr>
          <a:xfrm flipH="1">
            <a:off x="2942575" y="2528675"/>
            <a:ext cx="3513900" cy="382200"/>
          </a:xfrm>
          <a:prstGeom prst="bentConnector3">
            <a:avLst>
              <a:gd fmla="val 49998" name="adj1"/>
            </a:avLst>
          </a:prstGeom>
          <a:noFill/>
          <a:ln cap="flat" cmpd="sng" w="9525">
            <a:solidFill>
              <a:srgbClr val="FF0000"/>
            </a:solidFill>
            <a:prstDash val="solid"/>
            <a:round/>
            <a:headEnd len="sm" w="sm" type="none"/>
            <a:tailEnd len="med" w="med" type="triangle"/>
          </a:ln>
        </p:spPr>
      </p:cxnSp>
      <p:cxnSp>
        <p:nvCxnSpPr>
          <p:cNvPr id="937" name="Google Shape;937;p20"/>
          <p:cNvCxnSpPr>
            <a:stCxn id="933" idx="1"/>
            <a:endCxn id="927" idx="3"/>
          </p:cNvCxnSpPr>
          <p:nvPr/>
        </p:nvCxnSpPr>
        <p:spPr>
          <a:xfrm flipH="1">
            <a:off x="2942575" y="1670175"/>
            <a:ext cx="3513900" cy="9900"/>
          </a:xfrm>
          <a:prstGeom prst="straightConnector1">
            <a:avLst/>
          </a:prstGeom>
          <a:noFill/>
          <a:ln cap="flat" cmpd="sng" w="9525">
            <a:solidFill>
              <a:srgbClr val="FF0000"/>
            </a:solidFill>
            <a:prstDash val="solid"/>
            <a:round/>
            <a:headEnd len="sm" w="sm" type="none"/>
            <a:tailEnd len="med" w="med" type="triangle"/>
          </a:ln>
        </p:spPr>
      </p:cxnSp>
      <p:cxnSp>
        <p:nvCxnSpPr>
          <p:cNvPr id="938" name="Google Shape;938;p20"/>
          <p:cNvCxnSpPr>
            <a:stCxn id="934" idx="1"/>
            <a:endCxn id="929" idx="3"/>
          </p:cNvCxnSpPr>
          <p:nvPr/>
        </p:nvCxnSpPr>
        <p:spPr>
          <a:xfrm rot="10800000">
            <a:off x="2942575" y="2070713"/>
            <a:ext cx="1670100" cy="5100"/>
          </a:xfrm>
          <a:prstGeom prst="straightConnector1">
            <a:avLst/>
          </a:prstGeom>
          <a:noFill/>
          <a:ln cap="flat" cmpd="sng" w="9525">
            <a:solidFill>
              <a:srgbClr val="FF0000"/>
            </a:solidFill>
            <a:prstDash val="solid"/>
            <a:round/>
            <a:headEnd len="sm" w="sm" type="none"/>
            <a:tailEnd len="med" w="med" type="triangle"/>
          </a:ln>
        </p:spPr>
      </p:cxnSp>
      <p:sp>
        <p:nvSpPr>
          <p:cNvPr id="939" name="Google Shape;939;p20"/>
          <p:cNvSpPr txBox="1"/>
          <p:nvPr>
            <p:ph type="title"/>
          </p:nvPr>
        </p:nvSpPr>
        <p:spPr>
          <a:xfrm>
            <a:off x="289191" y="910700"/>
            <a:ext cx="2545500" cy="4380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1300">
                <a:solidFill>
                  <a:srgbClr val="E32490"/>
                </a:solidFill>
              </a:rPr>
              <a:t>General information</a:t>
            </a:r>
            <a:endParaRPr b="1" sz="1300">
              <a:solidFill>
                <a:srgbClr val="E3249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21"/>
          <p:cNvSpPr txBox="1"/>
          <p:nvPr/>
        </p:nvSpPr>
        <p:spPr>
          <a:xfrm>
            <a:off x="243300" y="1573925"/>
            <a:ext cx="4220400" cy="2369100"/>
          </a:xfrm>
          <a:prstGeom prst="rect">
            <a:avLst/>
          </a:prstGeom>
          <a:solidFill>
            <a:schemeClr val="lt1"/>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dk1"/>
                </a:solidFill>
                <a:latin typeface="Calibri"/>
                <a:ea typeface="Calibri"/>
                <a:cs typeface="Calibri"/>
                <a:sym typeface="Calibri"/>
              </a:rPr>
              <a:t>FIREWALL is a network security system that monitors and controls the incoming and outgoing network traffic based on predetermined security rules</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300"/>
              <a:buFont typeface="Arial"/>
              <a:buNone/>
            </a:pPr>
            <a:r>
              <a:rPr b="0" i="0" lang="en" sz="1300" u="none" cap="none" strike="noStrike">
                <a:solidFill>
                  <a:schemeClr val="dk1"/>
                </a:solidFill>
                <a:latin typeface="Calibri"/>
                <a:ea typeface="Calibri"/>
                <a:cs typeface="Calibri"/>
                <a:sym typeface="Calibri"/>
              </a:rPr>
              <a:t>Voice call = Audio + Signaling  </a:t>
            </a:r>
            <a:endParaRPr b="0"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000"/>
              <a:buFont typeface="Arial"/>
              <a:buNone/>
            </a:pPr>
            <a:r>
              <a:rPr b="1" i="1" lang="en" sz="1000" u="none" cap="none" strike="noStrike">
                <a:solidFill>
                  <a:schemeClr val="accent3"/>
                </a:solidFill>
                <a:latin typeface="Calibri"/>
                <a:ea typeface="Calibri"/>
                <a:cs typeface="Calibri"/>
                <a:sym typeface="Calibri"/>
              </a:rPr>
              <a:t>*Make sure Firewall allows traffic following the rules mentioned in the SIP App</a:t>
            </a:r>
            <a:endParaRPr b="1" i="1" sz="1000" u="none" cap="none" strike="noStrike">
              <a:solidFill>
                <a:schemeClr val="accent3"/>
              </a:solidFill>
              <a:latin typeface="Calibri"/>
              <a:ea typeface="Calibri"/>
              <a:cs typeface="Calibri"/>
              <a:sym typeface="Calibri"/>
            </a:endParaRPr>
          </a:p>
        </p:txBody>
      </p:sp>
      <p:pic>
        <p:nvPicPr>
          <p:cNvPr id="945" name="Google Shape;945;p21"/>
          <p:cNvPicPr preferRelativeResize="0"/>
          <p:nvPr/>
        </p:nvPicPr>
        <p:blipFill rotWithShape="1">
          <a:blip r:embed="rId3">
            <a:alphaModFix/>
          </a:blip>
          <a:srcRect b="0" l="0" r="0" t="0"/>
          <a:stretch/>
        </p:blipFill>
        <p:spPr>
          <a:xfrm>
            <a:off x="4463700" y="1218288"/>
            <a:ext cx="4375498" cy="2706927"/>
          </a:xfrm>
          <a:prstGeom prst="rect">
            <a:avLst/>
          </a:prstGeom>
          <a:noFill/>
          <a:ln cap="flat" cmpd="sng" w="9525">
            <a:solidFill>
              <a:srgbClr val="999999"/>
            </a:solidFill>
            <a:prstDash val="solid"/>
            <a:round/>
            <a:headEnd len="sm" w="sm" type="none"/>
            <a:tailEnd len="sm" w="sm" type="none"/>
          </a:ln>
        </p:spPr>
      </p:pic>
      <p:sp>
        <p:nvSpPr>
          <p:cNvPr id="946" name="Google Shape;946;p21"/>
          <p:cNvSpPr txBox="1"/>
          <p:nvPr>
            <p:ph type="title"/>
          </p:nvPr>
        </p:nvSpPr>
        <p:spPr>
          <a:xfrm>
            <a:off x="227088" y="203650"/>
            <a:ext cx="8689800" cy="4380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a:t>Basic Configuration </a:t>
            </a:r>
            <a:endParaRPr b="1"/>
          </a:p>
        </p:txBody>
      </p:sp>
      <p:sp>
        <p:nvSpPr>
          <p:cNvPr id="947" name="Google Shape;947;p21"/>
          <p:cNvSpPr txBox="1"/>
          <p:nvPr>
            <p:ph type="title"/>
          </p:nvPr>
        </p:nvSpPr>
        <p:spPr>
          <a:xfrm>
            <a:off x="289191" y="910700"/>
            <a:ext cx="2545500" cy="4380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1300">
                <a:solidFill>
                  <a:srgbClr val="E32490"/>
                </a:solidFill>
              </a:rPr>
              <a:t>Firewall configuration</a:t>
            </a:r>
            <a:endParaRPr b="1" sz="1300">
              <a:solidFill>
                <a:srgbClr val="E3249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22"/>
          <p:cNvSpPr txBox="1"/>
          <p:nvPr>
            <p:ph type="title"/>
          </p:nvPr>
        </p:nvSpPr>
        <p:spPr>
          <a:xfrm>
            <a:off x="227088" y="203650"/>
            <a:ext cx="8689800" cy="4380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a:t>Basic Configuration </a:t>
            </a:r>
            <a:endParaRPr b="1"/>
          </a:p>
        </p:txBody>
      </p:sp>
      <p:sp>
        <p:nvSpPr>
          <p:cNvPr id="953" name="Google Shape;953;p22"/>
          <p:cNvSpPr txBox="1"/>
          <p:nvPr>
            <p:ph type="title"/>
          </p:nvPr>
        </p:nvSpPr>
        <p:spPr>
          <a:xfrm>
            <a:off x="289199" y="910700"/>
            <a:ext cx="4428900" cy="4380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1300">
                <a:solidFill>
                  <a:srgbClr val="E32490"/>
                </a:solidFill>
              </a:rPr>
              <a:t>NAT configuration (Optional. Use only if PBX is behind NAT)</a:t>
            </a:r>
            <a:endParaRPr b="1" sz="1300">
              <a:solidFill>
                <a:srgbClr val="E32490"/>
              </a:solidFill>
            </a:endParaRPr>
          </a:p>
        </p:txBody>
      </p:sp>
      <p:pic>
        <p:nvPicPr>
          <p:cNvPr id="954" name="Google Shape;954;p22"/>
          <p:cNvPicPr preferRelativeResize="0"/>
          <p:nvPr/>
        </p:nvPicPr>
        <p:blipFill rotWithShape="1">
          <a:blip r:embed="rId3">
            <a:alphaModFix/>
          </a:blip>
          <a:srcRect b="0" l="0" r="0" t="0"/>
          <a:stretch/>
        </p:blipFill>
        <p:spPr>
          <a:xfrm>
            <a:off x="1503975" y="1812999"/>
            <a:ext cx="6136051" cy="2213675"/>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23"/>
          <p:cNvSpPr txBox="1"/>
          <p:nvPr/>
        </p:nvSpPr>
        <p:spPr>
          <a:xfrm>
            <a:off x="1491200" y="1326500"/>
            <a:ext cx="3791400" cy="2773500"/>
          </a:xfrm>
          <a:prstGeom prst="rect">
            <a:avLst/>
          </a:prstGeom>
          <a:solidFill>
            <a:schemeClr val="lt1"/>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311150" lvl="0" marL="457200" marR="0" rtl="0" algn="l">
              <a:lnSpc>
                <a:spcPct val="150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Call Transfer</a:t>
            </a:r>
            <a:endParaRPr b="0" i="0" sz="1300" u="none" cap="none" strike="noStrike">
              <a:solidFill>
                <a:schemeClr val="dk1"/>
              </a:solidFill>
              <a:latin typeface="Calibri"/>
              <a:ea typeface="Calibri"/>
              <a:cs typeface="Calibri"/>
              <a:sym typeface="Calibri"/>
            </a:endParaRPr>
          </a:p>
          <a:p>
            <a:pPr indent="-311150" lvl="0" marL="457200" marR="0" rtl="0" algn="l">
              <a:lnSpc>
                <a:spcPct val="150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SIP Refer</a:t>
            </a:r>
            <a:endParaRPr b="0" i="0" sz="1300" u="none" cap="none" strike="noStrike">
              <a:solidFill>
                <a:schemeClr val="dk1"/>
              </a:solidFill>
              <a:latin typeface="Calibri"/>
              <a:ea typeface="Calibri"/>
              <a:cs typeface="Calibri"/>
              <a:sym typeface="Calibri"/>
            </a:endParaRPr>
          </a:p>
          <a:p>
            <a:pPr indent="-311150" lvl="0" marL="457200" marR="0" rtl="0" algn="l">
              <a:lnSpc>
                <a:spcPct val="150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SIP Subscribe</a:t>
            </a:r>
            <a:endParaRPr b="0" i="0" sz="1300" u="none" cap="none" strike="noStrike">
              <a:solidFill>
                <a:schemeClr val="dk1"/>
              </a:solidFill>
              <a:latin typeface="Calibri"/>
              <a:ea typeface="Calibri"/>
              <a:cs typeface="Calibri"/>
              <a:sym typeface="Calibri"/>
            </a:endParaRPr>
          </a:p>
          <a:p>
            <a:pPr indent="-311150" lvl="0" marL="457200" marR="0" rtl="0" algn="l">
              <a:lnSpc>
                <a:spcPct val="150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SIP Message</a:t>
            </a:r>
            <a:endParaRPr b="0" i="0" sz="1300" u="none" cap="none" strike="noStrike">
              <a:solidFill>
                <a:schemeClr val="dk1"/>
              </a:solidFill>
              <a:latin typeface="Calibri"/>
              <a:ea typeface="Calibri"/>
              <a:cs typeface="Calibri"/>
              <a:sym typeface="Calibri"/>
            </a:endParaRPr>
          </a:p>
          <a:p>
            <a:pPr indent="-311150" lvl="0" marL="457200" marR="0" rtl="0" algn="l">
              <a:lnSpc>
                <a:spcPct val="150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SIP Publish</a:t>
            </a:r>
            <a:endParaRPr b="0" i="0" sz="1300" u="none" cap="none" strike="noStrike">
              <a:solidFill>
                <a:schemeClr val="dk1"/>
              </a:solidFill>
              <a:latin typeface="Calibri"/>
              <a:ea typeface="Calibri"/>
              <a:cs typeface="Calibri"/>
              <a:sym typeface="Calibri"/>
            </a:endParaRPr>
          </a:p>
          <a:p>
            <a:pPr indent="-311150" lvl="0" marL="457200" marR="0" rtl="0" algn="l">
              <a:lnSpc>
                <a:spcPct val="150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Session Timers</a:t>
            </a:r>
            <a:endParaRPr b="0" i="0" sz="1300" u="none" cap="none" strike="noStrike">
              <a:solidFill>
                <a:schemeClr val="dk1"/>
              </a:solidFill>
              <a:latin typeface="Calibri"/>
              <a:ea typeface="Calibri"/>
              <a:cs typeface="Calibri"/>
              <a:sym typeface="Calibri"/>
            </a:endParaRPr>
          </a:p>
          <a:p>
            <a:pPr indent="-311150" lvl="0" marL="457200" marR="0" rtl="0" algn="l">
              <a:lnSpc>
                <a:spcPct val="150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P-Asserted-Identity</a:t>
            </a:r>
            <a:endParaRPr b="0" i="0" sz="1300" u="none" cap="none" strike="noStrike">
              <a:solidFill>
                <a:schemeClr val="dk1"/>
              </a:solidFill>
              <a:latin typeface="Calibri"/>
              <a:ea typeface="Calibri"/>
              <a:cs typeface="Calibri"/>
              <a:sym typeface="Calibri"/>
            </a:endParaRPr>
          </a:p>
          <a:p>
            <a:pPr indent="-311150" lvl="0" marL="457200" marR="0" rtl="0" algn="l">
              <a:lnSpc>
                <a:spcPct val="150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Remote-Party-ID</a:t>
            </a:r>
            <a:endParaRPr b="0" i="0" sz="1300" u="none" cap="none" strike="noStrike">
              <a:solidFill>
                <a:schemeClr val="dk1"/>
              </a:solidFill>
              <a:latin typeface="Calibri"/>
              <a:ea typeface="Calibri"/>
              <a:cs typeface="Calibri"/>
              <a:sym typeface="Calibri"/>
            </a:endParaRPr>
          </a:p>
          <a:p>
            <a:pPr indent="-311150" lvl="0" marL="457200" marR="0" rtl="0" algn="l">
              <a:lnSpc>
                <a:spcPct val="150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Voice Activity Detection</a:t>
            </a:r>
            <a:endParaRPr b="0" i="0" sz="1300" u="none" cap="none" strike="noStrike">
              <a:solidFill>
                <a:schemeClr val="dk1"/>
              </a:solidFill>
              <a:latin typeface="Calibri"/>
              <a:ea typeface="Calibri"/>
              <a:cs typeface="Calibri"/>
              <a:sym typeface="Calibri"/>
            </a:endParaRPr>
          </a:p>
          <a:p>
            <a:pPr indent="-311150" lvl="0" marL="457200" marR="0" rtl="0" algn="l">
              <a:lnSpc>
                <a:spcPct val="150000"/>
              </a:lnSpc>
              <a:spcBef>
                <a:spcPts val="0"/>
              </a:spcBef>
              <a:spcAft>
                <a:spcPts val="0"/>
              </a:spcAft>
              <a:buClr>
                <a:schemeClr val="dk1"/>
              </a:buClr>
              <a:buSzPts val="1300"/>
              <a:buFont typeface="Calibri"/>
              <a:buChar char="●"/>
            </a:pPr>
            <a:r>
              <a:rPr b="0" i="0" lang="en" sz="1300" u="none" cap="none" strike="noStrike">
                <a:solidFill>
                  <a:schemeClr val="dk1"/>
                </a:solidFill>
                <a:latin typeface="Calibri"/>
                <a:ea typeface="Calibri"/>
                <a:cs typeface="Calibri"/>
                <a:sym typeface="Calibri"/>
              </a:rPr>
              <a:t>SIP ALG</a:t>
            </a:r>
            <a:endParaRPr b="0" i="0" sz="1300" u="none" cap="none" strike="noStrike">
              <a:solidFill>
                <a:schemeClr val="dk1"/>
              </a:solidFill>
              <a:latin typeface="Calibri"/>
              <a:ea typeface="Calibri"/>
              <a:cs typeface="Calibri"/>
              <a:sym typeface="Calibri"/>
            </a:endParaRPr>
          </a:p>
        </p:txBody>
      </p:sp>
      <p:sp>
        <p:nvSpPr>
          <p:cNvPr id="960" name="Google Shape;960;p23"/>
          <p:cNvSpPr txBox="1"/>
          <p:nvPr>
            <p:ph type="title"/>
          </p:nvPr>
        </p:nvSpPr>
        <p:spPr>
          <a:xfrm>
            <a:off x="227088" y="203650"/>
            <a:ext cx="8689800" cy="4380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a:t>Basic Configuration </a:t>
            </a:r>
            <a:endParaRPr b="1"/>
          </a:p>
        </p:txBody>
      </p:sp>
      <p:sp>
        <p:nvSpPr>
          <p:cNvPr id="961" name="Google Shape;961;p23"/>
          <p:cNvSpPr txBox="1"/>
          <p:nvPr>
            <p:ph type="title"/>
          </p:nvPr>
        </p:nvSpPr>
        <p:spPr>
          <a:xfrm>
            <a:off x="289199" y="910700"/>
            <a:ext cx="4428900" cy="4380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sz="1300">
                <a:solidFill>
                  <a:srgbClr val="E32490"/>
                </a:solidFill>
              </a:rPr>
              <a:t>None-Supported Features</a:t>
            </a:r>
            <a:endParaRPr b="1" sz="1300">
              <a:solidFill>
                <a:srgbClr val="E32490"/>
              </a:solidFill>
            </a:endParaRPr>
          </a:p>
        </p:txBody>
      </p:sp>
      <p:pic>
        <p:nvPicPr>
          <p:cNvPr id="962" name="Google Shape;962;p23"/>
          <p:cNvPicPr preferRelativeResize="0"/>
          <p:nvPr/>
        </p:nvPicPr>
        <p:blipFill rotWithShape="1">
          <a:blip r:embed="rId3">
            <a:alphaModFix/>
          </a:blip>
          <a:srcRect b="0" l="0" r="0" t="0"/>
          <a:stretch/>
        </p:blipFill>
        <p:spPr>
          <a:xfrm>
            <a:off x="5282602" y="1099000"/>
            <a:ext cx="2900175" cy="3456400"/>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6" name="Shape 966"/>
        <p:cNvGrpSpPr/>
        <p:nvPr/>
      </p:nvGrpSpPr>
      <p:grpSpPr>
        <a:xfrm>
          <a:off x="0" y="0"/>
          <a:ext cx="0" cy="0"/>
          <a:chOff x="0" y="0"/>
          <a:chExt cx="0" cy="0"/>
        </a:xfrm>
      </p:grpSpPr>
      <p:sp>
        <p:nvSpPr>
          <p:cNvPr id="967" name="Google Shape;967;p24"/>
          <p:cNvSpPr txBox="1"/>
          <p:nvPr>
            <p:ph type="title"/>
          </p:nvPr>
        </p:nvSpPr>
        <p:spPr>
          <a:xfrm>
            <a:off x="2201813" y="1792031"/>
            <a:ext cx="4712100" cy="976200"/>
          </a:xfrm>
          <a:prstGeom prst="rect">
            <a:avLst/>
          </a:prstGeom>
          <a:noFill/>
          <a:ln cap="flat" cmpd="sng" w="38100">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lnSpc>
                <a:spcPct val="100000"/>
              </a:lnSpc>
              <a:spcBef>
                <a:spcPts val="0"/>
              </a:spcBef>
              <a:spcAft>
                <a:spcPts val="0"/>
              </a:spcAft>
              <a:buSzPts val="2600"/>
              <a:buNone/>
            </a:pPr>
            <a:r>
              <a:rPr lang="en"/>
              <a:t>Security</a:t>
            </a:r>
            <a:endParaRPr b="0" i="1" sz="18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25"/>
          <p:cNvSpPr txBox="1"/>
          <p:nvPr>
            <p:ph type="title"/>
          </p:nvPr>
        </p:nvSpPr>
        <p:spPr>
          <a:xfrm>
            <a:off x="403988" y="418825"/>
            <a:ext cx="8689800" cy="438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SzPts val="2100"/>
              <a:buNone/>
            </a:pPr>
            <a:r>
              <a:rPr b="1" lang="en"/>
              <a:t>Security</a:t>
            </a:r>
            <a:endParaRPr b="1"/>
          </a:p>
        </p:txBody>
      </p:sp>
      <p:graphicFrame>
        <p:nvGraphicFramePr>
          <p:cNvPr id="973" name="Google Shape;973;p25"/>
          <p:cNvGraphicFramePr/>
          <p:nvPr/>
        </p:nvGraphicFramePr>
        <p:xfrm>
          <a:off x="423900" y="2437585"/>
          <a:ext cx="3000000" cy="3000000"/>
        </p:xfrm>
        <a:graphic>
          <a:graphicData uri="http://schemas.openxmlformats.org/drawingml/2006/table">
            <a:tbl>
              <a:tblPr>
                <a:noFill/>
                <a:tableStyleId>{086663A1-3FC7-4FBE-987D-64638690F41B}</a:tableStyleId>
              </a:tblPr>
              <a:tblGrid>
                <a:gridCol w="1976675"/>
                <a:gridCol w="3243675"/>
                <a:gridCol w="3075850"/>
              </a:tblGrid>
              <a:tr h="351250">
                <a:tc>
                  <a:txBody>
                    <a:bodyPr/>
                    <a:lstStyle/>
                    <a:p>
                      <a:pPr indent="0" lvl="0" marL="0" marR="0" rtl="0" algn="l">
                        <a:lnSpc>
                          <a:spcPct val="100000"/>
                        </a:lnSpc>
                        <a:spcBef>
                          <a:spcPts val="0"/>
                        </a:spcBef>
                        <a:spcAft>
                          <a:spcPts val="0"/>
                        </a:spcAft>
                        <a:buClr>
                          <a:srgbClr val="000000"/>
                        </a:buClr>
                        <a:buSzPts val="1300"/>
                        <a:buFont typeface="Arial"/>
                        <a:buNone/>
                      </a:pPr>
                      <a:r>
                        <a:t/>
                      </a:r>
                      <a:endParaRPr sz="1300" u="none" cap="none" strike="noStrike">
                        <a:solidFill>
                          <a:srgbClr val="666666"/>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solidFill>
                            <a:srgbClr val="E32490"/>
                          </a:solidFill>
                          <a:latin typeface="Calibri"/>
                          <a:ea typeface="Calibri"/>
                          <a:cs typeface="Calibri"/>
                          <a:sym typeface="Calibri"/>
                        </a:rPr>
                        <a:t>IP White List</a:t>
                      </a:r>
                      <a:endParaRPr b="1" sz="1400" u="none" cap="none" strike="noStrike">
                        <a:solidFill>
                          <a:srgbClr val="E32490"/>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solidFill>
                            <a:srgbClr val="E32490"/>
                          </a:solidFill>
                          <a:latin typeface="Calibri"/>
                          <a:ea typeface="Calibri"/>
                          <a:cs typeface="Calibri"/>
                          <a:sym typeface="Calibri"/>
                        </a:rPr>
                        <a:t>Country White List (configured in</a:t>
                      </a:r>
                      <a:r>
                        <a:rPr b="1" lang="en" sz="1400" u="none" cap="none" strike="noStrike">
                          <a:solidFill>
                            <a:schemeClr val="accent3"/>
                          </a:solidFill>
                          <a:latin typeface="Calibri"/>
                          <a:ea typeface="Calibri"/>
                          <a:cs typeface="Calibri"/>
                          <a:sym typeface="Calibri"/>
                        </a:rPr>
                        <a:t> </a:t>
                      </a:r>
                      <a:r>
                        <a:rPr b="1" lang="en" sz="1400" u="sng" cap="none" strike="noStrike">
                          <a:solidFill>
                            <a:schemeClr val="accent1"/>
                          </a:solidFill>
                          <a:latin typeface="Calibri"/>
                          <a:ea typeface="Calibri"/>
                          <a:cs typeface="Calibri"/>
                          <a:sym typeface="Calibri"/>
                          <a:hlinkClick action="ppaction://hlinksldjump" r:id="rId3">
                            <a:extLst>
                              <a:ext uri="{A12FA001-AC4F-418D-AE19-62706E023703}">
                                <ahyp:hlinkClr val="tx"/>
                              </a:ext>
                            </a:extLst>
                          </a:hlinkClick>
                        </a:rPr>
                        <a:t>Outbound Call Rule</a:t>
                      </a:r>
                      <a:r>
                        <a:rPr b="1" lang="en" sz="1400" u="none" cap="none" strike="noStrike">
                          <a:solidFill>
                            <a:schemeClr val="accent3"/>
                          </a:solidFill>
                          <a:latin typeface="Calibri"/>
                          <a:ea typeface="Calibri"/>
                          <a:cs typeface="Calibri"/>
                          <a:sym typeface="Calibri"/>
                        </a:rPr>
                        <a:t>)</a:t>
                      </a:r>
                      <a:endParaRPr b="1" sz="1400" u="none" cap="none" strike="noStrike">
                        <a:solidFill>
                          <a:schemeClr val="accent3"/>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r>
              <a:tr h="366800">
                <a:tc>
                  <a:txBody>
                    <a:bodyPr/>
                    <a:lstStyle/>
                    <a:p>
                      <a:pPr indent="0" lvl="0" marL="0" marR="0" rtl="0" algn="l">
                        <a:lnSpc>
                          <a:spcPct val="100000"/>
                        </a:lnSpc>
                        <a:spcBef>
                          <a:spcPts val="0"/>
                        </a:spcBef>
                        <a:spcAft>
                          <a:spcPts val="0"/>
                        </a:spcAft>
                        <a:buClr>
                          <a:srgbClr val="000000"/>
                        </a:buClr>
                        <a:buSzPts val="1300"/>
                        <a:buFont typeface="Arial"/>
                        <a:buNone/>
                      </a:pPr>
                      <a:r>
                        <a:rPr b="1" lang="en" sz="1300" u="none" cap="none" strike="noStrike">
                          <a:solidFill>
                            <a:schemeClr val="dk1"/>
                          </a:solidFill>
                          <a:latin typeface="Calibri"/>
                          <a:ea typeface="Calibri"/>
                          <a:cs typeface="Calibri"/>
                          <a:sym typeface="Calibri"/>
                        </a:rPr>
                        <a:t>Direction </a:t>
                      </a:r>
                      <a:endParaRPr b="1" sz="1300" u="none" cap="none" strike="noStrike">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chemeClr val="dk1"/>
                          </a:solidFill>
                          <a:latin typeface="Calibri"/>
                          <a:ea typeface="Calibri"/>
                          <a:cs typeface="Calibri"/>
                          <a:sym typeface="Calibri"/>
                        </a:rPr>
                        <a:t>Outgoing</a:t>
                      </a:r>
                      <a:endParaRPr sz="1300" u="none" cap="none" strike="noStrike">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chemeClr val="dk1"/>
                          </a:solidFill>
                          <a:latin typeface="Calibri"/>
                          <a:ea typeface="Calibri"/>
                          <a:cs typeface="Calibri"/>
                          <a:sym typeface="Calibri"/>
                        </a:rPr>
                        <a:t>Outgoing</a:t>
                      </a:r>
                      <a:endParaRPr sz="1300" u="none" cap="none" strike="noStrike">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6800">
                <a:tc>
                  <a:txBody>
                    <a:bodyPr/>
                    <a:lstStyle/>
                    <a:p>
                      <a:pPr indent="0" lvl="0" marL="0" marR="0" rtl="0" algn="l">
                        <a:lnSpc>
                          <a:spcPct val="100000"/>
                        </a:lnSpc>
                        <a:spcBef>
                          <a:spcPts val="0"/>
                        </a:spcBef>
                        <a:spcAft>
                          <a:spcPts val="0"/>
                        </a:spcAft>
                        <a:buClr>
                          <a:srgbClr val="000000"/>
                        </a:buClr>
                        <a:buSzPts val="1300"/>
                        <a:buFont typeface="Arial"/>
                        <a:buNone/>
                      </a:pPr>
                      <a:r>
                        <a:rPr b="1" lang="en" sz="1300" u="none" cap="none" strike="noStrike">
                          <a:solidFill>
                            <a:schemeClr val="dk1"/>
                          </a:solidFill>
                          <a:latin typeface="Calibri"/>
                          <a:ea typeface="Calibri"/>
                          <a:cs typeface="Calibri"/>
                          <a:sym typeface="Calibri"/>
                        </a:rPr>
                        <a:t>Based on Information</a:t>
                      </a:r>
                      <a:endParaRPr b="1" sz="1300" u="none" cap="none" strike="noStrike">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chemeClr val="dk1"/>
                          </a:solidFill>
                          <a:latin typeface="Calibri"/>
                          <a:ea typeface="Calibri"/>
                          <a:cs typeface="Calibri"/>
                          <a:sym typeface="Calibri"/>
                        </a:rPr>
                        <a:t>Device’s Source IP</a:t>
                      </a:r>
                      <a:endParaRPr sz="1300" u="none" cap="none" strike="noStrike">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chemeClr val="dk1"/>
                          </a:solidFill>
                          <a:latin typeface="Calibri"/>
                          <a:ea typeface="Calibri"/>
                          <a:cs typeface="Calibri"/>
                          <a:sym typeface="Calibri"/>
                        </a:rPr>
                        <a:t>Destination (Dialed Number)</a:t>
                      </a:r>
                      <a:endParaRPr sz="1300" u="none" cap="none" strike="noStrike">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62700">
                <a:tc>
                  <a:txBody>
                    <a:bodyPr/>
                    <a:lstStyle/>
                    <a:p>
                      <a:pPr indent="0" lvl="0" marL="0" marR="0" rtl="0" algn="l">
                        <a:lnSpc>
                          <a:spcPct val="100000"/>
                        </a:lnSpc>
                        <a:spcBef>
                          <a:spcPts val="0"/>
                        </a:spcBef>
                        <a:spcAft>
                          <a:spcPts val="0"/>
                        </a:spcAft>
                        <a:buClr>
                          <a:srgbClr val="000000"/>
                        </a:buClr>
                        <a:buSzPts val="1300"/>
                        <a:buFont typeface="Arial"/>
                        <a:buNone/>
                      </a:pPr>
                      <a:r>
                        <a:rPr b="1" lang="en" sz="1300" u="none" cap="none" strike="noStrike">
                          <a:solidFill>
                            <a:schemeClr val="dk1"/>
                          </a:solidFill>
                          <a:latin typeface="Calibri"/>
                          <a:ea typeface="Calibri"/>
                          <a:cs typeface="Calibri"/>
                          <a:sym typeface="Calibri"/>
                        </a:rPr>
                        <a:t>Failure message</a:t>
                      </a:r>
                      <a:endParaRPr b="1" sz="1300" u="none" cap="none" strike="noStrike">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chemeClr val="dk1"/>
                          </a:solidFill>
                          <a:latin typeface="Calibri"/>
                          <a:ea typeface="Calibri"/>
                          <a:cs typeface="Calibri"/>
                          <a:sym typeface="Calibri"/>
                        </a:rPr>
                        <a:t>“The number you are calling is currently unavailable, please try again later”</a:t>
                      </a:r>
                      <a:endParaRPr sz="1300" u="none" cap="none" strike="noStrike">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chemeClr val="dk1"/>
                          </a:solidFill>
                          <a:latin typeface="Calibri"/>
                          <a:ea typeface="Calibri"/>
                          <a:cs typeface="Calibri"/>
                          <a:sym typeface="Calibri"/>
                        </a:rPr>
                        <a:t>“Destination country is blocked”</a:t>
                      </a:r>
                      <a:endParaRPr sz="1300" u="none" cap="none" strike="noStrike">
                        <a:solidFill>
                          <a:schemeClr val="dk1"/>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pSp>
        <p:nvGrpSpPr>
          <p:cNvPr id="974" name="Google Shape;974;p25"/>
          <p:cNvGrpSpPr/>
          <p:nvPr/>
        </p:nvGrpSpPr>
        <p:grpSpPr>
          <a:xfrm>
            <a:off x="321575" y="1219250"/>
            <a:ext cx="8500950" cy="855900"/>
            <a:chOff x="189075" y="1611000"/>
            <a:chExt cx="8500950" cy="855900"/>
          </a:xfrm>
        </p:grpSpPr>
        <p:sp>
          <p:nvSpPr>
            <p:cNvPr id="975" name="Google Shape;975;p25"/>
            <p:cNvSpPr/>
            <p:nvPr/>
          </p:nvSpPr>
          <p:spPr>
            <a:xfrm>
              <a:off x="189075" y="1611000"/>
              <a:ext cx="1244400" cy="847500"/>
            </a:xfrm>
            <a:prstGeom prst="rect">
              <a:avLst/>
            </a:prstGeom>
            <a:solidFill>
              <a:srgbClr val="6AA84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Lato"/>
                  <a:ea typeface="Lato"/>
                  <a:cs typeface="Lato"/>
                  <a:sym typeface="Lato"/>
                </a:rPr>
                <a:t>Customer SIP devices</a:t>
              </a:r>
              <a:endParaRPr b="1" i="0" sz="1400" u="none" cap="none" strike="noStrike">
                <a:solidFill>
                  <a:srgbClr val="FFFFFF"/>
                </a:solidFill>
                <a:latin typeface="Lato"/>
                <a:ea typeface="Lato"/>
                <a:cs typeface="Lato"/>
                <a:sym typeface="Lato"/>
              </a:endParaRPr>
            </a:p>
          </p:txBody>
        </p:sp>
        <p:sp>
          <p:nvSpPr>
            <p:cNvPr id="976" name="Google Shape;976;p25"/>
            <p:cNvSpPr/>
            <p:nvPr/>
          </p:nvSpPr>
          <p:spPr>
            <a:xfrm>
              <a:off x="2119588" y="1904700"/>
              <a:ext cx="862500" cy="260100"/>
            </a:xfrm>
            <a:prstGeom prst="rect">
              <a:avLst/>
            </a:prstGeom>
            <a:solidFill>
              <a:srgbClr val="9800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Lato"/>
                  <a:ea typeface="Lato"/>
                  <a:cs typeface="Lato"/>
                  <a:sym typeface="Lato"/>
                </a:rPr>
                <a:t>IP</a:t>
              </a:r>
              <a:endParaRPr b="1" i="0" sz="1400" u="none" cap="none" strike="noStrike">
                <a:solidFill>
                  <a:srgbClr val="FFFFFF"/>
                </a:solidFill>
                <a:latin typeface="Lato"/>
                <a:ea typeface="Lato"/>
                <a:cs typeface="Lato"/>
                <a:sym typeface="Lato"/>
              </a:endParaRPr>
            </a:p>
          </p:txBody>
        </p:sp>
        <p:sp>
          <p:nvSpPr>
            <p:cNvPr id="977" name="Google Shape;977;p25"/>
            <p:cNvSpPr/>
            <p:nvPr/>
          </p:nvSpPr>
          <p:spPr>
            <a:xfrm>
              <a:off x="3668211" y="1611000"/>
              <a:ext cx="1244400" cy="847500"/>
            </a:xfrm>
            <a:prstGeom prst="rect">
              <a:avLst/>
            </a:prstGeom>
            <a:solidFill>
              <a:srgbClr val="3D85C6"/>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Lato"/>
                  <a:ea typeface="Lato"/>
                  <a:cs typeface="Lato"/>
                  <a:sym typeface="Lato"/>
                </a:rPr>
                <a:t>B3Networks</a:t>
              </a:r>
              <a:endParaRPr b="1" i="0" sz="1400" u="none" cap="none" strike="noStrike">
                <a:solidFill>
                  <a:srgbClr val="FFFFFF"/>
                </a:solidFill>
                <a:latin typeface="Lato"/>
                <a:ea typeface="Lato"/>
                <a:cs typeface="Lato"/>
                <a:sym typeface="Lato"/>
              </a:endParaRPr>
            </a:p>
          </p:txBody>
        </p:sp>
        <p:sp>
          <p:nvSpPr>
            <p:cNvPr id="978" name="Google Shape;978;p25"/>
            <p:cNvSpPr/>
            <p:nvPr/>
          </p:nvSpPr>
          <p:spPr>
            <a:xfrm>
              <a:off x="5505613" y="1913100"/>
              <a:ext cx="1425600" cy="260100"/>
            </a:xfrm>
            <a:prstGeom prst="rect">
              <a:avLst/>
            </a:prstGeom>
            <a:solidFill>
              <a:srgbClr val="9800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Lato"/>
                  <a:ea typeface="Lato"/>
                  <a:cs typeface="Lato"/>
                  <a:sym typeface="Lato"/>
                </a:rPr>
                <a:t>Country Code</a:t>
              </a:r>
              <a:endParaRPr b="1" i="0" sz="1400" u="none" cap="none" strike="noStrike">
                <a:solidFill>
                  <a:srgbClr val="FFFFFF"/>
                </a:solidFill>
                <a:latin typeface="Lato"/>
                <a:ea typeface="Lato"/>
                <a:cs typeface="Lato"/>
                <a:sym typeface="Lato"/>
              </a:endParaRPr>
            </a:p>
          </p:txBody>
        </p:sp>
        <p:sp>
          <p:nvSpPr>
            <p:cNvPr id="979" name="Google Shape;979;p25"/>
            <p:cNvSpPr/>
            <p:nvPr/>
          </p:nvSpPr>
          <p:spPr>
            <a:xfrm>
              <a:off x="7524225" y="1619400"/>
              <a:ext cx="1165800" cy="847500"/>
            </a:xfrm>
            <a:prstGeom prst="rect">
              <a:avLst/>
            </a:prstGeom>
            <a:solidFill>
              <a:srgbClr val="6AA84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Lato"/>
                  <a:ea typeface="Lato"/>
                  <a:cs typeface="Lato"/>
                  <a:sym typeface="Lato"/>
                </a:rPr>
                <a:t>Destination</a:t>
              </a:r>
              <a:endParaRPr b="1" i="0" sz="1400" u="none" cap="none" strike="noStrike">
                <a:solidFill>
                  <a:srgbClr val="FFFFFF"/>
                </a:solidFill>
                <a:latin typeface="Lato"/>
                <a:ea typeface="Lato"/>
                <a:cs typeface="Lato"/>
                <a:sym typeface="Lato"/>
              </a:endParaRPr>
            </a:p>
          </p:txBody>
        </p:sp>
        <p:cxnSp>
          <p:nvCxnSpPr>
            <p:cNvPr id="980" name="Google Shape;980;p25"/>
            <p:cNvCxnSpPr>
              <a:stCxn id="975" idx="3"/>
              <a:endCxn id="976" idx="1"/>
            </p:cNvCxnSpPr>
            <p:nvPr/>
          </p:nvCxnSpPr>
          <p:spPr>
            <a:xfrm>
              <a:off x="1433475" y="2034750"/>
              <a:ext cx="686100" cy="0"/>
            </a:xfrm>
            <a:prstGeom prst="straightConnector1">
              <a:avLst/>
            </a:prstGeom>
            <a:noFill/>
            <a:ln cap="flat" cmpd="sng" w="19050">
              <a:solidFill>
                <a:srgbClr val="595959"/>
              </a:solidFill>
              <a:prstDash val="solid"/>
              <a:round/>
              <a:headEnd len="sm" w="sm" type="none"/>
              <a:tailEnd len="med" w="med" type="stealth"/>
            </a:ln>
          </p:spPr>
        </p:cxnSp>
        <p:cxnSp>
          <p:nvCxnSpPr>
            <p:cNvPr id="981" name="Google Shape;981;p25"/>
            <p:cNvCxnSpPr>
              <a:stCxn id="976" idx="3"/>
              <a:endCxn id="977" idx="1"/>
            </p:cNvCxnSpPr>
            <p:nvPr/>
          </p:nvCxnSpPr>
          <p:spPr>
            <a:xfrm>
              <a:off x="2982088" y="2034750"/>
              <a:ext cx="686100" cy="0"/>
            </a:xfrm>
            <a:prstGeom prst="straightConnector1">
              <a:avLst/>
            </a:prstGeom>
            <a:noFill/>
            <a:ln cap="flat" cmpd="sng" w="19050">
              <a:solidFill>
                <a:srgbClr val="595959"/>
              </a:solidFill>
              <a:prstDash val="solid"/>
              <a:round/>
              <a:headEnd len="sm" w="sm" type="none"/>
              <a:tailEnd len="med" w="med" type="stealth"/>
            </a:ln>
          </p:spPr>
        </p:cxnSp>
        <p:cxnSp>
          <p:nvCxnSpPr>
            <p:cNvPr id="982" name="Google Shape;982;p25"/>
            <p:cNvCxnSpPr>
              <a:stCxn id="977" idx="3"/>
              <a:endCxn id="978" idx="1"/>
            </p:cNvCxnSpPr>
            <p:nvPr/>
          </p:nvCxnSpPr>
          <p:spPr>
            <a:xfrm>
              <a:off x="4912611" y="2034750"/>
              <a:ext cx="593100" cy="8400"/>
            </a:xfrm>
            <a:prstGeom prst="straightConnector1">
              <a:avLst/>
            </a:prstGeom>
            <a:noFill/>
            <a:ln cap="flat" cmpd="sng" w="19050">
              <a:solidFill>
                <a:srgbClr val="595959"/>
              </a:solidFill>
              <a:prstDash val="solid"/>
              <a:round/>
              <a:headEnd len="sm" w="sm" type="none"/>
              <a:tailEnd len="med" w="med" type="stealth"/>
            </a:ln>
          </p:spPr>
        </p:cxnSp>
        <p:cxnSp>
          <p:nvCxnSpPr>
            <p:cNvPr id="983" name="Google Shape;983;p25"/>
            <p:cNvCxnSpPr>
              <a:stCxn id="978" idx="3"/>
              <a:endCxn id="979" idx="1"/>
            </p:cNvCxnSpPr>
            <p:nvPr/>
          </p:nvCxnSpPr>
          <p:spPr>
            <a:xfrm>
              <a:off x="6931213" y="2043150"/>
              <a:ext cx="593100" cy="0"/>
            </a:xfrm>
            <a:prstGeom prst="straightConnector1">
              <a:avLst/>
            </a:prstGeom>
            <a:noFill/>
            <a:ln cap="flat" cmpd="sng" w="19050">
              <a:solidFill>
                <a:srgbClr val="595959"/>
              </a:solidFill>
              <a:prstDash val="solid"/>
              <a:round/>
              <a:headEnd len="sm" w="sm" type="none"/>
              <a:tailEnd len="med" w="med" type="stealth"/>
            </a:ln>
          </p:spPr>
        </p:cxn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26"/>
          <p:cNvSpPr txBox="1"/>
          <p:nvPr/>
        </p:nvSpPr>
        <p:spPr>
          <a:xfrm>
            <a:off x="774875" y="1084350"/>
            <a:ext cx="7749600" cy="14874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E32490"/>
                </a:solidFill>
                <a:latin typeface="Calibri"/>
                <a:ea typeface="Calibri"/>
                <a:cs typeface="Calibri"/>
                <a:sym typeface="Calibri"/>
              </a:rPr>
              <a:t>IP address:</a:t>
            </a:r>
            <a:endParaRPr b="1" i="0" sz="1300" u="none" cap="none" strike="noStrike">
              <a:solidFill>
                <a:srgbClr val="E32490"/>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Internet Protocol address is a numerical label assigned to each device participating in a computer network for communication.</a:t>
            </a:r>
            <a:endParaRPr b="0"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dk1"/>
              </a:buClr>
              <a:buSzPts val="1200"/>
              <a:buFont typeface="Calibri"/>
              <a:buChar char="-"/>
            </a:pPr>
            <a:r>
              <a:rPr b="0" i="0" lang="en" sz="1200" u="none" cap="none" strike="noStrike">
                <a:solidFill>
                  <a:schemeClr val="dk1"/>
                </a:solidFill>
                <a:latin typeface="Calibri"/>
                <a:ea typeface="Calibri"/>
                <a:cs typeface="Calibri"/>
                <a:sym typeface="Calibri"/>
              </a:rPr>
              <a:t>IPv4 Address: AAA.BBB.CCC.DDD (start 0.0.0.0 to 255.255.255.255)</a:t>
            </a:r>
            <a:endParaRPr b="0" i="0" sz="1200" u="none" cap="none" strike="noStrike">
              <a:solidFill>
                <a:schemeClr val="dk1"/>
              </a:solidFill>
              <a:latin typeface="Calibri"/>
              <a:ea typeface="Calibri"/>
              <a:cs typeface="Calibri"/>
              <a:sym typeface="Calibri"/>
            </a:endParaRPr>
          </a:p>
          <a:p>
            <a:pPr indent="-304800" lvl="1" marL="914400" marR="0" rtl="0" algn="l">
              <a:lnSpc>
                <a:spcPct val="115000"/>
              </a:lnSpc>
              <a:spcBef>
                <a:spcPts val="0"/>
              </a:spcBef>
              <a:spcAft>
                <a:spcPts val="0"/>
              </a:spcAft>
              <a:buClr>
                <a:schemeClr val="accent3"/>
              </a:buClr>
              <a:buSzPts val="1200"/>
              <a:buFont typeface="Calibri"/>
              <a:buChar char="-"/>
            </a:pPr>
            <a:r>
              <a:rPr b="0" i="1" lang="en" sz="1200" u="none" cap="none" strike="noStrike">
                <a:solidFill>
                  <a:schemeClr val="accent3"/>
                </a:solidFill>
                <a:latin typeface="Calibri"/>
                <a:ea typeface="Calibri"/>
                <a:cs typeface="Calibri"/>
                <a:sym typeface="Calibri"/>
              </a:rPr>
              <a:t>By Default SIP trunk allows all IP source.</a:t>
            </a:r>
            <a:endParaRPr b="0" i="1" sz="1200" u="none" cap="none" strike="noStrike">
              <a:solidFill>
                <a:schemeClr val="accent3"/>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666666"/>
              </a:solidFill>
              <a:latin typeface="Calibri"/>
              <a:ea typeface="Calibri"/>
              <a:cs typeface="Calibri"/>
              <a:sym typeface="Calibri"/>
            </a:endParaRPr>
          </a:p>
        </p:txBody>
      </p:sp>
      <p:grpSp>
        <p:nvGrpSpPr>
          <p:cNvPr id="989" name="Google Shape;989;p26"/>
          <p:cNvGrpSpPr/>
          <p:nvPr/>
        </p:nvGrpSpPr>
        <p:grpSpPr>
          <a:xfrm>
            <a:off x="152400" y="2702325"/>
            <a:ext cx="8839204" cy="2006948"/>
            <a:chOff x="152400" y="2702325"/>
            <a:chExt cx="8839204" cy="2006948"/>
          </a:xfrm>
        </p:grpSpPr>
        <p:pic>
          <p:nvPicPr>
            <p:cNvPr id="990" name="Google Shape;990;p26"/>
            <p:cNvPicPr preferRelativeResize="0"/>
            <p:nvPr/>
          </p:nvPicPr>
          <p:blipFill rotWithShape="1">
            <a:blip r:embed="rId3">
              <a:alphaModFix/>
            </a:blip>
            <a:srcRect b="0" l="0" r="0" t="0"/>
            <a:stretch/>
          </p:blipFill>
          <p:spPr>
            <a:xfrm>
              <a:off x="152400" y="2702325"/>
              <a:ext cx="8839204" cy="2006948"/>
            </a:xfrm>
            <a:prstGeom prst="rect">
              <a:avLst/>
            </a:prstGeom>
            <a:noFill/>
            <a:ln cap="flat" cmpd="sng" w="9525">
              <a:solidFill>
                <a:srgbClr val="999999"/>
              </a:solidFill>
              <a:prstDash val="solid"/>
              <a:round/>
              <a:headEnd len="sm" w="sm" type="none"/>
              <a:tailEnd len="sm" w="sm" type="none"/>
            </a:ln>
          </p:spPr>
        </p:pic>
        <p:sp>
          <p:nvSpPr>
            <p:cNvPr id="991" name="Google Shape;991;p26"/>
            <p:cNvSpPr/>
            <p:nvPr/>
          </p:nvSpPr>
          <p:spPr>
            <a:xfrm>
              <a:off x="531825" y="3054200"/>
              <a:ext cx="1633500" cy="273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2" name="Google Shape;992;p26"/>
            <p:cNvSpPr/>
            <p:nvPr/>
          </p:nvSpPr>
          <p:spPr>
            <a:xfrm>
              <a:off x="174750" y="4406550"/>
              <a:ext cx="243000" cy="235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3" name="Google Shape;993;p26"/>
            <p:cNvSpPr/>
            <p:nvPr/>
          </p:nvSpPr>
          <p:spPr>
            <a:xfrm>
              <a:off x="4338175" y="3039000"/>
              <a:ext cx="2241300" cy="357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4" name="Google Shape;994;p26"/>
            <p:cNvSpPr/>
            <p:nvPr/>
          </p:nvSpPr>
          <p:spPr>
            <a:xfrm>
              <a:off x="6655400" y="3160550"/>
              <a:ext cx="379800" cy="197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26"/>
            <p:cNvSpPr/>
            <p:nvPr/>
          </p:nvSpPr>
          <p:spPr>
            <a:xfrm>
              <a:off x="479075" y="3730825"/>
              <a:ext cx="1686300" cy="197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96" name="Google Shape;996;p26"/>
          <p:cNvSpPr txBox="1"/>
          <p:nvPr>
            <p:ph type="title"/>
          </p:nvPr>
        </p:nvSpPr>
        <p:spPr>
          <a:xfrm>
            <a:off x="403988" y="418825"/>
            <a:ext cx="8689800" cy="438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SzPts val="2100"/>
              <a:buNone/>
            </a:pPr>
            <a:r>
              <a:rPr b="1" lang="en"/>
              <a:t>Security</a:t>
            </a:r>
            <a:endParaRPr b="1"/>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27"/>
          <p:cNvSpPr txBox="1"/>
          <p:nvPr>
            <p:ph type="title"/>
          </p:nvPr>
        </p:nvSpPr>
        <p:spPr>
          <a:xfrm>
            <a:off x="2319703" y="1691025"/>
            <a:ext cx="4712100" cy="976200"/>
          </a:xfrm>
          <a:prstGeom prst="rect">
            <a:avLst/>
          </a:prstGeom>
          <a:noFill/>
          <a:ln>
            <a:noFill/>
          </a:ln>
        </p:spPr>
        <p:txBody>
          <a:bodyPr anchorCtr="0" anchor="ctr" bIns="68575" lIns="68575" spcFirstLastPara="1" rIns="68575" wrap="square" tIns="68575">
            <a:noAutofit/>
          </a:bodyPr>
          <a:lstStyle/>
          <a:p>
            <a:pPr indent="0" lvl="0" marL="0" rtl="0" algn="ctr">
              <a:lnSpc>
                <a:spcPct val="100000"/>
              </a:lnSpc>
              <a:spcBef>
                <a:spcPts val="0"/>
              </a:spcBef>
              <a:spcAft>
                <a:spcPts val="0"/>
              </a:spcAft>
              <a:buSzPts val="2600"/>
              <a:buNone/>
            </a:pPr>
            <a:r>
              <a:rPr lang="en"/>
              <a:t>Configuration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28"/>
          <p:cNvSpPr txBox="1"/>
          <p:nvPr/>
        </p:nvSpPr>
        <p:spPr>
          <a:xfrm>
            <a:off x="0" y="1289588"/>
            <a:ext cx="2232000" cy="3453000"/>
          </a:xfrm>
          <a:prstGeom prst="rect">
            <a:avLst/>
          </a:prstGeom>
          <a:noFill/>
          <a:ln>
            <a:noFill/>
          </a:ln>
        </p:spPr>
        <p:txBody>
          <a:bodyPr anchorCtr="0" anchor="t" bIns="91425" lIns="91425" spcFirstLastPara="1" rIns="91425" wrap="square" tIns="91425">
            <a:noAutofit/>
          </a:bodyPr>
          <a:lstStyle/>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The Call History in Communication Hub is a place where keeps the records of all call transactions within the Organization. It will provide:</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1" i="1" lang="en" sz="900" u="none" cap="none" strike="noStrike">
                <a:solidFill>
                  <a:schemeClr val="dk1"/>
                </a:solidFill>
                <a:highlight>
                  <a:srgbClr val="FFFFFF"/>
                </a:highlight>
                <a:latin typeface="Calibri"/>
                <a:ea typeface="Calibri"/>
                <a:cs typeface="Calibri"/>
                <a:sym typeface="Calibri"/>
              </a:rPr>
              <a:t>Basic details</a:t>
            </a:r>
            <a:r>
              <a:rPr b="1" i="0" lang="en" sz="900" u="none" cap="none" strike="noStrike">
                <a:solidFill>
                  <a:schemeClr val="dk1"/>
                </a:solidFill>
                <a:highlight>
                  <a:srgbClr val="FFFFFF"/>
                </a:highlight>
                <a:latin typeface="Calibri"/>
                <a:ea typeface="Calibri"/>
                <a:cs typeface="Calibri"/>
                <a:sym typeface="Calibri"/>
              </a:rPr>
              <a:t> </a:t>
            </a:r>
            <a:r>
              <a:rPr b="0" i="0" lang="en" sz="900" u="none" cap="none" strike="noStrike">
                <a:solidFill>
                  <a:schemeClr val="dk1"/>
                </a:solidFill>
                <a:highlight>
                  <a:srgbClr val="FFFFFF"/>
                </a:highlight>
                <a:latin typeface="Calibri"/>
                <a:ea typeface="Calibri"/>
                <a:cs typeface="Calibri"/>
                <a:sym typeface="Calibri"/>
              </a:rPr>
              <a:t>- Call Directions (Incoming/Outgoing calls), Phone Numbers, Extension Numbers, Date &amp; Time, etc.</a:t>
            </a:r>
            <a:endParaRPr b="0" i="0" sz="900" u="none" cap="none" strike="noStrike">
              <a:solidFill>
                <a:schemeClr val="dk1"/>
              </a:solidFill>
              <a:highlight>
                <a:srgbClr val="FFFFFF"/>
              </a:highlight>
              <a:latin typeface="Calibri"/>
              <a:ea typeface="Calibri"/>
              <a:cs typeface="Calibri"/>
              <a:sym typeface="Calibri"/>
            </a:endParaRPr>
          </a:p>
          <a:p>
            <a:pPr indent="-222250" lvl="1" marL="685800" marR="0" rtl="0" algn="l">
              <a:lnSpc>
                <a:spcPct val="115000"/>
              </a:lnSpc>
              <a:spcBef>
                <a:spcPts val="0"/>
              </a:spcBef>
              <a:spcAft>
                <a:spcPts val="0"/>
              </a:spcAft>
              <a:buClr>
                <a:schemeClr val="dk1"/>
              </a:buClr>
              <a:buSzPts val="900"/>
              <a:buFont typeface="Calibri"/>
              <a:buChar char="○"/>
            </a:pPr>
            <a:r>
              <a:rPr b="1" i="1" lang="en" sz="900" u="none" cap="none" strike="noStrike">
                <a:solidFill>
                  <a:schemeClr val="dk1"/>
                </a:solidFill>
                <a:highlight>
                  <a:srgbClr val="FFFFFF"/>
                </a:highlight>
                <a:latin typeface="Calibri"/>
                <a:ea typeface="Calibri"/>
                <a:cs typeface="Calibri"/>
                <a:sym typeface="Calibri"/>
              </a:rPr>
              <a:t>Advanced details</a:t>
            </a:r>
            <a:r>
              <a:rPr b="0" i="0" lang="en" sz="900" u="none" cap="none" strike="noStrike">
                <a:solidFill>
                  <a:schemeClr val="dk1"/>
                </a:solidFill>
                <a:highlight>
                  <a:srgbClr val="FFFFFF"/>
                </a:highlight>
                <a:latin typeface="Calibri"/>
                <a:ea typeface="Calibri"/>
                <a:cs typeface="Calibri"/>
                <a:sym typeface="Calibri"/>
              </a:rPr>
              <a:t> - Call Result, Call Metadata, etc.</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Data in Call History will be stored up to 1 year since the date the call is created. </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chemeClr val="dk1"/>
              </a:buClr>
              <a:buSzPts val="900"/>
              <a:buFont typeface="Calibri"/>
              <a:buChar char="●"/>
            </a:pPr>
            <a:r>
              <a:rPr b="0" i="0" lang="en" sz="900" u="none" cap="none" strike="noStrike">
                <a:solidFill>
                  <a:schemeClr val="dk1"/>
                </a:solidFill>
                <a:highlight>
                  <a:srgbClr val="FFFFFF"/>
                </a:highlight>
                <a:latin typeface="Calibri"/>
                <a:ea typeface="Calibri"/>
                <a:cs typeface="Calibri"/>
                <a:sym typeface="Calibri"/>
              </a:rPr>
              <a:t>It takes a few mins (max: 5 mins) for the data to appear on the portal after the call ends. Longer call duration will require longer processing time.</a:t>
            </a:r>
            <a:endParaRPr b="0" i="0" sz="900" u="none" cap="none" strike="noStrike">
              <a:solidFill>
                <a:schemeClr val="dk1"/>
              </a:solidFill>
              <a:highlight>
                <a:srgbClr val="FFFFFF"/>
              </a:highlight>
              <a:latin typeface="Calibri"/>
              <a:ea typeface="Calibri"/>
              <a:cs typeface="Calibri"/>
              <a:sym typeface="Calibri"/>
            </a:endParaRPr>
          </a:p>
          <a:p>
            <a:pPr indent="-222250" lvl="0" marL="342900" marR="0" rtl="0" algn="l">
              <a:lnSpc>
                <a:spcPct val="115000"/>
              </a:lnSpc>
              <a:spcBef>
                <a:spcPts val="0"/>
              </a:spcBef>
              <a:spcAft>
                <a:spcPts val="0"/>
              </a:spcAft>
              <a:buClr>
                <a:srgbClr val="404040"/>
              </a:buClr>
              <a:buSzPts val="900"/>
              <a:buFont typeface="Lato"/>
              <a:buChar char="●"/>
            </a:pPr>
            <a:r>
              <a:rPr b="0" i="0" lang="en" sz="900" u="none" cap="none" strike="noStrike">
                <a:solidFill>
                  <a:schemeClr val="dk1"/>
                </a:solidFill>
                <a:highlight>
                  <a:srgbClr val="FFFFFF"/>
                </a:highlight>
                <a:latin typeface="Calibri"/>
                <a:ea typeface="Calibri"/>
                <a:cs typeface="Calibri"/>
                <a:sym typeface="Calibri"/>
              </a:rPr>
              <a:t>The SLA of call recording uploading on Unified History is 24 hours.</a:t>
            </a:r>
            <a:endParaRPr b="0" i="0" sz="900" u="none" cap="none" strike="noStrike">
              <a:solidFill>
                <a:schemeClr val="dk1"/>
              </a:solidFill>
              <a:highlight>
                <a:srgbClr val="FFFFFF"/>
              </a:highlight>
              <a:latin typeface="Calibri"/>
              <a:ea typeface="Calibri"/>
              <a:cs typeface="Calibri"/>
              <a:sym typeface="Calibri"/>
            </a:endParaRPr>
          </a:p>
        </p:txBody>
      </p:sp>
      <p:grpSp>
        <p:nvGrpSpPr>
          <p:cNvPr id="1008" name="Google Shape;1008;p28"/>
          <p:cNvGrpSpPr/>
          <p:nvPr/>
        </p:nvGrpSpPr>
        <p:grpSpPr>
          <a:xfrm>
            <a:off x="2243006" y="630695"/>
            <a:ext cx="6760190" cy="3534205"/>
            <a:chOff x="2990675" y="840927"/>
            <a:chExt cx="9013587" cy="4712273"/>
          </a:xfrm>
        </p:grpSpPr>
        <p:grpSp>
          <p:nvGrpSpPr>
            <p:cNvPr id="1009" name="Google Shape;1009;p28"/>
            <p:cNvGrpSpPr/>
            <p:nvPr/>
          </p:nvGrpSpPr>
          <p:grpSpPr>
            <a:xfrm>
              <a:off x="2990675" y="840927"/>
              <a:ext cx="9013587" cy="4712149"/>
              <a:chOff x="2990675" y="840927"/>
              <a:chExt cx="9013587" cy="4712149"/>
            </a:xfrm>
          </p:grpSpPr>
          <p:pic>
            <p:nvPicPr>
              <p:cNvPr id="1010" name="Google Shape;1010;p28"/>
              <p:cNvPicPr preferRelativeResize="0"/>
              <p:nvPr/>
            </p:nvPicPr>
            <p:blipFill rotWithShape="1">
              <a:blip r:embed="rId4">
                <a:alphaModFix/>
              </a:blip>
              <a:srcRect b="0" l="0" r="51608" t="0"/>
              <a:stretch/>
            </p:blipFill>
            <p:spPr>
              <a:xfrm>
                <a:off x="3340972" y="1095276"/>
                <a:ext cx="622775" cy="863348"/>
              </a:xfrm>
              <a:prstGeom prst="rect">
                <a:avLst/>
              </a:prstGeom>
              <a:noFill/>
              <a:ln cap="flat" cmpd="sng" w="9525">
                <a:solidFill>
                  <a:srgbClr val="999999"/>
                </a:solidFill>
                <a:prstDash val="solid"/>
                <a:round/>
                <a:headEnd len="sm" w="sm" type="none"/>
                <a:tailEnd len="sm" w="sm" type="none"/>
              </a:ln>
            </p:spPr>
          </p:pic>
          <p:pic>
            <p:nvPicPr>
              <p:cNvPr id="1011" name="Google Shape;1011;p28"/>
              <p:cNvPicPr preferRelativeResize="0"/>
              <p:nvPr/>
            </p:nvPicPr>
            <p:blipFill rotWithShape="1">
              <a:blip r:embed="rId5">
                <a:alphaModFix/>
              </a:blip>
              <a:srcRect b="0" l="0" r="0" t="0"/>
              <a:stretch/>
            </p:blipFill>
            <p:spPr>
              <a:xfrm>
                <a:off x="9394726" y="840927"/>
                <a:ext cx="683699" cy="1117690"/>
              </a:xfrm>
              <a:prstGeom prst="rect">
                <a:avLst/>
              </a:prstGeom>
              <a:noFill/>
              <a:ln cap="flat" cmpd="sng" w="9525">
                <a:solidFill>
                  <a:srgbClr val="999999"/>
                </a:solidFill>
                <a:prstDash val="solid"/>
                <a:round/>
                <a:headEnd len="sm" w="sm" type="none"/>
                <a:tailEnd len="sm" w="sm" type="none"/>
              </a:ln>
            </p:spPr>
          </p:pic>
          <p:pic>
            <p:nvPicPr>
              <p:cNvPr id="1012" name="Google Shape;1012;p28"/>
              <p:cNvPicPr preferRelativeResize="0"/>
              <p:nvPr/>
            </p:nvPicPr>
            <p:blipFill rotWithShape="1">
              <a:blip r:embed="rId6">
                <a:alphaModFix/>
              </a:blip>
              <a:srcRect b="0" l="0" r="0" t="0"/>
              <a:stretch/>
            </p:blipFill>
            <p:spPr>
              <a:xfrm>
                <a:off x="11320563" y="2085979"/>
                <a:ext cx="683699" cy="1608998"/>
              </a:xfrm>
              <a:prstGeom prst="rect">
                <a:avLst/>
              </a:prstGeom>
              <a:noFill/>
              <a:ln cap="flat" cmpd="sng" w="9525">
                <a:solidFill>
                  <a:srgbClr val="999999"/>
                </a:solidFill>
                <a:prstDash val="solid"/>
                <a:round/>
                <a:headEnd len="sm" w="sm" type="none"/>
                <a:tailEnd len="sm" w="sm" type="none"/>
              </a:ln>
            </p:spPr>
          </p:pic>
          <p:pic>
            <p:nvPicPr>
              <p:cNvPr id="1013" name="Google Shape;1013;p28"/>
              <p:cNvPicPr preferRelativeResize="0"/>
              <p:nvPr/>
            </p:nvPicPr>
            <p:blipFill rotWithShape="1">
              <a:blip r:embed="rId7">
                <a:alphaModFix/>
              </a:blip>
              <a:srcRect b="0" l="0" r="0" t="0"/>
              <a:stretch/>
            </p:blipFill>
            <p:spPr>
              <a:xfrm>
                <a:off x="10183137" y="1348669"/>
                <a:ext cx="763075" cy="609956"/>
              </a:xfrm>
              <a:prstGeom prst="rect">
                <a:avLst/>
              </a:prstGeom>
              <a:noFill/>
              <a:ln cap="flat" cmpd="sng" w="9525">
                <a:solidFill>
                  <a:srgbClr val="999999"/>
                </a:solidFill>
                <a:prstDash val="solid"/>
                <a:round/>
                <a:headEnd len="sm" w="sm" type="none"/>
                <a:tailEnd len="sm" w="sm" type="none"/>
              </a:ln>
            </p:spPr>
          </p:pic>
          <p:pic>
            <p:nvPicPr>
              <p:cNvPr id="1014" name="Google Shape;1014;p28"/>
              <p:cNvPicPr preferRelativeResize="0"/>
              <p:nvPr/>
            </p:nvPicPr>
            <p:blipFill rotWithShape="1">
              <a:blip r:embed="rId8">
                <a:alphaModFix/>
              </a:blip>
              <a:srcRect b="0" l="0" r="0" t="0"/>
              <a:stretch/>
            </p:blipFill>
            <p:spPr>
              <a:xfrm>
                <a:off x="4980968" y="2039762"/>
                <a:ext cx="4737480" cy="310192"/>
              </a:xfrm>
              <a:prstGeom prst="rect">
                <a:avLst/>
              </a:prstGeom>
              <a:noFill/>
              <a:ln>
                <a:noFill/>
              </a:ln>
            </p:spPr>
          </p:pic>
          <p:sp>
            <p:nvSpPr>
              <p:cNvPr id="1015" name="Google Shape;1015;p28"/>
              <p:cNvSpPr/>
              <p:nvPr/>
            </p:nvSpPr>
            <p:spPr>
              <a:xfrm>
                <a:off x="9437971" y="2651022"/>
                <a:ext cx="711600" cy="2280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p28"/>
              <p:cNvSpPr/>
              <p:nvPr/>
            </p:nvSpPr>
            <p:spPr>
              <a:xfrm>
                <a:off x="10149485" y="2651022"/>
                <a:ext cx="711600" cy="2280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7" name="Google Shape;1017;p28"/>
              <p:cNvSpPr/>
              <p:nvPr/>
            </p:nvSpPr>
            <p:spPr>
              <a:xfrm>
                <a:off x="10341175" y="2432071"/>
                <a:ext cx="447000" cy="1800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18" name="Google Shape;1018;p28"/>
              <p:cNvPicPr preferRelativeResize="0"/>
              <p:nvPr/>
            </p:nvPicPr>
            <p:blipFill rotWithShape="1">
              <a:blip r:embed="rId9">
                <a:alphaModFix/>
              </a:blip>
              <a:srcRect b="0" l="0" r="0" t="0"/>
              <a:stretch/>
            </p:blipFill>
            <p:spPr>
              <a:xfrm flipH="1">
                <a:off x="2990675" y="2085975"/>
                <a:ext cx="335625" cy="3467101"/>
              </a:xfrm>
              <a:prstGeom prst="rect">
                <a:avLst/>
              </a:prstGeom>
              <a:noFill/>
              <a:ln>
                <a:noFill/>
              </a:ln>
            </p:spPr>
          </p:pic>
          <p:pic>
            <p:nvPicPr>
              <p:cNvPr id="1019" name="Google Shape;1019;p28"/>
              <p:cNvPicPr preferRelativeResize="0"/>
              <p:nvPr/>
            </p:nvPicPr>
            <p:blipFill rotWithShape="1">
              <a:blip r:embed="rId10">
                <a:alphaModFix/>
              </a:blip>
              <a:srcRect b="0" l="0" r="0" t="0"/>
              <a:stretch/>
            </p:blipFill>
            <p:spPr>
              <a:xfrm>
                <a:off x="3340975" y="2085975"/>
                <a:ext cx="7837312" cy="3467099"/>
              </a:xfrm>
              <a:prstGeom prst="rect">
                <a:avLst/>
              </a:prstGeom>
              <a:noFill/>
              <a:ln>
                <a:noFill/>
              </a:ln>
            </p:spPr>
          </p:pic>
          <p:sp>
            <p:nvSpPr>
              <p:cNvPr id="1020" name="Google Shape;1020;p28"/>
              <p:cNvSpPr/>
              <p:nvPr/>
            </p:nvSpPr>
            <p:spPr>
              <a:xfrm>
                <a:off x="3390900" y="2895600"/>
                <a:ext cx="914400" cy="2280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21" name="Google Shape;1021;p28"/>
              <p:cNvCxnSpPr>
                <a:stCxn id="1020" idx="3"/>
                <a:endCxn id="1010" idx="3"/>
              </p:cNvCxnSpPr>
              <p:nvPr/>
            </p:nvCxnSpPr>
            <p:spPr>
              <a:xfrm rot="10800000">
                <a:off x="3963600" y="1527000"/>
                <a:ext cx="341700" cy="1482600"/>
              </a:xfrm>
              <a:prstGeom prst="bentConnector3">
                <a:avLst>
                  <a:gd fmla="val -69688" name="adj1"/>
                </a:avLst>
              </a:prstGeom>
              <a:noFill/>
              <a:ln cap="flat" cmpd="sng" w="9525">
                <a:solidFill>
                  <a:srgbClr val="FF0000"/>
                </a:solidFill>
                <a:prstDash val="solid"/>
                <a:round/>
                <a:headEnd len="sm" w="sm" type="none"/>
                <a:tailEnd len="med" w="med" type="stealth"/>
              </a:ln>
            </p:spPr>
          </p:cxnSp>
          <p:sp>
            <p:nvSpPr>
              <p:cNvPr id="1022" name="Google Shape;1022;p28"/>
              <p:cNvSpPr/>
              <p:nvPr/>
            </p:nvSpPr>
            <p:spPr>
              <a:xfrm>
                <a:off x="9296400" y="3200400"/>
                <a:ext cx="914400" cy="3102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23" name="Google Shape;1023;p28"/>
              <p:cNvCxnSpPr>
                <a:stCxn id="1022" idx="0"/>
                <a:endCxn id="1011" idx="2"/>
              </p:cNvCxnSpPr>
              <p:nvPr/>
            </p:nvCxnSpPr>
            <p:spPr>
              <a:xfrm rot="10800000">
                <a:off x="9736500" y="1958700"/>
                <a:ext cx="17100" cy="1241700"/>
              </a:xfrm>
              <a:prstGeom prst="straightConnector1">
                <a:avLst/>
              </a:prstGeom>
              <a:noFill/>
              <a:ln cap="flat" cmpd="sng" w="9525">
                <a:solidFill>
                  <a:srgbClr val="FF0000"/>
                </a:solidFill>
                <a:prstDash val="solid"/>
                <a:round/>
                <a:headEnd len="sm" w="sm" type="none"/>
                <a:tailEnd len="med" w="med" type="stealth"/>
              </a:ln>
            </p:spPr>
          </p:cxnSp>
          <p:sp>
            <p:nvSpPr>
              <p:cNvPr id="1024" name="Google Shape;1024;p28"/>
              <p:cNvSpPr/>
              <p:nvPr/>
            </p:nvSpPr>
            <p:spPr>
              <a:xfrm>
                <a:off x="10210800" y="3200400"/>
                <a:ext cx="914400" cy="3102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25" name="Google Shape;1025;p28"/>
              <p:cNvCxnSpPr>
                <a:stCxn id="1024" idx="2"/>
                <a:endCxn id="1012" idx="2"/>
              </p:cNvCxnSpPr>
              <p:nvPr/>
            </p:nvCxnSpPr>
            <p:spPr>
              <a:xfrm flipH="1" rot="-5400000">
                <a:off x="11073000" y="3105600"/>
                <a:ext cx="184500" cy="994500"/>
              </a:xfrm>
              <a:prstGeom prst="bentConnector3">
                <a:avLst>
                  <a:gd fmla="val 228998" name="adj1"/>
                </a:avLst>
              </a:prstGeom>
              <a:noFill/>
              <a:ln cap="flat" cmpd="sng" w="9525">
                <a:solidFill>
                  <a:srgbClr val="FF0000"/>
                </a:solidFill>
                <a:prstDash val="solid"/>
                <a:round/>
                <a:headEnd len="sm" w="sm" type="none"/>
                <a:tailEnd len="med" w="med" type="stealth"/>
              </a:ln>
            </p:spPr>
          </p:cxnSp>
          <p:sp>
            <p:nvSpPr>
              <p:cNvPr id="1026" name="Google Shape;1026;p28"/>
              <p:cNvSpPr/>
              <p:nvPr/>
            </p:nvSpPr>
            <p:spPr>
              <a:xfrm>
                <a:off x="10506075" y="2943225"/>
                <a:ext cx="579900" cy="2571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27" name="Google Shape;1027;p28"/>
              <p:cNvCxnSpPr>
                <a:stCxn id="1026" idx="0"/>
                <a:endCxn id="1013" idx="2"/>
              </p:cNvCxnSpPr>
              <p:nvPr/>
            </p:nvCxnSpPr>
            <p:spPr>
              <a:xfrm flipH="1" rot="5400000">
                <a:off x="10188075" y="2335275"/>
                <a:ext cx="984600" cy="231300"/>
              </a:xfrm>
              <a:prstGeom prst="bentConnector3">
                <a:avLst>
                  <a:gd fmla="val 50000" name="adj1"/>
                </a:avLst>
              </a:prstGeom>
              <a:noFill/>
              <a:ln cap="flat" cmpd="sng" w="9525">
                <a:solidFill>
                  <a:srgbClr val="FF0000"/>
                </a:solidFill>
                <a:prstDash val="solid"/>
                <a:round/>
                <a:headEnd len="sm" w="sm" type="none"/>
                <a:tailEnd len="med" w="med" type="stealth"/>
              </a:ln>
            </p:spPr>
          </p:cxnSp>
          <p:sp>
            <p:nvSpPr>
              <p:cNvPr id="1028" name="Google Shape;1028;p28"/>
              <p:cNvSpPr/>
              <p:nvPr/>
            </p:nvSpPr>
            <p:spPr>
              <a:xfrm>
                <a:off x="3562350" y="4305300"/>
                <a:ext cx="7523700" cy="6099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28"/>
              <p:cNvSpPr/>
              <p:nvPr/>
            </p:nvSpPr>
            <p:spPr>
              <a:xfrm>
                <a:off x="6483200" y="2147550"/>
                <a:ext cx="579900" cy="228000"/>
              </a:xfrm>
              <a:prstGeom prst="rect">
                <a:avLst/>
              </a:prstGeom>
              <a:noFill/>
              <a:ln cap="flat" cmpd="sng" w="9525">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30" name="Google Shape;1030;p28"/>
            <p:cNvSpPr/>
            <p:nvPr/>
          </p:nvSpPr>
          <p:spPr>
            <a:xfrm>
              <a:off x="3033925" y="2096900"/>
              <a:ext cx="8149800" cy="3456300"/>
            </a:xfrm>
            <a:prstGeom prst="rect">
              <a:avLst/>
            </a:prstGeom>
            <a:noFill/>
            <a:ln cap="flat" cmpd="sng" w="9525">
              <a:solidFill>
                <a:srgbClr val="999999"/>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31" name="Google Shape;1031;p28"/>
          <p:cNvSpPr txBox="1"/>
          <p:nvPr>
            <p:ph type="title"/>
          </p:nvPr>
        </p:nvSpPr>
        <p:spPr>
          <a:xfrm>
            <a:off x="227138" y="237206"/>
            <a:ext cx="8689800" cy="438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SzPts val="2100"/>
              <a:buNone/>
            </a:pPr>
            <a:r>
              <a:rPr b="1" lang="en">
                <a:solidFill>
                  <a:schemeClr val="dk1"/>
                </a:solidFill>
                <a:latin typeface="Arial"/>
                <a:ea typeface="Arial"/>
                <a:cs typeface="Arial"/>
                <a:sym typeface="Arial"/>
              </a:rPr>
              <a:t>Robocall History</a:t>
            </a:r>
            <a:endParaRPr b="1">
              <a:solidFill>
                <a:schemeClr val="dk1"/>
              </a:solidFill>
              <a:latin typeface="Arial"/>
              <a:ea typeface="Arial"/>
              <a:cs typeface="Arial"/>
              <a:sym typeface="Arial"/>
            </a:endParaRPr>
          </a:p>
        </p:txBody>
      </p:sp>
      <p:pic>
        <p:nvPicPr>
          <p:cNvPr id="1032" name="Google Shape;1032;p28"/>
          <p:cNvPicPr preferRelativeResize="0"/>
          <p:nvPr/>
        </p:nvPicPr>
        <p:blipFill rotWithShape="1">
          <a:blip r:embed="rId11">
            <a:alphaModFix/>
          </a:blip>
          <a:srcRect b="0" l="0" r="0" t="0"/>
          <a:stretch/>
        </p:blipFill>
        <p:spPr>
          <a:xfrm>
            <a:off x="3905875" y="1591500"/>
            <a:ext cx="391600" cy="195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3"/>
          <p:cNvSpPr txBox="1"/>
          <p:nvPr>
            <p:ph type="title"/>
          </p:nvPr>
        </p:nvSpPr>
        <p:spPr>
          <a:xfrm>
            <a:off x="2319703" y="1691025"/>
            <a:ext cx="4712100" cy="976200"/>
          </a:xfrm>
          <a:prstGeom prst="rect">
            <a:avLst/>
          </a:prstGeom>
          <a:noFill/>
          <a:ln>
            <a:noFill/>
          </a:ln>
        </p:spPr>
        <p:txBody>
          <a:bodyPr anchorCtr="0" anchor="ctr" bIns="68575" lIns="68575" spcFirstLastPara="1" rIns="68575" wrap="square" tIns="68575">
            <a:noAutofit/>
          </a:bodyPr>
          <a:lstStyle/>
          <a:p>
            <a:pPr indent="0" lvl="0" marL="0" rtl="0" algn="ctr">
              <a:lnSpc>
                <a:spcPct val="100000"/>
              </a:lnSpc>
              <a:spcBef>
                <a:spcPts val="0"/>
              </a:spcBef>
              <a:spcAft>
                <a:spcPts val="0"/>
              </a:spcAft>
              <a:buSzPts val="2600"/>
              <a:buNone/>
            </a:pPr>
            <a:r>
              <a:rPr lang="en"/>
              <a:t>Prerequisites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graphicFrame>
        <p:nvGraphicFramePr>
          <p:cNvPr id="700" name="Google Shape;700;p4"/>
          <p:cNvGraphicFramePr/>
          <p:nvPr/>
        </p:nvGraphicFramePr>
        <p:xfrm>
          <a:off x="1394856" y="1504019"/>
          <a:ext cx="3000000" cy="3000000"/>
        </p:xfrm>
        <a:graphic>
          <a:graphicData uri="http://schemas.openxmlformats.org/drawingml/2006/table">
            <a:tbl>
              <a:tblPr>
                <a:noFill/>
                <a:tableStyleId>{086663A1-3FC7-4FBE-987D-64638690F41B}</a:tableStyleId>
              </a:tblPr>
              <a:tblGrid>
                <a:gridCol w="1246525"/>
                <a:gridCol w="2878225"/>
                <a:gridCol w="1114850"/>
                <a:gridCol w="1114850"/>
              </a:tblGrid>
              <a:tr h="505900">
                <a:tc>
                  <a:txBody>
                    <a:bodyPr/>
                    <a:lstStyle/>
                    <a:p>
                      <a:pPr indent="0" lvl="0" marL="0" marR="0" rtl="0" algn="ctr">
                        <a:lnSpc>
                          <a:spcPct val="100000"/>
                        </a:lnSpc>
                        <a:spcBef>
                          <a:spcPts val="0"/>
                        </a:spcBef>
                        <a:spcAft>
                          <a:spcPts val="0"/>
                        </a:spcAft>
                        <a:buClr>
                          <a:srgbClr val="000000"/>
                        </a:buClr>
                        <a:buSzPts val="1500"/>
                        <a:buFont typeface="Arial"/>
                        <a:buNone/>
                      </a:pPr>
                      <a:r>
                        <a:rPr b="1" lang="en" sz="1500" u="none" cap="none" strike="noStrike">
                          <a:solidFill>
                            <a:schemeClr val="lt1"/>
                          </a:solidFill>
                          <a:latin typeface="Calibri"/>
                          <a:ea typeface="Calibri"/>
                          <a:cs typeface="Calibri"/>
                          <a:sym typeface="Calibri"/>
                        </a:rPr>
                        <a:t>Type</a:t>
                      </a:r>
                      <a:endParaRPr b="1" sz="1500" u="none" cap="none" strike="noStrike">
                        <a:solidFill>
                          <a:schemeClr val="lt1"/>
                        </a:solidFill>
                        <a:latin typeface="Calibri"/>
                        <a:ea typeface="Calibri"/>
                        <a:cs typeface="Calibri"/>
                        <a:sym typeface="Calibri"/>
                      </a:endParaRPr>
                    </a:p>
                  </a:txBody>
                  <a:tcPr marT="68575" marB="68575" marR="68575" marL="68575" anchor="ctr">
                    <a:solidFill>
                      <a:schemeClr val="accent5"/>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b="1" lang="en" sz="1500" u="none" cap="none" strike="noStrike">
                          <a:solidFill>
                            <a:schemeClr val="lt1"/>
                          </a:solidFill>
                          <a:latin typeface="Calibri"/>
                          <a:ea typeface="Calibri"/>
                          <a:cs typeface="Calibri"/>
                          <a:sym typeface="Calibri"/>
                        </a:rPr>
                        <a:t>License</a:t>
                      </a:r>
                      <a:endParaRPr b="1" sz="1500" u="none" cap="none" strike="noStrike">
                        <a:solidFill>
                          <a:schemeClr val="lt1"/>
                        </a:solidFill>
                        <a:latin typeface="Calibri"/>
                        <a:ea typeface="Calibri"/>
                        <a:cs typeface="Calibri"/>
                        <a:sym typeface="Calibri"/>
                      </a:endParaRPr>
                    </a:p>
                  </a:txBody>
                  <a:tcPr marT="68575" marB="68575" marR="68575" marL="68575" anchor="ctr">
                    <a:solidFill>
                      <a:schemeClr val="accent5"/>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b="1" lang="en" sz="1500" u="none" cap="none" strike="noStrike">
                          <a:solidFill>
                            <a:schemeClr val="lt1"/>
                          </a:solidFill>
                          <a:latin typeface="Calibri"/>
                          <a:ea typeface="Calibri"/>
                          <a:cs typeface="Calibri"/>
                          <a:sym typeface="Calibri"/>
                        </a:rPr>
                        <a:t>Mandatory</a:t>
                      </a:r>
                      <a:endParaRPr b="1" sz="1500" u="none" cap="none" strike="noStrike">
                        <a:solidFill>
                          <a:schemeClr val="lt1"/>
                        </a:solidFill>
                        <a:latin typeface="Calibri"/>
                        <a:ea typeface="Calibri"/>
                        <a:cs typeface="Calibri"/>
                        <a:sym typeface="Calibri"/>
                      </a:endParaRPr>
                    </a:p>
                  </a:txBody>
                  <a:tcPr marT="68575" marB="68575" marR="68575" marL="68575" anchor="ctr">
                    <a:solidFill>
                      <a:schemeClr val="accent5"/>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b="1" lang="en" sz="1500" u="none" cap="none" strike="noStrike">
                          <a:solidFill>
                            <a:schemeClr val="lt1"/>
                          </a:solidFill>
                          <a:latin typeface="Calibri"/>
                          <a:ea typeface="Calibri"/>
                          <a:cs typeface="Calibri"/>
                          <a:sym typeface="Calibri"/>
                        </a:rPr>
                        <a:t>Optional</a:t>
                      </a:r>
                      <a:endParaRPr b="1" sz="1500" u="none" cap="none" strike="noStrike">
                        <a:solidFill>
                          <a:schemeClr val="lt1"/>
                        </a:solidFill>
                        <a:latin typeface="Calibri"/>
                        <a:ea typeface="Calibri"/>
                        <a:cs typeface="Calibri"/>
                        <a:sym typeface="Calibri"/>
                      </a:endParaRPr>
                    </a:p>
                  </a:txBody>
                  <a:tcPr marT="68575" marB="68575" marR="68575" marL="68575" anchor="ctr">
                    <a:solidFill>
                      <a:schemeClr val="accent5"/>
                    </a:solidFill>
                  </a:tcPr>
                </a:tc>
              </a:tr>
              <a:tr h="505900">
                <a:tc>
                  <a:txBody>
                    <a:bodyPr/>
                    <a:lstStyle/>
                    <a:p>
                      <a:pPr indent="0" lvl="0" marL="0" marR="0" rtl="0" algn="ctr">
                        <a:lnSpc>
                          <a:spcPct val="100000"/>
                        </a:lnSpc>
                        <a:spcBef>
                          <a:spcPts val="0"/>
                        </a:spcBef>
                        <a:spcAft>
                          <a:spcPts val="0"/>
                        </a:spcAft>
                        <a:buClr>
                          <a:srgbClr val="000000"/>
                        </a:buClr>
                        <a:buSzPts val="1500"/>
                        <a:buFont typeface="Arial"/>
                        <a:buNone/>
                      </a:pPr>
                      <a:r>
                        <a:rPr b="1" lang="en" sz="1500" u="none" cap="none" strike="noStrike">
                          <a:latin typeface="Calibri"/>
                          <a:ea typeface="Calibri"/>
                          <a:cs typeface="Calibri"/>
                          <a:sym typeface="Calibri"/>
                        </a:rPr>
                        <a:t>Base</a:t>
                      </a:r>
                      <a:endParaRPr b="1" sz="1500" u="none" cap="none" strike="noStrike">
                        <a:latin typeface="Calibri"/>
                        <a:ea typeface="Calibri"/>
                        <a:cs typeface="Calibri"/>
                        <a:sym typeface="Calibri"/>
                      </a:endParaRPr>
                    </a:p>
                  </a:txBody>
                  <a:tcPr marT="68575" marB="68575" marR="68575" marL="68575" anchor="ctr"/>
                </a:tc>
                <a:tc>
                  <a:txBody>
                    <a:bodyPr/>
                    <a:lstStyle/>
                    <a:p>
                      <a:pPr indent="0" lvl="0" marL="0" marR="0" rtl="0" algn="ctr">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SIP Trunk </a:t>
                      </a:r>
                      <a:endParaRPr sz="1500" u="none" cap="none" strike="noStrike">
                        <a:latin typeface="Calibri"/>
                        <a:ea typeface="Calibri"/>
                        <a:cs typeface="Calibri"/>
                        <a:sym typeface="Calibri"/>
                      </a:endParaRPr>
                    </a:p>
                  </a:txBody>
                  <a:tcPr marT="68575" marB="68575" marR="68575" marL="68575" anchor="ctr"/>
                </a:tc>
                <a:tc>
                  <a:txBody>
                    <a:bodyPr/>
                    <a:lstStyle/>
                    <a:p>
                      <a:pPr indent="0" lvl="0" marL="0" marR="0" rtl="0" algn="ctr">
                        <a:lnSpc>
                          <a:spcPct val="100000"/>
                        </a:lnSpc>
                        <a:spcBef>
                          <a:spcPts val="0"/>
                        </a:spcBef>
                        <a:spcAft>
                          <a:spcPts val="0"/>
                        </a:spcAft>
                        <a:buClr>
                          <a:srgbClr val="000000"/>
                        </a:buClr>
                        <a:buSzPts val="1500"/>
                        <a:buFont typeface="Arial"/>
                        <a:buNone/>
                      </a:pPr>
                      <a:r>
                        <a:rPr lang="en" sz="1500" u="none" cap="none" strike="noStrike">
                          <a:solidFill>
                            <a:schemeClr val="dk1"/>
                          </a:solidFill>
                          <a:latin typeface="Calibri"/>
                          <a:ea typeface="Calibri"/>
                          <a:cs typeface="Calibri"/>
                          <a:sym typeface="Calibri"/>
                        </a:rPr>
                        <a:t>✅</a:t>
                      </a:r>
                      <a:endParaRPr sz="1500" u="none" cap="none" strike="noStrike">
                        <a:latin typeface="Calibri"/>
                        <a:ea typeface="Calibri"/>
                        <a:cs typeface="Calibri"/>
                        <a:sym typeface="Calibri"/>
                      </a:endParaRPr>
                    </a:p>
                  </a:txBody>
                  <a:tcPr marT="68575" marB="68575" marR="68575" marL="68575" anchor="ctr"/>
                </a:tc>
                <a:tc>
                  <a:txBody>
                    <a:bodyPr/>
                    <a:lstStyle/>
                    <a:p>
                      <a:pPr indent="0" lvl="0" marL="0" marR="0" rtl="0" algn="ctr">
                        <a:lnSpc>
                          <a:spcPct val="100000"/>
                        </a:lnSpc>
                        <a:spcBef>
                          <a:spcPts val="0"/>
                        </a:spcBef>
                        <a:spcAft>
                          <a:spcPts val="0"/>
                        </a:spcAft>
                        <a:buClr>
                          <a:srgbClr val="000000"/>
                        </a:buClr>
                        <a:buSzPts val="1500"/>
                        <a:buFont typeface="Arial"/>
                        <a:buNone/>
                      </a:pPr>
                      <a:r>
                        <a:t/>
                      </a:r>
                      <a:endParaRPr sz="1500" u="none" cap="none" strike="noStrike">
                        <a:solidFill>
                          <a:schemeClr val="dk1"/>
                        </a:solidFill>
                        <a:latin typeface="Calibri"/>
                        <a:ea typeface="Calibri"/>
                        <a:cs typeface="Calibri"/>
                        <a:sym typeface="Calibri"/>
                      </a:endParaRPr>
                    </a:p>
                  </a:txBody>
                  <a:tcPr marT="68575" marB="68575" marR="68575" marL="68575" anchor="ctr"/>
                </a:tc>
              </a:tr>
              <a:tr h="508500">
                <a:tc rowSpan="2">
                  <a:txBody>
                    <a:bodyPr/>
                    <a:lstStyle/>
                    <a:p>
                      <a:pPr indent="0" lvl="0" marL="0" marR="0" rtl="0" algn="ctr">
                        <a:lnSpc>
                          <a:spcPct val="100000"/>
                        </a:lnSpc>
                        <a:spcBef>
                          <a:spcPts val="0"/>
                        </a:spcBef>
                        <a:spcAft>
                          <a:spcPts val="0"/>
                        </a:spcAft>
                        <a:buClr>
                          <a:srgbClr val="000000"/>
                        </a:buClr>
                        <a:buSzPts val="1500"/>
                        <a:buFont typeface="Arial"/>
                        <a:buNone/>
                      </a:pPr>
                      <a:r>
                        <a:rPr b="1" lang="en" sz="1500" u="none" cap="none" strike="noStrike">
                          <a:latin typeface="Calibri"/>
                          <a:ea typeface="Calibri"/>
                          <a:cs typeface="Calibri"/>
                          <a:sym typeface="Calibri"/>
                        </a:rPr>
                        <a:t>Add-on</a:t>
                      </a:r>
                      <a:endParaRPr b="1" sz="1500" u="none" cap="none" strike="noStrike">
                        <a:latin typeface="Calibri"/>
                        <a:ea typeface="Calibri"/>
                        <a:cs typeface="Calibri"/>
                        <a:sym typeface="Calibri"/>
                      </a:endParaRPr>
                    </a:p>
                  </a:txBody>
                  <a:tcPr marT="68575" marB="68575" marR="68575" marL="6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Concurrent Call</a:t>
                      </a:r>
                      <a:endParaRPr sz="1500" u="none" cap="none" strike="noStrike">
                        <a:latin typeface="Calibri"/>
                        <a:ea typeface="Calibri"/>
                        <a:cs typeface="Calibri"/>
                        <a:sym typeface="Calibri"/>
                      </a:endParaRPr>
                    </a:p>
                  </a:txBody>
                  <a:tcPr marT="14300" marB="14300" marR="21425" marL="2142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chemeClr val="dk1"/>
                        </a:buClr>
                        <a:buSzPts val="800"/>
                        <a:buFont typeface="Arial"/>
                        <a:buNone/>
                      </a:pPr>
                      <a:r>
                        <a:rPr lang="en" sz="1500" u="none" cap="none" strike="noStrike">
                          <a:solidFill>
                            <a:schemeClr val="dk1"/>
                          </a:solidFill>
                          <a:latin typeface="Calibri"/>
                          <a:ea typeface="Calibri"/>
                          <a:cs typeface="Calibri"/>
                          <a:sym typeface="Calibri"/>
                        </a:rPr>
                        <a:t>✅</a:t>
                      </a:r>
                      <a:endParaRPr sz="1500" u="none" cap="none" strike="noStrike">
                        <a:solidFill>
                          <a:schemeClr val="dk1"/>
                        </a:solidFill>
                        <a:latin typeface="Calibri"/>
                        <a:ea typeface="Calibri"/>
                        <a:cs typeface="Calibri"/>
                        <a:sym typeface="Calibri"/>
                      </a:endParaRPr>
                    </a:p>
                  </a:txBody>
                  <a:tcPr marT="68575" marB="68575" marR="68575" marL="6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500"/>
                        <a:buFont typeface="Arial"/>
                        <a:buNone/>
                      </a:pPr>
                      <a:r>
                        <a:t/>
                      </a:r>
                      <a:endParaRPr sz="1500" u="none" cap="none" strike="noStrike">
                        <a:solidFill>
                          <a:schemeClr val="dk1"/>
                        </a:solidFill>
                        <a:latin typeface="Calibri"/>
                        <a:ea typeface="Calibri"/>
                        <a:cs typeface="Calibri"/>
                        <a:sym typeface="Calibri"/>
                      </a:endParaRPr>
                    </a:p>
                  </a:txBody>
                  <a:tcPr marT="68575" marB="68575" marR="68575" marL="68575" anchor="ctr">
                    <a:lnL cap="flat" cmpd="sng" w="9525">
                      <a:solidFill>
                        <a:srgbClr val="B0B0B0"/>
                      </a:solidFill>
                      <a:prstDash val="solid"/>
                      <a:round/>
                      <a:headEnd len="sm" w="sm" type="none"/>
                      <a:tailEnd len="sm" w="sm" type="none"/>
                    </a:lnL>
                  </a:tcPr>
                </a:tc>
              </a:tr>
              <a:tr h="615150">
                <a:tc vMerge="1"/>
                <a:tc>
                  <a:txBody>
                    <a:bodyPr/>
                    <a:lstStyle/>
                    <a:p>
                      <a:pPr indent="0" lvl="0" marL="0" marR="0" rtl="0" algn="ctr">
                        <a:lnSpc>
                          <a:spcPct val="100000"/>
                        </a:lnSpc>
                        <a:spcBef>
                          <a:spcPts val="0"/>
                        </a:spcBef>
                        <a:spcAft>
                          <a:spcPts val="0"/>
                        </a:spcAft>
                        <a:buClr>
                          <a:srgbClr val="000000"/>
                        </a:buClr>
                        <a:buSzPts val="1500"/>
                        <a:buFont typeface="Arial"/>
                        <a:buNone/>
                      </a:pPr>
                      <a:r>
                        <a:rPr lang="en" sz="1500" u="none" cap="none" strike="noStrike">
                          <a:latin typeface="Calibri"/>
                          <a:ea typeface="Calibri"/>
                          <a:cs typeface="Calibri"/>
                          <a:sym typeface="Calibri"/>
                        </a:rPr>
                        <a:t>Number</a:t>
                      </a:r>
                      <a:endParaRPr sz="1500" u="none" cap="none" strike="noStrike">
                        <a:latin typeface="Calibri"/>
                        <a:ea typeface="Calibri"/>
                        <a:cs typeface="Calibri"/>
                        <a:sym typeface="Calibri"/>
                      </a:endParaRPr>
                    </a:p>
                  </a:txBody>
                  <a:tcPr marT="14300" marB="14300" marR="21425" marL="2142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lnB cap="flat" cmpd="sng" w="9525">
                      <a:solidFill>
                        <a:srgbClr val="B0B0B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rPr lang="en" sz="1500" u="none" cap="none" strike="noStrike">
                          <a:solidFill>
                            <a:schemeClr val="dk1"/>
                          </a:solidFill>
                          <a:latin typeface="Calibri"/>
                          <a:ea typeface="Calibri"/>
                          <a:cs typeface="Calibri"/>
                          <a:sym typeface="Calibri"/>
                        </a:rPr>
                        <a:t>✅</a:t>
                      </a:r>
                      <a:endParaRPr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sz="1500" u="none" cap="none" strike="noStrike">
                        <a:solidFill>
                          <a:schemeClr val="dk1"/>
                        </a:solidFill>
                        <a:latin typeface="Calibri"/>
                        <a:ea typeface="Calibri"/>
                        <a:cs typeface="Calibri"/>
                        <a:sym typeface="Calibri"/>
                      </a:endParaRPr>
                    </a:p>
                  </a:txBody>
                  <a:tcPr marT="68575" marB="68575" marR="68575" marL="68575" anchor="ctr">
                    <a:lnL cap="flat" cmpd="sng" w="9525">
                      <a:solidFill>
                        <a:srgbClr val="B0B0B0"/>
                      </a:solidFill>
                      <a:prstDash val="solid"/>
                      <a:round/>
                      <a:headEnd len="sm" w="sm" type="none"/>
                      <a:tailEnd len="sm" w="sm" type="none"/>
                    </a:lnL>
                    <a:lnR cap="flat" cmpd="sng" w="9525">
                      <a:solidFill>
                        <a:srgbClr val="B0B0B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chemeClr val="dk1"/>
                        </a:buClr>
                        <a:buSzPts val="800"/>
                        <a:buFont typeface="Arial"/>
                        <a:buNone/>
                      </a:pPr>
                      <a:r>
                        <a:t/>
                      </a:r>
                      <a:endParaRPr sz="1500" u="none" cap="none" strike="noStrike">
                        <a:solidFill>
                          <a:schemeClr val="dk1"/>
                        </a:solidFill>
                        <a:latin typeface="Calibri"/>
                        <a:ea typeface="Calibri"/>
                        <a:cs typeface="Calibri"/>
                        <a:sym typeface="Calibri"/>
                      </a:endParaRPr>
                    </a:p>
                  </a:txBody>
                  <a:tcPr marT="68575" marB="68575" marR="68575" marL="68575" anchor="ctr">
                    <a:lnL cap="flat" cmpd="sng" w="9525">
                      <a:solidFill>
                        <a:srgbClr val="B0B0B0"/>
                      </a:solidFill>
                      <a:prstDash val="solid"/>
                      <a:round/>
                      <a:headEnd len="sm" w="sm" type="none"/>
                      <a:tailEnd len="sm" w="sm" type="none"/>
                    </a:lnL>
                  </a:tcPr>
                </a:tc>
              </a:tr>
            </a:tbl>
          </a:graphicData>
        </a:graphic>
      </p:graphicFrame>
      <p:sp>
        <p:nvSpPr>
          <p:cNvPr id="701" name="Google Shape;701;p4"/>
          <p:cNvSpPr txBox="1"/>
          <p:nvPr>
            <p:ph type="title"/>
          </p:nvPr>
        </p:nvSpPr>
        <p:spPr>
          <a:xfrm>
            <a:off x="227163" y="260019"/>
            <a:ext cx="8689800" cy="4380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a:solidFill>
                  <a:schemeClr val="dk1"/>
                </a:solidFill>
              </a:rPr>
              <a:t>Prerequisites</a:t>
            </a:r>
            <a:r>
              <a:rPr lang="en"/>
              <a:t> &lt;Licenses&gt;</a:t>
            </a:r>
            <a:endParaRPr/>
          </a:p>
        </p:txBody>
      </p:sp>
      <p:sp>
        <p:nvSpPr>
          <p:cNvPr id="702" name="Google Shape;702;p4"/>
          <p:cNvSpPr txBox="1"/>
          <p:nvPr/>
        </p:nvSpPr>
        <p:spPr>
          <a:xfrm>
            <a:off x="1394775" y="910081"/>
            <a:ext cx="6354600" cy="351000"/>
          </a:xfrm>
          <a:prstGeom prst="rect">
            <a:avLst/>
          </a:prstGeom>
          <a:noFill/>
          <a:ln>
            <a:noFill/>
          </a:ln>
        </p:spPr>
        <p:txBody>
          <a:bodyPr anchorCtr="0" anchor="t" bIns="68575" lIns="68575" spcFirstLastPara="1" rIns="68575" wrap="square" tIns="68575">
            <a:noAutofit/>
          </a:bodyPr>
          <a:lstStyle/>
          <a:p>
            <a:pPr indent="0" lvl="0" marL="0" marR="0" rtl="0" algn="ctr">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The following licenses are required to enable the </a:t>
            </a:r>
            <a:r>
              <a:rPr b="1" i="0" lang="en" sz="1400" u="none" cap="none" strike="noStrike">
                <a:solidFill>
                  <a:srgbClr val="000000"/>
                </a:solidFill>
                <a:latin typeface="Calibri"/>
                <a:ea typeface="Calibri"/>
                <a:cs typeface="Calibri"/>
                <a:sym typeface="Calibri"/>
              </a:rPr>
              <a:t>SIP Trunk</a:t>
            </a:r>
            <a:r>
              <a:rPr b="0" i="0" lang="en" sz="1400" u="none" cap="none" strike="noStrike">
                <a:solidFill>
                  <a:srgbClr val="000000"/>
                </a:solidFill>
                <a:latin typeface="Calibri"/>
                <a:ea typeface="Calibri"/>
                <a:cs typeface="Calibri"/>
                <a:sym typeface="Calibri"/>
              </a:rPr>
              <a:t> feature.</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5"/>
          <p:cNvSpPr txBox="1"/>
          <p:nvPr/>
        </p:nvSpPr>
        <p:spPr>
          <a:xfrm>
            <a:off x="181574" y="1312225"/>
            <a:ext cx="2500500" cy="26952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Calibri"/>
                <a:ea typeface="Calibri"/>
                <a:cs typeface="Calibri"/>
                <a:sym typeface="Calibri"/>
              </a:rPr>
              <a:t>To assign the Licenses, please follow the steps below:</a:t>
            </a:r>
            <a:endParaRPr b="0" i="0" sz="1200" u="none" cap="none" strike="noStrike">
              <a:solidFill>
                <a:schemeClr val="dk1"/>
              </a:solidFill>
              <a:latin typeface="Calibri"/>
              <a:ea typeface="Calibri"/>
              <a:cs typeface="Calibri"/>
              <a:sym typeface="Calibri"/>
            </a:endParaRPr>
          </a:p>
          <a:p>
            <a:pPr indent="-196850" lvl="0" marL="469900" marR="0" rtl="0" algn="l">
              <a:lnSpc>
                <a:spcPct val="115000"/>
              </a:lnSpc>
              <a:spcBef>
                <a:spcPts val="0"/>
              </a:spcBef>
              <a:spcAft>
                <a:spcPts val="0"/>
              </a:spcAft>
              <a:buClr>
                <a:schemeClr val="dk1"/>
              </a:buClr>
              <a:buSzPts val="1100"/>
              <a:buFont typeface="Calibri"/>
              <a:buAutoNum type="arabicPeriod"/>
            </a:pPr>
            <a:r>
              <a:rPr b="0" i="0" lang="en" sz="1100" u="none" cap="none" strike="noStrike">
                <a:solidFill>
                  <a:schemeClr val="dk1"/>
                </a:solidFill>
                <a:latin typeface="Calibri"/>
                <a:ea typeface="Calibri"/>
                <a:cs typeface="Calibri"/>
                <a:sym typeface="Calibri"/>
              </a:rPr>
              <a:t>Click on the profile icon &gt; go to </a:t>
            </a:r>
            <a:r>
              <a:rPr b="1" i="0" lang="en" sz="1100" u="none" cap="none" strike="noStrike">
                <a:solidFill>
                  <a:schemeClr val="dk1"/>
                </a:solidFill>
                <a:latin typeface="Calibri"/>
                <a:ea typeface="Calibri"/>
                <a:cs typeface="Calibri"/>
                <a:sym typeface="Calibri"/>
              </a:rPr>
              <a:t>Manage Organization</a:t>
            </a:r>
            <a:endParaRPr b="1" i="0" sz="1100" u="none" cap="none" strike="noStrike">
              <a:solidFill>
                <a:schemeClr val="dk1"/>
              </a:solidFill>
              <a:latin typeface="Calibri"/>
              <a:ea typeface="Calibri"/>
              <a:cs typeface="Calibri"/>
              <a:sym typeface="Calibri"/>
            </a:endParaRPr>
          </a:p>
          <a:p>
            <a:pPr indent="-196850" lvl="0" marL="469900" marR="0" rtl="0" algn="l">
              <a:lnSpc>
                <a:spcPct val="115000"/>
              </a:lnSpc>
              <a:spcBef>
                <a:spcPts val="0"/>
              </a:spcBef>
              <a:spcAft>
                <a:spcPts val="0"/>
              </a:spcAft>
              <a:buClr>
                <a:schemeClr val="dk1"/>
              </a:buClr>
              <a:buSzPts val="1100"/>
              <a:buFont typeface="Calibri"/>
              <a:buAutoNum type="arabicPeriod"/>
            </a:pPr>
            <a:r>
              <a:rPr b="0" i="0" lang="en" sz="1100" u="none" cap="none" strike="noStrike">
                <a:solidFill>
                  <a:schemeClr val="dk1"/>
                </a:solidFill>
                <a:latin typeface="Calibri"/>
                <a:ea typeface="Calibri"/>
                <a:cs typeface="Calibri"/>
                <a:sym typeface="Calibri"/>
              </a:rPr>
              <a:t>Go to the </a:t>
            </a:r>
            <a:r>
              <a:rPr b="1" i="0" lang="en" sz="1100" u="none" cap="none" strike="noStrike">
                <a:solidFill>
                  <a:schemeClr val="dk1"/>
                </a:solidFill>
                <a:latin typeface="Calibri"/>
                <a:ea typeface="Calibri"/>
                <a:cs typeface="Calibri"/>
                <a:sym typeface="Calibri"/>
              </a:rPr>
              <a:t>License</a:t>
            </a:r>
            <a:r>
              <a:rPr b="0" i="0" lang="en" sz="1100" u="none" cap="none" strike="noStrike">
                <a:solidFill>
                  <a:schemeClr val="dk1"/>
                </a:solidFill>
                <a:latin typeface="Calibri"/>
                <a:ea typeface="Calibri"/>
                <a:cs typeface="Calibri"/>
                <a:sym typeface="Calibri"/>
              </a:rPr>
              <a:t>, choose </a:t>
            </a:r>
            <a:r>
              <a:rPr b="1" i="0" lang="en" sz="1100" u="none" cap="none" strike="noStrike">
                <a:solidFill>
                  <a:schemeClr val="dk1"/>
                </a:solidFill>
                <a:latin typeface="Calibri"/>
                <a:ea typeface="Calibri"/>
                <a:cs typeface="Calibri"/>
                <a:sym typeface="Calibri"/>
              </a:rPr>
              <a:t>SIP Trunk </a:t>
            </a:r>
            <a:endParaRPr b="1" i="0" sz="1100" u="none" cap="none" strike="noStrike">
              <a:solidFill>
                <a:schemeClr val="dk1"/>
              </a:solidFill>
              <a:latin typeface="Calibri"/>
              <a:ea typeface="Calibri"/>
              <a:cs typeface="Calibri"/>
              <a:sym typeface="Calibri"/>
            </a:endParaRPr>
          </a:p>
          <a:p>
            <a:pPr indent="-196850" lvl="0" marL="469900" marR="0" rtl="0" algn="l">
              <a:lnSpc>
                <a:spcPct val="115000"/>
              </a:lnSpc>
              <a:spcBef>
                <a:spcPts val="0"/>
              </a:spcBef>
              <a:spcAft>
                <a:spcPts val="0"/>
              </a:spcAft>
              <a:buClr>
                <a:schemeClr val="dk1"/>
              </a:buClr>
              <a:buSzPts val="1100"/>
              <a:buFont typeface="Calibri"/>
              <a:buAutoNum type="arabicPeriod"/>
            </a:pPr>
            <a:r>
              <a:rPr b="0" i="0" lang="en" sz="1100" u="none" cap="none" strike="noStrike">
                <a:solidFill>
                  <a:schemeClr val="dk1"/>
                </a:solidFill>
                <a:latin typeface="Calibri"/>
                <a:ea typeface="Calibri"/>
                <a:cs typeface="Calibri"/>
                <a:sym typeface="Calibri"/>
              </a:rPr>
              <a:t>Select a </a:t>
            </a:r>
            <a:r>
              <a:rPr b="1" i="0" lang="en" sz="1100" u="none" cap="none" strike="noStrike">
                <a:solidFill>
                  <a:schemeClr val="dk1"/>
                </a:solidFill>
                <a:latin typeface="Calibri"/>
                <a:ea typeface="Calibri"/>
                <a:cs typeface="Calibri"/>
                <a:sym typeface="Calibri"/>
              </a:rPr>
              <a:t>Subscription</a:t>
            </a:r>
            <a:r>
              <a:rPr b="0" i="0" lang="en" sz="1100" u="none" cap="none" strike="noStrike">
                <a:solidFill>
                  <a:schemeClr val="dk1"/>
                </a:solidFill>
                <a:latin typeface="Calibri"/>
                <a:ea typeface="Calibri"/>
                <a:cs typeface="Calibri"/>
                <a:sym typeface="Calibri"/>
              </a:rPr>
              <a:t> that you want to configure</a:t>
            </a:r>
            <a:endParaRPr b="0" i="0" sz="1100" u="none" cap="none" strike="noStrike">
              <a:solidFill>
                <a:schemeClr val="dk1"/>
              </a:solidFill>
              <a:latin typeface="Calibri"/>
              <a:ea typeface="Calibri"/>
              <a:cs typeface="Calibri"/>
              <a:sym typeface="Calibri"/>
            </a:endParaRPr>
          </a:p>
          <a:p>
            <a:pPr indent="-196850" lvl="0" marL="469900" marR="0" rtl="0" algn="l">
              <a:lnSpc>
                <a:spcPct val="115000"/>
              </a:lnSpc>
              <a:spcBef>
                <a:spcPts val="0"/>
              </a:spcBef>
              <a:spcAft>
                <a:spcPts val="0"/>
              </a:spcAft>
              <a:buClr>
                <a:schemeClr val="dk1"/>
              </a:buClr>
              <a:buSzPts val="1100"/>
              <a:buFont typeface="Calibri"/>
              <a:buAutoNum type="arabicPeriod"/>
            </a:pPr>
            <a:r>
              <a:rPr b="0" i="0" lang="en" sz="1100" u="none" cap="none" strike="noStrike">
                <a:solidFill>
                  <a:schemeClr val="dk1"/>
                </a:solidFill>
                <a:latin typeface="Calibri"/>
                <a:ea typeface="Calibri"/>
                <a:cs typeface="Calibri"/>
                <a:sym typeface="Calibri"/>
              </a:rPr>
              <a:t>At Assigned addons and numbers, choose:</a:t>
            </a:r>
            <a:endParaRPr b="0" i="0" sz="1100" u="none" cap="none" strike="noStrike">
              <a:solidFill>
                <a:schemeClr val="dk1"/>
              </a:solidFill>
              <a:latin typeface="Calibri"/>
              <a:ea typeface="Calibri"/>
              <a:cs typeface="Calibri"/>
              <a:sym typeface="Calibri"/>
            </a:endParaRPr>
          </a:p>
          <a:p>
            <a:pPr indent="-234950" lvl="1" marL="685800" marR="0" rtl="0" algn="l">
              <a:lnSpc>
                <a:spcPct val="115000"/>
              </a:lnSpc>
              <a:spcBef>
                <a:spcPts val="0"/>
              </a:spcBef>
              <a:spcAft>
                <a:spcPts val="0"/>
              </a:spcAft>
              <a:buClr>
                <a:schemeClr val="dk1"/>
              </a:buClr>
              <a:buSzPts val="1100"/>
              <a:buFont typeface="Calibri"/>
              <a:buChar char="○"/>
            </a:pPr>
            <a:r>
              <a:rPr b="1" i="1" lang="en" sz="1100" u="none" cap="none" strike="noStrike">
                <a:solidFill>
                  <a:schemeClr val="dk1"/>
                </a:solidFill>
                <a:latin typeface="Calibri"/>
                <a:ea typeface="Calibri"/>
                <a:cs typeface="Calibri"/>
                <a:sym typeface="Calibri"/>
              </a:rPr>
              <a:t>Concurrent Call </a:t>
            </a:r>
            <a:endParaRPr b="0" i="1" sz="1100" u="none" cap="none" strike="noStrike">
              <a:solidFill>
                <a:schemeClr val="dk1"/>
              </a:solidFill>
              <a:latin typeface="Calibri"/>
              <a:ea typeface="Calibri"/>
              <a:cs typeface="Calibri"/>
              <a:sym typeface="Calibri"/>
            </a:endParaRPr>
          </a:p>
          <a:p>
            <a:pPr indent="-234950" lvl="1" marL="685800" marR="0" rtl="0" algn="l">
              <a:lnSpc>
                <a:spcPct val="115000"/>
              </a:lnSpc>
              <a:spcBef>
                <a:spcPts val="0"/>
              </a:spcBef>
              <a:spcAft>
                <a:spcPts val="0"/>
              </a:spcAft>
              <a:buClr>
                <a:schemeClr val="dk1"/>
              </a:buClr>
              <a:buSzPts val="1100"/>
              <a:buFont typeface="Calibri"/>
              <a:buChar char="○"/>
            </a:pPr>
            <a:r>
              <a:rPr b="1" i="1" lang="en" sz="1100" u="none" cap="none" strike="noStrike">
                <a:solidFill>
                  <a:schemeClr val="dk1"/>
                </a:solidFill>
                <a:latin typeface="Calibri"/>
                <a:ea typeface="Calibri"/>
                <a:cs typeface="Calibri"/>
                <a:sym typeface="Calibri"/>
              </a:rPr>
              <a:t>Number Addon </a:t>
            </a:r>
            <a:endParaRPr b="0" i="1" sz="1100" u="none" cap="none" strike="noStrike">
              <a:solidFill>
                <a:schemeClr val="dk1"/>
              </a:solidFill>
              <a:latin typeface="Calibri"/>
              <a:ea typeface="Calibri"/>
              <a:cs typeface="Calibri"/>
              <a:sym typeface="Calibri"/>
            </a:endParaRPr>
          </a:p>
          <a:p>
            <a:pPr indent="-196850" lvl="0" marL="469900" marR="0" rtl="0" algn="l">
              <a:lnSpc>
                <a:spcPct val="115000"/>
              </a:lnSpc>
              <a:spcBef>
                <a:spcPts val="0"/>
              </a:spcBef>
              <a:spcAft>
                <a:spcPts val="0"/>
              </a:spcAft>
              <a:buClr>
                <a:schemeClr val="dk1"/>
              </a:buClr>
              <a:buSzPts val="1100"/>
              <a:buFont typeface="Calibri"/>
              <a:buAutoNum type="arabicPeriod"/>
            </a:pPr>
            <a:r>
              <a:rPr b="1" i="0" lang="en" sz="1100" u="none" cap="none" strike="noStrike">
                <a:solidFill>
                  <a:schemeClr val="dk1"/>
                </a:solidFill>
                <a:latin typeface="Calibri"/>
                <a:ea typeface="Calibri"/>
                <a:cs typeface="Calibri"/>
                <a:sym typeface="Calibri"/>
              </a:rPr>
              <a:t>Save</a:t>
            </a:r>
            <a:endParaRPr b="0" i="0" sz="1100" u="none" cap="none" strike="noStrike">
              <a:solidFill>
                <a:schemeClr val="dk1"/>
              </a:solidFill>
              <a:latin typeface="Calibri"/>
              <a:ea typeface="Calibri"/>
              <a:cs typeface="Calibri"/>
              <a:sym typeface="Calibri"/>
            </a:endParaRPr>
          </a:p>
        </p:txBody>
      </p:sp>
      <p:sp>
        <p:nvSpPr>
          <p:cNvPr id="709" name="Google Shape;709;p5"/>
          <p:cNvSpPr txBox="1"/>
          <p:nvPr>
            <p:ph type="title"/>
          </p:nvPr>
        </p:nvSpPr>
        <p:spPr>
          <a:xfrm>
            <a:off x="227138" y="123244"/>
            <a:ext cx="8689800" cy="4380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a:solidFill>
                  <a:schemeClr val="dk1"/>
                </a:solidFill>
              </a:rPr>
              <a:t>Prerequisites</a:t>
            </a:r>
            <a:r>
              <a:rPr lang="en"/>
              <a:t> &lt;Assign Licenses&gt;</a:t>
            </a:r>
            <a:endParaRPr/>
          </a:p>
        </p:txBody>
      </p:sp>
      <p:grpSp>
        <p:nvGrpSpPr>
          <p:cNvPr id="710" name="Google Shape;710;p5"/>
          <p:cNvGrpSpPr/>
          <p:nvPr/>
        </p:nvGrpSpPr>
        <p:grpSpPr>
          <a:xfrm>
            <a:off x="2894150" y="930187"/>
            <a:ext cx="6024737" cy="3735153"/>
            <a:chOff x="2894150" y="930187"/>
            <a:chExt cx="6024737" cy="3735153"/>
          </a:xfrm>
        </p:grpSpPr>
        <p:pic>
          <p:nvPicPr>
            <p:cNvPr id="711" name="Google Shape;711;p5"/>
            <p:cNvPicPr preferRelativeResize="0"/>
            <p:nvPr/>
          </p:nvPicPr>
          <p:blipFill rotWithShape="1">
            <a:blip r:embed="rId3">
              <a:alphaModFix/>
            </a:blip>
            <a:srcRect b="0" l="0" r="3789" t="0"/>
            <a:stretch/>
          </p:blipFill>
          <p:spPr>
            <a:xfrm>
              <a:off x="2894150" y="930187"/>
              <a:ext cx="1732275" cy="1649175"/>
            </a:xfrm>
            <a:prstGeom prst="rect">
              <a:avLst/>
            </a:prstGeom>
            <a:noFill/>
            <a:ln cap="flat" cmpd="sng" w="9525">
              <a:solidFill>
                <a:srgbClr val="999999"/>
              </a:solidFill>
              <a:prstDash val="solid"/>
              <a:round/>
              <a:headEnd len="sm" w="sm" type="none"/>
              <a:tailEnd len="sm" w="sm" type="none"/>
            </a:ln>
          </p:spPr>
        </p:pic>
        <p:pic>
          <p:nvPicPr>
            <p:cNvPr id="712" name="Google Shape;712;p5"/>
            <p:cNvPicPr preferRelativeResize="0"/>
            <p:nvPr/>
          </p:nvPicPr>
          <p:blipFill rotWithShape="1">
            <a:blip r:embed="rId4">
              <a:alphaModFix/>
            </a:blip>
            <a:srcRect b="28688" l="0" r="0" t="0"/>
            <a:stretch/>
          </p:blipFill>
          <p:spPr>
            <a:xfrm>
              <a:off x="2894150" y="2857125"/>
              <a:ext cx="6024724" cy="1808215"/>
            </a:xfrm>
            <a:prstGeom prst="rect">
              <a:avLst/>
            </a:prstGeom>
            <a:noFill/>
            <a:ln cap="flat" cmpd="sng" w="9525">
              <a:solidFill>
                <a:srgbClr val="999999"/>
              </a:solidFill>
              <a:prstDash val="solid"/>
              <a:round/>
              <a:headEnd len="sm" w="sm" type="none"/>
              <a:tailEnd len="sm" w="sm" type="none"/>
            </a:ln>
          </p:spPr>
        </p:pic>
        <p:pic>
          <p:nvPicPr>
            <p:cNvPr id="713" name="Google Shape;713;p5"/>
            <p:cNvPicPr preferRelativeResize="0"/>
            <p:nvPr/>
          </p:nvPicPr>
          <p:blipFill rotWithShape="1">
            <a:blip r:embed="rId5">
              <a:alphaModFix/>
            </a:blip>
            <a:srcRect b="0" l="0" r="0" t="0"/>
            <a:stretch/>
          </p:blipFill>
          <p:spPr>
            <a:xfrm>
              <a:off x="4718050" y="930200"/>
              <a:ext cx="4200837" cy="1649175"/>
            </a:xfrm>
            <a:prstGeom prst="rect">
              <a:avLst/>
            </a:prstGeom>
            <a:noFill/>
            <a:ln cap="flat" cmpd="sng" w="9525">
              <a:solidFill>
                <a:srgbClr val="999999"/>
              </a:solidFill>
              <a:prstDash val="solid"/>
              <a:round/>
              <a:headEnd len="sm" w="sm" type="none"/>
              <a:tailEnd len="sm" w="sm" type="none"/>
            </a:ln>
          </p:spPr>
        </p:pic>
        <p:sp>
          <p:nvSpPr>
            <p:cNvPr id="714" name="Google Shape;714;p5"/>
            <p:cNvSpPr/>
            <p:nvPr/>
          </p:nvSpPr>
          <p:spPr>
            <a:xfrm>
              <a:off x="2909850" y="934500"/>
              <a:ext cx="220200" cy="205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5"/>
            <p:cNvSpPr/>
            <p:nvPr/>
          </p:nvSpPr>
          <p:spPr>
            <a:xfrm>
              <a:off x="3213750" y="1580275"/>
              <a:ext cx="1358400" cy="174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5"/>
            <p:cNvSpPr/>
            <p:nvPr/>
          </p:nvSpPr>
          <p:spPr>
            <a:xfrm>
              <a:off x="2902250" y="4391350"/>
              <a:ext cx="1177500" cy="159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5"/>
            <p:cNvSpPr/>
            <p:nvPr/>
          </p:nvSpPr>
          <p:spPr>
            <a:xfrm>
              <a:off x="4148225" y="4155925"/>
              <a:ext cx="4702800" cy="205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5"/>
            <p:cNvSpPr/>
            <p:nvPr/>
          </p:nvSpPr>
          <p:spPr>
            <a:xfrm>
              <a:off x="4809200" y="2370425"/>
              <a:ext cx="2226000" cy="174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5"/>
            <p:cNvSpPr/>
            <p:nvPr/>
          </p:nvSpPr>
          <p:spPr>
            <a:xfrm>
              <a:off x="7073225" y="1435925"/>
              <a:ext cx="1777800" cy="858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20" name="Google Shape;720;p5"/>
            <p:cNvCxnSpPr>
              <a:stCxn id="715" idx="2"/>
              <a:endCxn id="716" idx="0"/>
            </p:cNvCxnSpPr>
            <p:nvPr/>
          </p:nvCxnSpPr>
          <p:spPr>
            <a:xfrm rot="5400000">
              <a:off x="2373900" y="2872225"/>
              <a:ext cx="2636100" cy="402000"/>
            </a:xfrm>
            <a:prstGeom prst="bentConnector3">
              <a:avLst>
                <a:gd fmla="val 50001" name="adj1"/>
              </a:avLst>
            </a:prstGeom>
            <a:noFill/>
            <a:ln cap="flat" cmpd="sng" w="9525">
              <a:solidFill>
                <a:srgbClr val="FF0000"/>
              </a:solidFill>
              <a:prstDash val="solid"/>
              <a:round/>
              <a:headEnd len="sm" w="sm" type="none"/>
              <a:tailEnd len="med" w="med" type="triangle"/>
            </a:ln>
          </p:spPr>
        </p:cxnSp>
        <p:cxnSp>
          <p:nvCxnSpPr>
            <p:cNvPr id="721" name="Google Shape;721;p5"/>
            <p:cNvCxnSpPr>
              <a:stCxn id="716" idx="3"/>
              <a:endCxn id="717" idx="2"/>
            </p:cNvCxnSpPr>
            <p:nvPr/>
          </p:nvCxnSpPr>
          <p:spPr>
            <a:xfrm flipH="1" rot="10800000">
              <a:off x="4079750" y="4361050"/>
              <a:ext cx="2419800" cy="110100"/>
            </a:xfrm>
            <a:prstGeom prst="bentConnector2">
              <a:avLst/>
            </a:prstGeom>
            <a:noFill/>
            <a:ln cap="flat" cmpd="sng" w="9525">
              <a:solidFill>
                <a:srgbClr val="FF0000"/>
              </a:solidFill>
              <a:prstDash val="solid"/>
              <a:round/>
              <a:headEnd len="sm" w="sm" type="none"/>
              <a:tailEnd len="med" w="med" type="triangle"/>
            </a:ln>
          </p:spPr>
        </p:cxnSp>
        <p:cxnSp>
          <p:nvCxnSpPr>
            <p:cNvPr id="722" name="Google Shape;722;p5"/>
            <p:cNvCxnSpPr>
              <a:stCxn id="717" idx="0"/>
              <a:endCxn id="718" idx="2"/>
            </p:cNvCxnSpPr>
            <p:nvPr/>
          </p:nvCxnSpPr>
          <p:spPr>
            <a:xfrm flipH="1" rot="5400000">
              <a:off x="5405525" y="3061825"/>
              <a:ext cx="1610700" cy="577500"/>
            </a:xfrm>
            <a:prstGeom prst="bentConnector3">
              <a:avLst>
                <a:gd fmla="val 49997" name="adj1"/>
              </a:avLst>
            </a:prstGeom>
            <a:noFill/>
            <a:ln cap="flat" cmpd="sng" w="9525">
              <a:solidFill>
                <a:srgbClr val="FF0000"/>
              </a:solidFill>
              <a:prstDash val="solid"/>
              <a:round/>
              <a:headEnd len="sm" w="sm" type="none"/>
              <a:tailEnd len="med" w="med" type="triangle"/>
            </a:ln>
          </p:spPr>
        </p:cxnSp>
        <p:cxnSp>
          <p:nvCxnSpPr>
            <p:cNvPr id="723" name="Google Shape;723;p5"/>
            <p:cNvCxnSpPr>
              <a:stCxn id="718" idx="0"/>
              <a:endCxn id="719" idx="1"/>
            </p:cNvCxnSpPr>
            <p:nvPr/>
          </p:nvCxnSpPr>
          <p:spPr>
            <a:xfrm rot="-5400000">
              <a:off x="6245150" y="1542275"/>
              <a:ext cx="505200" cy="1151100"/>
            </a:xfrm>
            <a:prstGeom prst="bentConnector2">
              <a:avLst/>
            </a:prstGeom>
            <a:noFill/>
            <a:ln cap="flat" cmpd="sng" w="9525">
              <a:solidFill>
                <a:srgbClr val="FF0000"/>
              </a:solidFill>
              <a:prstDash val="solid"/>
              <a:round/>
              <a:headEnd len="sm" w="sm" type="none"/>
              <a:tailEnd len="med" w="med" type="triangle"/>
            </a:ln>
          </p:spPr>
        </p:cxnSp>
        <p:cxnSp>
          <p:nvCxnSpPr>
            <p:cNvPr id="724" name="Google Shape;724;p5"/>
            <p:cNvCxnSpPr>
              <a:stCxn id="714" idx="3"/>
              <a:endCxn id="715" idx="0"/>
            </p:cNvCxnSpPr>
            <p:nvPr/>
          </p:nvCxnSpPr>
          <p:spPr>
            <a:xfrm>
              <a:off x="3130050" y="1037100"/>
              <a:ext cx="762900" cy="543300"/>
            </a:xfrm>
            <a:prstGeom prst="bentConnector2">
              <a:avLst/>
            </a:prstGeom>
            <a:noFill/>
            <a:ln cap="flat" cmpd="sng" w="9525">
              <a:solidFill>
                <a:srgbClr val="FF0000"/>
              </a:solidFill>
              <a:prstDash val="solid"/>
              <a:round/>
              <a:headEnd len="sm" w="sm" type="none"/>
              <a:tailEnd len="med" w="med" type="triangle"/>
            </a:ln>
          </p:spPr>
        </p:cxn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g258c594b6b4_0_0"/>
          <p:cNvSpPr txBox="1"/>
          <p:nvPr>
            <p:ph type="title"/>
          </p:nvPr>
        </p:nvSpPr>
        <p:spPr>
          <a:xfrm>
            <a:off x="227138" y="123244"/>
            <a:ext cx="8689800" cy="4380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a:solidFill>
                  <a:schemeClr val="dk1"/>
                </a:solidFill>
              </a:rPr>
              <a:t>Prerequisites</a:t>
            </a:r>
            <a:r>
              <a:rPr lang="en"/>
              <a:t> &lt;Assign Licenses&gt;</a:t>
            </a:r>
            <a:endParaRPr/>
          </a:p>
          <a:p>
            <a:pPr indent="0" lvl="0" marL="0" rtl="0" algn="l">
              <a:lnSpc>
                <a:spcPct val="100000"/>
              </a:lnSpc>
              <a:spcBef>
                <a:spcPts val="0"/>
              </a:spcBef>
              <a:spcAft>
                <a:spcPts val="0"/>
              </a:spcAft>
              <a:buSzPts val="2100"/>
              <a:buNone/>
            </a:pPr>
            <a:r>
              <a:rPr lang="en"/>
              <a:t>Access Rules</a:t>
            </a:r>
            <a:endParaRPr/>
          </a:p>
        </p:txBody>
      </p:sp>
      <p:graphicFrame>
        <p:nvGraphicFramePr>
          <p:cNvPr id="730" name="Google Shape;730;g258c594b6b4_0_0"/>
          <p:cNvGraphicFramePr/>
          <p:nvPr/>
        </p:nvGraphicFramePr>
        <p:xfrm>
          <a:off x="2365725" y="1261500"/>
          <a:ext cx="3000000" cy="3000000"/>
        </p:xfrm>
        <a:graphic>
          <a:graphicData uri="http://schemas.openxmlformats.org/drawingml/2006/table">
            <a:tbl>
              <a:tblPr>
                <a:noFill/>
                <a:tableStyleId>{D8D29A8F-E28D-4EE4-9144-6B1C2744F58E}</a:tableStyleId>
              </a:tblPr>
              <a:tblGrid>
                <a:gridCol w="2216400"/>
                <a:gridCol w="2216400"/>
                <a:gridCol w="2216400"/>
              </a:tblGrid>
              <a:tr h="235525">
                <a:tc>
                  <a:txBody>
                    <a:bodyPr/>
                    <a:lstStyle/>
                    <a:p>
                      <a:pPr indent="0" lvl="0" marL="0" rtl="0" algn="l">
                        <a:lnSpc>
                          <a:spcPct val="171400"/>
                        </a:lnSpc>
                        <a:spcBef>
                          <a:spcPts val="0"/>
                        </a:spcBef>
                        <a:spcAft>
                          <a:spcPts val="0"/>
                        </a:spcAft>
                        <a:buNone/>
                      </a:pPr>
                      <a:r>
                        <a:rPr b="1" lang="en" sz="750">
                          <a:solidFill>
                            <a:srgbClr val="000000"/>
                          </a:solidFill>
                          <a:latin typeface="Roboto"/>
                          <a:ea typeface="Roboto"/>
                          <a:cs typeface="Roboto"/>
                          <a:sym typeface="Roboto"/>
                        </a:rPr>
                        <a:t>Actions</a:t>
                      </a:r>
                      <a:endParaRPr b="1"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b="1" lang="en" sz="750">
                          <a:solidFill>
                            <a:srgbClr val="000000"/>
                          </a:solidFill>
                          <a:latin typeface="Roboto"/>
                          <a:ea typeface="Roboto"/>
                          <a:cs typeface="Roboto"/>
                          <a:sym typeface="Roboto"/>
                        </a:rPr>
                        <a:t>Admin with Permission</a:t>
                      </a:r>
                      <a:endParaRPr b="1"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b="1" lang="en" sz="750">
                          <a:solidFill>
                            <a:srgbClr val="000000"/>
                          </a:solidFill>
                          <a:latin typeface="Roboto"/>
                          <a:ea typeface="Roboto"/>
                          <a:cs typeface="Roboto"/>
                          <a:sym typeface="Roboto"/>
                        </a:rPr>
                        <a:t>Member with Access</a:t>
                      </a:r>
                      <a:endParaRPr b="1" sz="750">
                        <a:solidFill>
                          <a:srgbClr val="000000"/>
                        </a:solidFill>
                        <a:latin typeface="Roboto"/>
                        <a:ea typeface="Roboto"/>
                        <a:cs typeface="Roboto"/>
                        <a:sym typeface="Roboto"/>
                      </a:endParaRPr>
                    </a:p>
                  </a:txBody>
                  <a:tcPr marT="76200" marB="76200" marR="76200" marL="76200"/>
                </a:tc>
              </a:tr>
              <a:tr h="235525">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See SIP Icon on the Sidebar</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r>
              <a:tr h="235525">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Access SIP</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r>
              <a:tr h="235525">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Access all SIP accounts</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r>
              <a:tr h="235525">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Access a specific SIP account</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 (Granted resource)</a:t>
                      </a:r>
                      <a:endParaRPr sz="750">
                        <a:solidFill>
                          <a:srgbClr val="000000"/>
                        </a:solidFill>
                        <a:latin typeface="Roboto"/>
                        <a:ea typeface="Roboto"/>
                        <a:cs typeface="Roboto"/>
                        <a:sym typeface="Roboto"/>
                      </a:endParaRPr>
                    </a:p>
                  </a:txBody>
                  <a:tcPr marT="76200" marB="76200" marR="76200" marL="76200"/>
                </a:tc>
              </a:tr>
              <a:tr h="235525">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See Overview tab</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r>
              <a:tr h="235525">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Edit Label</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r>
              <a:tr h="235525">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Get certificate</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r>
              <a:tr h="235525">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Assign Members</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r>
              <a:tr h="235525">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See Configuration tab</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r>
              <a:tr h="235525">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Configure the SIP Settings</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r>
              <a:tr h="235525">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See Networking Info tab</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r>
              <a:tr h="235525">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See Security tab</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r>
              <a:tr h="235525">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Add IP Whitelist</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c>
                  <a:txBody>
                    <a:bodyPr/>
                    <a:lstStyle/>
                    <a:p>
                      <a:pPr indent="0" lvl="0" marL="0" rtl="0" algn="l">
                        <a:lnSpc>
                          <a:spcPct val="171400"/>
                        </a:lnSpc>
                        <a:spcBef>
                          <a:spcPts val="0"/>
                        </a:spcBef>
                        <a:spcAft>
                          <a:spcPts val="0"/>
                        </a:spcAft>
                        <a:buNone/>
                      </a:pPr>
                      <a:r>
                        <a:rPr lang="en" sz="750">
                          <a:solidFill>
                            <a:srgbClr val="000000"/>
                          </a:solidFill>
                          <a:latin typeface="Roboto"/>
                          <a:ea typeface="Roboto"/>
                          <a:cs typeface="Roboto"/>
                          <a:sym typeface="Roboto"/>
                        </a:rPr>
                        <a:t>❌</a:t>
                      </a:r>
                      <a:endParaRPr sz="750">
                        <a:solidFill>
                          <a:srgbClr val="000000"/>
                        </a:solidFill>
                        <a:latin typeface="Roboto"/>
                        <a:ea typeface="Roboto"/>
                        <a:cs typeface="Roboto"/>
                        <a:sym typeface="Roboto"/>
                      </a:endParaRPr>
                    </a:p>
                  </a:txBody>
                  <a:tcPr marT="76200" marB="76200" marR="76200" marL="76200"/>
                </a:tc>
              </a:tr>
            </a:tbl>
          </a:graphicData>
        </a:graphic>
      </p:graphicFrame>
      <p:sp>
        <p:nvSpPr>
          <p:cNvPr id="731" name="Google Shape;731;g258c594b6b4_0_0"/>
          <p:cNvSpPr txBox="1"/>
          <p:nvPr/>
        </p:nvSpPr>
        <p:spPr>
          <a:xfrm>
            <a:off x="117025" y="1528200"/>
            <a:ext cx="2195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T</a:t>
            </a:r>
            <a:r>
              <a:rPr lang="en" sz="1200">
                <a:solidFill>
                  <a:schemeClr val="dk1"/>
                </a:solidFill>
                <a:latin typeface="Calibri"/>
                <a:ea typeface="Calibri"/>
                <a:cs typeface="Calibri"/>
                <a:sym typeface="Calibri"/>
              </a:rPr>
              <a:t>otal number of Members that can be assigned access = 50 Members / SIP account.</a:t>
            </a:r>
            <a:endParaRPr sz="12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6"/>
          <p:cNvSpPr txBox="1"/>
          <p:nvPr>
            <p:ph type="title"/>
          </p:nvPr>
        </p:nvSpPr>
        <p:spPr>
          <a:xfrm>
            <a:off x="2319703" y="1691025"/>
            <a:ext cx="4712100" cy="976200"/>
          </a:xfrm>
          <a:prstGeom prst="rect">
            <a:avLst/>
          </a:prstGeom>
          <a:noFill/>
          <a:ln>
            <a:noFill/>
          </a:ln>
        </p:spPr>
        <p:txBody>
          <a:bodyPr anchorCtr="0" anchor="ctr" bIns="68575" lIns="68575" spcFirstLastPara="1" rIns="68575" wrap="square" tIns="68575">
            <a:noAutofit/>
          </a:bodyPr>
          <a:lstStyle/>
          <a:p>
            <a:pPr indent="0" lvl="0" marL="0" rtl="0" algn="ctr">
              <a:lnSpc>
                <a:spcPct val="100000"/>
              </a:lnSpc>
              <a:spcBef>
                <a:spcPts val="0"/>
              </a:spcBef>
              <a:spcAft>
                <a:spcPts val="0"/>
              </a:spcAft>
              <a:buSzPts val="2600"/>
              <a:buNone/>
            </a:pPr>
            <a:r>
              <a:rPr lang="en"/>
              <a:t>Configuration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0" name="Shape 740"/>
        <p:cNvGrpSpPr/>
        <p:nvPr/>
      </p:nvGrpSpPr>
      <p:grpSpPr>
        <a:xfrm>
          <a:off x="0" y="0"/>
          <a:ext cx="0" cy="0"/>
          <a:chOff x="0" y="0"/>
          <a:chExt cx="0" cy="0"/>
        </a:xfrm>
      </p:grpSpPr>
      <p:sp>
        <p:nvSpPr>
          <p:cNvPr id="741" name="Google Shape;741;p7"/>
          <p:cNvSpPr txBox="1"/>
          <p:nvPr>
            <p:ph type="title"/>
          </p:nvPr>
        </p:nvSpPr>
        <p:spPr>
          <a:xfrm>
            <a:off x="2201813" y="1792031"/>
            <a:ext cx="4712100" cy="976200"/>
          </a:xfrm>
          <a:prstGeom prst="rect">
            <a:avLst/>
          </a:prstGeom>
          <a:noFill/>
          <a:ln cap="flat" cmpd="sng" w="38100">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lnSpc>
                <a:spcPct val="100000"/>
              </a:lnSpc>
              <a:spcBef>
                <a:spcPts val="0"/>
              </a:spcBef>
              <a:spcAft>
                <a:spcPts val="0"/>
              </a:spcAft>
              <a:buSzPts val="2600"/>
              <a:buNone/>
            </a:pPr>
            <a:r>
              <a:rPr lang="en"/>
              <a:t>Account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8"/>
          <p:cNvSpPr txBox="1"/>
          <p:nvPr>
            <p:ph type="title"/>
          </p:nvPr>
        </p:nvSpPr>
        <p:spPr>
          <a:xfrm>
            <a:off x="227138" y="423975"/>
            <a:ext cx="8689800" cy="4380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0"/>
              </a:spcBef>
              <a:spcAft>
                <a:spcPts val="0"/>
              </a:spcAft>
              <a:buSzPts val="2100"/>
              <a:buNone/>
            </a:pPr>
            <a:r>
              <a:rPr b="1" lang="en"/>
              <a:t>Label your SIP Account</a:t>
            </a:r>
            <a:endParaRPr b="1"/>
          </a:p>
        </p:txBody>
      </p:sp>
      <p:pic>
        <p:nvPicPr>
          <p:cNvPr id="747" name="Google Shape;747;p8"/>
          <p:cNvPicPr preferRelativeResize="0"/>
          <p:nvPr/>
        </p:nvPicPr>
        <p:blipFill rotWithShape="1">
          <a:blip r:embed="rId3">
            <a:alphaModFix/>
          </a:blip>
          <a:srcRect b="0" l="0" r="0" t="0"/>
          <a:stretch/>
        </p:blipFill>
        <p:spPr>
          <a:xfrm>
            <a:off x="1505463" y="1885000"/>
            <a:ext cx="6133176" cy="2299941"/>
          </a:xfrm>
          <a:prstGeom prst="rect">
            <a:avLst/>
          </a:prstGeom>
          <a:noFill/>
          <a:ln cap="flat" cmpd="sng" w="9525">
            <a:solidFill>
              <a:srgbClr val="999999"/>
            </a:solidFill>
            <a:prstDash val="solid"/>
            <a:round/>
            <a:headEnd len="sm" w="sm" type="none"/>
            <a:tailEnd len="sm" w="sm" type="none"/>
          </a:ln>
        </p:spPr>
      </p:pic>
      <p:sp>
        <p:nvSpPr>
          <p:cNvPr id="748" name="Google Shape;748;p8"/>
          <p:cNvSpPr txBox="1"/>
          <p:nvPr/>
        </p:nvSpPr>
        <p:spPr>
          <a:xfrm>
            <a:off x="6386238" y="1338350"/>
            <a:ext cx="1008300" cy="2769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Calibri"/>
                <a:ea typeface="Calibri"/>
                <a:cs typeface="Calibri"/>
                <a:sym typeface="Calibri"/>
              </a:rPr>
              <a:t>Edit SIP Label</a:t>
            </a:r>
            <a:endParaRPr b="0" i="0" sz="1100" u="none" cap="none" strike="noStrike">
              <a:solidFill>
                <a:schemeClr val="dk1"/>
              </a:solidFill>
              <a:latin typeface="Calibri"/>
              <a:ea typeface="Calibri"/>
              <a:cs typeface="Calibri"/>
              <a:sym typeface="Calibri"/>
            </a:endParaRPr>
          </a:p>
        </p:txBody>
      </p:sp>
      <p:sp>
        <p:nvSpPr>
          <p:cNvPr id="749" name="Google Shape;749;p8"/>
          <p:cNvSpPr/>
          <p:nvPr/>
        </p:nvSpPr>
        <p:spPr>
          <a:xfrm>
            <a:off x="6837138" y="1949450"/>
            <a:ext cx="106500" cy="144300"/>
          </a:xfrm>
          <a:prstGeom prst="rect">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50" name="Google Shape;750;p8"/>
          <p:cNvCxnSpPr>
            <a:stCxn id="749" idx="0"/>
            <a:endCxn id="748" idx="2"/>
          </p:cNvCxnSpPr>
          <p:nvPr/>
        </p:nvCxnSpPr>
        <p:spPr>
          <a:xfrm rot="-5400000">
            <a:off x="6723588" y="1782050"/>
            <a:ext cx="334200" cy="600"/>
          </a:xfrm>
          <a:prstGeom prst="bentConnector3">
            <a:avLst>
              <a:gd fmla="val 50000" name="adj1"/>
            </a:avLst>
          </a:prstGeom>
          <a:noFill/>
          <a:ln cap="flat" cmpd="sng" w="9525">
            <a:solidFill>
              <a:srgbClr val="FF9900"/>
            </a:solidFill>
            <a:prstDash val="solid"/>
            <a:round/>
            <a:headEnd len="sm" w="sm" type="none"/>
            <a:tailEnd len="med" w="med" type="triangle"/>
          </a:ln>
        </p:spPr>
      </p:cxnSp>
      <p:sp>
        <p:nvSpPr>
          <p:cNvPr id="751" name="Google Shape;751;p8"/>
          <p:cNvSpPr/>
          <p:nvPr/>
        </p:nvSpPr>
        <p:spPr>
          <a:xfrm>
            <a:off x="1777213" y="2109000"/>
            <a:ext cx="1131600" cy="195600"/>
          </a:xfrm>
          <a:prstGeom prst="rect">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52" name="Google Shape;752;p8"/>
          <p:cNvCxnSpPr>
            <a:stCxn id="748" idx="1"/>
            <a:endCxn id="751" idx="0"/>
          </p:cNvCxnSpPr>
          <p:nvPr/>
        </p:nvCxnSpPr>
        <p:spPr>
          <a:xfrm flipH="1">
            <a:off x="2343138" y="1476800"/>
            <a:ext cx="4043100" cy="632100"/>
          </a:xfrm>
          <a:prstGeom prst="bentConnector2">
            <a:avLst/>
          </a:prstGeom>
          <a:noFill/>
          <a:ln cap="flat" cmpd="sng" w="9525">
            <a:solidFill>
              <a:srgbClr val="FF9900"/>
            </a:solidFill>
            <a:prstDash val="solid"/>
            <a:round/>
            <a:headEnd len="sm" w="sm" type="none"/>
            <a:tailEnd len="med" w="med" type="triangle"/>
          </a:ln>
        </p:spPr>
      </p:cxnSp>
      <p:sp>
        <p:nvSpPr>
          <p:cNvPr id="753" name="Google Shape;753;p8"/>
          <p:cNvSpPr/>
          <p:nvPr/>
        </p:nvSpPr>
        <p:spPr>
          <a:xfrm>
            <a:off x="2621125" y="2689500"/>
            <a:ext cx="144300" cy="144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ank">
  <a:themeElements>
    <a:clrScheme name="Custom 1">
      <a:dk1>
        <a:srgbClr val="000000"/>
      </a:dk1>
      <a:lt1>
        <a:srgbClr val="FFFFFF"/>
      </a:lt1>
      <a:dk2>
        <a:srgbClr val="1D3444"/>
      </a:dk2>
      <a:lt2>
        <a:srgbClr val="8589A1"/>
      </a:lt2>
      <a:accent1>
        <a:srgbClr val="ED1A3D"/>
      </a:accent1>
      <a:accent2>
        <a:srgbClr val="EBE013"/>
      </a:accent2>
      <a:accent3>
        <a:srgbClr val="E32490"/>
      </a:accent3>
      <a:accent4>
        <a:srgbClr val="C0C2C4"/>
      </a:accent4>
      <a:accent5>
        <a:srgbClr val="ABD8DC"/>
      </a:accent5>
      <a:accent6>
        <a:srgbClr val="0096B3"/>
      </a:accent6>
      <a:hlink>
        <a:srgbClr val="00B9E3"/>
      </a:hlink>
      <a:folHlink>
        <a:srgbClr val="006F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