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9" r:id="rId3"/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7560000" cx="10692000"/>
  <p:notesSz cx="7560000" cy="106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3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54d011d19b_5_79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54d011d19b_5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54d12074dd_9_0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54d12074dd_9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54d12074dd_1_37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54d12074dd_1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52991e302f_0_0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52991e302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image" Target="../media/image10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6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TITLE_2_1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ront page" type="title">
  <p:cSld name="TITL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type="ctrTitle"/>
          </p:nvPr>
        </p:nvSpPr>
        <p:spPr>
          <a:xfrm>
            <a:off x="1108020" y="3057538"/>
            <a:ext cx="8475900" cy="2348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000"/>
              <a:buNone/>
              <a:defRPr b="1" sz="6000">
                <a:solidFill>
                  <a:srgbClr val="34495E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9" name="Google Shape;59;p12"/>
          <p:cNvSpPr txBox="1"/>
          <p:nvPr>
            <p:ph idx="1" type="subTitle"/>
          </p:nvPr>
        </p:nvSpPr>
        <p:spPr>
          <a:xfrm>
            <a:off x="1108025" y="2520000"/>
            <a:ext cx="8475900" cy="537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3600"/>
              <a:buNone/>
              <a:defRPr b="1" sz="3600">
                <a:solidFill>
                  <a:srgbClr val="36C46F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ig text">
  <p:cSld name="TITLE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>
            <p:ph idx="1" type="subTitle"/>
          </p:nvPr>
        </p:nvSpPr>
        <p:spPr>
          <a:xfrm>
            <a:off x="1108025" y="1977550"/>
            <a:ext cx="8475900" cy="949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000"/>
              <a:buNone/>
              <a:defRPr b="1" sz="30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62" name="Google Shape;62;p13"/>
          <p:cNvSpPr txBox="1"/>
          <p:nvPr>
            <p:ph type="ctrTitle"/>
          </p:nvPr>
        </p:nvSpPr>
        <p:spPr>
          <a:xfrm>
            <a:off x="1108025" y="1255265"/>
            <a:ext cx="8475900" cy="537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4800"/>
              <a:buNone/>
              <a:defRPr b="1" sz="4800">
                <a:solidFill>
                  <a:srgbClr val="36C46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odule start">
  <p:cSld name="TITLE_2_1_1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idx="1" type="subTitle"/>
          </p:nvPr>
        </p:nvSpPr>
        <p:spPr>
          <a:xfrm>
            <a:off x="1108025" y="1131650"/>
            <a:ext cx="8475900" cy="50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2400"/>
              <a:buNone/>
              <a:defRPr>
                <a:solidFill>
                  <a:srgbClr val="36C46F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65" name="Google Shape;65;p14"/>
          <p:cNvSpPr txBox="1"/>
          <p:nvPr>
            <p:ph type="ctrTitle"/>
          </p:nvPr>
        </p:nvSpPr>
        <p:spPr>
          <a:xfrm>
            <a:off x="1108025" y="1556150"/>
            <a:ext cx="8475900" cy="789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66" name="Google Shape;66;p14"/>
          <p:cNvCxnSpPr/>
          <p:nvPr/>
        </p:nvCxnSpPr>
        <p:spPr>
          <a:xfrm rot="10800000">
            <a:off x="1108025" y="2533075"/>
            <a:ext cx="8475900" cy="0"/>
          </a:xfrm>
          <a:prstGeom prst="straightConnector1">
            <a:avLst/>
          </a:prstGeom>
          <a:noFill/>
          <a:ln cap="flat" cmpd="sng" w="19050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CUSTOM_1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/>
        </p:nvSpPr>
        <p:spPr>
          <a:xfrm>
            <a:off x="6959475" y="6684800"/>
            <a:ext cx="26481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34495E"/>
                </a:solidFill>
              </a:rPr>
              <a:t>NAME</a:t>
            </a:r>
            <a:endParaRPr b="1" sz="1200">
              <a:solidFill>
                <a:srgbClr val="34495E"/>
              </a:solidFill>
            </a:endParaRPr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1" name="Google Shape;71;p1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2" name="Google Shape;72;p1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73" name="Google Shape;73;p16"/>
          <p:cNvCxnSpPr/>
          <p:nvPr/>
        </p:nvCxnSpPr>
        <p:spPr>
          <a:xfrm>
            <a:off x="6959475" y="6824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4" name="Google Shape;74;p16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5" name="Google Shape;75;p16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6" name="Google Shape;76;p16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77" name="Google Shape;77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7000" y="6860050"/>
            <a:ext cx="849425" cy="3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TITLE_1_1_1_1_1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/>
          <p:nvPr/>
        </p:nvSpPr>
        <p:spPr>
          <a:xfrm>
            <a:off x="2253300" y="871575"/>
            <a:ext cx="1819200" cy="18192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7"/>
          <p:cNvSpPr/>
          <p:nvPr/>
        </p:nvSpPr>
        <p:spPr>
          <a:xfrm>
            <a:off x="2253300" y="4117375"/>
            <a:ext cx="1819200" cy="1819200"/>
          </a:xfrm>
          <a:prstGeom prst="rect">
            <a:avLst/>
          </a:prstGeom>
          <a:solidFill>
            <a:srgbClr val="2433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7"/>
          <p:cNvSpPr/>
          <p:nvPr/>
        </p:nvSpPr>
        <p:spPr>
          <a:xfrm>
            <a:off x="4436400" y="4117375"/>
            <a:ext cx="1819200" cy="1819200"/>
          </a:xfrm>
          <a:prstGeom prst="rect">
            <a:avLst/>
          </a:prstGeom>
          <a:solidFill>
            <a:srgbClr val="337A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7"/>
          <p:cNvSpPr/>
          <p:nvPr/>
        </p:nvSpPr>
        <p:spPr>
          <a:xfrm>
            <a:off x="6619500" y="4117375"/>
            <a:ext cx="1819200" cy="1819200"/>
          </a:xfrm>
          <a:prstGeom prst="rect">
            <a:avLst/>
          </a:prstGeom>
          <a:solidFill>
            <a:srgbClr val="36C46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22533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HEADER BG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#34495e</a:t>
            </a:r>
            <a:endParaRPr/>
          </a:p>
        </p:txBody>
      </p:sp>
      <p:sp>
        <p:nvSpPr>
          <p:cNvPr id="84" name="Google Shape;84;p17"/>
          <p:cNvSpPr txBox="1"/>
          <p:nvPr/>
        </p:nvSpPr>
        <p:spPr>
          <a:xfrm>
            <a:off x="22533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TEXT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#243342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7"/>
          <p:cNvSpPr txBox="1"/>
          <p:nvPr/>
        </p:nvSpPr>
        <p:spPr>
          <a:xfrm>
            <a:off x="44364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LINKS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#337ab7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7"/>
          <p:cNvSpPr txBox="1"/>
          <p:nvPr/>
        </p:nvSpPr>
        <p:spPr>
          <a:xfrm>
            <a:off x="66195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BUTTON &amp; ACTIVE #36c46f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7"/>
          <p:cNvSpPr/>
          <p:nvPr/>
        </p:nvSpPr>
        <p:spPr>
          <a:xfrm>
            <a:off x="6619500" y="871575"/>
            <a:ext cx="1819200" cy="181920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7"/>
          <p:cNvSpPr txBox="1"/>
          <p:nvPr/>
        </p:nvSpPr>
        <p:spPr>
          <a:xfrm>
            <a:off x="66195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BG #f5f6f7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7"/>
          <p:cNvSpPr/>
          <p:nvPr/>
        </p:nvSpPr>
        <p:spPr>
          <a:xfrm>
            <a:off x="4436400" y="871575"/>
            <a:ext cx="1819200" cy="1819200"/>
          </a:xfrm>
          <a:prstGeom prst="rect">
            <a:avLst/>
          </a:prstGeom>
          <a:solidFill>
            <a:srgbClr val="D4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7"/>
          <p:cNvSpPr txBox="1"/>
          <p:nvPr/>
        </p:nvSpPr>
        <p:spPr>
          <a:xfrm>
            <a:off x="44364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BORDER #d4d9dd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201000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63024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25043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87079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49100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7" name="Google Shape;97;p18"/>
          <p:cNvGrpSpPr/>
          <p:nvPr/>
        </p:nvGrpSpPr>
        <p:grpSpPr>
          <a:xfrm>
            <a:off x="1301513" y="4123199"/>
            <a:ext cx="735300" cy="735300"/>
            <a:chOff x="1301513" y="4123199"/>
            <a:chExt cx="735300" cy="735300"/>
          </a:xfrm>
        </p:grpSpPr>
        <p:sp>
          <p:nvSpPr>
            <p:cNvPr id="98" name="Google Shape;98;p18"/>
            <p:cNvSpPr/>
            <p:nvPr/>
          </p:nvSpPr>
          <p:spPr>
            <a:xfrm>
              <a:off x="1301513" y="4123199"/>
              <a:ext cx="735300" cy="735300"/>
            </a:xfrm>
            <a:prstGeom prst="ellipse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8"/>
            <p:cNvSpPr/>
            <p:nvPr/>
          </p:nvSpPr>
          <p:spPr>
            <a:xfrm rot="2700000">
              <a:off x="1667601" y="4307438"/>
              <a:ext cx="154856" cy="215102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8"/>
            <p:cNvSpPr/>
            <p:nvPr/>
          </p:nvSpPr>
          <p:spPr>
            <a:xfrm rot="-8100000">
              <a:off x="1515790" y="4459079"/>
              <a:ext cx="154856" cy="215102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1" name="Google Shape;101;p18"/>
          <p:cNvGrpSpPr/>
          <p:nvPr/>
        </p:nvGrpSpPr>
        <p:grpSpPr>
          <a:xfrm>
            <a:off x="5067228" y="3989761"/>
            <a:ext cx="856072" cy="829770"/>
            <a:chOff x="5067228" y="3989761"/>
            <a:chExt cx="856072" cy="829770"/>
          </a:xfrm>
        </p:grpSpPr>
        <p:sp>
          <p:nvSpPr>
            <p:cNvPr id="102" name="Google Shape;102;p18"/>
            <p:cNvSpPr/>
            <p:nvPr/>
          </p:nvSpPr>
          <p:spPr>
            <a:xfrm rot="2700000">
              <a:off x="5268722" y="4246382"/>
              <a:ext cx="122612" cy="620698"/>
            </a:xfrm>
            <a:prstGeom prst="rect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8"/>
            <p:cNvSpPr/>
            <p:nvPr/>
          </p:nvSpPr>
          <p:spPr>
            <a:xfrm rot="2700000">
              <a:off x="5547473" y="4193973"/>
              <a:ext cx="122612" cy="168009"/>
            </a:xfrm>
            <a:prstGeom prst="rect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4" name="Google Shape;104;p18"/>
            <p:cNvCxnSpPr/>
            <p:nvPr/>
          </p:nvCxnSpPr>
          <p:spPr>
            <a:xfrm>
              <a:off x="5523195" y="3969195"/>
              <a:ext cx="0" cy="140431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8"/>
            <p:cNvCxnSpPr/>
            <p:nvPr/>
          </p:nvCxnSpPr>
          <p:spPr>
            <a:xfrm rot="2700000">
              <a:off x="5452885" y="4039411"/>
              <a:ext cx="140431" cy="0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6" name="Google Shape;106;p18"/>
            <p:cNvCxnSpPr/>
            <p:nvPr/>
          </p:nvCxnSpPr>
          <p:spPr>
            <a:xfrm>
              <a:off x="5851000" y="4021024"/>
              <a:ext cx="0" cy="204495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7" name="Google Shape;107;p18"/>
            <p:cNvCxnSpPr/>
            <p:nvPr/>
          </p:nvCxnSpPr>
          <p:spPr>
            <a:xfrm rot="2700000">
              <a:off x="5748700" y="4123272"/>
              <a:ext cx="204495" cy="0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8" name="Google Shape;108;p18"/>
            <p:cNvCxnSpPr/>
            <p:nvPr/>
          </p:nvCxnSpPr>
          <p:spPr>
            <a:xfrm>
              <a:off x="5768098" y="4384024"/>
              <a:ext cx="0" cy="106915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9" name="Google Shape;109;p18"/>
            <p:cNvCxnSpPr/>
            <p:nvPr/>
          </p:nvCxnSpPr>
          <p:spPr>
            <a:xfrm rot="2700000">
              <a:off x="5714905" y="4437482"/>
              <a:ext cx="106915" cy="0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10" name="Google Shape;110;p18"/>
          <p:cNvGrpSpPr/>
          <p:nvPr/>
        </p:nvGrpSpPr>
        <p:grpSpPr>
          <a:xfrm>
            <a:off x="6377000" y="4074400"/>
            <a:ext cx="681000" cy="816600"/>
            <a:chOff x="6377000" y="4074400"/>
            <a:chExt cx="681000" cy="816600"/>
          </a:xfrm>
        </p:grpSpPr>
        <p:sp>
          <p:nvSpPr>
            <p:cNvPr id="111" name="Google Shape;111;p18"/>
            <p:cNvSpPr/>
            <p:nvPr/>
          </p:nvSpPr>
          <p:spPr>
            <a:xfrm>
              <a:off x="6377000" y="4074400"/>
              <a:ext cx="681000" cy="509700"/>
            </a:xfrm>
            <a:prstGeom prst="rect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12" name="Google Shape;112;p18"/>
            <p:cNvCxnSpPr>
              <a:stCxn id="111" idx="2"/>
            </p:cNvCxnSpPr>
            <p:nvPr/>
          </p:nvCxnSpPr>
          <p:spPr>
            <a:xfrm>
              <a:off x="6717500" y="4584100"/>
              <a:ext cx="0" cy="306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3" name="Google Shape;113;p18"/>
            <p:cNvCxnSpPr/>
            <p:nvPr/>
          </p:nvCxnSpPr>
          <p:spPr>
            <a:xfrm flipH="1">
              <a:off x="6488900" y="4584100"/>
              <a:ext cx="152400" cy="306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4" name="Google Shape;114;p18"/>
            <p:cNvCxnSpPr/>
            <p:nvPr/>
          </p:nvCxnSpPr>
          <p:spPr>
            <a:xfrm>
              <a:off x="6793700" y="4584100"/>
              <a:ext cx="152400" cy="306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TITLE_2_1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0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2" name="Google Shape;122;p20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WITH PICS">
  <p:cSld name="TITLE_2_1_3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1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6" name="Google Shape;126;p21"/>
          <p:cNvSpPr txBox="1"/>
          <p:nvPr>
            <p:ph idx="1" type="body"/>
          </p:nvPr>
        </p:nvSpPr>
        <p:spPr>
          <a:xfrm>
            <a:off x="1108025" y="1771675"/>
            <a:ext cx="54144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27" name="Google Shape;127;p21"/>
          <p:cNvSpPr/>
          <p:nvPr/>
        </p:nvSpPr>
        <p:spPr>
          <a:xfrm>
            <a:off x="7003700" y="1997125"/>
            <a:ext cx="3688200" cy="556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1_1_1_1_1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WITH PICS">
  <p:cSld name="TITLE_2_1_3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1108025" y="1771675"/>
            <a:ext cx="54144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8" name="Google Shape;18;p3"/>
          <p:cNvSpPr/>
          <p:nvPr/>
        </p:nvSpPr>
        <p:spPr>
          <a:xfrm>
            <a:off x="7003700" y="1997125"/>
            <a:ext cx="3688200" cy="556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CUSTOM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/>
          <p:nvPr/>
        </p:nvSpPr>
        <p:spPr>
          <a:xfrm>
            <a:off x="2253300" y="871575"/>
            <a:ext cx="1819200" cy="18192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3"/>
          <p:cNvSpPr/>
          <p:nvPr/>
        </p:nvSpPr>
        <p:spPr>
          <a:xfrm>
            <a:off x="2253300" y="4117375"/>
            <a:ext cx="1819200" cy="1819200"/>
          </a:xfrm>
          <a:prstGeom prst="rect">
            <a:avLst/>
          </a:prstGeom>
          <a:solidFill>
            <a:srgbClr val="2433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3"/>
          <p:cNvSpPr/>
          <p:nvPr/>
        </p:nvSpPr>
        <p:spPr>
          <a:xfrm>
            <a:off x="4436400" y="4117375"/>
            <a:ext cx="1819200" cy="1819200"/>
          </a:xfrm>
          <a:prstGeom prst="rect">
            <a:avLst/>
          </a:prstGeom>
          <a:solidFill>
            <a:srgbClr val="337A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3"/>
          <p:cNvSpPr/>
          <p:nvPr/>
        </p:nvSpPr>
        <p:spPr>
          <a:xfrm>
            <a:off x="6619500" y="4117375"/>
            <a:ext cx="1819200" cy="1819200"/>
          </a:xfrm>
          <a:prstGeom prst="rect">
            <a:avLst/>
          </a:prstGeom>
          <a:solidFill>
            <a:srgbClr val="36C46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3"/>
          <p:cNvSpPr txBox="1"/>
          <p:nvPr/>
        </p:nvSpPr>
        <p:spPr>
          <a:xfrm>
            <a:off x="22533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HEADER BG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#34495e</a:t>
            </a:r>
            <a:endParaRPr/>
          </a:p>
        </p:txBody>
      </p:sp>
      <p:sp>
        <p:nvSpPr>
          <p:cNvPr id="135" name="Google Shape;135;p23"/>
          <p:cNvSpPr txBox="1"/>
          <p:nvPr/>
        </p:nvSpPr>
        <p:spPr>
          <a:xfrm>
            <a:off x="22533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TEXT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#243342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3"/>
          <p:cNvSpPr txBox="1"/>
          <p:nvPr/>
        </p:nvSpPr>
        <p:spPr>
          <a:xfrm>
            <a:off x="44364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LINKS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#337ab7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3"/>
          <p:cNvSpPr txBox="1"/>
          <p:nvPr/>
        </p:nvSpPr>
        <p:spPr>
          <a:xfrm>
            <a:off x="66195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BUTTON &amp; ACTIVE </a:t>
            </a:r>
            <a:r>
              <a:rPr lang="en-GB"/>
              <a:t>#36c46f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3"/>
          <p:cNvSpPr/>
          <p:nvPr/>
        </p:nvSpPr>
        <p:spPr>
          <a:xfrm>
            <a:off x="6619500" y="871575"/>
            <a:ext cx="1819200" cy="181920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3"/>
          <p:cNvSpPr txBox="1"/>
          <p:nvPr/>
        </p:nvSpPr>
        <p:spPr>
          <a:xfrm>
            <a:off x="66195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BG </a:t>
            </a:r>
            <a:r>
              <a:rPr lang="en-GB"/>
              <a:t>#f5f6f7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3"/>
          <p:cNvSpPr/>
          <p:nvPr/>
        </p:nvSpPr>
        <p:spPr>
          <a:xfrm>
            <a:off x="4436400" y="871575"/>
            <a:ext cx="1819200" cy="1819200"/>
          </a:xfrm>
          <a:prstGeom prst="rect">
            <a:avLst/>
          </a:prstGeom>
          <a:solidFill>
            <a:srgbClr val="D4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3"/>
          <p:cNvSpPr txBox="1"/>
          <p:nvPr/>
        </p:nvSpPr>
        <p:spPr>
          <a:xfrm>
            <a:off x="44364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BORDER #d4d9dd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/>
          <p:nvPr/>
        </p:nvSpPr>
        <p:spPr>
          <a:xfrm>
            <a:off x="6959475" y="6684800"/>
            <a:ext cx="23067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34495E"/>
                </a:solidFill>
              </a:rPr>
              <a:t>NAME</a:t>
            </a:r>
            <a:endParaRPr b="1" sz="1200">
              <a:solidFill>
                <a:srgbClr val="34495E"/>
              </a:solidFill>
            </a:endParaRPr>
          </a:p>
        </p:txBody>
      </p:sp>
      <p:sp>
        <p:nvSpPr>
          <p:cNvPr id="144" name="Google Shape;144;p24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45" name="Google Shape;145;p24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46" name="Google Shape;146;p24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147" name="Google Shape;147;p24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24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24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0" name="Google Shape;150;p24"/>
          <p:cNvCxnSpPr/>
          <p:nvPr/>
        </p:nvCxnSpPr>
        <p:spPr>
          <a:xfrm>
            <a:off x="6959475" y="68225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51" name="Google Shape;151;p2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7000" y="6860050"/>
            <a:ext cx="849425" cy="3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1_1_1_1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CUSTOM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253300" y="871575"/>
            <a:ext cx="1819200" cy="18192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5"/>
          <p:cNvSpPr/>
          <p:nvPr/>
        </p:nvSpPr>
        <p:spPr>
          <a:xfrm>
            <a:off x="2253300" y="4117375"/>
            <a:ext cx="1819200" cy="1819200"/>
          </a:xfrm>
          <a:prstGeom prst="rect">
            <a:avLst/>
          </a:prstGeom>
          <a:solidFill>
            <a:srgbClr val="2433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5"/>
          <p:cNvSpPr/>
          <p:nvPr/>
        </p:nvSpPr>
        <p:spPr>
          <a:xfrm>
            <a:off x="4436400" y="4117375"/>
            <a:ext cx="1819200" cy="1819200"/>
          </a:xfrm>
          <a:prstGeom prst="rect">
            <a:avLst/>
          </a:prstGeom>
          <a:solidFill>
            <a:srgbClr val="337A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5"/>
          <p:cNvSpPr/>
          <p:nvPr/>
        </p:nvSpPr>
        <p:spPr>
          <a:xfrm>
            <a:off x="6619500" y="4117375"/>
            <a:ext cx="1819200" cy="1819200"/>
          </a:xfrm>
          <a:prstGeom prst="rect">
            <a:avLst/>
          </a:prstGeom>
          <a:solidFill>
            <a:srgbClr val="36C46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 txBox="1"/>
          <p:nvPr/>
        </p:nvSpPr>
        <p:spPr>
          <a:xfrm>
            <a:off x="22533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HEADER BG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#34495e</a:t>
            </a:r>
            <a:endParaRPr/>
          </a:p>
        </p:txBody>
      </p:sp>
      <p:sp>
        <p:nvSpPr>
          <p:cNvPr id="27" name="Google Shape;27;p5"/>
          <p:cNvSpPr txBox="1"/>
          <p:nvPr/>
        </p:nvSpPr>
        <p:spPr>
          <a:xfrm>
            <a:off x="22533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TEXT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#243342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/>
        </p:nvSpPr>
        <p:spPr>
          <a:xfrm>
            <a:off x="44364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LINKS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#337ab7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5"/>
          <p:cNvSpPr txBox="1"/>
          <p:nvPr/>
        </p:nvSpPr>
        <p:spPr>
          <a:xfrm>
            <a:off x="66195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BUTTON &amp; ACTIVE </a:t>
            </a:r>
            <a:r>
              <a:rPr lang="en-GB"/>
              <a:t>#36c46f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5"/>
          <p:cNvSpPr/>
          <p:nvPr/>
        </p:nvSpPr>
        <p:spPr>
          <a:xfrm>
            <a:off x="6619500" y="871575"/>
            <a:ext cx="1819200" cy="181920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5"/>
          <p:cNvSpPr txBox="1"/>
          <p:nvPr/>
        </p:nvSpPr>
        <p:spPr>
          <a:xfrm>
            <a:off x="66195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BG </a:t>
            </a:r>
            <a:r>
              <a:rPr lang="en-GB"/>
              <a:t>#f5f6f7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5"/>
          <p:cNvSpPr/>
          <p:nvPr/>
        </p:nvSpPr>
        <p:spPr>
          <a:xfrm>
            <a:off x="4436400" y="871575"/>
            <a:ext cx="1819200" cy="1819200"/>
          </a:xfrm>
          <a:prstGeom prst="rect">
            <a:avLst/>
          </a:prstGeom>
          <a:solidFill>
            <a:srgbClr val="D4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5"/>
          <p:cNvSpPr txBox="1"/>
          <p:nvPr/>
        </p:nvSpPr>
        <p:spPr>
          <a:xfrm>
            <a:off x="44364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BORDER #d4d9dd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/>
        </p:nvSpPr>
        <p:spPr>
          <a:xfrm>
            <a:off x="6959475" y="6684800"/>
            <a:ext cx="25167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34495E"/>
                </a:solidFill>
              </a:rPr>
              <a:t>NAME</a:t>
            </a:r>
            <a:endParaRPr b="1" sz="1200">
              <a:solidFill>
                <a:srgbClr val="34495E"/>
              </a:solidFill>
            </a:endParaRPr>
          </a:p>
        </p:txBody>
      </p:sp>
      <p:sp>
        <p:nvSpPr>
          <p:cNvPr id="36" name="Google Shape;36;p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39" name="Google Shape;39;p6"/>
          <p:cNvCxnSpPr/>
          <p:nvPr/>
        </p:nvCxnSpPr>
        <p:spPr>
          <a:xfrm>
            <a:off x="6959475" y="6824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" name="Google Shape;40;p6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" name="Google Shape;41;p6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" name="Google Shape;42;p6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43" name="Google Shape;43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7000" y="6860050"/>
            <a:ext cx="849425" cy="3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">
  <p:cSld name="Conten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735075" y="248500"/>
            <a:ext cx="9221850" cy="11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4875" lIns="104875" spcFirstLastPara="1" rIns="104875" wrap="square" tIns="10487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1" i="0" sz="3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3pPr>
            <a:lvl4pPr indent="0" lvl="3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4pPr>
            <a:lvl5pPr indent="0" lvl="4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5pPr>
            <a:lvl6pPr indent="0" lvl="5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6pPr>
            <a:lvl7pPr indent="0" lvl="6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7pPr>
            <a:lvl8pPr indent="0" lvl="7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8pPr>
            <a:lvl9pPr indent="0" lvl="8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735075" y="1610000"/>
            <a:ext cx="9221850" cy="49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04875" lIns="104875" spcFirstLastPara="1" rIns="104875" wrap="square" tIns="1048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Default Blank Slide -With Blue Tagline">
  <p:cSld name="1_Default Blank Slide -With Blue Tagline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idx="1" type="body"/>
          </p:nvPr>
        </p:nvSpPr>
        <p:spPr>
          <a:xfrm>
            <a:off x="905923" y="1481591"/>
            <a:ext cx="9013833" cy="2457164"/>
          </a:xfrm>
          <a:prstGeom prst="rect">
            <a:avLst/>
          </a:prstGeom>
          <a:noFill/>
          <a:ln>
            <a:noFill/>
          </a:ln>
        </p:spPr>
        <p:txBody>
          <a:bodyPr anchorCtr="0" anchor="t" bIns="104875" lIns="104875" spcFirstLastPara="1" rIns="104875" wrap="square" tIns="10487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40F22"/>
              </a:buClr>
              <a:buSzPts val="1600"/>
              <a:buFont typeface="Arial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8"/>
          <p:cNvSpPr txBox="1"/>
          <p:nvPr>
            <p:ph type="title"/>
          </p:nvPr>
        </p:nvSpPr>
        <p:spPr>
          <a:xfrm>
            <a:off x="925586" y="-30186"/>
            <a:ext cx="9766272" cy="952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Default Blank Slide">
  <p:cSld name="2_Default Blank Sl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type="title"/>
          </p:nvPr>
        </p:nvSpPr>
        <p:spPr>
          <a:xfrm>
            <a:off x="925586" y="-30186"/>
            <a:ext cx="9766272" cy="952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theme" Target="../theme/theme2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9.xml"/><Relationship Id="rId4" Type="http://schemas.openxmlformats.org/officeDocument/2006/relationships/slideLayout" Target="../slideLayouts/slideLayout20.xml"/><Relationship Id="rId5" Type="http://schemas.openxmlformats.org/officeDocument/2006/relationships/slideLayout" Target="../slideLayouts/slideLayout21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18" name="Google Shape;118;p1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4" r:id="rId1"/>
    <p:sldLayoutId id="2147483665" r:id="rId2"/>
    <p:sldLayoutId id="2147483666" r:id="rId3"/>
    <p:sldLayoutId id="2147483667" r:id="rId4"/>
    <p:sldLayoutId id="2147483668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/>
          <p:nvPr/>
        </p:nvSpPr>
        <p:spPr>
          <a:xfrm>
            <a:off x="5345850" y="2022650"/>
            <a:ext cx="4840800" cy="4662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Project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Teamwork</a:t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57" name="Google Shape;157;p25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1.1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ENTER PROJECT DETAILS</a:t>
            </a:r>
            <a:endParaRPr/>
          </a:p>
        </p:txBody>
      </p:sp>
      <p:sp>
        <p:nvSpPr>
          <p:cNvPr id="158" name="Google Shape;158;p25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MODULE 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uFill>
                  <a:noFill/>
                </a:uFill>
                <a:hlinkClick/>
              </a:rPr>
              <a:t>CRASH COURSE</a:t>
            </a:r>
            <a:endParaRPr b="0">
              <a:solidFill>
                <a:srgbClr val="36C46F"/>
              </a:solidFill>
            </a:endParaRPr>
          </a:p>
        </p:txBody>
      </p:sp>
      <p:sp>
        <p:nvSpPr>
          <p:cNvPr id="159" name="Google Shape;159;p25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 get your project started, make a record of your team and project details. Set yourself some success criteria. What would you like to achieve as a result of completing this project? e.g. improve your programming skills, improving the way you communicate with others.</a:t>
            </a:r>
            <a:endParaRPr/>
          </a:p>
        </p:txBody>
      </p:sp>
      <p:sp>
        <p:nvSpPr>
          <p:cNvPr id="160" name="Google Shape;160;p25"/>
          <p:cNvSpPr txBox="1"/>
          <p:nvPr/>
        </p:nvSpPr>
        <p:spPr>
          <a:xfrm>
            <a:off x="50512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Basic details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61" name="Google Shape;161;p25"/>
          <p:cNvSpPr txBox="1"/>
          <p:nvPr/>
        </p:nvSpPr>
        <p:spPr>
          <a:xfrm>
            <a:off x="5345850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Success criteria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62" name="Google Shape;162;p25"/>
          <p:cNvSpPr/>
          <p:nvPr/>
        </p:nvSpPr>
        <p:spPr>
          <a:xfrm>
            <a:off x="505125" y="2022650"/>
            <a:ext cx="4840800" cy="4662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Name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Class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Project start date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Project end date</a:t>
            </a:r>
            <a:endParaRPr>
              <a:solidFill>
                <a:srgbClr val="34495E"/>
              </a:solidFill>
            </a:endParaRPr>
          </a:p>
        </p:txBody>
      </p:sp>
      <p:pic>
        <p:nvPicPr>
          <p:cNvPr id="163" name="Google Shape;16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24000" y="656525"/>
            <a:ext cx="562650" cy="56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1.2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DECIDE WHAT MAKES A GOOD APP</a:t>
            </a:r>
            <a:endParaRPr/>
          </a:p>
        </p:txBody>
      </p:sp>
      <p:sp>
        <p:nvSpPr>
          <p:cNvPr id="169" name="Google Shape;169;p2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MODULE 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363636"/>
                </a:solidFill>
              </a:rPr>
              <a:t>CRASH COURSE</a:t>
            </a:r>
            <a:endParaRPr b="0">
              <a:solidFill>
                <a:srgbClr val="363636"/>
              </a:solidFill>
            </a:endParaRPr>
          </a:p>
        </p:txBody>
      </p:sp>
      <p:sp>
        <p:nvSpPr>
          <p:cNvPr id="170" name="Google Shape;170;p2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Think about the apps you use and the ones you’ve tried but didn’t like. What do the good apps have in common? What do the bad apps have in common?</a:t>
            </a:r>
            <a:endParaRPr/>
          </a:p>
        </p:txBody>
      </p:sp>
      <p:sp>
        <p:nvSpPr>
          <p:cNvPr id="171" name="Google Shape;171;p26"/>
          <p:cNvSpPr/>
          <p:nvPr/>
        </p:nvSpPr>
        <p:spPr>
          <a:xfrm>
            <a:off x="430275" y="2022650"/>
            <a:ext cx="4840800" cy="2400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72" name="Google Shape;172;p26"/>
          <p:cNvSpPr/>
          <p:nvPr/>
        </p:nvSpPr>
        <p:spPr>
          <a:xfrm>
            <a:off x="5271000" y="2022650"/>
            <a:ext cx="4840800" cy="2400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73" name="Google Shape;173;p26"/>
          <p:cNvSpPr/>
          <p:nvPr/>
        </p:nvSpPr>
        <p:spPr>
          <a:xfrm>
            <a:off x="430275" y="5553950"/>
            <a:ext cx="9681600" cy="1131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makes a bad app?</a:t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74" name="Google Shape;174;p26"/>
          <p:cNvSpPr txBox="1"/>
          <p:nvPr/>
        </p:nvSpPr>
        <p:spPr>
          <a:xfrm>
            <a:off x="5271000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Apps I don’t like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75" name="Google Shape;175;p26"/>
          <p:cNvSpPr txBox="1"/>
          <p:nvPr/>
        </p:nvSpPr>
        <p:spPr>
          <a:xfrm>
            <a:off x="43027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Apps I like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76" name="Google Shape;176;p26"/>
          <p:cNvSpPr/>
          <p:nvPr/>
        </p:nvSpPr>
        <p:spPr>
          <a:xfrm>
            <a:off x="430275" y="4422950"/>
            <a:ext cx="9681600" cy="1131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makes a good app?</a:t>
            </a:r>
            <a:endParaRPr>
              <a:solidFill>
                <a:srgbClr val="34495E"/>
              </a:solidFill>
            </a:endParaRPr>
          </a:p>
        </p:txBody>
      </p:sp>
      <p:pic>
        <p:nvPicPr>
          <p:cNvPr id="177" name="Google Shape;177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24000" y="656525"/>
            <a:ext cx="562650" cy="56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</a:t>
            </a:r>
            <a:r>
              <a:rPr lang="en-GB">
                <a:solidFill>
                  <a:srgbClr val="59B246"/>
                </a:solidFill>
              </a:rPr>
              <a:t> 1.3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REVIEW EXISTING APPS</a:t>
            </a:r>
            <a:endParaRPr/>
          </a:p>
        </p:txBody>
      </p:sp>
      <p:sp>
        <p:nvSpPr>
          <p:cNvPr id="183" name="Google Shape;183;p27"/>
          <p:cNvSpPr/>
          <p:nvPr/>
        </p:nvSpPr>
        <p:spPr>
          <a:xfrm>
            <a:off x="505125" y="2022650"/>
            <a:ext cx="4840800" cy="4662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it does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Captures a sample of audio and identifies it by comparing with files in the app’s database.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Problem it solves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People hear a song (e.g. in a film or TV programme) and don’t know what it is or who it is by.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Who the app is aimed at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Young people of either gender who like music.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Phone features used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Microphone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Touch screen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Connectivity / cloud storage</a:t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84" name="Google Shape;184;p27"/>
          <p:cNvSpPr txBox="1"/>
          <p:nvPr/>
        </p:nvSpPr>
        <p:spPr>
          <a:xfrm>
            <a:off x="50512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Example</a:t>
            </a:r>
            <a:r>
              <a:rPr b="1" lang="en-GB">
                <a:solidFill>
                  <a:srgbClr val="34495E"/>
                </a:solidFill>
              </a:rPr>
              <a:t> - Shazam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85" name="Google Shape;185;p27"/>
          <p:cNvSpPr/>
          <p:nvPr/>
        </p:nvSpPr>
        <p:spPr>
          <a:xfrm>
            <a:off x="5345925" y="2022650"/>
            <a:ext cx="4840800" cy="4662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it does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Problem it solves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Who the app is aimed at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Phone features used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86" name="Google Shape;186;p27"/>
          <p:cNvSpPr txBox="1"/>
          <p:nvPr/>
        </p:nvSpPr>
        <p:spPr>
          <a:xfrm>
            <a:off x="534592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Your app (name) -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87" name="Google Shape;187;p27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MODULE 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uFill>
                  <a:noFill/>
                </a:uFill>
                <a:hlinkClick/>
              </a:rPr>
              <a:t>CRASH COURSE</a:t>
            </a:r>
            <a:endParaRPr>
              <a:solidFill>
                <a:srgbClr val="59B246"/>
              </a:solidFill>
            </a:endParaRPr>
          </a:p>
        </p:txBody>
      </p:sp>
      <p:sp>
        <p:nvSpPr>
          <p:cNvPr id="188" name="Google Shape;188;p27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 help you understand what type of problems apps can solve, think about an app you have used.  Make a note of what the app does, the problem the app is solving, who it’s for, and the phone features it uses.</a:t>
            </a:r>
            <a:endParaRPr/>
          </a:p>
        </p:txBody>
      </p:sp>
      <p:pic>
        <p:nvPicPr>
          <p:cNvPr id="189" name="Google Shape;189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24000" y="656525"/>
            <a:ext cx="562650" cy="56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lt1"/>
                </a:solidFill>
              </a:rPr>
              <a:t>Using these materials</a:t>
            </a:r>
            <a:endParaRPr/>
          </a:p>
        </p:txBody>
      </p:sp>
      <p:sp>
        <p:nvSpPr>
          <p:cNvPr id="195" name="Google Shape;195;p28"/>
          <p:cNvSpPr txBox="1"/>
          <p:nvPr>
            <p:ph idx="1" type="body"/>
          </p:nvPr>
        </p:nvSpPr>
        <p:spPr>
          <a:xfrm>
            <a:off x="1108025" y="2130950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59B246"/>
                </a:solidFill>
              </a:rPr>
              <a:t>Apps for Good materials are licensed under the Creative Commons Attribution-NonCommercial-ShareAlike CC-BY-NC-SA License</a:t>
            </a:r>
            <a:endParaRPr sz="1800"/>
          </a:p>
          <a:p>
            <a:pPr indent="0" lvl="0" marL="0" rtl="0" algn="l">
              <a:lnSpc>
                <a:spcPct val="114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b="1" lang="en-GB" sz="1800"/>
              <a:t>You are free to:</a:t>
            </a:r>
            <a:endParaRPr sz="1800"/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Share — Copy and redistribute the material in any medium or format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Adapt — Remix, transform, and build upon the material</a:t>
            </a:r>
            <a:endParaRPr sz="1800"/>
          </a:p>
          <a:p>
            <a:pPr indent="0" lvl="0" marL="0" rtl="0" algn="l">
              <a:lnSpc>
                <a:spcPct val="114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b="1" lang="en-GB" sz="1800"/>
              <a:t>Under these terms:</a:t>
            </a:r>
            <a:endParaRPr sz="1800"/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Attribution – You must attribute the material to Apps for Good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Non Commercial – You may not use the material for commercial purposes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Share Alike – If you remix, transform, or build upon the material, you must distribute your contributions under the same license as the original</a:t>
            </a:r>
            <a:endParaRPr sz="1800"/>
          </a:p>
        </p:txBody>
      </p:sp>
      <p:pic>
        <p:nvPicPr>
          <p:cNvPr id="196" name="Google Shape;196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8025" y="6564375"/>
            <a:ext cx="2164524" cy="535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94825" y="6601651"/>
            <a:ext cx="1970774" cy="46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