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8" name="Google Shape;97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5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7" name="Google Shape;107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8" name="Google Shape;1078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2" name="Google Shape;118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3" name="Google Shape;118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9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1" name="Google Shape;128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2" name="Google Shape;1282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2" name="Shape 1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4" name="Google Shape;138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5" name="Google Shape;1385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3" name="Shape 1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Google Shape;147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5" name="Google Shape;147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6" name="Google Shape;1476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7" name="Shape 1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8" name="Google Shape;1578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9" name="Google Shape;157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0" name="Google Shape;1580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4" name="Shape 1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" name="Google Shape;1675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6" name="Google Shape;167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7" name="Google Shape;1677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2" name="Shape 1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" name="Google Shape;1773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4" name="Google Shape;1774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5" name="Google Shape;1775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6" name="Shape 1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7" name="Google Shape;1877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8" name="Google Shape;1878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9" name="Google Shape;1879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2" name="Shape 2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3" name="Google Shape;2023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4" name="Google Shape;2024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5" name="Google Shape;2025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3" name="Shape 2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" name="Google Shape;211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5" name="Google Shape;211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6" name="Google Shape;2116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5" name="Shape 2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6" name="Google Shape;2226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27" name="Google Shape;2227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8" name="Google Shape;2228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2" name="Shape 2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3" name="Google Shape;2333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4" name="Google Shape;2334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5" name="Google Shape;2335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6" name="Shape 2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" name="Google Shape;2437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8" name="Google Shape;2438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9" name="Google Shape;2439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7" name="Shape 2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" name="Google Shape;2538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9" name="Google Shape;2539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0" name="Google Shape;2540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9" name="Google Shape;28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0" name="Google Shape;38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6" name="Google Shape;47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4" name="Google Shape;57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1" name="Google Shape;68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6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8" name="Google Shape;78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7" name="Google Shape;88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7"/>
          <p:cNvSpPr/>
          <p:nvPr/>
        </p:nvSpPr>
        <p:spPr>
          <a:xfrm>
            <a:off x="8733453" y="6414793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教案下载：www.1ppt.com/jiaoan/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png"/><Relationship Id="rId4" Type="http://schemas.openxmlformats.org/officeDocument/2006/relationships/image" Target="../media/image13.png"/><Relationship Id="rId5" Type="http://schemas.openxmlformats.org/officeDocument/2006/relationships/image" Target="../media/image2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1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1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3.jpg"/><Relationship Id="rId4" Type="http://schemas.openxmlformats.org/officeDocument/2006/relationships/image" Target="../media/image31.jpg"/><Relationship Id="rId5" Type="http://schemas.openxmlformats.org/officeDocument/2006/relationships/image" Target="../media/image18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9.png"/><Relationship Id="rId4" Type="http://schemas.openxmlformats.org/officeDocument/2006/relationships/image" Target="../media/image32.png"/><Relationship Id="rId5" Type="http://schemas.openxmlformats.org/officeDocument/2006/relationships/image" Target="../media/image28.png"/><Relationship Id="rId6" Type="http://schemas.openxmlformats.org/officeDocument/2006/relationships/image" Target="../media/image30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8251724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95" name="Google Shape;95;p13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8" name="Google Shape;98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0" name="Google Shape;100;p13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01" name="Google Shape;101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2" name="Google Shape;102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3" name="Google Shape;103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4" name="Google Shape;104;p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05" name="Google Shape;105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6" name="Google Shape;106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7" name="Google Shape;107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8" name="Google Shape;108;p13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09" name="Google Shape;109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0" name="Google Shape;110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1" name="Google Shape;111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2" name="Google Shape;112;p13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13" name="Google Shape;113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4" name="Google Shape;114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5" name="Google Shape;115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6" name="Google Shape;116;p13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17" name="Google Shape;117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8" name="Google Shape;118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9" name="Google Shape;119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0" name="Google Shape;120;p13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21" name="Google Shape;121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2" name="Google Shape;122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3" name="Google Shape;123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4" name="Google Shape;124;p13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6" name="Google Shape;126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7" name="Google Shape;127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8" name="Google Shape;128;p13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29" name="Google Shape;129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0" name="Google Shape;130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1" name="Google Shape;131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2" name="Google Shape;132;p13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33" name="Google Shape;133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4" name="Google Shape;134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5" name="Google Shape;135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6" name="Google Shape;136;p13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37" name="Google Shape;137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8" name="Google Shape;138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9" name="Google Shape;139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0" name="Google Shape;140;p13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41" name="Google Shape;141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2" name="Google Shape;142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3" name="Google Shape;143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4" name="Google Shape;144;p1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45" name="Google Shape;145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6" name="Google Shape;146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7" name="Google Shape;147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8" name="Google Shape;148;p13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49" name="Google Shape;149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0" name="Google Shape;150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1" name="Google Shape;151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2" name="Google Shape;152;p13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53" name="Google Shape;153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4" name="Google Shape;154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5" name="Google Shape;155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6" name="Google Shape;156;p13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57" name="Google Shape;157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8" name="Google Shape;158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9" name="Google Shape;159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0" name="Google Shape;160;p13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61" name="Google Shape;161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2" name="Google Shape;162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3" name="Google Shape;163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4" name="Google Shape;164;p13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65" name="Google Shape;165;p1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6" name="Google Shape;166;p1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7" name="Google Shape;167;p1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168" name="Google Shape;168;p13"/>
          <p:cNvSpPr txBox="1"/>
          <p:nvPr/>
        </p:nvSpPr>
        <p:spPr>
          <a:xfrm>
            <a:off x="4064813" y="1243343"/>
            <a:ext cx="84631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39404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6000" u="none" cap="none" strike="noStrike">
              <a:solidFill>
                <a:srgbClr val="3940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 txBox="1"/>
          <p:nvPr/>
        </p:nvSpPr>
        <p:spPr>
          <a:xfrm>
            <a:off x="4884746" y="1243343"/>
            <a:ext cx="84631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39404F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b="0" i="0" sz="6000" u="none" cap="none" strike="noStrike">
              <a:solidFill>
                <a:srgbClr val="3940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5704679" y="1243343"/>
            <a:ext cx="84631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/>
          </a:p>
        </p:txBody>
      </p:sp>
      <p:sp>
        <p:nvSpPr>
          <p:cNvPr id="171" name="Google Shape;171;p13"/>
          <p:cNvSpPr txBox="1"/>
          <p:nvPr/>
        </p:nvSpPr>
        <p:spPr>
          <a:xfrm>
            <a:off x="6524612" y="1243343"/>
            <a:ext cx="84631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b="0" i="0" sz="6000" u="none" cap="none" strike="noStrike">
              <a:solidFill>
                <a:srgbClr val="FFCA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13"/>
          <p:cNvGrpSpPr/>
          <p:nvPr/>
        </p:nvGrpSpPr>
        <p:grpSpPr>
          <a:xfrm>
            <a:off x="4216840" y="910488"/>
            <a:ext cx="4902676" cy="2267488"/>
            <a:chOff x="4118217" y="1127970"/>
            <a:chExt cx="5165450" cy="2389020"/>
          </a:xfrm>
        </p:grpSpPr>
        <p:cxnSp>
          <p:nvCxnSpPr>
            <p:cNvPr id="173" name="Google Shape;173;p13"/>
            <p:cNvCxnSpPr/>
            <p:nvPr/>
          </p:nvCxnSpPr>
          <p:spPr>
            <a:xfrm>
              <a:off x="4118217" y="3069087"/>
              <a:ext cx="634947" cy="0"/>
            </a:xfrm>
            <a:prstGeom prst="straightConnector1">
              <a:avLst/>
            </a:prstGeom>
            <a:noFill/>
            <a:ln cap="rnd" cmpd="sng" w="222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4" name="Google Shape;174;p13"/>
            <p:cNvCxnSpPr/>
            <p:nvPr/>
          </p:nvCxnSpPr>
          <p:spPr>
            <a:xfrm flipH="1" rot="10800000">
              <a:off x="4601042" y="2748654"/>
              <a:ext cx="579381" cy="768336"/>
            </a:xfrm>
            <a:prstGeom prst="straightConnector1">
              <a:avLst/>
            </a:prstGeom>
            <a:noFill/>
            <a:ln cap="flat" cmpd="sng" w="28575">
              <a:solidFill>
                <a:srgbClr val="F6F9FC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5" name="Google Shape;175;p13"/>
            <p:cNvCxnSpPr/>
            <p:nvPr/>
          </p:nvCxnSpPr>
          <p:spPr>
            <a:xfrm>
              <a:off x="5184445" y="2748654"/>
              <a:ext cx="360671" cy="568765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6" name="Google Shape;176;p13"/>
            <p:cNvCxnSpPr/>
            <p:nvPr/>
          </p:nvCxnSpPr>
          <p:spPr>
            <a:xfrm flipH="1" rot="10800000">
              <a:off x="5545116" y="2907675"/>
              <a:ext cx="496853" cy="409744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7" name="Google Shape;177;p13"/>
            <p:cNvCxnSpPr/>
            <p:nvPr/>
          </p:nvCxnSpPr>
          <p:spPr>
            <a:xfrm>
              <a:off x="6040324" y="2905231"/>
              <a:ext cx="387910" cy="588798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8" name="Google Shape;178;p13"/>
            <p:cNvCxnSpPr/>
            <p:nvPr/>
          </p:nvCxnSpPr>
          <p:spPr>
            <a:xfrm flipH="1" rot="10800000">
              <a:off x="6428233" y="2529617"/>
              <a:ext cx="1149481" cy="939762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9" name="Google Shape;179;p13"/>
            <p:cNvCxnSpPr/>
            <p:nvPr/>
          </p:nvCxnSpPr>
          <p:spPr>
            <a:xfrm>
              <a:off x="5432645" y="3069087"/>
              <a:ext cx="388165" cy="0"/>
            </a:xfrm>
            <a:prstGeom prst="straightConnector1">
              <a:avLst/>
            </a:prstGeom>
            <a:noFill/>
            <a:ln cap="rnd" cmpd="sng" w="222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0" name="Google Shape;180;p13"/>
            <p:cNvCxnSpPr/>
            <p:nvPr/>
          </p:nvCxnSpPr>
          <p:spPr>
            <a:xfrm>
              <a:off x="6957750" y="3069087"/>
              <a:ext cx="924209" cy="0"/>
            </a:xfrm>
            <a:prstGeom prst="straightConnector1">
              <a:avLst/>
            </a:prstGeom>
            <a:noFill/>
            <a:ln cap="rnd" cmpd="sng" w="222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</p:cxnSp>
        <p:pic>
          <p:nvPicPr>
            <p:cNvPr id="181" name="Google Shape;181;p13"/>
            <p:cNvPicPr preferRelativeResize="0"/>
            <p:nvPr/>
          </p:nvPicPr>
          <p:blipFill rotWithShape="1">
            <a:blip r:embed="rId3">
              <a:alphaModFix/>
            </a:blip>
            <a:srcRect b="31667" l="23641" r="21989" t="30266"/>
            <a:stretch/>
          </p:blipFill>
          <p:spPr>
            <a:xfrm rot="-1582630">
              <a:off x="7084514" y="1536289"/>
              <a:ext cx="2079021" cy="102798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2" name="Google Shape;182;p13"/>
          <p:cNvSpPr txBox="1"/>
          <p:nvPr/>
        </p:nvSpPr>
        <p:spPr>
          <a:xfrm>
            <a:off x="1553566" y="3409587"/>
            <a:ext cx="914853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39404F"/>
                </a:solidFill>
                <a:latin typeface="Calibri"/>
                <a:ea typeface="Calibri"/>
                <a:cs typeface="Calibri"/>
                <a:sym typeface="Calibri"/>
              </a:rPr>
              <a:t>REPORT BOOK</a:t>
            </a:r>
            <a:endParaRPr b="1" i="0" sz="7200" u="none" cap="none" strike="noStrike">
              <a:solidFill>
                <a:srgbClr val="3940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3"/>
          <p:cNvSpPr txBox="1"/>
          <p:nvPr/>
        </p:nvSpPr>
        <p:spPr>
          <a:xfrm>
            <a:off x="3386793" y="4566484"/>
            <a:ext cx="548208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TEMPLATE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2" name="Google Shape;982;p22"/>
          <p:cNvSpPr/>
          <p:nvPr/>
        </p:nvSpPr>
        <p:spPr>
          <a:xfrm>
            <a:off x="10056539" y="5861813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3" name="Google Shape;983;p22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4" name="Google Shape;984;p22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5" name="Google Shape;985;p22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6" name="Google Shape;986;p22"/>
          <p:cNvGrpSpPr/>
          <p:nvPr/>
        </p:nvGrpSpPr>
        <p:grpSpPr>
          <a:xfrm>
            <a:off x="8240008" y="5877033"/>
            <a:ext cx="1578077" cy="825909"/>
            <a:chOff x="10051027" y="5869460"/>
            <a:chExt cx="1578077" cy="825909"/>
          </a:xfrm>
        </p:grpSpPr>
        <p:sp>
          <p:nvSpPr>
            <p:cNvPr id="987" name="Google Shape;987;p22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22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02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9" name="Google Shape;989;p22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990" name="Google Shape;990;p22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1" name="Google Shape;991;p22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992" name="Google Shape;992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93" name="Google Shape;993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4" name="Google Shape;994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95" name="Google Shape;995;p2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996" name="Google Shape;996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97" name="Google Shape;997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8" name="Google Shape;998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99" name="Google Shape;999;p22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000" name="Google Shape;1000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01" name="Google Shape;1001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02" name="Google Shape;1002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03" name="Google Shape;1003;p22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004" name="Google Shape;1004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05" name="Google Shape;1005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06" name="Google Shape;1006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07" name="Google Shape;1007;p22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008" name="Google Shape;1008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09" name="Google Shape;1009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10" name="Google Shape;1010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11" name="Google Shape;1011;p22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012" name="Google Shape;1012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13" name="Google Shape;1013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14" name="Google Shape;1014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15" name="Google Shape;1015;p22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016" name="Google Shape;1016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17" name="Google Shape;1017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18" name="Google Shape;1018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19" name="Google Shape;1019;p22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020" name="Google Shape;1020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21" name="Google Shape;1021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22" name="Google Shape;1022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23" name="Google Shape;1023;p22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024" name="Google Shape;1024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25" name="Google Shape;1025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26" name="Google Shape;1026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27" name="Google Shape;1027;p22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028" name="Google Shape;1028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29" name="Google Shape;1029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30" name="Google Shape;1030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31" name="Google Shape;1031;p22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032" name="Google Shape;1032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33" name="Google Shape;1033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34" name="Google Shape;1034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35" name="Google Shape;1035;p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036" name="Google Shape;1036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37" name="Google Shape;1037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38" name="Google Shape;1038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39" name="Google Shape;1039;p22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040" name="Google Shape;1040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41" name="Google Shape;1041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42" name="Google Shape;1042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43" name="Google Shape;1043;p22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044" name="Google Shape;1044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45" name="Google Shape;1045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46" name="Google Shape;1046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47" name="Google Shape;1047;p22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048" name="Google Shape;1048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49" name="Google Shape;1049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50" name="Google Shape;1050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51" name="Google Shape;1051;p22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052" name="Google Shape;1052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53" name="Google Shape;1053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54" name="Google Shape;1054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55" name="Google Shape;1055;p2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056" name="Google Shape;1056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57" name="Google Shape;1057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58" name="Google Shape;1058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59" name="Google Shape;1059;p22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060" name="Google Shape;1060;p2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61" name="Google Shape;1061;p2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62" name="Google Shape;1062;p2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063" name="Google Shape;1063;p22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064" name="Google Shape;1064;p22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22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22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7" name="Google Shape;1067;p22"/>
          <p:cNvSpPr txBox="1"/>
          <p:nvPr/>
        </p:nvSpPr>
        <p:spPr>
          <a:xfrm>
            <a:off x="1521721" y="1276350"/>
            <a:ext cx="273712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8" name="Google Shape;1068;p22"/>
          <p:cNvSpPr txBox="1"/>
          <p:nvPr/>
        </p:nvSpPr>
        <p:spPr>
          <a:xfrm>
            <a:off x="9020027" y="2864916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9" name="Google Shape;1069;p22"/>
          <p:cNvSpPr txBox="1"/>
          <p:nvPr/>
        </p:nvSpPr>
        <p:spPr>
          <a:xfrm>
            <a:off x="8624176" y="3380917"/>
            <a:ext cx="252931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0" name="Google Shape;1070;p22"/>
          <p:cNvSpPr txBox="1"/>
          <p:nvPr/>
        </p:nvSpPr>
        <p:spPr>
          <a:xfrm>
            <a:off x="1457872" y="2864916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1" name="Google Shape;1071;p22"/>
          <p:cNvSpPr txBox="1"/>
          <p:nvPr/>
        </p:nvSpPr>
        <p:spPr>
          <a:xfrm>
            <a:off x="1062021" y="3380917"/>
            <a:ext cx="252931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2" name="Google Shape;1072;p22"/>
          <p:cNvGrpSpPr/>
          <p:nvPr/>
        </p:nvGrpSpPr>
        <p:grpSpPr>
          <a:xfrm>
            <a:off x="3710432" y="2187107"/>
            <a:ext cx="4698542" cy="3135147"/>
            <a:chOff x="3710432" y="2187107"/>
            <a:chExt cx="4698542" cy="3135147"/>
          </a:xfrm>
        </p:grpSpPr>
        <p:pic>
          <p:nvPicPr>
            <p:cNvPr id="1073" name="Google Shape;1073;p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738404" y="2187107"/>
              <a:ext cx="4668490" cy="31123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74" name="Google Shape;1074;p22"/>
            <p:cNvSpPr/>
            <p:nvPr/>
          </p:nvSpPr>
          <p:spPr>
            <a:xfrm>
              <a:off x="3710432" y="2187107"/>
              <a:ext cx="4698542" cy="3135147"/>
            </a:xfrm>
            <a:prstGeom prst="rect">
              <a:avLst/>
            </a:prstGeom>
            <a:solidFill>
              <a:srgbClr val="595959">
                <a:alpha val="4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9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1" name="Google Shape;1081;p23"/>
          <p:cNvSpPr/>
          <p:nvPr/>
        </p:nvSpPr>
        <p:spPr>
          <a:xfrm>
            <a:off x="10051027" y="5877033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2" name="Google Shape;1082;p23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3" name="Google Shape;1083;p23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4" name="Google Shape;1084;p23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85" name="Google Shape;1085;p23"/>
          <p:cNvGrpSpPr/>
          <p:nvPr/>
        </p:nvGrpSpPr>
        <p:grpSpPr>
          <a:xfrm>
            <a:off x="8215180" y="5877034"/>
            <a:ext cx="1578077" cy="825909"/>
            <a:chOff x="10051027" y="5869460"/>
            <a:chExt cx="1578077" cy="825909"/>
          </a:xfrm>
        </p:grpSpPr>
        <p:sp>
          <p:nvSpPr>
            <p:cNvPr id="1086" name="Google Shape;1086;p23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23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02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8" name="Google Shape;1088;p23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089" name="Google Shape;1089;p23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90" name="Google Shape;1090;p23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091" name="Google Shape;1091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92" name="Google Shape;1092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93" name="Google Shape;1093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94" name="Google Shape;1094;p23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095" name="Google Shape;1095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096" name="Google Shape;1096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97" name="Google Shape;1097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98" name="Google Shape;1098;p2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099" name="Google Shape;1099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00" name="Google Shape;1100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01" name="Google Shape;1101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02" name="Google Shape;1102;p23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103" name="Google Shape;1103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04" name="Google Shape;1104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05" name="Google Shape;1105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06" name="Google Shape;1106;p23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107" name="Google Shape;1107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08" name="Google Shape;1108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09" name="Google Shape;1109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10" name="Google Shape;1110;p23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111" name="Google Shape;1111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12" name="Google Shape;1112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13" name="Google Shape;1113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14" name="Google Shape;1114;p23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115" name="Google Shape;1115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16" name="Google Shape;1116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17" name="Google Shape;1117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18" name="Google Shape;1118;p23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119" name="Google Shape;1119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20" name="Google Shape;1120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21" name="Google Shape;1121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22" name="Google Shape;1122;p23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123" name="Google Shape;1123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24" name="Google Shape;1124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25" name="Google Shape;1125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26" name="Google Shape;1126;p23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127" name="Google Shape;1127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28" name="Google Shape;1128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29" name="Google Shape;1129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30" name="Google Shape;1130;p23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131" name="Google Shape;1131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32" name="Google Shape;1132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33" name="Google Shape;1133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34" name="Google Shape;1134;p23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135" name="Google Shape;1135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36" name="Google Shape;1136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37" name="Google Shape;1137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38" name="Google Shape;1138;p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139" name="Google Shape;1139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40" name="Google Shape;1140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41" name="Google Shape;1141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42" name="Google Shape;1142;p23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143" name="Google Shape;1143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44" name="Google Shape;1144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45" name="Google Shape;1145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46" name="Google Shape;1146;p23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147" name="Google Shape;1147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48" name="Google Shape;1148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49" name="Google Shape;1149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50" name="Google Shape;1150;p23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151" name="Google Shape;1151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52" name="Google Shape;1152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53" name="Google Shape;1153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54" name="Google Shape;1154;p23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155" name="Google Shape;1155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56" name="Google Shape;1156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57" name="Google Shape;1157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58" name="Google Shape;1158;p23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159" name="Google Shape;1159;p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60" name="Google Shape;1160;p2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61" name="Google Shape;1161;p2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162" name="Google Shape;1162;p2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163" name="Google Shape;1163;p23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23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23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6" name="Google Shape;1166;p23"/>
          <p:cNvSpPr txBox="1"/>
          <p:nvPr/>
        </p:nvSpPr>
        <p:spPr>
          <a:xfrm>
            <a:off x="1521721" y="1276350"/>
            <a:ext cx="306919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7" name="Google Shape;116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80009" y="2366906"/>
            <a:ext cx="4518993" cy="30012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68" name="Google Shape;1168;p23"/>
          <p:cNvCxnSpPr/>
          <p:nvPr/>
        </p:nvCxnSpPr>
        <p:spPr>
          <a:xfrm rot="10800000">
            <a:off x="3543394" y="2299865"/>
            <a:ext cx="1888800" cy="508500"/>
          </a:xfrm>
          <a:prstGeom prst="bentConnector3">
            <a:avLst>
              <a:gd fmla="val 100" name="adj1"/>
            </a:avLst>
          </a:prstGeom>
          <a:noFill/>
          <a:ln cap="flat" cmpd="sng" w="25400">
            <a:solidFill>
              <a:srgbClr val="3C435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9" name="Google Shape;1169;p23"/>
          <p:cNvSpPr txBox="1"/>
          <p:nvPr/>
        </p:nvSpPr>
        <p:spPr>
          <a:xfrm>
            <a:off x="1866619" y="2095946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0" name="Google Shape;1170;p23"/>
          <p:cNvSpPr txBox="1"/>
          <p:nvPr/>
        </p:nvSpPr>
        <p:spPr>
          <a:xfrm>
            <a:off x="681312" y="2622708"/>
            <a:ext cx="3562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1" name="Google Shape;1171;p23"/>
          <p:cNvCxnSpPr/>
          <p:nvPr/>
        </p:nvCxnSpPr>
        <p:spPr>
          <a:xfrm flipH="1">
            <a:off x="4244063" y="4653722"/>
            <a:ext cx="814500" cy="580800"/>
          </a:xfrm>
          <a:prstGeom prst="bentConnector3">
            <a:avLst>
              <a:gd fmla="val -1449" name="adj1"/>
            </a:avLst>
          </a:prstGeom>
          <a:noFill/>
          <a:ln cap="flat" cmpd="sng" w="25400">
            <a:solidFill>
              <a:srgbClr val="3C435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2" name="Google Shape;1172;p23"/>
          <p:cNvSpPr txBox="1"/>
          <p:nvPr/>
        </p:nvSpPr>
        <p:spPr>
          <a:xfrm>
            <a:off x="1886808" y="4482397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3" name="Google Shape;1173;p23"/>
          <p:cNvSpPr txBox="1"/>
          <p:nvPr/>
        </p:nvSpPr>
        <p:spPr>
          <a:xfrm>
            <a:off x="662973" y="5015103"/>
            <a:ext cx="3562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4" name="Google Shape;1174;p23"/>
          <p:cNvCxnSpPr/>
          <p:nvPr/>
        </p:nvCxnSpPr>
        <p:spPr>
          <a:xfrm flipH="1" rot="10800000">
            <a:off x="6473900" y="2263618"/>
            <a:ext cx="2181600" cy="1089600"/>
          </a:xfrm>
          <a:prstGeom prst="bentConnector3">
            <a:avLst>
              <a:gd fmla="val 225" name="adj1"/>
            </a:avLst>
          </a:prstGeom>
          <a:noFill/>
          <a:ln cap="flat" cmpd="sng" w="25400">
            <a:solidFill>
              <a:srgbClr val="FFCA2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5" name="Google Shape;1175;p23"/>
          <p:cNvSpPr txBox="1"/>
          <p:nvPr/>
        </p:nvSpPr>
        <p:spPr>
          <a:xfrm>
            <a:off x="9087005" y="2060436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6" name="Google Shape;1176;p23"/>
          <p:cNvSpPr txBox="1"/>
          <p:nvPr/>
        </p:nvSpPr>
        <p:spPr>
          <a:xfrm>
            <a:off x="7901698" y="2587198"/>
            <a:ext cx="3562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7" name="Google Shape;1177;p23"/>
          <p:cNvCxnSpPr/>
          <p:nvPr/>
        </p:nvCxnSpPr>
        <p:spPr>
          <a:xfrm>
            <a:off x="6465265" y="4560388"/>
            <a:ext cx="1337100" cy="714300"/>
          </a:xfrm>
          <a:prstGeom prst="bentConnector3">
            <a:avLst>
              <a:gd fmla="val 140" name="adj1"/>
            </a:avLst>
          </a:prstGeom>
          <a:noFill/>
          <a:ln cap="flat" cmpd="sng" w="25400">
            <a:solidFill>
              <a:srgbClr val="FFCA2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8" name="Google Shape;1178;p23"/>
          <p:cNvSpPr txBox="1"/>
          <p:nvPr/>
        </p:nvSpPr>
        <p:spPr>
          <a:xfrm>
            <a:off x="9142823" y="4448927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9" name="Google Shape;1179;p23"/>
          <p:cNvSpPr txBox="1"/>
          <p:nvPr/>
        </p:nvSpPr>
        <p:spPr>
          <a:xfrm>
            <a:off x="7957516" y="4975689"/>
            <a:ext cx="3562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4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Google Shape;1185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6" name="Google Shape;1186;p24"/>
          <p:cNvSpPr/>
          <p:nvPr/>
        </p:nvSpPr>
        <p:spPr>
          <a:xfrm>
            <a:off x="994757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7" name="Google Shape;1187;p24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24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9" name="Google Shape;1189;p24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0" name="Google Shape;1190;p24"/>
          <p:cNvGrpSpPr/>
          <p:nvPr/>
        </p:nvGrpSpPr>
        <p:grpSpPr>
          <a:xfrm>
            <a:off x="8179262" y="5877034"/>
            <a:ext cx="1578077" cy="825909"/>
            <a:chOff x="10051027" y="5869460"/>
            <a:chExt cx="1578077" cy="825909"/>
          </a:xfrm>
        </p:grpSpPr>
        <p:sp>
          <p:nvSpPr>
            <p:cNvPr id="1191" name="Google Shape;1191;p24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2" name="Google Shape;1192;p24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02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3" name="Google Shape;1193;p24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94" name="Google Shape;1194;p24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95" name="Google Shape;1195;p24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196" name="Google Shape;1196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197" name="Google Shape;1197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98" name="Google Shape;1198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199" name="Google Shape;1199;p24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200" name="Google Shape;1200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01" name="Google Shape;1201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02" name="Google Shape;1202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03" name="Google Shape;1203;p24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204" name="Google Shape;1204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05" name="Google Shape;1205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06" name="Google Shape;1206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07" name="Google Shape;1207;p2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208" name="Google Shape;1208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09" name="Google Shape;1209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10" name="Google Shape;1210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11" name="Google Shape;1211;p24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212" name="Google Shape;1212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13" name="Google Shape;1213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14" name="Google Shape;1214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15" name="Google Shape;1215;p24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216" name="Google Shape;1216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17" name="Google Shape;1217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18" name="Google Shape;1218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19" name="Google Shape;1219;p24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220" name="Google Shape;1220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21" name="Google Shape;1221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22" name="Google Shape;1222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23" name="Google Shape;1223;p24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224" name="Google Shape;1224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25" name="Google Shape;1225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26" name="Google Shape;1226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27" name="Google Shape;1227;p24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228" name="Google Shape;1228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29" name="Google Shape;1229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30" name="Google Shape;1230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31" name="Google Shape;1231;p24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232" name="Google Shape;1232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33" name="Google Shape;1233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34" name="Google Shape;1234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35" name="Google Shape;1235;p24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236" name="Google Shape;1236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37" name="Google Shape;1237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38" name="Google Shape;1238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39" name="Google Shape;1239;p24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240" name="Google Shape;1240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41" name="Google Shape;1241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42" name="Google Shape;1242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43" name="Google Shape;1243;p24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244" name="Google Shape;1244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45" name="Google Shape;1245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46" name="Google Shape;1246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47" name="Google Shape;1247;p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248" name="Google Shape;1248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49" name="Google Shape;1249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50" name="Google Shape;1250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51" name="Google Shape;1251;p24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252" name="Google Shape;1252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53" name="Google Shape;1253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54" name="Google Shape;1254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55" name="Google Shape;1255;p24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256" name="Google Shape;1256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57" name="Google Shape;1257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58" name="Google Shape;1258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59" name="Google Shape;1259;p24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260" name="Google Shape;1260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61" name="Google Shape;1261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62" name="Google Shape;1262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63" name="Google Shape;1263;p24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264" name="Google Shape;1264;p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65" name="Google Shape;1265;p2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66" name="Google Shape;1266;p2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267" name="Google Shape;1267;p24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268" name="Google Shape;1268;p2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9" name="Google Shape;1269;p24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0" name="Google Shape;1270;p24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1" name="Google Shape;1271;p24"/>
          <p:cNvSpPr txBox="1"/>
          <p:nvPr/>
        </p:nvSpPr>
        <p:spPr>
          <a:xfrm>
            <a:off x="1521722" y="1276350"/>
            <a:ext cx="326322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2" name="Google Shape;1272;p24"/>
          <p:cNvSpPr/>
          <p:nvPr/>
        </p:nvSpPr>
        <p:spPr>
          <a:xfrm>
            <a:off x="6091084" y="2376562"/>
            <a:ext cx="4380313" cy="2935940"/>
          </a:xfrm>
          <a:prstGeom prst="rect">
            <a:avLst/>
          </a:prstGeom>
          <a:noFill/>
          <a:ln cap="flat" cmpd="sng" w="63500">
            <a:solidFill>
              <a:srgbClr val="3C435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3" name="Google Shape;1273;p24"/>
          <p:cNvGrpSpPr/>
          <p:nvPr/>
        </p:nvGrpSpPr>
        <p:grpSpPr>
          <a:xfrm>
            <a:off x="6610765" y="2892798"/>
            <a:ext cx="4062711" cy="2695154"/>
            <a:chOff x="6610765" y="2892798"/>
            <a:chExt cx="4062711" cy="2695154"/>
          </a:xfrm>
        </p:grpSpPr>
        <p:pic>
          <p:nvPicPr>
            <p:cNvPr id="1274" name="Google Shape;1274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630745" y="2892798"/>
              <a:ext cx="4042731" cy="26951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75" name="Google Shape;1275;p24"/>
            <p:cNvSpPr/>
            <p:nvPr/>
          </p:nvSpPr>
          <p:spPr>
            <a:xfrm>
              <a:off x="6610765" y="2892798"/>
              <a:ext cx="4062711" cy="2695154"/>
            </a:xfrm>
            <a:prstGeom prst="rect">
              <a:avLst/>
            </a:prstGeom>
            <a:solidFill>
              <a:srgbClr val="595959">
                <a:alpha val="56862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6" name="Google Shape;1276;p24"/>
          <p:cNvSpPr txBox="1"/>
          <p:nvPr/>
        </p:nvSpPr>
        <p:spPr>
          <a:xfrm>
            <a:off x="1198844" y="2487218"/>
            <a:ext cx="163942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7" name="Google Shape;1277;p24"/>
          <p:cNvSpPr/>
          <p:nvPr/>
        </p:nvSpPr>
        <p:spPr>
          <a:xfrm>
            <a:off x="2886650" y="2740819"/>
            <a:ext cx="1735356" cy="52387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8" name="Google Shape;1278;p24"/>
          <p:cNvSpPr txBox="1"/>
          <p:nvPr/>
        </p:nvSpPr>
        <p:spPr>
          <a:xfrm>
            <a:off x="1144978" y="3531157"/>
            <a:ext cx="400090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3" name="Shape 1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Google Shape;1284;p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5" name="Google Shape;1285;p25"/>
          <p:cNvSpPr/>
          <p:nvPr/>
        </p:nvSpPr>
        <p:spPr>
          <a:xfrm>
            <a:off x="10041315" y="5888123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6" name="Google Shape;1286;p25"/>
          <p:cNvSpPr/>
          <p:nvPr/>
        </p:nvSpPr>
        <p:spPr>
          <a:xfrm>
            <a:off x="6410951" y="5888123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7" name="Google Shape;1287;p25"/>
          <p:cNvSpPr/>
          <p:nvPr/>
        </p:nvSpPr>
        <p:spPr>
          <a:xfrm>
            <a:off x="4590913" y="5888123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8" name="Google Shape;1288;p2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9" name="Google Shape;1289;p25"/>
          <p:cNvGrpSpPr/>
          <p:nvPr/>
        </p:nvGrpSpPr>
        <p:grpSpPr>
          <a:xfrm>
            <a:off x="8224939" y="5888123"/>
            <a:ext cx="1578077" cy="825909"/>
            <a:chOff x="10051027" y="5869460"/>
            <a:chExt cx="1578077" cy="825909"/>
          </a:xfrm>
        </p:grpSpPr>
        <p:sp>
          <p:nvSpPr>
            <p:cNvPr id="1290" name="Google Shape;1290;p25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1" name="Google Shape;1291;p25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02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2" name="Google Shape;1292;p25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293" name="Google Shape;1293;p25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94" name="Google Shape;1294;p25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295" name="Google Shape;1295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96" name="Google Shape;1296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297" name="Google Shape;1297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298" name="Google Shape;1298;p25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299" name="Google Shape;1299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00" name="Google Shape;1300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01" name="Google Shape;1301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02" name="Google Shape;1302;p25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303" name="Google Shape;1303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04" name="Google Shape;1304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05" name="Google Shape;1305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06" name="Google Shape;1306;p25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307" name="Google Shape;1307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08" name="Google Shape;1308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09" name="Google Shape;1309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10" name="Google Shape;1310;p2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311" name="Google Shape;1311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12" name="Google Shape;1312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13" name="Google Shape;1313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14" name="Google Shape;1314;p25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315" name="Google Shape;1315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16" name="Google Shape;1316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17" name="Google Shape;1317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18" name="Google Shape;1318;p25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319" name="Google Shape;1319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20" name="Google Shape;1320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21" name="Google Shape;1321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22" name="Google Shape;1322;p25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323" name="Google Shape;1323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24" name="Google Shape;1324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25" name="Google Shape;1325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26" name="Google Shape;1326;p25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327" name="Google Shape;1327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28" name="Google Shape;1328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29" name="Google Shape;1329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30" name="Google Shape;1330;p25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331" name="Google Shape;1331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32" name="Google Shape;1332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33" name="Google Shape;1333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34" name="Google Shape;1334;p25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335" name="Google Shape;1335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36" name="Google Shape;1336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37" name="Google Shape;1337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38" name="Google Shape;1338;p25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339" name="Google Shape;1339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40" name="Google Shape;1340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41" name="Google Shape;1341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42" name="Google Shape;1342;p25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343" name="Google Shape;1343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44" name="Google Shape;1344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45" name="Google Shape;1345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46" name="Google Shape;1346;p25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347" name="Google Shape;1347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48" name="Google Shape;1348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49" name="Google Shape;1349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50" name="Google Shape;1350;p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351" name="Google Shape;1351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52" name="Google Shape;1352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53" name="Google Shape;1353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54" name="Google Shape;1354;p25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355" name="Google Shape;1355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56" name="Google Shape;1356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57" name="Google Shape;1357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58" name="Google Shape;1358;p25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359" name="Google Shape;1359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60" name="Google Shape;1360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61" name="Google Shape;1361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62" name="Google Shape;1362;p25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363" name="Google Shape;1363;p2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64" name="Google Shape;1364;p2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65" name="Google Shape;1365;p2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366" name="Google Shape;1366;p25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367" name="Google Shape;1367;p25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8" name="Google Shape;1368;p2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9" name="Google Shape;1369;p25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0" name="Google Shape;1370;p25"/>
          <p:cNvSpPr txBox="1"/>
          <p:nvPr/>
        </p:nvSpPr>
        <p:spPr>
          <a:xfrm>
            <a:off x="1521721" y="1276350"/>
            <a:ext cx="252623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1" name="Google Shape;1371;p25"/>
          <p:cNvSpPr/>
          <p:nvPr/>
        </p:nvSpPr>
        <p:spPr>
          <a:xfrm>
            <a:off x="3650509" y="1396011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2" name="Google Shape;137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0178" y="2109390"/>
            <a:ext cx="5822330" cy="3587708"/>
          </a:xfrm>
          <a:prstGeom prst="rect">
            <a:avLst/>
          </a:prstGeom>
          <a:noFill/>
          <a:ln>
            <a:noFill/>
          </a:ln>
        </p:spPr>
      </p:pic>
      <p:sp>
        <p:nvSpPr>
          <p:cNvPr id="1373" name="Google Shape;1373;p25"/>
          <p:cNvSpPr/>
          <p:nvPr/>
        </p:nvSpPr>
        <p:spPr>
          <a:xfrm>
            <a:off x="7191673" y="1439851"/>
            <a:ext cx="120445" cy="486196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4" name="Google Shape;1374;p25"/>
          <p:cNvSpPr txBox="1"/>
          <p:nvPr/>
        </p:nvSpPr>
        <p:spPr>
          <a:xfrm>
            <a:off x="7356219" y="1464382"/>
            <a:ext cx="347413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5" name="Google Shape;1375;p25"/>
          <p:cNvSpPr txBox="1"/>
          <p:nvPr/>
        </p:nvSpPr>
        <p:spPr>
          <a:xfrm>
            <a:off x="7176752" y="1963590"/>
            <a:ext cx="40346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6" name="Google Shape;1376;p25"/>
          <p:cNvSpPr/>
          <p:nvPr/>
        </p:nvSpPr>
        <p:spPr>
          <a:xfrm>
            <a:off x="7243580" y="2918471"/>
            <a:ext cx="120445" cy="486196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25"/>
          <p:cNvSpPr txBox="1"/>
          <p:nvPr/>
        </p:nvSpPr>
        <p:spPr>
          <a:xfrm>
            <a:off x="7408125" y="2943002"/>
            <a:ext cx="34222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8" name="Google Shape;1378;p25"/>
          <p:cNvSpPr txBox="1"/>
          <p:nvPr/>
        </p:nvSpPr>
        <p:spPr>
          <a:xfrm>
            <a:off x="7228659" y="3442210"/>
            <a:ext cx="40346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9" name="Google Shape;1379;p25"/>
          <p:cNvSpPr/>
          <p:nvPr/>
        </p:nvSpPr>
        <p:spPr>
          <a:xfrm>
            <a:off x="7243580" y="4413697"/>
            <a:ext cx="120445" cy="486196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0" name="Google Shape;1380;p25"/>
          <p:cNvSpPr txBox="1"/>
          <p:nvPr/>
        </p:nvSpPr>
        <p:spPr>
          <a:xfrm>
            <a:off x="7408126" y="4438228"/>
            <a:ext cx="342222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1" name="Google Shape;1381;p25"/>
          <p:cNvSpPr txBox="1"/>
          <p:nvPr/>
        </p:nvSpPr>
        <p:spPr>
          <a:xfrm>
            <a:off x="7228659" y="4937436"/>
            <a:ext cx="40346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8" name="Google Shape;1388;p26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9" name="Google Shape;1389;p26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0" name="Google Shape;1390;p26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91" name="Google Shape;1391;p26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392" name="Google Shape;1392;p26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93" name="Google Shape;1393;p26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394" name="Google Shape;1394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95" name="Google Shape;1395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396" name="Google Shape;1396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397" name="Google Shape;1397;p26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398" name="Google Shape;1398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99" name="Google Shape;1399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00" name="Google Shape;1400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01" name="Google Shape;1401;p26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402" name="Google Shape;1402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03" name="Google Shape;1403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04" name="Google Shape;1404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05" name="Google Shape;1405;p26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406" name="Google Shape;1406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07" name="Google Shape;1407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08" name="Google Shape;1408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09" name="Google Shape;1409;p26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410" name="Google Shape;1410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11" name="Google Shape;1411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12" name="Google Shape;1412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13" name="Google Shape;1413;p2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414" name="Google Shape;1414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15" name="Google Shape;1415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16" name="Google Shape;1416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17" name="Google Shape;1417;p26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418" name="Google Shape;1418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19" name="Google Shape;1419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20" name="Google Shape;1420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21" name="Google Shape;1421;p26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422" name="Google Shape;1422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23" name="Google Shape;1423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24" name="Google Shape;1424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25" name="Google Shape;1425;p26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426" name="Google Shape;1426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27" name="Google Shape;1427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28" name="Google Shape;1428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29" name="Google Shape;1429;p26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430" name="Google Shape;1430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31" name="Google Shape;1431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32" name="Google Shape;1432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33" name="Google Shape;1433;p26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434" name="Google Shape;1434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35" name="Google Shape;1435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36" name="Google Shape;1436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37" name="Google Shape;1437;p26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438" name="Google Shape;1438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39" name="Google Shape;1439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40" name="Google Shape;1440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41" name="Google Shape;1441;p26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442" name="Google Shape;1442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43" name="Google Shape;1443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44" name="Google Shape;1444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45" name="Google Shape;1445;p26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446" name="Google Shape;1446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47" name="Google Shape;1447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48" name="Google Shape;1448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49" name="Google Shape;1449;p26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450" name="Google Shape;1450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51" name="Google Shape;1451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52" name="Google Shape;1452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53" name="Google Shape;1453;p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454" name="Google Shape;1454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55" name="Google Shape;1455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56" name="Google Shape;1456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57" name="Google Shape;1457;p26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458" name="Google Shape;1458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59" name="Google Shape;1459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60" name="Google Shape;1460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61" name="Google Shape;1461;p26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462" name="Google Shape;1462;p2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63" name="Google Shape;1463;p2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64" name="Google Shape;1464;p2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465" name="Google Shape;1465;p26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1466" name="Google Shape;1466;p26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7" name="Google Shape;1467;p26"/>
            <p:cNvSpPr txBox="1"/>
            <p:nvPr/>
          </p:nvSpPr>
          <p:spPr>
            <a:xfrm>
              <a:off x="5749924" y="1792813"/>
              <a:ext cx="692153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68" name="Google Shape;1468;p26"/>
          <p:cNvCxnSpPr>
            <a:stCxn id="1466" idx="4"/>
          </p:cNvCxnSpPr>
          <p:nvPr/>
        </p:nvCxnSpPr>
        <p:spPr>
          <a:xfrm>
            <a:off x="6096000" y="2410565"/>
            <a:ext cx="0" cy="542100"/>
          </a:xfrm>
          <a:prstGeom prst="straightConnector1">
            <a:avLst/>
          </a:prstGeom>
          <a:noFill/>
          <a:ln cap="flat" cmpd="sng" w="28575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69" name="Google Shape;1469;p26"/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3C4353"/>
                </a:solidFill>
                <a:latin typeface="Calibri"/>
                <a:ea typeface="Calibri"/>
                <a:cs typeface="Calibri"/>
                <a:sym typeface="Calibri"/>
              </a:rPr>
              <a:t>BRONZE</a:t>
            </a:r>
            <a:endParaRPr sz="4000">
              <a:solidFill>
                <a:srgbClr val="3C4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0" name="Google Shape;1470;p26"/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1471" name="Google Shape;1471;p26"/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72" name="Google Shape;1472;p2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701270" y="3577863"/>
              <a:ext cx="773902" cy="65477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7" name="Shape 1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" name="Google Shape;1478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9" name="Google Shape;1479;p27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0" name="Google Shape;1480;p27"/>
          <p:cNvSpPr/>
          <p:nvPr/>
        </p:nvSpPr>
        <p:spPr>
          <a:xfrm>
            <a:off x="10048337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1" name="Google Shape;1481;p27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2" name="Google Shape;1482;p27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83" name="Google Shape;1483;p27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1484" name="Google Shape;1484;p2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27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03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6" name="Google Shape;1486;p27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487" name="Google Shape;1487;p27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88" name="Google Shape;1488;p27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489" name="Google Shape;1489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90" name="Google Shape;1490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91" name="Google Shape;1491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92" name="Google Shape;1492;p27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493" name="Google Shape;1493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94" name="Google Shape;1494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95" name="Google Shape;1495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496" name="Google Shape;1496;p27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497" name="Google Shape;1497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98" name="Google Shape;1498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99" name="Google Shape;1499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00" name="Google Shape;1500;p27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501" name="Google Shape;1501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02" name="Google Shape;1502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03" name="Google Shape;1503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04" name="Google Shape;1504;p27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505" name="Google Shape;1505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06" name="Google Shape;1506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07" name="Google Shape;1507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08" name="Google Shape;1508;p27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509" name="Google Shape;1509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10" name="Google Shape;1510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11" name="Google Shape;1511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12" name="Google Shape;1512;p2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513" name="Google Shape;1513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14" name="Google Shape;1514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15" name="Google Shape;1515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16" name="Google Shape;1516;p27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517" name="Google Shape;1517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18" name="Google Shape;1518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19" name="Google Shape;1519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20" name="Google Shape;1520;p27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521" name="Google Shape;1521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22" name="Google Shape;1522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23" name="Google Shape;1523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24" name="Google Shape;1524;p27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525" name="Google Shape;1525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26" name="Google Shape;1526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27" name="Google Shape;1527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28" name="Google Shape;1528;p27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529" name="Google Shape;1529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30" name="Google Shape;1530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31" name="Google Shape;1531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32" name="Google Shape;1532;p27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533" name="Google Shape;1533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34" name="Google Shape;1534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35" name="Google Shape;1535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36" name="Google Shape;1536;p27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537" name="Google Shape;1537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38" name="Google Shape;1538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39" name="Google Shape;1539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40" name="Google Shape;1540;p27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541" name="Google Shape;1541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42" name="Google Shape;1542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43" name="Google Shape;1543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44" name="Google Shape;1544;p27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545" name="Google Shape;1545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46" name="Google Shape;1546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47" name="Google Shape;1547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48" name="Google Shape;1548;p27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549" name="Google Shape;1549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50" name="Google Shape;1550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51" name="Google Shape;1551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52" name="Google Shape;1552;p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553" name="Google Shape;1553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54" name="Google Shape;1554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55" name="Google Shape;1555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56" name="Google Shape;1556;p27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557" name="Google Shape;1557;p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58" name="Google Shape;1558;p2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59" name="Google Shape;1559;p2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560" name="Google Shape;1560;p27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561" name="Google Shape;1561;p27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2" name="Google Shape;1562;p27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3" name="Google Shape;1563;p27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64" name="Google Shape;1564;p27"/>
          <p:cNvSpPr txBox="1"/>
          <p:nvPr/>
        </p:nvSpPr>
        <p:spPr>
          <a:xfrm>
            <a:off x="1521722" y="1276350"/>
            <a:ext cx="28477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65" name="Google Shape;1565;p27"/>
          <p:cNvGrpSpPr/>
          <p:nvPr/>
        </p:nvGrpSpPr>
        <p:grpSpPr>
          <a:xfrm>
            <a:off x="1162725" y="2550373"/>
            <a:ext cx="4357688" cy="2898037"/>
            <a:chOff x="1162725" y="2550373"/>
            <a:chExt cx="4357688" cy="2898037"/>
          </a:xfrm>
        </p:grpSpPr>
        <p:pic>
          <p:nvPicPr>
            <p:cNvPr id="1566" name="Google Shape;1566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62725" y="2550373"/>
              <a:ext cx="4347490" cy="28980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67" name="Google Shape;1567;p27"/>
            <p:cNvSpPr/>
            <p:nvPr/>
          </p:nvSpPr>
          <p:spPr>
            <a:xfrm>
              <a:off x="1162725" y="2561208"/>
              <a:ext cx="4357688" cy="2886992"/>
            </a:xfrm>
            <a:prstGeom prst="rect">
              <a:avLst/>
            </a:prstGeom>
            <a:solidFill>
              <a:srgbClr val="3F3F3F">
                <a:alpha val="45882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68" name="Google Shape;1568;p27"/>
          <p:cNvSpPr/>
          <p:nvPr/>
        </p:nvSpPr>
        <p:spPr>
          <a:xfrm rot="5400000">
            <a:off x="6407906" y="2046608"/>
            <a:ext cx="461667" cy="739968"/>
          </a:xfrm>
          <a:prstGeom prst="chevron">
            <a:avLst>
              <a:gd fmla="val 50001" name="adj"/>
            </a:avLst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9" name="Google Shape;1569;p27"/>
          <p:cNvSpPr txBox="1"/>
          <p:nvPr/>
        </p:nvSpPr>
        <p:spPr>
          <a:xfrm>
            <a:off x="7270491" y="1919442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0" name="Google Shape;1570;p27"/>
          <p:cNvSpPr txBox="1"/>
          <p:nvPr/>
        </p:nvSpPr>
        <p:spPr>
          <a:xfrm>
            <a:off x="7091024" y="2316834"/>
            <a:ext cx="40346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1" name="Google Shape;1571;p27"/>
          <p:cNvSpPr/>
          <p:nvPr/>
        </p:nvSpPr>
        <p:spPr>
          <a:xfrm rot="5400000">
            <a:off x="6423812" y="3416365"/>
            <a:ext cx="461667" cy="739968"/>
          </a:xfrm>
          <a:prstGeom prst="chevron">
            <a:avLst>
              <a:gd fmla="val 50001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2" name="Google Shape;1572;p27"/>
          <p:cNvSpPr txBox="1"/>
          <p:nvPr/>
        </p:nvSpPr>
        <p:spPr>
          <a:xfrm>
            <a:off x="7270491" y="3269606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3" name="Google Shape;1573;p27"/>
          <p:cNvSpPr txBox="1"/>
          <p:nvPr/>
        </p:nvSpPr>
        <p:spPr>
          <a:xfrm>
            <a:off x="7091024" y="3666998"/>
            <a:ext cx="40346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4" name="Google Shape;1574;p27"/>
          <p:cNvSpPr/>
          <p:nvPr/>
        </p:nvSpPr>
        <p:spPr>
          <a:xfrm rot="5400000">
            <a:off x="6424473" y="4786122"/>
            <a:ext cx="461667" cy="739968"/>
          </a:xfrm>
          <a:prstGeom prst="chevron">
            <a:avLst>
              <a:gd fmla="val 50001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5" name="Google Shape;1575;p27"/>
          <p:cNvSpPr txBox="1"/>
          <p:nvPr/>
        </p:nvSpPr>
        <p:spPr>
          <a:xfrm>
            <a:off x="7356219" y="4681162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6" name="Google Shape;1576;p27"/>
          <p:cNvSpPr txBox="1"/>
          <p:nvPr/>
        </p:nvSpPr>
        <p:spPr>
          <a:xfrm>
            <a:off x="7176752" y="5078554"/>
            <a:ext cx="40346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1" name="Shape 1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" name="Google Shape;1582;p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3" name="Google Shape;1583;p28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4" name="Google Shape;1584;p28"/>
          <p:cNvSpPr/>
          <p:nvPr/>
        </p:nvSpPr>
        <p:spPr>
          <a:xfrm>
            <a:off x="10048337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5" name="Google Shape;1585;p28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6" name="Google Shape;1586;p28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87" name="Google Shape;1587;p28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1588" name="Google Shape;1588;p28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9" name="Google Shape;1589;p2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03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0" name="Google Shape;1590;p28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591" name="Google Shape;1591;p28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92" name="Google Shape;1592;p28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593" name="Google Shape;1593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94" name="Google Shape;1594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95" name="Google Shape;1595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596" name="Google Shape;1596;p28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597" name="Google Shape;1597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98" name="Google Shape;1598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99" name="Google Shape;1599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00" name="Google Shape;1600;p28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601" name="Google Shape;1601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02" name="Google Shape;1602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03" name="Google Shape;1603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04" name="Google Shape;1604;p28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605" name="Google Shape;1605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06" name="Google Shape;1606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07" name="Google Shape;1607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08" name="Google Shape;1608;p28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609" name="Google Shape;1609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10" name="Google Shape;1610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11" name="Google Shape;1611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12" name="Google Shape;1612;p28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613" name="Google Shape;1613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14" name="Google Shape;1614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15" name="Google Shape;1615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16" name="Google Shape;1616;p28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617" name="Google Shape;1617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18" name="Google Shape;1618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19" name="Google Shape;1619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20" name="Google Shape;1620;p2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621" name="Google Shape;1621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22" name="Google Shape;1622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23" name="Google Shape;1623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24" name="Google Shape;1624;p28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625" name="Google Shape;1625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26" name="Google Shape;1626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27" name="Google Shape;1627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28" name="Google Shape;1628;p28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629" name="Google Shape;1629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30" name="Google Shape;1630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31" name="Google Shape;1631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32" name="Google Shape;1632;p28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633" name="Google Shape;1633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34" name="Google Shape;1634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35" name="Google Shape;1635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36" name="Google Shape;1636;p28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637" name="Google Shape;1637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38" name="Google Shape;1638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39" name="Google Shape;1639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40" name="Google Shape;1640;p28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641" name="Google Shape;1641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42" name="Google Shape;1642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43" name="Google Shape;1643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44" name="Google Shape;1644;p28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645" name="Google Shape;1645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46" name="Google Shape;1646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47" name="Google Shape;1647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48" name="Google Shape;1648;p28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649" name="Google Shape;1649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50" name="Google Shape;1650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51" name="Google Shape;1651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52" name="Google Shape;1652;p28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653" name="Google Shape;1653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54" name="Google Shape;1654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55" name="Google Shape;1655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56" name="Google Shape;1656;p28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657" name="Google Shape;1657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58" name="Google Shape;1658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59" name="Google Shape;1659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60" name="Google Shape;1660;p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661" name="Google Shape;1661;p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62" name="Google Shape;1662;p2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63" name="Google Shape;1663;p2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664" name="Google Shape;1664;p28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665" name="Google Shape;1665;p28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6" name="Google Shape;1666;p28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7" name="Google Shape;1667;p28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68" name="Google Shape;1668;p28"/>
          <p:cNvSpPr txBox="1"/>
          <p:nvPr/>
        </p:nvSpPr>
        <p:spPr>
          <a:xfrm>
            <a:off x="1521722" y="1276350"/>
            <a:ext cx="28477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69" name="Google Shape;166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3903" y="2346564"/>
            <a:ext cx="3898707" cy="2845392"/>
          </a:xfrm>
          <a:prstGeom prst="rect">
            <a:avLst/>
          </a:prstGeom>
          <a:noFill/>
          <a:ln>
            <a:noFill/>
          </a:ln>
        </p:spPr>
      </p:pic>
      <p:sp>
        <p:nvSpPr>
          <p:cNvPr id="1670" name="Google Shape;1670;p28"/>
          <p:cNvSpPr txBox="1"/>
          <p:nvPr/>
        </p:nvSpPr>
        <p:spPr>
          <a:xfrm>
            <a:off x="1439395" y="2273844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1" name="Google Shape;1671;p28"/>
          <p:cNvSpPr txBox="1"/>
          <p:nvPr/>
        </p:nvSpPr>
        <p:spPr>
          <a:xfrm>
            <a:off x="1249686" y="2789845"/>
            <a:ext cx="43803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2" name="Google Shape;1672;p28"/>
          <p:cNvSpPr txBox="1"/>
          <p:nvPr/>
        </p:nvSpPr>
        <p:spPr>
          <a:xfrm>
            <a:off x="1439395" y="4032002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3" name="Google Shape;1673;p28"/>
          <p:cNvSpPr txBox="1"/>
          <p:nvPr/>
        </p:nvSpPr>
        <p:spPr>
          <a:xfrm>
            <a:off x="1249686" y="4548003"/>
            <a:ext cx="43803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8" name="Shape 1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" name="Google Shape;1679;p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0" name="Google Shape;1680;p29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1" name="Google Shape;1681;p29"/>
          <p:cNvSpPr/>
          <p:nvPr/>
        </p:nvSpPr>
        <p:spPr>
          <a:xfrm>
            <a:off x="10048337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2" name="Google Shape;1682;p29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3" name="Google Shape;1683;p29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84" name="Google Shape;1684;p29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1685" name="Google Shape;1685;p29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6" name="Google Shape;1686;p29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03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87" name="Google Shape;1687;p2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688" name="Google Shape;1688;p29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89" name="Google Shape;1689;p29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690" name="Google Shape;1690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91" name="Google Shape;1691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92" name="Google Shape;1692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93" name="Google Shape;1693;p29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694" name="Google Shape;1694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95" name="Google Shape;1695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96" name="Google Shape;1696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697" name="Google Shape;1697;p29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698" name="Google Shape;1698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99" name="Google Shape;1699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00" name="Google Shape;1700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01" name="Google Shape;1701;p29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702" name="Google Shape;1702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03" name="Google Shape;1703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04" name="Google Shape;1704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05" name="Google Shape;1705;p29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706" name="Google Shape;1706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07" name="Google Shape;1707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08" name="Google Shape;1708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09" name="Google Shape;1709;p29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710" name="Google Shape;1710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11" name="Google Shape;1711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12" name="Google Shape;1712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13" name="Google Shape;1713;p29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714" name="Google Shape;1714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15" name="Google Shape;1715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16" name="Google Shape;1716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17" name="Google Shape;1717;p29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718" name="Google Shape;1718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19" name="Google Shape;1719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20" name="Google Shape;1720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21" name="Google Shape;1721;p2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722" name="Google Shape;1722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23" name="Google Shape;1723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24" name="Google Shape;1724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25" name="Google Shape;1725;p29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726" name="Google Shape;1726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27" name="Google Shape;1727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28" name="Google Shape;1728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29" name="Google Shape;1729;p29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730" name="Google Shape;1730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31" name="Google Shape;1731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32" name="Google Shape;1732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33" name="Google Shape;1733;p29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734" name="Google Shape;1734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35" name="Google Shape;1735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36" name="Google Shape;1736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37" name="Google Shape;1737;p29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738" name="Google Shape;1738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39" name="Google Shape;1739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40" name="Google Shape;1740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41" name="Google Shape;1741;p29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742" name="Google Shape;1742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43" name="Google Shape;1743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44" name="Google Shape;1744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45" name="Google Shape;1745;p29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746" name="Google Shape;1746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47" name="Google Shape;1747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48" name="Google Shape;1748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49" name="Google Shape;1749;p29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750" name="Google Shape;1750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51" name="Google Shape;1751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52" name="Google Shape;1752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53" name="Google Shape;1753;p29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754" name="Google Shape;1754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55" name="Google Shape;1755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56" name="Google Shape;1756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57" name="Google Shape;1757;p29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758" name="Google Shape;1758;p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59" name="Google Shape;1759;p2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60" name="Google Shape;1760;p2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761" name="Google Shape;1761;p29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762" name="Google Shape;1762;p29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3" name="Google Shape;1763;p29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4" name="Google Shape;1764;p29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65" name="Google Shape;1765;p29"/>
          <p:cNvSpPr txBox="1"/>
          <p:nvPr/>
        </p:nvSpPr>
        <p:spPr>
          <a:xfrm>
            <a:off x="1521722" y="1276350"/>
            <a:ext cx="30662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6" name="Google Shape;1766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09343" y="2688588"/>
            <a:ext cx="5843482" cy="297949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767" name="Google Shape;1767;p29"/>
          <p:cNvSpPr/>
          <p:nvPr/>
        </p:nvSpPr>
        <p:spPr>
          <a:xfrm>
            <a:off x="899151" y="2405634"/>
            <a:ext cx="6019740" cy="3311606"/>
          </a:xfrm>
          <a:prstGeom prst="snip1Rect">
            <a:avLst>
              <a:gd fmla="val 50000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8" name="Google Shape;1768;p29"/>
          <p:cNvSpPr txBox="1"/>
          <p:nvPr/>
        </p:nvSpPr>
        <p:spPr>
          <a:xfrm>
            <a:off x="1387463" y="2728358"/>
            <a:ext cx="257476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9" name="Google Shape;1769;p29"/>
          <p:cNvSpPr txBox="1"/>
          <p:nvPr/>
        </p:nvSpPr>
        <p:spPr>
          <a:xfrm>
            <a:off x="1207996" y="3125750"/>
            <a:ext cx="403460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0" name="Google Shape;1770;p29"/>
          <p:cNvSpPr txBox="1"/>
          <p:nvPr/>
        </p:nvSpPr>
        <p:spPr>
          <a:xfrm>
            <a:off x="1403938" y="4247558"/>
            <a:ext cx="25582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1" name="Google Shape;1771;p29"/>
          <p:cNvSpPr txBox="1"/>
          <p:nvPr/>
        </p:nvSpPr>
        <p:spPr>
          <a:xfrm>
            <a:off x="1224471" y="4644950"/>
            <a:ext cx="403460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6" name="Shape 1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" name="Google Shape;1777;p3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8" name="Google Shape;1778;p30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9" name="Google Shape;1779;p30"/>
          <p:cNvSpPr/>
          <p:nvPr/>
        </p:nvSpPr>
        <p:spPr>
          <a:xfrm>
            <a:off x="10048337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0" name="Google Shape;1780;p30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1" name="Google Shape;1781;p30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82" name="Google Shape;1782;p30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1783" name="Google Shape;1783;p30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4" name="Google Shape;1784;p30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03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5" name="Google Shape;1785;p30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786" name="Google Shape;1786;p3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87" name="Google Shape;1787;p30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788" name="Google Shape;1788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89" name="Google Shape;1789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90" name="Google Shape;1790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91" name="Google Shape;1791;p30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792" name="Google Shape;1792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93" name="Google Shape;1793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94" name="Google Shape;1794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95" name="Google Shape;1795;p30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796" name="Google Shape;1796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97" name="Google Shape;1797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98" name="Google Shape;1798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99" name="Google Shape;1799;p30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800" name="Google Shape;1800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01" name="Google Shape;1801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02" name="Google Shape;1802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03" name="Google Shape;1803;p3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804" name="Google Shape;1804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05" name="Google Shape;1805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06" name="Google Shape;1806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07" name="Google Shape;1807;p30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808" name="Google Shape;1808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09" name="Google Shape;1809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10" name="Google Shape;1810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11" name="Google Shape;1811;p30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812" name="Google Shape;1812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13" name="Google Shape;1813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14" name="Google Shape;1814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15" name="Google Shape;1815;p30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816" name="Google Shape;1816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17" name="Google Shape;1817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18" name="Google Shape;1818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19" name="Google Shape;1819;p30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820" name="Google Shape;1820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21" name="Google Shape;1821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22" name="Google Shape;1822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23" name="Google Shape;1823;p3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824" name="Google Shape;1824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25" name="Google Shape;1825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26" name="Google Shape;1826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27" name="Google Shape;1827;p30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828" name="Google Shape;1828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29" name="Google Shape;1829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30" name="Google Shape;1830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31" name="Google Shape;1831;p30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832" name="Google Shape;1832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33" name="Google Shape;1833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34" name="Google Shape;1834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35" name="Google Shape;1835;p30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836" name="Google Shape;1836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37" name="Google Shape;1837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38" name="Google Shape;1838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39" name="Google Shape;1839;p30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840" name="Google Shape;1840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41" name="Google Shape;1841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42" name="Google Shape;1842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43" name="Google Shape;1843;p30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844" name="Google Shape;1844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45" name="Google Shape;1845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46" name="Google Shape;1846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47" name="Google Shape;1847;p30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848" name="Google Shape;1848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49" name="Google Shape;1849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50" name="Google Shape;1850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51" name="Google Shape;1851;p30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852" name="Google Shape;1852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53" name="Google Shape;1853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54" name="Google Shape;1854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55" name="Google Shape;1855;p30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856" name="Google Shape;1856;p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57" name="Google Shape;1857;p3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58" name="Google Shape;1858;p3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859" name="Google Shape;1859;p30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860" name="Google Shape;1860;p30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1" name="Google Shape;1861;p30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2" name="Google Shape;1862;p30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3" name="Google Shape;1863;p30"/>
          <p:cNvSpPr txBox="1"/>
          <p:nvPr/>
        </p:nvSpPr>
        <p:spPr>
          <a:xfrm>
            <a:off x="1521722" y="1276350"/>
            <a:ext cx="315199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4" name="Google Shape;1864;p30"/>
          <p:cNvSpPr/>
          <p:nvPr/>
        </p:nvSpPr>
        <p:spPr>
          <a:xfrm>
            <a:off x="4291418" y="2237145"/>
            <a:ext cx="1462127" cy="1462127"/>
          </a:xfrm>
          <a:prstGeom prst="ellipse">
            <a:avLst/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sz="8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5" name="Google Shape;1865;p30"/>
          <p:cNvSpPr/>
          <p:nvPr/>
        </p:nvSpPr>
        <p:spPr>
          <a:xfrm>
            <a:off x="6429442" y="2237145"/>
            <a:ext cx="1462127" cy="1462127"/>
          </a:xfrm>
          <a:prstGeom prst="ellipse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endParaRPr sz="8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6" name="Google Shape;1866;p30"/>
          <p:cNvSpPr/>
          <p:nvPr/>
        </p:nvSpPr>
        <p:spPr>
          <a:xfrm>
            <a:off x="4291418" y="4197834"/>
            <a:ext cx="1462127" cy="1462127"/>
          </a:xfrm>
          <a:prstGeom prst="ellipse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8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7" name="Google Shape;1867;p30"/>
          <p:cNvSpPr/>
          <p:nvPr/>
        </p:nvSpPr>
        <p:spPr>
          <a:xfrm>
            <a:off x="6429442" y="4197834"/>
            <a:ext cx="1462127" cy="1462127"/>
          </a:xfrm>
          <a:prstGeom prst="ellipse">
            <a:avLst/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 sz="8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8" name="Google Shape;1868;p30"/>
          <p:cNvSpPr txBox="1"/>
          <p:nvPr/>
        </p:nvSpPr>
        <p:spPr>
          <a:xfrm>
            <a:off x="8795382" y="2205959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9" name="Google Shape;1869;p30"/>
          <p:cNvSpPr txBox="1"/>
          <p:nvPr/>
        </p:nvSpPr>
        <p:spPr>
          <a:xfrm>
            <a:off x="8341708" y="2660788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0" name="Google Shape;1870;p30"/>
          <p:cNvSpPr txBox="1"/>
          <p:nvPr/>
        </p:nvSpPr>
        <p:spPr>
          <a:xfrm>
            <a:off x="8795381" y="4322952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1" name="Google Shape;1871;p30"/>
          <p:cNvSpPr txBox="1"/>
          <p:nvPr/>
        </p:nvSpPr>
        <p:spPr>
          <a:xfrm>
            <a:off x="8353618" y="4766190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2" name="Google Shape;1872;p30"/>
          <p:cNvSpPr txBox="1"/>
          <p:nvPr/>
        </p:nvSpPr>
        <p:spPr>
          <a:xfrm>
            <a:off x="1500824" y="2326765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3" name="Google Shape;1873;p30"/>
          <p:cNvSpPr txBox="1"/>
          <p:nvPr/>
        </p:nvSpPr>
        <p:spPr>
          <a:xfrm>
            <a:off x="1025251" y="2781063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4" name="Google Shape;1874;p30"/>
          <p:cNvSpPr txBox="1"/>
          <p:nvPr/>
        </p:nvSpPr>
        <p:spPr>
          <a:xfrm>
            <a:off x="1616986" y="4304525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5" name="Google Shape;1875;p30"/>
          <p:cNvSpPr txBox="1"/>
          <p:nvPr/>
        </p:nvSpPr>
        <p:spPr>
          <a:xfrm>
            <a:off x="1092484" y="4766190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0" name="Shape 1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" name="Google Shape;1881;p3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2" name="Google Shape;1882;p31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3" name="Google Shape;1883;p31"/>
          <p:cNvSpPr/>
          <p:nvPr/>
        </p:nvSpPr>
        <p:spPr>
          <a:xfrm>
            <a:off x="10048337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4" name="Google Shape;1884;p31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5" name="Google Shape;1885;p31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86" name="Google Shape;1886;p31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1887" name="Google Shape;1887;p31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8" name="Google Shape;1888;p31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03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9" name="Google Shape;1889;p31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890" name="Google Shape;1890;p31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91" name="Google Shape;1891;p3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892" name="Google Shape;1892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93" name="Google Shape;1893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94" name="Google Shape;1894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95" name="Google Shape;1895;p31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896" name="Google Shape;1896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97" name="Google Shape;1897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98" name="Google Shape;1898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899" name="Google Shape;1899;p31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1900" name="Google Shape;1900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01" name="Google Shape;1901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02" name="Google Shape;1902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03" name="Google Shape;1903;p31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1904" name="Google Shape;1904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05" name="Google Shape;1905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06" name="Google Shape;1906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07" name="Google Shape;1907;p31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1908" name="Google Shape;1908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09" name="Google Shape;1909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10" name="Google Shape;1910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11" name="Google Shape;1911;p31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1912" name="Google Shape;1912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13" name="Google Shape;1913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14" name="Google Shape;1914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15" name="Google Shape;1915;p31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1916" name="Google Shape;1916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17" name="Google Shape;1917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18" name="Google Shape;1918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19" name="Google Shape;1919;p31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1920" name="Google Shape;1920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21" name="Google Shape;1921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22" name="Google Shape;1922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23" name="Google Shape;1923;p31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1924" name="Google Shape;1924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25" name="Google Shape;1925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26" name="Google Shape;1926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27" name="Google Shape;1927;p31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1928" name="Google Shape;1928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29" name="Google Shape;1929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30" name="Google Shape;1930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31" name="Google Shape;1931;p3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1932" name="Google Shape;1932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33" name="Google Shape;1933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34" name="Google Shape;1934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35" name="Google Shape;1935;p31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1936" name="Google Shape;1936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37" name="Google Shape;1937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38" name="Google Shape;1938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39" name="Google Shape;1939;p31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1940" name="Google Shape;1940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41" name="Google Shape;1941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42" name="Google Shape;1942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43" name="Google Shape;1943;p31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1944" name="Google Shape;1944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45" name="Google Shape;1945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46" name="Google Shape;1946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47" name="Google Shape;1947;p31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1948" name="Google Shape;1948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49" name="Google Shape;1949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50" name="Google Shape;1950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51" name="Google Shape;1951;p31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1952" name="Google Shape;1952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53" name="Google Shape;1953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54" name="Google Shape;1954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55" name="Google Shape;1955;p31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1956" name="Google Shape;1956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57" name="Google Shape;1957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58" name="Google Shape;1958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59" name="Google Shape;1959;p31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1960" name="Google Shape;1960;p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61" name="Google Shape;1961;p3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62" name="Google Shape;1962;p3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963" name="Google Shape;1963;p31"/>
          <p:cNvGrpSpPr/>
          <p:nvPr/>
        </p:nvGrpSpPr>
        <p:grpSpPr>
          <a:xfrm flipH="1">
            <a:off x="7359402" y="1935514"/>
            <a:ext cx="4380314" cy="2986972"/>
            <a:chOff x="-9564688" y="3656013"/>
            <a:chExt cx="7418388" cy="5561012"/>
          </a:xfrm>
        </p:grpSpPr>
        <p:sp>
          <p:nvSpPr>
            <p:cNvPr id="1964" name="Google Shape;1964;p31"/>
            <p:cNvSpPr/>
            <p:nvPr/>
          </p:nvSpPr>
          <p:spPr>
            <a:xfrm flipH="1">
              <a:off x="-6849219" y="3656013"/>
              <a:ext cx="1552575" cy="2362200"/>
            </a:xfrm>
            <a:custGeom>
              <a:rect b="b" l="l" r="r" t="t"/>
              <a:pathLst>
                <a:path extrusionOk="0" h="1488" w="978">
                  <a:moveTo>
                    <a:pt x="660" y="306"/>
                  </a:moveTo>
                  <a:lnTo>
                    <a:pt x="660" y="306"/>
                  </a:lnTo>
                  <a:lnTo>
                    <a:pt x="650" y="304"/>
                  </a:lnTo>
                  <a:lnTo>
                    <a:pt x="642" y="298"/>
                  </a:lnTo>
                  <a:lnTo>
                    <a:pt x="634" y="292"/>
                  </a:lnTo>
                  <a:lnTo>
                    <a:pt x="630" y="284"/>
                  </a:lnTo>
                  <a:lnTo>
                    <a:pt x="626" y="274"/>
                  </a:lnTo>
                  <a:lnTo>
                    <a:pt x="622" y="264"/>
                  </a:lnTo>
                  <a:lnTo>
                    <a:pt x="622" y="254"/>
                  </a:lnTo>
                  <a:lnTo>
                    <a:pt x="622" y="244"/>
                  </a:lnTo>
                  <a:lnTo>
                    <a:pt x="622" y="244"/>
                  </a:lnTo>
                  <a:lnTo>
                    <a:pt x="626" y="234"/>
                  </a:lnTo>
                  <a:lnTo>
                    <a:pt x="630" y="224"/>
                  </a:lnTo>
                  <a:lnTo>
                    <a:pt x="638" y="216"/>
                  </a:lnTo>
                  <a:lnTo>
                    <a:pt x="644" y="210"/>
                  </a:lnTo>
                  <a:lnTo>
                    <a:pt x="652" y="206"/>
                  </a:lnTo>
                  <a:lnTo>
                    <a:pt x="662" y="204"/>
                  </a:lnTo>
                  <a:lnTo>
                    <a:pt x="672" y="202"/>
                  </a:lnTo>
                  <a:lnTo>
                    <a:pt x="682" y="204"/>
                  </a:lnTo>
                  <a:lnTo>
                    <a:pt x="682" y="204"/>
                  </a:lnTo>
                  <a:lnTo>
                    <a:pt x="696" y="208"/>
                  </a:lnTo>
                  <a:lnTo>
                    <a:pt x="712" y="214"/>
                  </a:lnTo>
                  <a:lnTo>
                    <a:pt x="726" y="222"/>
                  </a:lnTo>
                  <a:lnTo>
                    <a:pt x="740" y="230"/>
                  </a:lnTo>
                  <a:lnTo>
                    <a:pt x="752" y="238"/>
                  </a:lnTo>
                  <a:lnTo>
                    <a:pt x="762" y="248"/>
                  </a:lnTo>
                  <a:lnTo>
                    <a:pt x="772" y="260"/>
                  </a:lnTo>
                  <a:lnTo>
                    <a:pt x="782" y="272"/>
                  </a:lnTo>
                  <a:lnTo>
                    <a:pt x="790" y="284"/>
                  </a:lnTo>
                  <a:lnTo>
                    <a:pt x="796" y="298"/>
                  </a:lnTo>
                  <a:lnTo>
                    <a:pt x="802" y="312"/>
                  </a:lnTo>
                  <a:lnTo>
                    <a:pt x="806" y="328"/>
                  </a:lnTo>
                  <a:lnTo>
                    <a:pt x="808" y="344"/>
                  </a:lnTo>
                  <a:lnTo>
                    <a:pt x="808" y="360"/>
                  </a:lnTo>
                  <a:lnTo>
                    <a:pt x="806" y="376"/>
                  </a:lnTo>
                  <a:lnTo>
                    <a:pt x="804" y="394"/>
                  </a:lnTo>
                  <a:lnTo>
                    <a:pt x="804" y="394"/>
                  </a:lnTo>
                  <a:lnTo>
                    <a:pt x="800" y="412"/>
                  </a:lnTo>
                  <a:lnTo>
                    <a:pt x="792" y="428"/>
                  </a:lnTo>
                  <a:lnTo>
                    <a:pt x="784" y="444"/>
                  </a:lnTo>
                  <a:lnTo>
                    <a:pt x="772" y="460"/>
                  </a:lnTo>
                  <a:lnTo>
                    <a:pt x="772" y="460"/>
                  </a:lnTo>
                  <a:lnTo>
                    <a:pt x="756" y="476"/>
                  </a:lnTo>
                  <a:lnTo>
                    <a:pt x="738" y="488"/>
                  </a:lnTo>
                  <a:lnTo>
                    <a:pt x="718" y="500"/>
                  </a:lnTo>
                  <a:lnTo>
                    <a:pt x="696" y="508"/>
                  </a:lnTo>
                  <a:lnTo>
                    <a:pt x="670" y="514"/>
                  </a:lnTo>
                  <a:lnTo>
                    <a:pt x="642" y="518"/>
                  </a:lnTo>
                  <a:lnTo>
                    <a:pt x="614" y="516"/>
                  </a:lnTo>
                  <a:lnTo>
                    <a:pt x="582" y="512"/>
                  </a:lnTo>
                  <a:lnTo>
                    <a:pt x="582" y="512"/>
                  </a:lnTo>
                  <a:lnTo>
                    <a:pt x="564" y="506"/>
                  </a:lnTo>
                  <a:lnTo>
                    <a:pt x="546" y="502"/>
                  </a:lnTo>
                  <a:lnTo>
                    <a:pt x="528" y="494"/>
                  </a:lnTo>
                  <a:lnTo>
                    <a:pt x="512" y="486"/>
                  </a:lnTo>
                  <a:lnTo>
                    <a:pt x="498" y="478"/>
                  </a:lnTo>
                  <a:lnTo>
                    <a:pt x="484" y="468"/>
                  </a:lnTo>
                  <a:lnTo>
                    <a:pt x="458" y="448"/>
                  </a:lnTo>
                  <a:lnTo>
                    <a:pt x="436" y="424"/>
                  </a:lnTo>
                  <a:lnTo>
                    <a:pt x="418" y="398"/>
                  </a:lnTo>
                  <a:lnTo>
                    <a:pt x="404" y="370"/>
                  </a:lnTo>
                  <a:lnTo>
                    <a:pt x="392" y="340"/>
                  </a:lnTo>
                  <a:lnTo>
                    <a:pt x="392" y="340"/>
                  </a:lnTo>
                  <a:lnTo>
                    <a:pt x="384" y="312"/>
                  </a:lnTo>
                  <a:lnTo>
                    <a:pt x="380" y="284"/>
                  </a:lnTo>
                  <a:lnTo>
                    <a:pt x="380" y="254"/>
                  </a:lnTo>
                  <a:lnTo>
                    <a:pt x="382" y="226"/>
                  </a:lnTo>
                  <a:lnTo>
                    <a:pt x="382" y="226"/>
                  </a:lnTo>
                  <a:lnTo>
                    <a:pt x="388" y="196"/>
                  </a:lnTo>
                  <a:lnTo>
                    <a:pt x="396" y="168"/>
                  </a:lnTo>
                  <a:lnTo>
                    <a:pt x="406" y="142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40" y="90"/>
                  </a:lnTo>
                  <a:lnTo>
                    <a:pt x="464" y="66"/>
                  </a:lnTo>
                  <a:lnTo>
                    <a:pt x="490" y="46"/>
                  </a:lnTo>
                  <a:lnTo>
                    <a:pt x="504" y="36"/>
                  </a:lnTo>
                  <a:lnTo>
                    <a:pt x="520" y="28"/>
                  </a:lnTo>
                  <a:lnTo>
                    <a:pt x="536" y="20"/>
                  </a:lnTo>
                  <a:lnTo>
                    <a:pt x="554" y="14"/>
                  </a:lnTo>
                  <a:lnTo>
                    <a:pt x="572" y="10"/>
                  </a:lnTo>
                  <a:lnTo>
                    <a:pt x="592" y="6"/>
                  </a:lnTo>
                  <a:lnTo>
                    <a:pt x="610" y="2"/>
                  </a:lnTo>
                  <a:lnTo>
                    <a:pt x="632" y="0"/>
                  </a:lnTo>
                  <a:lnTo>
                    <a:pt x="654" y="0"/>
                  </a:lnTo>
                  <a:lnTo>
                    <a:pt x="676" y="2"/>
                  </a:lnTo>
                  <a:lnTo>
                    <a:pt x="676" y="2"/>
                  </a:lnTo>
                  <a:lnTo>
                    <a:pt x="704" y="4"/>
                  </a:lnTo>
                  <a:lnTo>
                    <a:pt x="734" y="12"/>
                  </a:lnTo>
                  <a:lnTo>
                    <a:pt x="762" y="22"/>
                  </a:lnTo>
                  <a:lnTo>
                    <a:pt x="788" y="36"/>
                  </a:lnTo>
                  <a:lnTo>
                    <a:pt x="816" y="52"/>
                  </a:lnTo>
                  <a:lnTo>
                    <a:pt x="840" y="70"/>
                  </a:lnTo>
                  <a:lnTo>
                    <a:pt x="864" y="92"/>
                  </a:lnTo>
                  <a:lnTo>
                    <a:pt x="886" y="114"/>
                  </a:lnTo>
                  <a:lnTo>
                    <a:pt x="886" y="114"/>
                  </a:lnTo>
                  <a:lnTo>
                    <a:pt x="908" y="140"/>
                  </a:lnTo>
                  <a:lnTo>
                    <a:pt x="926" y="170"/>
                  </a:lnTo>
                  <a:lnTo>
                    <a:pt x="942" y="200"/>
                  </a:lnTo>
                  <a:lnTo>
                    <a:pt x="956" y="230"/>
                  </a:lnTo>
                  <a:lnTo>
                    <a:pt x="956" y="230"/>
                  </a:lnTo>
                  <a:lnTo>
                    <a:pt x="966" y="264"/>
                  </a:lnTo>
                  <a:lnTo>
                    <a:pt x="974" y="300"/>
                  </a:lnTo>
                  <a:lnTo>
                    <a:pt x="978" y="336"/>
                  </a:lnTo>
                  <a:lnTo>
                    <a:pt x="978" y="372"/>
                  </a:lnTo>
                  <a:lnTo>
                    <a:pt x="978" y="372"/>
                  </a:lnTo>
                  <a:lnTo>
                    <a:pt x="974" y="404"/>
                  </a:lnTo>
                  <a:lnTo>
                    <a:pt x="968" y="436"/>
                  </a:lnTo>
                  <a:lnTo>
                    <a:pt x="958" y="466"/>
                  </a:lnTo>
                  <a:lnTo>
                    <a:pt x="946" y="498"/>
                  </a:lnTo>
                  <a:lnTo>
                    <a:pt x="930" y="530"/>
                  </a:lnTo>
                  <a:lnTo>
                    <a:pt x="910" y="560"/>
                  </a:lnTo>
                  <a:lnTo>
                    <a:pt x="886" y="590"/>
                  </a:lnTo>
                  <a:lnTo>
                    <a:pt x="858" y="622"/>
                  </a:lnTo>
                  <a:lnTo>
                    <a:pt x="858" y="622"/>
                  </a:lnTo>
                  <a:lnTo>
                    <a:pt x="818" y="660"/>
                  </a:lnTo>
                  <a:lnTo>
                    <a:pt x="774" y="696"/>
                  </a:lnTo>
                  <a:lnTo>
                    <a:pt x="728" y="728"/>
                  </a:lnTo>
                  <a:lnTo>
                    <a:pt x="680" y="760"/>
                  </a:lnTo>
                  <a:lnTo>
                    <a:pt x="628" y="792"/>
                  </a:lnTo>
                  <a:lnTo>
                    <a:pt x="578" y="820"/>
                  </a:lnTo>
                  <a:lnTo>
                    <a:pt x="470" y="878"/>
                  </a:lnTo>
                  <a:lnTo>
                    <a:pt x="470" y="878"/>
                  </a:lnTo>
                  <a:lnTo>
                    <a:pt x="362" y="938"/>
                  </a:lnTo>
                  <a:lnTo>
                    <a:pt x="308" y="968"/>
                  </a:lnTo>
                  <a:lnTo>
                    <a:pt x="254" y="1000"/>
                  </a:lnTo>
                  <a:lnTo>
                    <a:pt x="254" y="1000"/>
                  </a:lnTo>
                  <a:lnTo>
                    <a:pt x="230" y="1016"/>
                  </a:lnTo>
                  <a:lnTo>
                    <a:pt x="208" y="1034"/>
                  </a:lnTo>
                  <a:lnTo>
                    <a:pt x="188" y="1050"/>
                  </a:lnTo>
                  <a:lnTo>
                    <a:pt x="170" y="1068"/>
                  </a:lnTo>
                  <a:lnTo>
                    <a:pt x="154" y="1086"/>
                  </a:lnTo>
                  <a:lnTo>
                    <a:pt x="140" y="1104"/>
                  </a:lnTo>
                  <a:lnTo>
                    <a:pt x="128" y="1122"/>
                  </a:lnTo>
                  <a:lnTo>
                    <a:pt x="118" y="1140"/>
                  </a:lnTo>
                  <a:lnTo>
                    <a:pt x="118" y="1140"/>
                  </a:lnTo>
                  <a:lnTo>
                    <a:pt x="108" y="1168"/>
                  </a:lnTo>
                  <a:lnTo>
                    <a:pt x="100" y="1194"/>
                  </a:lnTo>
                  <a:lnTo>
                    <a:pt x="98" y="1220"/>
                  </a:lnTo>
                  <a:lnTo>
                    <a:pt x="100" y="1246"/>
                  </a:lnTo>
                  <a:lnTo>
                    <a:pt x="100" y="1246"/>
                  </a:lnTo>
                  <a:lnTo>
                    <a:pt x="104" y="1268"/>
                  </a:lnTo>
                  <a:lnTo>
                    <a:pt x="114" y="1290"/>
                  </a:lnTo>
                  <a:lnTo>
                    <a:pt x="124" y="1312"/>
                  </a:lnTo>
                  <a:lnTo>
                    <a:pt x="138" y="1330"/>
                  </a:lnTo>
                  <a:lnTo>
                    <a:pt x="138" y="1330"/>
                  </a:lnTo>
                  <a:lnTo>
                    <a:pt x="158" y="1346"/>
                  </a:lnTo>
                  <a:lnTo>
                    <a:pt x="178" y="1360"/>
                  </a:lnTo>
                  <a:lnTo>
                    <a:pt x="202" y="1372"/>
                  </a:lnTo>
                  <a:lnTo>
                    <a:pt x="228" y="1380"/>
                  </a:lnTo>
                  <a:lnTo>
                    <a:pt x="228" y="1380"/>
                  </a:lnTo>
                  <a:lnTo>
                    <a:pt x="244" y="1382"/>
                  </a:lnTo>
                  <a:lnTo>
                    <a:pt x="260" y="1382"/>
                  </a:lnTo>
                  <a:lnTo>
                    <a:pt x="274" y="1380"/>
                  </a:lnTo>
                  <a:lnTo>
                    <a:pt x="286" y="1376"/>
                  </a:lnTo>
                  <a:lnTo>
                    <a:pt x="298" y="1370"/>
                  </a:lnTo>
                  <a:lnTo>
                    <a:pt x="308" y="1364"/>
                  </a:lnTo>
                  <a:lnTo>
                    <a:pt x="318" y="1356"/>
                  </a:lnTo>
                  <a:lnTo>
                    <a:pt x="324" y="1346"/>
                  </a:lnTo>
                  <a:lnTo>
                    <a:pt x="324" y="1346"/>
                  </a:lnTo>
                  <a:lnTo>
                    <a:pt x="334" y="1328"/>
                  </a:lnTo>
                  <a:lnTo>
                    <a:pt x="338" y="1310"/>
                  </a:lnTo>
                  <a:lnTo>
                    <a:pt x="338" y="1310"/>
                  </a:lnTo>
                  <a:lnTo>
                    <a:pt x="338" y="1292"/>
                  </a:lnTo>
                  <a:lnTo>
                    <a:pt x="338" y="1284"/>
                  </a:lnTo>
                  <a:lnTo>
                    <a:pt x="334" y="1278"/>
                  </a:lnTo>
                  <a:lnTo>
                    <a:pt x="334" y="1278"/>
                  </a:lnTo>
                  <a:lnTo>
                    <a:pt x="330" y="1270"/>
                  </a:lnTo>
                  <a:lnTo>
                    <a:pt x="326" y="1264"/>
                  </a:lnTo>
                  <a:lnTo>
                    <a:pt x="318" y="1258"/>
                  </a:lnTo>
                  <a:lnTo>
                    <a:pt x="310" y="1254"/>
                  </a:lnTo>
                  <a:lnTo>
                    <a:pt x="300" y="1250"/>
                  </a:lnTo>
                  <a:lnTo>
                    <a:pt x="288" y="1246"/>
                  </a:lnTo>
                  <a:lnTo>
                    <a:pt x="276" y="1244"/>
                  </a:lnTo>
                  <a:lnTo>
                    <a:pt x="260" y="1244"/>
                  </a:lnTo>
                  <a:lnTo>
                    <a:pt x="260" y="1244"/>
                  </a:lnTo>
                  <a:lnTo>
                    <a:pt x="250" y="1244"/>
                  </a:lnTo>
                  <a:lnTo>
                    <a:pt x="242" y="1240"/>
                  </a:lnTo>
                  <a:lnTo>
                    <a:pt x="234" y="1236"/>
                  </a:lnTo>
                  <a:lnTo>
                    <a:pt x="226" y="1228"/>
                  </a:lnTo>
                  <a:lnTo>
                    <a:pt x="220" y="1222"/>
                  </a:lnTo>
                  <a:lnTo>
                    <a:pt x="216" y="1212"/>
                  </a:lnTo>
                  <a:lnTo>
                    <a:pt x="212" y="1202"/>
                  </a:lnTo>
                  <a:lnTo>
                    <a:pt x="212" y="1192"/>
                  </a:lnTo>
                  <a:lnTo>
                    <a:pt x="212" y="1192"/>
                  </a:lnTo>
                  <a:lnTo>
                    <a:pt x="212" y="1182"/>
                  </a:lnTo>
                  <a:lnTo>
                    <a:pt x="216" y="1172"/>
                  </a:lnTo>
                  <a:lnTo>
                    <a:pt x="220" y="1162"/>
                  </a:lnTo>
                  <a:lnTo>
                    <a:pt x="226" y="1154"/>
                  </a:lnTo>
                  <a:lnTo>
                    <a:pt x="232" y="1148"/>
                  </a:lnTo>
                  <a:lnTo>
                    <a:pt x="240" y="1144"/>
                  </a:lnTo>
                  <a:lnTo>
                    <a:pt x="250" y="1140"/>
                  </a:lnTo>
                  <a:lnTo>
                    <a:pt x="260" y="1140"/>
                  </a:lnTo>
                  <a:lnTo>
                    <a:pt x="260" y="1140"/>
                  </a:lnTo>
                  <a:lnTo>
                    <a:pt x="290" y="1140"/>
                  </a:lnTo>
                  <a:lnTo>
                    <a:pt x="318" y="1146"/>
                  </a:lnTo>
                  <a:lnTo>
                    <a:pt x="342" y="1154"/>
                  </a:lnTo>
                  <a:lnTo>
                    <a:pt x="364" y="1164"/>
                  </a:lnTo>
                  <a:lnTo>
                    <a:pt x="382" y="1178"/>
                  </a:lnTo>
                  <a:lnTo>
                    <a:pt x="398" y="1194"/>
                  </a:lnTo>
                  <a:lnTo>
                    <a:pt x="412" y="1212"/>
                  </a:lnTo>
                  <a:lnTo>
                    <a:pt x="422" y="1232"/>
                  </a:lnTo>
                  <a:lnTo>
                    <a:pt x="422" y="1232"/>
                  </a:lnTo>
                  <a:lnTo>
                    <a:pt x="430" y="1254"/>
                  </a:lnTo>
                  <a:lnTo>
                    <a:pt x="436" y="1276"/>
                  </a:lnTo>
                  <a:lnTo>
                    <a:pt x="436" y="1298"/>
                  </a:lnTo>
                  <a:lnTo>
                    <a:pt x="436" y="1322"/>
                  </a:lnTo>
                  <a:lnTo>
                    <a:pt x="436" y="1322"/>
                  </a:lnTo>
                  <a:lnTo>
                    <a:pt x="432" y="1344"/>
                  </a:lnTo>
                  <a:lnTo>
                    <a:pt x="426" y="1366"/>
                  </a:lnTo>
                  <a:lnTo>
                    <a:pt x="416" y="1388"/>
                  </a:lnTo>
                  <a:lnTo>
                    <a:pt x="404" y="1408"/>
                  </a:lnTo>
                  <a:lnTo>
                    <a:pt x="404" y="1408"/>
                  </a:lnTo>
                  <a:lnTo>
                    <a:pt x="388" y="1428"/>
                  </a:lnTo>
                  <a:lnTo>
                    <a:pt x="370" y="1446"/>
                  </a:lnTo>
                  <a:lnTo>
                    <a:pt x="350" y="1462"/>
                  </a:lnTo>
                  <a:lnTo>
                    <a:pt x="326" y="1474"/>
                  </a:lnTo>
                  <a:lnTo>
                    <a:pt x="300" y="1482"/>
                  </a:lnTo>
                  <a:lnTo>
                    <a:pt x="272" y="1486"/>
                  </a:lnTo>
                  <a:lnTo>
                    <a:pt x="242" y="1488"/>
                  </a:lnTo>
                  <a:lnTo>
                    <a:pt x="226" y="1486"/>
                  </a:lnTo>
                  <a:lnTo>
                    <a:pt x="208" y="1482"/>
                  </a:lnTo>
                  <a:lnTo>
                    <a:pt x="208" y="1482"/>
                  </a:lnTo>
                  <a:lnTo>
                    <a:pt x="188" y="1478"/>
                  </a:lnTo>
                  <a:lnTo>
                    <a:pt x="168" y="1470"/>
                  </a:lnTo>
                  <a:lnTo>
                    <a:pt x="150" y="1462"/>
                  </a:lnTo>
                  <a:lnTo>
                    <a:pt x="132" y="1454"/>
                  </a:lnTo>
                  <a:lnTo>
                    <a:pt x="114" y="1442"/>
                  </a:lnTo>
                  <a:lnTo>
                    <a:pt x="98" y="1430"/>
                  </a:lnTo>
                  <a:lnTo>
                    <a:pt x="84" y="1418"/>
                  </a:lnTo>
                  <a:lnTo>
                    <a:pt x="70" y="1402"/>
                  </a:lnTo>
                  <a:lnTo>
                    <a:pt x="70" y="1402"/>
                  </a:lnTo>
                  <a:lnTo>
                    <a:pt x="56" y="1388"/>
                  </a:lnTo>
                  <a:lnTo>
                    <a:pt x="44" y="1372"/>
                  </a:lnTo>
                  <a:lnTo>
                    <a:pt x="34" y="1354"/>
                  </a:lnTo>
                  <a:lnTo>
                    <a:pt x="26" y="1338"/>
                  </a:lnTo>
                  <a:lnTo>
                    <a:pt x="18" y="1320"/>
                  </a:lnTo>
                  <a:lnTo>
                    <a:pt x="12" y="1300"/>
                  </a:lnTo>
                  <a:lnTo>
                    <a:pt x="6" y="1280"/>
                  </a:lnTo>
                  <a:lnTo>
                    <a:pt x="4" y="1260"/>
                  </a:lnTo>
                  <a:lnTo>
                    <a:pt x="4" y="1260"/>
                  </a:lnTo>
                  <a:lnTo>
                    <a:pt x="2" y="1240"/>
                  </a:lnTo>
                  <a:lnTo>
                    <a:pt x="0" y="1220"/>
                  </a:lnTo>
                  <a:lnTo>
                    <a:pt x="2" y="1198"/>
                  </a:lnTo>
                  <a:lnTo>
                    <a:pt x="4" y="1178"/>
                  </a:lnTo>
                  <a:lnTo>
                    <a:pt x="8" y="1156"/>
                  </a:lnTo>
                  <a:lnTo>
                    <a:pt x="14" y="1134"/>
                  </a:lnTo>
                  <a:lnTo>
                    <a:pt x="22" y="1114"/>
                  </a:lnTo>
                  <a:lnTo>
                    <a:pt x="32" y="1092"/>
                  </a:lnTo>
                  <a:lnTo>
                    <a:pt x="32" y="1092"/>
                  </a:lnTo>
                  <a:lnTo>
                    <a:pt x="44" y="1068"/>
                  </a:lnTo>
                  <a:lnTo>
                    <a:pt x="60" y="1044"/>
                  </a:lnTo>
                  <a:lnTo>
                    <a:pt x="78" y="1020"/>
                  </a:lnTo>
                  <a:lnTo>
                    <a:pt x="98" y="996"/>
                  </a:lnTo>
                  <a:lnTo>
                    <a:pt x="120" y="974"/>
                  </a:lnTo>
                  <a:lnTo>
                    <a:pt x="146" y="952"/>
                  </a:lnTo>
                  <a:lnTo>
                    <a:pt x="174" y="930"/>
                  </a:lnTo>
                  <a:lnTo>
                    <a:pt x="206" y="908"/>
                  </a:lnTo>
                  <a:lnTo>
                    <a:pt x="206" y="908"/>
                  </a:lnTo>
                  <a:lnTo>
                    <a:pt x="260" y="876"/>
                  </a:lnTo>
                  <a:lnTo>
                    <a:pt x="316" y="844"/>
                  </a:lnTo>
                  <a:lnTo>
                    <a:pt x="426" y="784"/>
                  </a:lnTo>
                  <a:lnTo>
                    <a:pt x="426" y="784"/>
                  </a:lnTo>
                  <a:lnTo>
                    <a:pt x="528" y="730"/>
                  </a:lnTo>
                  <a:lnTo>
                    <a:pt x="578" y="702"/>
                  </a:lnTo>
                  <a:lnTo>
                    <a:pt x="626" y="672"/>
                  </a:lnTo>
                  <a:lnTo>
                    <a:pt x="672" y="644"/>
                  </a:lnTo>
                  <a:lnTo>
                    <a:pt x="714" y="612"/>
                  </a:lnTo>
                  <a:lnTo>
                    <a:pt x="754" y="580"/>
                  </a:lnTo>
                  <a:lnTo>
                    <a:pt x="792" y="544"/>
                  </a:lnTo>
                  <a:lnTo>
                    <a:pt x="792" y="544"/>
                  </a:lnTo>
                  <a:lnTo>
                    <a:pt x="812" y="522"/>
                  </a:lnTo>
                  <a:lnTo>
                    <a:pt x="830" y="500"/>
                  </a:lnTo>
                  <a:lnTo>
                    <a:pt x="844" y="476"/>
                  </a:lnTo>
                  <a:lnTo>
                    <a:pt x="856" y="454"/>
                  </a:lnTo>
                  <a:lnTo>
                    <a:pt x="866" y="432"/>
                  </a:lnTo>
                  <a:lnTo>
                    <a:pt x="874" y="410"/>
                  </a:lnTo>
                  <a:lnTo>
                    <a:pt x="878" y="388"/>
                  </a:lnTo>
                  <a:lnTo>
                    <a:pt x="880" y="366"/>
                  </a:lnTo>
                  <a:lnTo>
                    <a:pt x="880" y="366"/>
                  </a:lnTo>
                  <a:lnTo>
                    <a:pt x="880" y="340"/>
                  </a:lnTo>
                  <a:lnTo>
                    <a:pt x="878" y="316"/>
                  </a:lnTo>
                  <a:lnTo>
                    <a:pt x="872" y="292"/>
                  </a:lnTo>
                  <a:lnTo>
                    <a:pt x="866" y="270"/>
                  </a:lnTo>
                  <a:lnTo>
                    <a:pt x="866" y="270"/>
                  </a:lnTo>
                  <a:lnTo>
                    <a:pt x="856" y="248"/>
                  </a:lnTo>
                  <a:lnTo>
                    <a:pt x="844" y="226"/>
                  </a:lnTo>
                  <a:lnTo>
                    <a:pt x="830" y="206"/>
                  </a:lnTo>
                  <a:lnTo>
                    <a:pt x="816" y="186"/>
                  </a:lnTo>
                  <a:lnTo>
                    <a:pt x="816" y="186"/>
                  </a:lnTo>
                  <a:lnTo>
                    <a:pt x="800" y="170"/>
                  </a:lnTo>
                  <a:lnTo>
                    <a:pt x="784" y="156"/>
                  </a:lnTo>
                  <a:lnTo>
                    <a:pt x="766" y="142"/>
                  </a:lnTo>
                  <a:lnTo>
                    <a:pt x="746" y="130"/>
                  </a:lnTo>
                  <a:lnTo>
                    <a:pt x="728" y="120"/>
                  </a:lnTo>
                  <a:lnTo>
                    <a:pt x="708" y="114"/>
                  </a:lnTo>
                  <a:lnTo>
                    <a:pt x="688" y="108"/>
                  </a:lnTo>
                  <a:lnTo>
                    <a:pt x="670" y="106"/>
                  </a:lnTo>
                  <a:lnTo>
                    <a:pt x="670" y="106"/>
                  </a:lnTo>
                  <a:lnTo>
                    <a:pt x="640" y="106"/>
                  </a:lnTo>
                  <a:lnTo>
                    <a:pt x="612" y="108"/>
                  </a:lnTo>
                  <a:lnTo>
                    <a:pt x="588" y="114"/>
                  </a:lnTo>
                  <a:lnTo>
                    <a:pt x="564" y="122"/>
                  </a:lnTo>
                  <a:lnTo>
                    <a:pt x="546" y="132"/>
                  </a:lnTo>
                  <a:lnTo>
                    <a:pt x="528" y="146"/>
                  </a:lnTo>
                  <a:lnTo>
                    <a:pt x="514" y="160"/>
                  </a:lnTo>
                  <a:lnTo>
                    <a:pt x="502" y="176"/>
                  </a:lnTo>
                  <a:lnTo>
                    <a:pt x="502" y="176"/>
                  </a:lnTo>
                  <a:lnTo>
                    <a:pt x="494" y="190"/>
                  </a:lnTo>
                  <a:lnTo>
                    <a:pt x="486" y="206"/>
                  </a:lnTo>
                  <a:lnTo>
                    <a:pt x="482" y="222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8" y="256"/>
                  </a:lnTo>
                  <a:lnTo>
                    <a:pt x="478" y="274"/>
                  </a:lnTo>
                  <a:lnTo>
                    <a:pt x="480" y="290"/>
                  </a:lnTo>
                  <a:lnTo>
                    <a:pt x="484" y="306"/>
                  </a:lnTo>
                  <a:lnTo>
                    <a:pt x="484" y="306"/>
                  </a:lnTo>
                  <a:lnTo>
                    <a:pt x="492" y="324"/>
                  </a:lnTo>
                  <a:lnTo>
                    <a:pt x="500" y="340"/>
                  </a:lnTo>
                  <a:lnTo>
                    <a:pt x="512" y="356"/>
                  </a:lnTo>
                  <a:lnTo>
                    <a:pt x="524" y="370"/>
                  </a:lnTo>
                  <a:lnTo>
                    <a:pt x="540" y="382"/>
                  </a:lnTo>
                  <a:lnTo>
                    <a:pt x="558" y="394"/>
                  </a:lnTo>
                  <a:lnTo>
                    <a:pt x="578" y="402"/>
                  </a:lnTo>
                  <a:lnTo>
                    <a:pt x="600" y="408"/>
                  </a:lnTo>
                  <a:lnTo>
                    <a:pt x="600" y="408"/>
                  </a:lnTo>
                  <a:lnTo>
                    <a:pt x="618" y="410"/>
                  </a:lnTo>
                  <a:lnTo>
                    <a:pt x="634" y="412"/>
                  </a:lnTo>
                  <a:lnTo>
                    <a:pt x="650" y="412"/>
                  </a:lnTo>
                  <a:lnTo>
                    <a:pt x="662" y="410"/>
                  </a:lnTo>
                  <a:lnTo>
                    <a:pt x="674" y="406"/>
                  </a:lnTo>
                  <a:lnTo>
                    <a:pt x="684" y="402"/>
                  </a:lnTo>
                  <a:lnTo>
                    <a:pt x="692" y="396"/>
                  </a:lnTo>
                  <a:lnTo>
                    <a:pt x="700" y="388"/>
                  </a:lnTo>
                  <a:lnTo>
                    <a:pt x="700" y="388"/>
                  </a:lnTo>
                  <a:lnTo>
                    <a:pt x="706" y="380"/>
                  </a:lnTo>
                  <a:lnTo>
                    <a:pt x="710" y="370"/>
                  </a:lnTo>
                  <a:lnTo>
                    <a:pt x="710" y="370"/>
                  </a:lnTo>
                  <a:lnTo>
                    <a:pt x="710" y="362"/>
                  </a:lnTo>
                  <a:lnTo>
                    <a:pt x="708" y="352"/>
                  </a:lnTo>
                  <a:lnTo>
                    <a:pt x="708" y="352"/>
                  </a:lnTo>
                  <a:lnTo>
                    <a:pt x="704" y="338"/>
                  </a:lnTo>
                  <a:lnTo>
                    <a:pt x="702" y="330"/>
                  </a:lnTo>
                  <a:lnTo>
                    <a:pt x="698" y="326"/>
                  </a:lnTo>
                  <a:lnTo>
                    <a:pt x="694" y="320"/>
                  </a:lnTo>
                  <a:lnTo>
                    <a:pt x="686" y="316"/>
                  </a:lnTo>
                  <a:lnTo>
                    <a:pt x="674" y="310"/>
                  </a:lnTo>
                  <a:lnTo>
                    <a:pt x="660" y="306"/>
                  </a:lnTo>
                  <a:lnTo>
                    <a:pt x="660" y="306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5" name="Google Shape;1965;p31"/>
            <p:cNvSpPr/>
            <p:nvPr/>
          </p:nvSpPr>
          <p:spPr>
            <a:xfrm>
              <a:off x="-5875338" y="6051550"/>
              <a:ext cx="1814513" cy="1746250"/>
            </a:xfrm>
            <a:custGeom>
              <a:rect b="b" l="l" r="r" t="t"/>
              <a:pathLst>
                <a:path extrusionOk="0" h="1100" w="1143">
                  <a:moveTo>
                    <a:pt x="983" y="164"/>
                  </a:moveTo>
                  <a:lnTo>
                    <a:pt x="983" y="164"/>
                  </a:lnTo>
                  <a:lnTo>
                    <a:pt x="961" y="144"/>
                  </a:lnTo>
                  <a:lnTo>
                    <a:pt x="937" y="124"/>
                  </a:lnTo>
                  <a:lnTo>
                    <a:pt x="915" y="108"/>
                  </a:lnTo>
                  <a:lnTo>
                    <a:pt x="891" y="90"/>
                  </a:lnTo>
                  <a:lnTo>
                    <a:pt x="865" y="76"/>
                  </a:lnTo>
                  <a:lnTo>
                    <a:pt x="839" y="62"/>
                  </a:lnTo>
                  <a:lnTo>
                    <a:pt x="815" y="50"/>
                  </a:lnTo>
                  <a:lnTo>
                    <a:pt x="787" y="40"/>
                  </a:lnTo>
                  <a:lnTo>
                    <a:pt x="761" y="30"/>
                  </a:lnTo>
                  <a:lnTo>
                    <a:pt x="733" y="22"/>
                  </a:lnTo>
                  <a:lnTo>
                    <a:pt x="707" y="14"/>
                  </a:lnTo>
                  <a:lnTo>
                    <a:pt x="679" y="8"/>
                  </a:lnTo>
                  <a:lnTo>
                    <a:pt x="651" y="4"/>
                  </a:lnTo>
                  <a:lnTo>
                    <a:pt x="623" y="2"/>
                  </a:lnTo>
                  <a:lnTo>
                    <a:pt x="595" y="0"/>
                  </a:lnTo>
                  <a:lnTo>
                    <a:pt x="567" y="0"/>
                  </a:lnTo>
                  <a:lnTo>
                    <a:pt x="539" y="2"/>
                  </a:lnTo>
                  <a:lnTo>
                    <a:pt x="511" y="4"/>
                  </a:lnTo>
                  <a:lnTo>
                    <a:pt x="483" y="8"/>
                  </a:lnTo>
                  <a:lnTo>
                    <a:pt x="457" y="12"/>
                  </a:lnTo>
                  <a:lnTo>
                    <a:pt x="429" y="18"/>
                  </a:lnTo>
                  <a:lnTo>
                    <a:pt x="401" y="26"/>
                  </a:lnTo>
                  <a:lnTo>
                    <a:pt x="375" y="36"/>
                  </a:lnTo>
                  <a:lnTo>
                    <a:pt x="349" y="46"/>
                  </a:lnTo>
                  <a:lnTo>
                    <a:pt x="323" y="58"/>
                  </a:lnTo>
                  <a:lnTo>
                    <a:pt x="297" y="72"/>
                  </a:lnTo>
                  <a:lnTo>
                    <a:pt x="273" y="86"/>
                  </a:lnTo>
                  <a:lnTo>
                    <a:pt x="249" y="102"/>
                  </a:lnTo>
                  <a:lnTo>
                    <a:pt x="225" y="118"/>
                  </a:lnTo>
                  <a:lnTo>
                    <a:pt x="201" y="136"/>
                  </a:lnTo>
                  <a:lnTo>
                    <a:pt x="179" y="156"/>
                  </a:lnTo>
                  <a:lnTo>
                    <a:pt x="157" y="178"/>
                  </a:lnTo>
                  <a:lnTo>
                    <a:pt x="157" y="178"/>
                  </a:lnTo>
                  <a:lnTo>
                    <a:pt x="137" y="200"/>
                  </a:lnTo>
                  <a:lnTo>
                    <a:pt x="119" y="222"/>
                  </a:lnTo>
                  <a:lnTo>
                    <a:pt x="101" y="244"/>
                  </a:lnTo>
                  <a:lnTo>
                    <a:pt x="85" y="268"/>
                  </a:lnTo>
                  <a:lnTo>
                    <a:pt x="71" y="292"/>
                  </a:lnTo>
                  <a:lnTo>
                    <a:pt x="57" y="316"/>
                  </a:lnTo>
                  <a:lnTo>
                    <a:pt x="45" y="340"/>
                  </a:lnTo>
                  <a:lnTo>
                    <a:pt x="35" y="364"/>
                  </a:lnTo>
                  <a:lnTo>
                    <a:pt x="25" y="390"/>
                  </a:lnTo>
                  <a:lnTo>
                    <a:pt x="17" y="414"/>
                  </a:lnTo>
                  <a:lnTo>
                    <a:pt x="12" y="440"/>
                  </a:lnTo>
                  <a:lnTo>
                    <a:pt x="8" y="466"/>
                  </a:lnTo>
                  <a:lnTo>
                    <a:pt x="4" y="492"/>
                  </a:lnTo>
                  <a:lnTo>
                    <a:pt x="2" y="516"/>
                  </a:lnTo>
                  <a:lnTo>
                    <a:pt x="0" y="542"/>
                  </a:lnTo>
                  <a:lnTo>
                    <a:pt x="0" y="568"/>
                  </a:lnTo>
                  <a:lnTo>
                    <a:pt x="2" y="594"/>
                  </a:lnTo>
                  <a:lnTo>
                    <a:pt x="6" y="620"/>
                  </a:lnTo>
                  <a:lnTo>
                    <a:pt x="10" y="644"/>
                  </a:lnTo>
                  <a:lnTo>
                    <a:pt x="15" y="670"/>
                  </a:lnTo>
                  <a:lnTo>
                    <a:pt x="21" y="696"/>
                  </a:lnTo>
                  <a:lnTo>
                    <a:pt x="31" y="720"/>
                  </a:lnTo>
                  <a:lnTo>
                    <a:pt x="39" y="746"/>
                  </a:lnTo>
                  <a:lnTo>
                    <a:pt x="51" y="770"/>
                  </a:lnTo>
                  <a:lnTo>
                    <a:pt x="63" y="794"/>
                  </a:lnTo>
                  <a:lnTo>
                    <a:pt x="77" y="818"/>
                  </a:lnTo>
                  <a:lnTo>
                    <a:pt x="91" y="842"/>
                  </a:lnTo>
                  <a:lnTo>
                    <a:pt x="107" y="864"/>
                  </a:lnTo>
                  <a:lnTo>
                    <a:pt x="125" y="888"/>
                  </a:lnTo>
                  <a:lnTo>
                    <a:pt x="143" y="910"/>
                  </a:lnTo>
                  <a:lnTo>
                    <a:pt x="163" y="932"/>
                  </a:lnTo>
                  <a:lnTo>
                    <a:pt x="183" y="952"/>
                  </a:lnTo>
                  <a:lnTo>
                    <a:pt x="183" y="952"/>
                  </a:lnTo>
                  <a:lnTo>
                    <a:pt x="207" y="974"/>
                  </a:lnTo>
                  <a:lnTo>
                    <a:pt x="229" y="992"/>
                  </a:lnTo>
                  <a:lnTo>
                    <a:pt x="255" y="1008"/>
                  </a:lnTo>
                  <a:lnTo>
                    <a:pt x="279" y="1024"/>
                  </a:lnTo>
                  <a:lnTo>
                    <a:pt x="307" y="1038"/>
                  </a:lnTo>
                  <a:lnTo>
                    <a:pt x="333" y="1052"/>
                  </a:lnTo>
                  <a:lnTo>
                    <a:pt x="361" y="1062"/>
                  </a:lnTo>
                  <a:lnTo>
                    <a:pt x="391" y="1072"/>
                  </a:lnTo>
                  <a:lnTo>
                    <a:pt x="419" y="1080"/>
                  </a:lnTo>
                  <a:lnTo>
                    <a:pt x="449" y="1086"/>
                  </a:lnTo>
                  <a:lnTo>
                    <a:pt x="479" y="1092"/>
                  </a:lnTo>
                  <a:lnTo>
                    <a:pt x="509" y="1096"/>
                  </a:lnTo>
                  <a:lnTo>
                    <a:pt x="539" y="1098"/>
                  </a:lnTo>
                  <a:lnTo>
                    <a:pt x="571" y="1100"/>
                  </a:lnTo>
                  <a:lnTo>
                    <a:pt x="601" y="1100"/>
                  </a:lnTo>
                  <a:lnTo>
                    <a:pt x="631" y="1098"/>
                  </a:lnTo>
                  <a:lnTo>
                    <a:pt x="661" y="1096"/>
                  </a:lnTo>
                  <a:lnTo>
                    <a:pt x="691" y="1092"/>
                  </a:lnTo>
                  <a:lnTo>
                    <a:pt x="719" y="1086"/>
                  </a:lnTo>
                  <a:lnTo>
                    <a:pt x="747" y="1080"/>
                  </a:lnTo>
                  <a:lnTo>
                    <a:pt x="775" y="1072"/>
                  </a:lnTo>
                  <a:lnTo>
                    <a:pt x="803" y="1064"/>
                  </a:lnTo>
                  <a:lnTo>
                    <a:pt x="829" y="1054"/>
                  </a:lnTo>
                  <a:lnTo>
                    <a:pt x="855" y="1042"/>
                  </a:lnTo>
                  <a:lnTo>
                    <a:pt x="879" y="1030"/>
                  </a:lnTo>
                  <a:lnTo>
                    <a:pt x="903" y="1016"/>
                  </a:lnTo>
                  <a:lnTo>
                    <a:pt x="925" y="1002"/>
                  </a:lnTo>
                  <a:lnTo>
                    <a:pt x="947" y="986"/>
                  </a:lnTo>
                  <a:lnTo>
                    <a:pt x="967" y="968"/>
                  </a:lnTo>
                  <a:lnTo>
                    <a:pt x="985" y="950"/>
                  </a:lnTo>
                  <a:lnTo>
                    <a:pt x="1001" y="932"/>
                  </a:lnTo>
                  <a:lnTo>
                    <a:pt x="1015" y="912"/>
                  </a:lnTo>
                  <a:lnTo>
                    <a:pt x="1015" y="912"/>
                  </a:lnTo>
                  <a:lnTo>
                    <a:pt x="1043" y="870"/>
                  </a:lnTo>
                  <a:lnTo>
                    <a:pt x="1067" y="826"/>
                  </a:lnTo>
                  <a:lnTo>
                    <a:pt x="1087" y="780"/>
                  </a:lnTo>
                  <a:lnTo>
                    <a:pt x="1107" y="734"/>
                  </a:lnTo>
                  <a:lnTo>
                    <a:pt x="1121" y="686"/>
                  </a:lnTo>
                  <a:lnTo>
                    <a:pt x="1131" y="638"/>
                  </a:lnTo>
                  <a:lnTo>
                    <a:pt x="1139" y="588"/>
                  </a:lnTo>
                  <a:lnTo>
                    <a:pt x="1143" y="540"/>
                  </a:lnTo>
                  <a:lnTo>
                    <a:pt x="1141" y="490"/>
                  </a:lnTo>
                  <a:lnTo>
                    <a:pt x="1139" y="466"/>
                  </a:lnTo>
                  <a:lnTo>
                    <a:pt x="1135" y="440"/>
                  </a:lnTo>
                  <a:lnTo>
                    <a:pt x="1129" y="416"/>
                  </a:lnTo>
                  <a:lnTo>
                    <a:pt x="1123" y="392"/>
                  </a:lnTo>
                  <a:lnTo>
                    <a:pt x="1115" y="368"/>
                  </a:lnTo>
                  <a:lnTo>
                    <a:pt x="1107" y="344"/>
                  </a:lnTo>
                  <a:lnTo>
                    <a:pt x="1097" y="320"/>
                  </a:lnTo>
                  <a:lnTo>
                    <a:pt x="1085" y="298"/>
                  </a:lnTo>
                  <a:lnTo>
                    <a:pt x="1071" y="274"/>
                  </a:lnTo>
                  <a:lnTo>
                    <a:pt x="1057" y="252"/>
                  </a:lnTo>
                  <a:lnTo>
                    <a:pt x="1041" y="230"/>
                  </a:lnTo>
                  <a:lnTo>
                    <a:pt x="1023" y="208"/>
                  </a:lnTo>
                  <a:lnTo>
                    <a:pt x="1003" y="186"/>
                  </a:lnTo>
                  <a:lnTo>
                    <a:pt x="983" y="164"/>
                  </a:lnTo>
                  <a:lnTo>
                    <a:pt x="983" y="164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6" name="Google Shape;1966;p31"/>
            <p:cNvSpPr/>
            <p:nvPr/>
          </p:nvSpPr>
          <p:spPr>
            <a:xfrm>
              <a:off x="-6615113" y="6407150"/>
              <a:ext cx="1287463" cy="1282700"/>
            </a:xfrm>
            <a:custGeom>
              <a:rect b="b" l="l" r="r" t="t"/>
              <a:pathLst>
                <a:path extrusionOk="0" h="808" w="811">
                  <a:moveTo>
                    <a:pt x="811" y="0"/>
                  </a:moveTo>
                  <a:lnTo>
                    <a:pt x="0" y="18"/>
                  </a:lnTo>
                  <a:lnTo>
                    <a:pt x="0" y="808"/>
                  </a:lnTo>
                  <a:lnTo>
                    <a:pt x="775" y="792"/>
                  </a:lnTo>
                  <a:lnTo>
                    <a:pt x="811" y="0"/>
                  </a:lnTo>
                  <a:close/>
                </a:path>
              </a:pathLst>
            </a:custGeom>
            <a:solidFill>
              <a:srgbClr val="E6D0A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7" name="Google Shape;1967;p31"/>
            <p:cNvSpPr/>
            <p:nvPr/>
          </p:nvSpPr>
          <p:spPr>
            <a:xfrm>
              <a:off x="-6176963" y="6175375"/>
              <a:ext cx="2344738" cy="1622425"/>
            </a:xfrm>
            <a:custGeom>
              <a:rect b="b" l="l" r="r" t="t"/>
              <a:pathLst>
                <a:path extrusionOk="0" h="1022" w="1477">
                  <a:moveTo>
                    <a:pt x="839" y="132"/>
                  </a:moveTo>
                  <a:lnTo>
                    <a:pt x="839" y="132"/>
                  </a:lnTo>
                  <a:lnTo>
                    <a:pt x="831" y="102"/>
                  </a:lnTo>
                  <a:lnTo>
                    <a:pt x="821" y="78"/>
                  </a:lnTo>
                  <a:lnTo>
                    <a:pt x="809" y="56"/>
                  </a:lnTo>
                  <a:lnTo>
                    <a:pt x="793" y="38"/>
                  </a:lnTo>
                  <a:lnTo>
                    <a:pt x="777" y="24"/>
                  </a:lnTo>
                  <a:lnTo>
                    <a:pt x="757" y="14"/>
                  </a:lnTo>
                  <a:lnTo>
                    <a:pt x="737" y="6"/>
                  </a:lnTo>
                  <a:lnTo>
                    <a:pt x="715" y="0"/>
                  </a:lnTo>
                  <a:lnTo>
                    <a:pt x="691" y="0"/>
                  </a:lnTo>
                  <a:lnTo>
                    <a:pt x="667" y="0"/>
                  </a:lnTo>
                  <a:lnTo>
                    <a:pt x="641" y="6"/>
                  </a:lnTo>
                  <a:lnTo>
                    <a:pt x="615" y="12"/>
                  </a:lnTo>
                  <a:lnTo>
                    <a:pt x="589" y="24"/>
                  </a:lnTo>
                  <a:lnTo>
                    <a:pt x="561" y="36"/>
                  </a:lnTo>
                  <a:lnTo>
                    <a:pt x="535" y="52"/>
                  </a:lnTo>
                  <a:lnTo>
                    <a:pt x="507" y="70"/>
                  </a:lnTo>
                  <a:lnTo>
                    <a:pt x="507" y="70"/>
                  </a:lnTo>
                  <a:lnTo>
                    <a:pt x="479" y="90"/>
                  </a:lnTo>
                  <a:lnTo>
                    <a:pt x="445" y="112"/>
                  </a:lnTo>
                  <a:lnTo>
                    <a:pt x="365" y="154"/>
                  </a:lnTo>
                  <a:lnTo>
                    <a:pt x="277" y="202"/>
                  </a:lnTo>
                  <a:lnTo>
                    <a:pt x="233" y="226"/>
                  </a:lnTo>
                  <a:lnTo>
                    <a:pt x="190" y="252"/>
                  </a:lnTo>
                  <a:lnTo>
                    <a:pt x="148" y="278"/>
                  </a:lnTo>
                  <a:lnTo>
                    <a:pt x="110" y="304"/>
                  </a:lnTo>
                  <a:lnTo>
                    <a:pt x="76" y="330"/>
                  </a:lnTo>
                  <a:lnTo>
                    <a:pt x="48" y="358"/>
                  </a:lnTo>
                  <a:lnTo>
                    <a:pt x="34" y="372"/>
                  </a:lnTo>
                  <a:lnTo>
                    <a:pt x="24" y="388"/>
                  </a:lnTo>
                  <a:lnTo>
                    <a:pt x="16" y="402"/>
                  </a:lnTo>
                  <a:lnTo>
                    <a:pt x="8" y="416"/>
                  </a:lnTo>
                  <a:lnTo>
                    <a:pt x="4" y="430"/>
                  </a:lnTo>
                  <a:lnTo>
                    <a:pt x="0" y="446"/>
                  </a:lnTo>
                  <a:lnTo>
                    <a:pt x="0" y="460"/>
                  </a:lnTo>
                  <a:lnTo>
                    <a:pt x="2" y="476"/>
                  </a:lnTo>
                  <a:lnTo>
                    <a:pt x="2" y="476"/>
                  </a:lnTo>
                  <a:lnTo>
                    <a:pt x="6" y="512"/>
                  </a:lnTo>
                  <a:lnTo>
                    <a:pt x="10" y="572"/>
                  </a:lnTo>
                  <a:lnTo>
                    <a:pt x="18" y="724"/>
                  </a:lnTo>
                  <a:lnTo>
                    <a:pt x="24" y="802"/>
                  </a:lnTo>
                  <a:lnTo>
                    <a:pt x="32" y="870"/>
                  </a:lnTo>
                  <a:lnTo>
                    <a:pt x="36" y="898"/>
                  </a:lnTo>
                  <a:lnTo>
                    <a:pt x="42" y="922"/>
                  </a:lnTo>
                  <a:lnTo>
                    <a:pt x="48" y="938"/>
                  </a:lnTo>
                  <a:lnTo>
                    <a:pt x="52" y="944"/>
                  </a:lnTo>
                  <a:lnTo>
                    <a:pt x="54" y="946"/>
                  </a:lnTo>
                  <a:lnTo>
                    <a:pt x="455" y="938"/>
                  </a:lnTo>
                  <a:lnTo>
                    <a:pt x="455" y="938"/>
                  </a:lnTo>
                  <a:lnTo>
                    <a:pt x="481" y="954"/>
                  </a:lnTo>
                  <a:lnTo>
                    <a:pt x="507" y="968"/>
                  </a:lnTo>
                  <a:lnTo>
                    <a:pt x="535" y="980"/>
                  </a:lnTo>
                  <a:lnTo>
                    <a:pt x="565" y="990"/>
                  </a:lnTo>
                  <a:lnTo>
                    <a:pt x="595" y="1000"/>
                  </a:lnTo>
                  <a:lnTo>
                    <a:pt x="629" y="1008"/>
                  </a:lnTo>
                  <a:lnTo>
                    <a:pt x="663" y="1014"/>
                  </a:lnTo>
                  <a:lnTo>
                    <a:pt x="699" y="1020"/>
                  </a:lnTo>
                  <a:lnTo>
                    <a:pt x="735" y="1022"/>
                  </a:lnTo>
                  <a:lnTo>
                    <a:pt x="771" y="1022"/>
                  </a:lnTo>
                  <a:lnTo>
                    <a:pt x="809" y="1022"/>
                  </a:lnTo>
                  <a:lnTo>
                    <a:pt x="849" y="1018"/>
                  </a:lnTo>
                  <a:lnTo>
                    <a:pt x="887" y="1012"/>
                  </a:lnTo>
                  <a:lnTo>
                    <a:pt x="927" y="1004"/>
                  </a:lnTo>
                  <a:lnTo>
                    <a:pt x="967" y="994"/>
                  </a:lnTo>
                  <a:lnTo>
                    <a:pt x="1005" y="982"/>
                  </a:lnTo>
                  <a:lnTo>
                    <a:pt x="1005" y="982"/>
                  </a:lnTo>
                  <a:lnTo>
                    <a:pt x="1023" y="976"/>
                  </a:lnTo>
                  <a:lnTo>
                    <a:pt x="1045" y="972"/>
                  </a:lnTo>
                  <a:lnTo>
                    <a:pt x="1091" y="964"/>
                  </a:lnTo>
                  <a:lnTo>
                    <a:pt x="1199" y="950"/>
                  </a:lnTo>
                  <a:lnTo>
                    <a:pt x="1251" y="942"/>
                  </a:lnTo>
                  <a:lnTo>
                    <a:pt x="1275" y="936"/>
                  </a:lnTo>
                  <a:lnTo>
                    <a:pt x="1297" y="930"/>
                  </a:lnTo>
                  <a:lnTo>
                    <a:pt x="1317" y="922"/>
                  </a:lnTo>
                  <a:lnTo>
                    <a:pt x="1333" y="912"/>
                  </a:lnTo>
                  <a:lnTo>
                    <a:pt x="1347" y="902"/>
                  </a:lnTo>
                  <a:lnTo>
                    <a:pt x="1357" y="890"/>
                  </a:lnTo>
                  <a:lnTo>
                    <a:pt x="1357" y="890"/>
                  </a:lnTo>
                  <a:lnTo>
                    <a:pt x="1377" y="848"/>
                  </a:lnTo>
                  <a:lnTo>
                    <a:pt x="1399" y="804"/>
                  </a:lnTo>
                  <a:lnTo>
                    <a:pt x="1417" y="756"/>
                  </a:lnTo>
                  <a:lnTo>
                    <a:pt x="1435" y="704"/>
                  </a:lnTo>
                  <a:lnTo>
                    <a:pt x="1449" y="652"/>
                  </a:lnTo>
                  <a:lnTo>
                    <a:pt x="1461" y="600"/>
                  </a:lnTo>
                  <a:lnTo>
                    <a:pt x="1469" y="546"/>
                  </a:lnTo>
                  <a:lnTo>
                    <a:pt x="1475" y="492"/>
                  </a:lnTo>
                  <a:lnTo>
                    <a:pt x="1477" y="440"/>
                  </a:lnTo>
                  <a:lnTo>
                    <a:pt x="1475" y="390"/>
                  </a:lnTo>
                  <a:lnTo>
                    <a:pt x="1471" y="366"/>
                  </a:lnTo>
                  <a:lnTo>
                    <a:pt x="1467" y="342"/>
                  </a:lnTo>
                  <a:lnTo>
                    <a:pt x="1463" y="318"/>
                  </a:lnTo>
                  <a:lnTo>
                    <a:pt x="1457" y="296"/>
                  </a:lnTo>
                  <a:lnTo>
                    <a:pt x="1449" y="274"/>
                  </a:lnTo>
                  <a:lnTo>
                    <a:pt x="1439" y="254"/>
                  </a:lnTo>
                  <a:lnTo>
                    <a:pt x="1429" y="234"/>
                  </a:lnTo>
                  <a:lnTo>
                    <a:pt x="1417" y="216"/>
                  </a:lnTo>
                  <a:lnTo>
                    <a:pt x="1405" y="200"/>
                  </a:lnTo>
                  <a:lnTo>
                    <a:pt x="1389" y="184"/>
                  </a:lnTo>
                  <a:lnTo>
                    <a:pt x="1373" y="170"/>
                  </a:lnTo>
                  <a:lnTo>
                    <a:pt x="1355" y="158"/>
                  </a:lnTo>
                  <a:lnTo>
                    <a:pt x="1355" y="158"/>
                  </a:lnTo>
                  <a:lnTo>
                    <a:pt x="1345" y="152"/>
                  </a:lnTo>
                  <a:lnTo>
                    <a:pt x="1335" y="148"/>
                  </a:lnTo>
                  <a:lnTo>
                    <a:pt x="1307" y="142"/>
                  </a:lnTo>
                  <a:lnTo>
                    <a:pt x="1275" y="138"/>
                  </a:lnTo>
                  <a:lnTo>
                    <a:pt x="1237" y="136"/>
                  </a:lnTo>
                  <a:lnTo>
                    <a:pt x="1197" y="136"/>
                  </a:lnTo>
                  <a:lnTo>
                    <a:pt x="1153" y="136"/>
                  </a:lnTo>
                  <a:lnTo>
                    <a:pt x="1067" y="140"/>
                  </a:lnTo>
                  <a:lnTo>
                    <a:pt x="983" y="146"/>
                  </a:lnTo>
                  <a:lnTo>
                    <a:pt x="911" y="148"/>
                  </a:lnTo>
                  <a:lnTo>
                    <a:pt x="883" y="146"/>
                  </a:lnTo>
                  <a:lnTo>
                    <a:pt x="861" y="144"/>
                  </a:lnTo>
                  <a:lnTo>
                    <a:pt x="853" y="142"/>
                  </a:lnTo>
                  <a:lnTo>
                    <a:pt x="845" y="138"/>
                  </a:lnTo>
                  <a:lnTo>
                    <a:pt x="841" y="136"/>
                  </a:lnTo>
                  <a:lnTo>
                    <a:pt x="839" y="132"/>
                  </a:lnTo>
                  <a:lnTo>
                    <a:pt x="839" y="132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8" name="Google Shape;1968;p31"/>
            <p:cNvSpPr/>
            <p:nvPr/>
          </p:nvSpPr>
          <p:spPr>
            <a:xfrm>
              <a:off x="-5749925" y="6156325"/>
              <a:ext cx="901700" cy="1006475"/>
            </a:xfrm>
            <a:custGeom>
              <a:rect b="b" l="l" r="r" t="t"/>
              <a:pathLst>
                <a:path extrusionOk="0" h="634" w="568">
                  <a:moveTo>
                    <a:pt x="560" y="128"/>
                  </a:moveTo>
                  <a:lnTo>
                    <a:pt x="560" y="128"/>
                  </a:lnTo>
                  <a:lnTo>
                    <a:pt x="550" y="104"/>
                  </a:lnTo>
                  <a:lnTo>
                    <a:pt x="540" y="82"/>
                  </a:lnTo>
                  <a:lnTo>
                    <a:pt x="526" y="62"/>
                  </a:lnTo>
                  <a:lnTo>
                    <a:pt x="512" y="44"/>
                  </a:lnTo>
                  <a:lnTo>
                    <a:pt x="494" y="30"/>
                  </a:lnTo>
                  <a:lnTo>
                    <a:pt x="474" y="18"/>
                  </a:lnTo>
                  <a:lnTo>
                    <a:pt x="454" y="10"/>
                  </a:lnTo>
                  <a:lnTo>
                    <a:pt x="430" y="4"/>
                  </a:lnTo>
                  <a:lnTo>
                    <a:pt x="406" y="0"/>
                  </a:lnTo>
                  <a:lnTo>
                    <a:pt x="382" y="0"/>
                  </a:lnTo>
                  <a:lnTo>
                    <a:pt x="356" y="4"/>
                  </a:lnTo>
                  <a:lnTo>
                    <a:pt x="328" y="8"/>
                  </a:lnTo>
                  <a:lnTo>
                    <a:pt x="302" y="18"/>
                  </a:lnTo>
                  <a:lnTo>
                    <a:pt x="274" y="30"/>
                  </a:lnTo>
                  <a:lnTo>
                    <a:pt x="244" y="44"/>
                  </a:lnTo>
                  <a:lnTo>
                    <a:pt x="216" y="62"/>
                  </a:lnTo>
                  <a:lnTo>
                    <a:pt x="216" y="62"/>
                  </a:lnTo>
                  <a:lnTo>
                    <a:pt x="188" y="82"/>
                  </a:lnTo>
                  <a:lnTo>
                    <a:pt x="162" y="106"/>
                  </a:lnTo>
                  <a:lnTo>
                    <a:pt x="138" y="130"/>
                  </a:lnTo>
                  <a:lnTo>
                    <a:pt x="114" y="156"/>
                  </a:lnTo>
                  <a:lnTo>
                    <a:pt x="92" y="182"/>
                  </a:lnTo>
                  <a:lnTo>
                    <a:pt x="74" y="210"/>
                  </a:lnTo>
                  <a:lnTo>
                    <a:pt x="56" y="240"/>
                  </a:lnTo>
                  <a:lnTo>
                    <a:pt x="42" y="270"/>
                  </a:lnTo>
                  <a:lnTo>
                    <a:pt x="28" y="300"/>
                  </a:lnTo>
                  <a:lnTo>
                    <a:pt x="18" y="330"/>
                  </a:lnTo>
                  <a:lnTo>
                    <a:pt x="10" y="360"/>
                  </a:lnTo>
                  <a:lnTo>
                    <a:pt x="4" y="390"/>
                  </a:lnTo>
                  <a:lnTo>
                    <a:pt x="0" y="420"/>
                  </a:lnTo>
                  <a:lnTo>
                    <a:pt x="0" y="450"/>
                  </a:lnTo>
                  <a:lnTo>
                    <a:pt x="2" y="478"/>
                  </a:lnTo>
                  <a:lnTo>
                    <a:pt x="8" y="504"/>
                  </a:lnTo>
                  <a:lnTo>
                    <a:pt x="8" y="504"/>
                  </a:lnTo>
                  <a:lnTo>
                    <a:pt x="16" y="530"/>
                  </a:lnTo>
                  <a:lnTo>
                    <a:pt x="28" y="552"/>
                  </a:lnTo>
                  <a:lnTo>
                    <a:pt x="40" y="572"/>
                  </a:lnTo>
                  <a:lnTo>
                    <a:pt x="56" y="590"/>
                  </a:lnTo>
                  <a:lnTo>
                    <a:pt x="74" y="604"/>
                  </a:lnTo>
                  <a:lnTo>
                    <a:pt x="92" y="616"/>
                  </a:lnTo>
                  <a:lnTo>
                    <a:pt x="114" y="624"/>
                  </a:lnTo>
                  <a:lnTo>
                    <a:pt x="136" y="630"/>
                  </a:lnTo>
                  <a:lnTo>
                    <a:pt x="160" y="632"/>
                  </a:lnTo>
                  <a:lnTo>
                    <a:pt x="186" y="634"/>
                  </a:lnTo>
                  <a:lnTo>
                    <a:pt x="212" y="630"/>
                  </a:lnTo>
                  <a:lnTo>
                    <a:pt x="238" y="624"/>
                  </a:lnTo>
                  <a:lnTo>
                    <a:pt x="266" y="616"/>
                  </a:lnTo>
                  <a:lnTo>
                    <a:pt x="294" y="604"/>
                  </a:lnTo>
                  <a:lnTo>
                    <a:pt x="322" y="590"/>
                  </a:lnTo>
                  <a:lnTo>
                    <a:pt x="352" y="572"/>
                  </a:lnTo>
                  <a:lnTo>
                    <a:pt x="352" y="572"/>
                  </a:lnTo>
                  <a:lnTo>
                    <a:pt x="378" y="550"/>
                  </a:lnTo>
                  <a:lnTo>
                    <a:pt x="406" y="528"/>
                  </a:lnTo>
                  <a:lnTo>
                    <a:pt x="430" y="504"/>
                  </a:lnTo>
                  <a:lnTo>
                    <a:pt x="454" y="478"/>
                  </a:lnTo>
                  <a:lnTo>
                    <a:pt x="474" y="452"/>
                  </a:lnTo>
                  <a:lnTo>
                    <a:pt x="494" y="422"/>
                  </a:lnTo>
                  <a:lnTo>
                    <a:pt x="510" y="394"/>
                  </a:lnTo>
                  <a:lnTo>
                    <a:pt x="526" y="364"/>
                  </a:lnTo>
                  <a:lnTo>
                    <a:pt x="540" y="334"/>
                  </a:lnTo>
                  <a:lnTo>
                    <a:pt x="550" y="304"/>
                  </a:lnTo>
                  <a:lnTo>
                    <a:pt x="558" y="272"/>
                  </a:lnTo>
                  <a:lnTo>
                    <a:pt x="564" y="242"/>
                  </a:lnTo>
                  <a:lnTo>
                    <a:pt x="566" y="212"/>
                  </a:lnTo>
                  <a:lnTo>
                    <a:pt x="568" y="184"/>
                  </a:lnTo>
                  <a:lnTo>
                    <a:pt x="564" y="156"/>
                  </a:lnTo>
                  <a:lnTo>
                    <a:pt x="560" y="128"/>
                  </a:lnTo>
                  <a:lnTo>
                    <a:pt x="560" y="128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9" name="Google Shape;1969;p31"/>
            <p:cNvSpPr/>
            <p:nvPr/>
          </p:nvSpPr>
          <p:spPr>
            <a:xfrm>
              <a:off x="-6615113" y="6407150"/>
              <a:ext cx="1287463" cy="777875"/>
            </a:xfrm>
            <a:custGeom>
              <a:rect b="b" l="l" r="r" t="t"/>
              <a:pathLst>
                <a:path extrusionOk="0" h="490" w="811">
                  <a:moveTo>
                    <a:pt x="811" y="0"/>
                  </a:moveTo>
                  <a:lnTo>
                    <a:pt x="0" y="18"/>
                  </a:lnTo>
                  <a:lnTo>
                    <a:pt x="0" y="490"/>
                  </a:lnTo>
                  <a:lnTo>
                    <a:pt x="735" y="474"/>
                  </a:lnTo>
                  <a:lnTo>
                    <a:pt x="811" y="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0" name="Google Shape;1970;p31"/>
            <p:cNvSpPr/>
            <p:nvPr/>
          </p:nvSpPr>
          <p:spPr>
            <a:xfrm>
              <a:off x="-6669088" y="6299200"/>
              <a:ext cx="654050" cy="1511300"/>
            </a:xfrm>
            <a:custGeom>
              <a:rect b="b" l="l" r="r" t="t"/>
              <a:pathLst>
                <a:path extrusionOk="0" h="952" w="412">
                  <a:moveTo>
                    <a:pt x="412" y="0"/>
                  </a:moveTo>
                  <a:lnTo>
                    <a:pt x="412" y="942"/>
                  </a:lnTo>
                  <a:lnTo>
                    <a:pt x="0" y="952"/>
                  </a:lnTo>
                  <a:lnTo>
                    <a:pt x="0" y="10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1" name="Google Shape;1971;p31"/>
            <p:cNvSpPr/>
            <p:nvPr/>
          </p:nvSpPr>
          <p:spPr>
            <a:xfrm>
              <a:off x="-6669088" y="7045325"/>
              <a:ext cx="654050" cy="765175"/>
            </a:xfrm>
            <a:custGeom>
              <a:rect b="b" l="l" r="r" t="t"/>
              <a:pathLst>
                <a:path extrusionOk="0" h="482" w="412">
                  <a:moveTo>
                    <a:pt x="412" y="0"/>
                  </a:moveTo>
                  <a:lnTo>
                    <a:pt x="412" y="476"/>
                  </a:lnTo>
                  <a:lnTo>
                    <a:pt x="0" y="482"/>
                  </a:lnTo>
                  <a:lnTo>
                    <a:pt x="0" y="6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2" name="Google Shape;1972;p31"/>
            <p:cNvSpPr/>
            <p:nvPr/>
          </p:nvSpPr>
          <p:spPr>
            <a:xfrm>
              <a:off x="-9564688" y="6210300"/>
              <a:ext cx="2997200" cy="1689100"/>
            </a:xfrm>
            <a:custGeom>
              <a:rect b="b" l="l" r="r" t="t"/>
              <a:pathLst>
                <a:path extrusionOk="0" h="1064" w="1888">
                  <a:moveTo>
                    <a:pt x="0" y="0"/>
                  </a:moveTo>
                  <a:lnTo>
                    <a:pt x="0" y="1052"/>
                  </a:lnTo>
                  <a:lnTo>
                    <a:pt x="1888" y="1064"/>
                  </a:lnTo>
                  <a:lnTo>
                    <a:pt x="188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D76AA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3" name="Google Shape;1973;p31"/>
            <p:cNvSpPr/>
            <p:nvPr/>
          </p:nvSpPr>
          <p:spPr>
            <a:xfrm>
              <a:off x="-9564688" y="7051675"/>
              <a:ext cx="2997200" cy="847725"/>
            </a:xfrm>
            <a:custGeom>
              <a:rect b="b" l="l" r="r" t="t"/>
              <a:pathLst>
                <a:path extrusionOk="0" h="534" w="1888">
                  <a:moveTo>
                    <a:pt x="0" y="0"/>
                  </a:moveTo>
                  <a:lnTo>
                    <a:pt x="0" y="528"/>
                  </a:lnTo>
                  <a:lnTo>
                    <a:pt x="1888" y="534"/>
                  </a:lnTo>
                  <a:lnTo>
                    <a:pt x="188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608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4" name="Google Shape;1974;p31"/>
            <p:cNvSpPr/>
            <p:nvPr/>
          </p:nvSpPr>
          <p:spPr>
            <a:xfrm>
              <a:off x="-3698875" y="3657600"/>
              <a:ext cx="1552575" cy="2362200"/>
            </a:xfrm>
            <a:custGeom>
              <a:rect b="b" l="l" r="r" t="t"/>
              <a:pathLst>
                <a:path extrusionOk="0" h="1488" w="978">
                  <a:moveTo>
                    <a:pt x="660" y="306"/>
                  </a:moveTo>
                  <a:lnTo>
                    <a:pt x="660" y="306"/>
                  </a:lnTo>
                  <a:lnTo>
                    <a:pt x="650" y="304"/>
                  </a:lnTo>
                  <a:lnTo>
                    <a:pt x="642" y="298"/>
                  </a:lnTo>
                  <a:lnTo>
                    <a:pt x="634" y="292"/>
                  </a:lnTo>
                  <a:lnTo>
                    <a:pt x="630" y="284"/>
                  </a:lnTo>
                  <a:lnTo>
                    <a:pt x="626" y="274"/>
                  </a:lnTo>
                  <a:lnTo>
                    <a:pt x="622" y="264"/>
                  </a:lnTo>
                  <a:lnTo>
                    <a:pt x="622" y="254"/>
                  </a:lnTo>
                  <a:lnTo>
                    <a:pt x="622" y="244"/>
                  </a:lnTo>
                  <a:lnTo>
                    <a:pt x="622" y="244"/>
                  </a:lnTo>
                  <a:lnTo>
                    <a:pt x="626" y="234"/>
                  </a:lnTo>
                  <a:lnTo>
                    <a:pt x="630" y="224"/>
                  </a:lnTo>
                  <a:lnTo>
                    <a:pt x="638" y="216"/>
                  </a:lnTo>
                  <a:lnTo>
                    <a:pt x="644" y="210"/>
                  </a:lnTo>
                  <a:lnTo>
                    <a:pt x="652" y="206"/>
                  </a:lnTo>
                  <a:lnTo>
                    <a:pt x="662" y="204"/>
                  </a:lnTo>
                  <a:lnTo>
                    <a:pt x="672" y="202"/>
                  </a:lnTo>
                  <a:lnTo>
                    <a:pt x="682" y="204"/>
                  </a:lnTo>
                  <a:lnTo>
                    <a:pt x="682" y="204"/>
                  </a:lnTo>
                  <a:lnTo>
                    <a:pt x="696" y="208"/>
                  </a:lnTo>
                  <a:lnTo>
                    <a:pt x="712" y="214"/>
                  </a:lnTo>
                  <a:lnTo>
                    <a:pt x="726" y="222"/>
                  </a:lnTo>
                  <a:lnTo>
                    <a:pt x="740" y="230"/>
                  </a:lnTo>
                  <a:lnTo>
                    <a:pt x="752" y="238"/>
                  </a:lnTo>
                  <a:lnTo>
                    <a:pt x="762" y="248"/>
                  </a:lnTo>
                  <a:lnTo>
                    <a:pt x="772" y="260"/>
                  </a:lnTo>
                  <a:lnTo>
                    <a:pt x="782" y="272"/>
                  </a:lnTo>
                  <a:lnTo>
                    <a:pt x="790" y="284"/>
                  </a:lnTo>
                  <a:lnTo>
                    <a:pt x="796" y="298"/>
                  </a:lnTo>
                  <a:lnTo>
                    <a:pt x="802" y="312"/>
                  </a:lnTo>
                  <a:lnTo>
                    <a:pt x="806" y="328"/>
                  </a:lnTo>
                  <a:lnTo>
                    <a:pt x="808" y="344"/>
                  </a:lnTo>
                  <a:lnTo>
                    <a:pt x="808" y="360"/>
                  </a:lnTo>
                  <a:lnTo>
                    <a:pt x="806" y="376"/>
                  </a:lnTo>
                  <a:lnTo>
                    <a:pt x="804" y="394"/>
                  </a:lnTo>
                  <a:lnTo>
                    <a:pt x="804" y="394"/>
                  </a:lnTo>
                  <a:lnTo>
                    <a:pt x="800" y="412"/>
                  </a:lnTo>
                  <a:lnTo>
                    <a:pt x="792" y="428"/>
                  </a:lnTo>
                  <a:lnTo>
                    <a:pt x="784" y="444"/>
                  </a:lnTo>
                  <a:lnTo>
                    <a:pt x="772" y="460"/>
                  </a:lnTo>
                  <a:lnTo>
                    <a:pt x="772" y="460"/>
                  </a:lnTo>
                  <a:lnTo>
                    <a:pt x="756" y="476"/>
                  </a:lnTo>
                  <a:lnTo>
                    <a:pt x="738" y="488"/>
                  </a:lnTo>
                  <a:lnTo>
                    <a:pt x="718" y="500"/>
                  </a:lnTo>
                  <a:lnTo>
                    <a:pt x="696" y="508"/>
                  </a:lnTo>
                  <a:lnTo>
                    <a:pt x="670" y="514"/>
                  </a:lnTo>
                  <a:lnTo>
                    <a:pt x="642" y="518"/>
                  </a:lnTo>
                  <a:lnTo>
                    <a:pt x="614" y="516"/>
                  </a:lnTo>
                  <a:lnTo>
                    <a:pt x="582" y="512"/>
                  </a:lnTo>
                  <a:lnTo>
                    <a:pt x="582" y="512"/>
                  </a:lnTo>
                  <a:lnTo>
                    <a:pt x="564" y="506"/>
                  </a:lnTo>
                  <a:lnTo>
                    <a:pt x="546" y="502"/>
                  </a:lnTo>
                  <a:lnTo>
                    <a:pt x="528" y="494"/>
                  </a:lnTo>
                  <a:lnTo>
                    <a:pt x="512" y="486"/>
                  </a:lnTo>
                  <a:lnTo>
                    <a:pt x="498" y="478"/>
                  </a:lnTo>
                  <a:lnTo>
                    <a:pt x="484" y="468"/>
                  </a:lnTo>
                  <a:lnTo>
                    <a:pt x="458" y="448"/>
                  </a:lnTo>
                  <a:lnTo>
                    <a:pt x="436" y="424"/>
                  </a:lnTo>
                  <a:lnTo>
                    <a:pt x="418" y="398"/>
                  </a:lnTo>
                  <a:lnTo>
                    <a:pt x="404" y="370"/>
                  </a:lnTo>
                  <a:lnTo>
                    <a:pt x="392" y="340"/>
                  </a:lnTo>
                  <a:lnTo>
                    <a:pt x="392" y="340"/>
                  </a:lnTo>
                  <a:lnTo>
                    <a:pt x="384" y="312"/>
                  </a:lnTo>
                  <a:lnTo>
                    <a:pt x="380" y="284"/>
                  </a:lnTo>
                  <a:lnTo>
                    <a:pt x="380" y="254"/>
                  </a:lnTo>
                  <a:lnTo>
                    <a:pt x="382" y="226"/>
                  </a:lnTo>
                  <a:lnTo>
                    <a:pt x="382" y="226"/>
                  </a:lnTo>
                  <a:lnTo>
                    <a:pt x="388" y="196"/>
                  </a:lnTo>
                  <a:lnTo>
                    <a:pt x="396" y="168"/>
                  </a:lnTo>
                  <a:lnTo>
                    <a:pt x="406" y="142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40" y="90"/>
                  </a:lnTo>
                  <a:lnTo>
                    <a:pt x="464" y="66"/>
                  </a:lnTo>
                  <a:lnTo>
                    <a:pt x="490" y="46"/>
                  </a:lnTo>
                  <a:lnTo>
                    <a:pt x="504" y="36"/>
                  </a:lnTo>
                  <a:lnTo>
                    <a:pt x="520" y="28"/>
                  </a:lnTo>
                  <a:lnTo>
                    <a:pt x="536" y="20"/>
                  </a:lnTo>
                  <a:lnTo>
                    <a:pt x="554" y="14"/>
                  </a:lnTo>
                  <a:lnTo>
                    <a:pt x="572" y="10"/>
                  </a:lnTo>
                  <a:lnTo>
                    <a:pt x="592" y="6"/>
                  </a:lnTo>
                  <a:lnTo>
                    <a:pt x="610" y="2"/>
                  </a:lnTo>
                  <a:lnTo>
                    <a:pt x="632" y="0"/>
                  </a:lnTo>
                  <a:lnTo>
                    <a:pt x="654" y="0"/>
                  </a:lnTo>
                  <a:lnTo>
                    <a:pt x="676" y="2"/>
                  </a:lnTo>
                  <a:lnTo>
                    <a:pt x="676" y="2"/>
                  </a:lnTo>
                  <a:lnTo>
                    <a:pt x="704" y="4"/>
                  </a:lnTo>
                  <a:lnTo>
                    <a:pt x="734" y="12"/>
                  </a:lnTo>
                  <a:lnTo>
                    <a:pt x="762" y="22"/>
                  </a:lnTo>
                  <a:lnTo>
                    <a:pt x="788" y="36"/>
                  </a:lnTo>
                  <a:lnTo>
                    <a:pt x="816" y="52"/>
                  </a:lnTo>
                  <a:lnTo>
                    <a:pt x="840" y="70"/>
                  </a:lnTo>
                  <a:lnTo>
                    <a:pt x="864" y="92"/>
                  </a:lnTo>
                  <a:lnTo>
                    <a:pt x="886" y="114"/>
                  </a:lnTo>
                  <a:lnTo>
                    <a:pt x="886" y="114"/>
                  </a:lnTo>
                  <a:lnTo>
                    <a:pt x="908" y="140"/>
                  </a:lnTo>
                  <a:lnTo>
                    <a:pt x="926" y="170"/>
                  </a:lnTo>
                  <a:lnTo>
                    <a:pt x="942" y="200"/>
                  </a:lnTo>
                  <a:lnTo>
                    <a:pt x="956" y="230"/>
                  </a:lnTo>
                  <a:lnTo>
                    <a:pt x="956" y="230"/>
                  </a:lnTo>
                  <a:lnTo>
                    <a:pt x="966" y="264"/>
                  </a:lnTo>
                  <a:lnTo>
                    <a:pt x="974" y="300"/>
                  </a:lnTo>
                  <a:lnTo>
                    <a:pt x="978" y="336"/>
                  </a:lnTo>
                  <a:lnTo>
                    <a:pt x="978" y="372"/>
                  </a:lnTo>
                  <a:lnTo>
                    <a:pt x="978" y="372"/>
                  </a:lnTo>
                  <a:lnTo>
                    <a:pt x="974" y="404"/>
                  </a:lnTo>
                  <a:lnTo>
                    <a:pt x="968" y="436"/>
                  </a:lnTo>
                  <a:lnTo>
                    <a:pt x="958" y="466"/>
                  </a:lnTo>
                  <a:lnTo>
                    <a:pt x="946" y="498"/>
                  </a:lnTo>
                  <a:lnTo>
                    <a:pt x="930" y="530"/>
                  </a:lnTo>
                  <a:lnTo>
                    <a:pt x="910" y="560"/>
                  </a:lnTo>
                  <a:lnTo>
                    <a:pt x="886" y="590"/>
                  </a:lnTo>
                  <a:lnTo>
                    <a:pt x="858" y="622"/>
                  </a:lnTo>
                  <a:lnTo>
                    <a:pt x="858" y="622"/>
                  </a:lnTo>
                  <a:lnTo>
                    <a:pt x="818" y="660"/>
                  </a:lnTo>
                  <a:lnTo>
                    <a:pt x="774" y="696"/>
                  </a:lnTo>
                  <a:lnTo>
                    <a:pt x="728" y="728"/>
                  </a:lnTo>
                  <a:lnTo>
                    <a:pt x="680" y="760"/>
                  </a:lnTo>
                  <a:lnTo>
                    <a:pt x="628" y="792"/>
                  </a:lnTo>
                  <a:lnTo>
                    <a:pt x="578" y="820"/>
                  </a:lnTo>
                  <a:lnTo>
                    <a:pt x="470" y="878"/>
                  </a:lnTo>
                  <a:lnTo>
                    <a:pt x="470" y="878"/>
                  </a:lnTo>
                  <a:lnTo>
                    <a:pt x="362" y="938"/>
                  </a:lnTo>
                  <a:lnTo>
                    <a:pt x="308" y="968"/>
                  </a:lnTo>
                  <a:lnTo>
                    <a:pt x="254" y="1000"/>
                  </a:lnTo>
                  <a:lnTo>
                    <a:pt x="254" y="1000"/>
                  </a:lnTo>
                  <a:lnTo>
                    <a:pt x="230" y="1016"/>
                  </a:lnTo>
                  <a:lnTo>
                    <a:pt x="208" y="1034"/>
                  </a:lnTo>
                  <a:lnTo>
                    <a:pt x="188" y="1050"/>
                  </a:lnTo>
                  <a:lnTo>
                    <a:pt x="170" y="1068"/>
                  </a:lnTo>
                  <a:lnTo>
                    <a:pt x="154" y="1086"/>
                  </a:lnTo>
                  <a:lnTo>
                    <a:pt x="140" y="1104"/>
                  </a:lnTo>
                  <a:lnTo>
                    <a:pt x="128" y="1122"/>
                  </a:lnTo>
                  <a:lnTo>
                    <a:pt x="118" y="1140"/>
                  </a:lnTo>
                  <a:lnTo>
                    <a:pt x="118" y="1140"/>
                  </a:lnTo>
                  <a:lnTo>
                    <a:pt x="108" y="1168"/>
                  </a:lnTo>
                  <a:lnTo>
                    <a:pt x="100" y="1194"/>
                  </a:lnTo>
                  <a:lnTo>
                    <a:pt x="98" y="1220"/>
                  </a:lnTo>
                  <a:lnTo>
                    <a:pt x="100" y="1246"/>
                  </a:lnTo>
                  <a:lnTo>
                    <a:pt x="100" y="1246"/>
                  </a:lnTo>
                  <a:lnTo>
                    <a:pt x="104" y="1268"/>
                  </a:lnTo>
                  <a:lnTo>
                    <a:pt x="114" y="1290"/>
                  </a:lnTo>
                  <a:lnTo>
                    <a:pt x="124" y="1312"/>
                  </a:lnTo>
                  <a:lnTo>
                    <a:pt x="138" y="1330"/>
                  </a:lnTo>
                  <a:lnTo>
                    <a:pt x="138" y="1330"/>
                  </a:lnTo>
                  <a:lnTo>
                    <a:pt x="158" y="1346"/>
                  </a:lnTo>
                  <a:lnTo>
                    <a:pt x="178" y="1360"/>
                  </a:lnTo>
                  <a:lnTo>
                    <a:pt x="202" y="1372"/>
                  </a:lnTo>
                  <a:lnTo>
                    <a:pt x="228" y="1380"/>
                  </a:lnTo>
                  <a:lnTo>
                    <a:pt x="228" y="1380"/>
                  </a:lnTo>
                  <a:lnTo>
                    <a:pt x="244" y="1382"/>
                  </a:lnTo>
                  <a:lnTo>
                    <a:pt x="260" y="1382"/>
                  </a:lnTo>
                  <a:lnTo>
                    <a:pt x="274" y="1380"/>
                  </a:lnTo>
                  <a:lnTo>
                    <a:pt x="286" y="1376"/>
                  </a:lnTo>
                  <a:lnTo>
                    <a:pt x="298" y="1370"/>
                  </a:lnTo>
                  <a:lnTo>
                    <a:pt x="308" y="1364"/>
                  </a:lnTo>
                  <a:lnTo>
                    <a:pt x="318" y="1356"/>
                  </a:lnTo>
                  <a:lnTo>
                    <a:pt x="324" y="1346"/>
                  </a:lnTo>
                  <a:lnTo>
                    <a:pt x="324" y="1346"/>
                  </a:lnTo>
                  <a:lnTo>
                    <a:pt x="334" y="1328"/>
                  </a:lnTo>
                  <a:lnTo>
                    <a:pt x="338" y="1310"/>
                  </a:lnTo>
                  <a:lnTo>
                    <a:pt x="338" y="1310"/>
                  </a:lnTo>
                  <a:lnTo>
                    <a:pt x="338" y="1292"/>
                  </a:lnTo>
                  <a:lnTo>
                    <a:pt x="338" y="1284"/>
                  </a:lnTo>
                  <a:lnTo>
                    <a:pt x="334" y="1278"/>
                  </a:lnTo>
                  <a:lnTo>
                    <a:pt x="334" y="1278"/>
                  </a:lnTo>
                  <a:lnTo>
                    <a:pt x="330" y="1270"/>
                  </a:lnTo>
                  <a:lnTo>
                    <a:pt x="326" y="1264"/>
                  </a:lnTo>
                  <a:lnTo>
                    <a:pt x="318" y="1258"/>
                  </a:lnTo>
                  <a:lnTo>
                    <a:pt x="310" y="1254"/>
                  </a:lnTo>
                  <a:lnTo>
                    <a:pt x="300" y="1250"/>
                  </a:lnTo>
                  <a:lnTo>
                    <a:pt x="288" y="1246"/>
                  </a:lnTo>
                  <a:lnTo>
                    <a:pt x="276" y="1244"/>
                  </a:lnTo>
                  <a:lnTo>
                    <a:pt x="260" y="1244"/>
                  </a:lnTo>
                  <a:lnTo>
                    <a:pt x="260" y="1244"/>
                  </a:lnTo>
                  <a:lnTo>
                    <a:pt x="250" y="1244"/>
                  </a:lnTo>
                  <a:lnTo>
                    <a:pt x="242" y="1240"/>
                  </a:lnTo>
                  <a:lnTo>
                    <a:pt x="234" y="1236"/>
                  </a:lnTo>
                  <a:lnTo>
                    <a:pt x="226" y="1228"/>
                  </a:lnTo>
                  <a:lnTo>
                    <a:pt x="220" y="1222"/>
                  </a:lnTo>
                  <a:lnTo>
                    <a:pt x="216" y="1212"/>
                  </a:lnTo>
                  <a:lnTo>
                    <a:pt x="212" y="1202"/>
                  </a:lnTo>
                  <a:lnTo>
                    <a:pt x="212" y="1192"/>
                  </a:lnTo>
                  <a:lnTo>
                    <a:pt x="212" y="1192"/>
                  </a:lnTo>
                  <a:lnTo>
                    <a:pt x="212" y="1182"/>
                  </a:lnTo>
                  <a:lnTo>
                    <a:pt x="216" y="1172"/>
                  </a:lnTo>
                  <a:lnTo>
                    <a:pt x="220" y="1162"/>
                  </a:lnTo>
                  <a:lnTo>
                    <a:pt x="226" y="1154"/>
                  </a:lnTo>
                  <a:lnTo>
                    <a:pt x="232" y="1148"/>
                  </a:lnTo>
                  <a:lnTo>
                    <a:pt x="240" y="1144"/>
                  </a:lnTo>
                  <a:lnTo>
                    <a:pt x="250" y="1140"/>
                  </a:lnTo>
                  <a:lnTo>
                    <a:pt x="260" y="1140"/>
                  </a:lnTo>
                  <a:lnTo>
                    <a:pt x="260" y="1140"/>
                  </a:lnTo>
                  <a:lnTo>
                    <a:pt x="290" y="1140"/>
                  </a:lnTo>
                  <a:lnTo>
                    <a:pt x="318" y="1146"/>
                  </a:lnTo>
                  <a:lnTo>
                    <a:pt x="342" y="1154"/>
                  </a:lnTo>
                  <a:lnTo>
                    <a:pt x="364" y="1164"/>
                  </a:lnTo>
                  <a:lnTo>
                    <a:pt x="382" y="1178"/>
                  </a:lnTo>
                  <a:lnTo>
                    <a:pt x="398" y="1194"/>
                  </a:lnTo>
                  <a:lnTo>
                    <a:pt x="412" y="1212"/>
                  </a:lnTo>
                  <a:lnTo>
                    <a:pt x="422" y="1232"/>
                  </a:lnTo>
                  <a:lnTo>
                    <a:pt x="422" y="1232"/>
                  </a:lnTo>
                  <a:lnTo>
                    <a:pt x="430" y="1254"/>
                  </a:lnTo>
                  <a:lnTo>
                    <a:pt x="436" y="1276"/>
                  </a:lnTo>
                  <a:lnTo>
                    <a:pt x="436" y="1298"/>
                  </a:lnTo>
                  <a:lnTo>
                    <a:pt x="436" y="1322"/>
                  </a:lnTo>
                  <a:lnTo>
                    <a:pt x="436" y="1322"/>
                  </a:lnTo>
                  <a:lnTo>
                    <a:pt x="432" y="1344"/>
                  </a:lnTo>
                  <a:lnTo>
                    <a:pt x="426" y="1366"/>
                  </a:lnTo>
                  <a:lnTo>
                    <a:pt x="416" y="1388"/>
                  </a:lnTo>
                  <a:lnTo>
                    <a:pt x="404" y="1408"/>
                  </a:lnTo>
                  <a:lnTo>
                    <a:pt x="404" y="1408"/>
                  </a:lnTo>
                  <a:lnTo>
                    <a:pt x="388" y="1428"/>
                  </a:lnTo>
                  <a:lnTo>
                    <a:pt x="370" y="1446"/>
                  </a:lnTo>
                  <a:lnTo>
                    <a:pt x="350" y="1462"/>
                  </a:lnTo>
                  <a:lnTo>
                    <a:pt x="326" y="1474"/>
                  </a:lnTo>
                  <a:lnTo>
                    <a:pt x="300" y="1482"/>
                  </a:lnTo>
                  <a:lnTo>
                    <a:pt x="272" y="1486"/>
                  </a:lnTo>
                  <a:lnTo>
                    <a:pt x="242" y="1488"/>
                  </a:lnTo>
                  <a:lnTo>
                    <a:pt x="226" y="1486"/>
                  </a:lnTo>
                  <a:lnTo>
                    <a:pt x="208" y="1482"/>
                  </a:lnTo>
                  <a:lnTo>
                    <a:pt x="208" y="1482"/>
                  </a:lnTo>
                  <a:lnTo>
                    <a:pt x="188" y="1478"/>
                  </a:lnTo>
                  <a:lnTo>
                    <a:pt x="168" y="1470"/>
                  </a:lnTo>
                  <a:lnTo>
                    <a:pt x="150" y="1462"/>
                  </a:lnTo>
                  <a:lnTo>
                    <a:pt x="132" y="1454"/>
                  </a:lnTo>
                  <a:lnTo>
                    <a:pt x="114" y="1442"/>
                  </a:lnTo>
                  <a:lnTo>
                    <a:pt x="98" y="1430"/>
                  </a:lnTo>
                  <a:lnTo>
                    <a:pt x="84" y="1418"/>
                  </a:lnTo>
                  <a:lnTo>
                    <a:pt x="70" y="1402"/>
                  </a:lnTo>
                  <a:lnTo>
                    <a:pt x="70" y="1402"/>
                  </a:lnTo>
                  <a:lnTo>
                    <a:pt x="56" y="1388"/>
                  </a:lnTo>
                  <a:lnTo>
                    <a:pt x="44" y="1372"/>
                  </a:lnTo>
                  <a:lnTo>
                    <a:pt x="34" y="1354"/>
                  </a:lnTo>
                  <a:lnTo>
                    <a:pt x="26" y="1338"/>
                  </a:lnTo>
                  <a:lnTo>
                    <a:pt x="18" y="1320"/>
                  </a:lnTo>
                  <a:lnTo>
                    <a:pt x="12" y="1300"/>
                  </a:lnTo>
                  <a:lnTo>
                    <a:pt x="6" y="1280"/>
                  </a:lnTo>
                  <a:lnTo>
                    <a:pt x="4" y="1260"/>
                  </a:lnTo>
                  <a:lnTo>
                    <a:pt x="4" y="1260"/>
                  </a:lnTo>
                  <a:lnTo>
                    <a:pt x="2" y="1240"/>
                  </a:lnTo>
                  <a:lnTo>
                    <a:pt x="0" y="1220"/>
                  </a:lnTo>
                  <a:lnTo>
                    <a:pt x="2" y="1198"/>
                  </a:lnTo>
                  <a:lnTo>
                    <a:pt x="4" y="1178"/>
                  </a:lnTo>
                  <a:lnTo>
                    <a:pt x="8" y="1156"/>
                  </a:lnTo>
                  <a:lnTo>
                    <a:pt x="14" y="1134"/>
                  </a:lnTo>
                  <a:lnTo>
                    <a:pt x="22" y="1114"/>
                  </a:lnTo>
                  <a:lnTo>
                    <a:pt x="32" y="1092"/>
                  </a:lnTo>
                  <a:lnTo>
                    <a:pt x="32" y="1092"/>
                  </a:lnTo>
                  <a:lnTo>
                    <a:pt x="44" y="1068"/>
                  </a:lnTo>
                  <a:lnTo>
                    <a:pt x="60" y="1044"/>
                  </a:lnTo>
                  <a:lnTo>
                    <a:pt x="78" y="1020"/>
                  </a:lnTo>
                  <a:lnTo>
                    <a:pt x="98" y="996"/>
                  </a:lnTo>
                  <a:lnTo>
                    <a:pt x="120" y="974"/>
                  </a:lnTo>
                  <a:lnTo>
                    <a:pt x="146" y="952"/>
                  </a:lnTo>
                  <a:lnTo>
                    <a:pt x="174" y="930"/>
                  </a:lnTo>
                  <a:lnTo>
                    <a:pt x="206" y="908"/>
                  </a:lnTo>
                  <a:lnTo>
                    <a:pt x="206" y="908"/>
                  </a:lnTo>
                  <a:lnTo>
                    <a:pt x="260" y="876"/>
                  </a:lnTo>
                  <a:lnTo>
                    <a:pt x="316" y="844"/>
                  </a:lnTo>
                  <a:lnTo>
                    <a:pt x="426" y="784"/>
                  </a:lnTo>
                  <a:lnTo>
                    <a:pt x="426" y="784"/>
                  </a:lnTo>
                  <a:lnTo>
                    <a:pt x="528" y="730"/>
                  </a:lnTo>
                  <a:lnTo>
                    <a:pt x="578" y="702"/>
                  </a:lnTo>
                  <a:lnTo>
                    <a:pt x="626" y="672"/>
                  </a:lnTo>
                  <a:lnTo>
                    <a:pt x="672" y="644"/>
                  </a:lnTo>
                  <a:lnTo>
                    <a:pt x="714" y="612"/>
                  </a:lnTo>
                  <a:lnTo>
                    <a:pt x="754" y="580"/>
                  </a:lnTo>
                  <a:lnTo>
                    <a:pt x="792" y="544"/>
                  </a:lnTo>
                  <a:lnTo>
                    <a:pt x="792" y="544"/>
                  </a:lnTo>
                  <a:lnTo>
                    <a:pt x="812" y="522"/>
                  </a:lnTo>
                  <a:lnTo>
                    <a:pt x="830" y="500"/>
                  </a:lnTo>
                  <a:lnTo>
                    <a:pt x="844" y="476"/>
                  </a:lnTo>
                  <a:lnTo>
                    <a:pt x="856" y="454"/>
                  </a:lnTo>
                  <a:lnTo>
                    <a:pt x="866" y="432"/>
                  </a:lnTo>
                  <a:lnTo>
                    <a:pt x="874" y="410"/>
                  </a:lnTo>
                  <a:lnTo>
                    <a:pt x="878" y="388"/>
                  </a:lnTo>
                  <a:lnTo>
                    <a:pt x="880" y="366"/>
                  </a:lnTo>
                  <a:lnTo>
                    <a:pt x="880" y="366"/>
                  </a:lnTo>
                  <a:lnTo>
                    <a:pt x="880" y="340"/>
                  </a:lnTo>
                  <a:lnTo>
                    <a:pt x="878" y="316"/>
                  </a:lnTo>
                  <a:lnTo>
                    <a:pt x="872" y="292"/>
                  </a:lnTo>
                  <a:lnTo>
                    <a:pt x="866" y="270"/>
                  </a:lnTo>
                  <a:lnTo>
                    <a:pt x="866" y="270"/>
                  </a:lnTo>
                  <a:lnTo>
                    <a:pt x="856" y="248"/>
                  </a:lnTo>
                  <a:lnTo>
                    <a:pt x="844" y="226"/>
                  </a:lnTo>
                  <a:lnTo>
                    <a:pt x="830" y="206"/>
                  </a:lnTo>
                  <a:lnTo>
                    <a:pt x="816" y="186"/>
                  </a:lnTo>
                  <a:lnTo>
                    <a:pt x="816" y="186"/>
                  </a:lnTo>
                  <a:lnTo>
                    <a:pt x="800" y="170"/>
                  </a:lnTo>
                  <a:lnTo>
                    <a:pt x="784" y="156"/>
                  </a:lnTo>
                  <a:lnTo>
                    <a:pt x="766" y="142"/>
                  </a:lnTo>
                  <a:lnTo>
                    <a:pt x="746" y="130"/>
                  </a:lnTo>
                  <a:lnTo>
                    <a:pt x="728" y="120"/>
                  </a:lnTo>
                  <a:lnTo>
                    <a:pt x="708" y="114"/>
                  </a:lnTo>
                  <a:lnTo>
                    <a:pt x="688" y="108"/>
                  </a:lnTo>
                  <a:lnTo>
                    <a:pt x="670" y="106"/>
                  </a:lnTo>
                  <a:lnTo>
                    <a:pt x="670" y="106"/>
                  </a:lnTo>
                  <a:lnTo>
                    <a:pt x="640" y="106"/>
                  </a:lnTo>
                  <a:lnTo>
                    <a:pt x="612" y="108"/>
                  </a:lnTo>
                  <a:lnTo>
                    <a:pt x="588" y="114"/>
                  </a:lnTo>
                  <a:lnTo>
                    <a:pt x="564" y="122"/>
                  </a:lnTo>
                  <a:lnTo>
                    <a:pt x="546" y="132"/>
                  </a:lnTo>
                  <a:lnTo>
                    <a:pt x="528" y="146"/>
                  </a:lnTo>
                  <a:lnTo>
                    <a:pt x="514" y="160"/>
                  </a:lnTo>
                  <a:lnTo>
                    <a:pt x="502" y="176"/>
                  </a:lnTo>
                  <a:lnTo>
                    <a:pt x="502" y="176"/>
                  </a:lnTo>
                  <a:lnTo>
                    <a:pt x="494" y="190"/>
                  </a:lnTo>
                  <a:lnTo>
                    <a:pt x="486" y="206"/>
                  </a:lnTo>
                  <a:lnTo>
                    <a:pt x="482" y="222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8" y="256"/>
                  </a:lnTo>
                  <a:lnTo>
                    <a:pt x="478" y="274"/>
                  </a:lnTo>
                  <a:lnTo>
                    <a:pt x="480" y="290"/>
                  </a:lnTo>
                  <a:lnTo>
                    <a:pt x="484" y="306"/>
                  </a:lnTo>
                  <a:lnTo>
                    <a:pt x="484" y="306"/>
                  </a:lnTo>
                  <a:lnTo>
                    <a:pt x="492" y="324"/>
                  </a:lnTo>
                  <a:lnTo>
                    <a:pt x="500" y="340"/>
                  </a:lnTo>
                  <a:lnTo>
                    <a:pt x="512" y="356"/>
                  </a:lnTo>
                  <a:lnTo>
                    <a:pt x="524" y="370"/>
                  </a:lnTo>
                  <a:lnTo>
                    <a:pt x="540" y="382"/>
                  </a:lnTo>
                  <a:lnTo>
                    <a:pt x="558" y="394"/>
                  </a:lnTo>
                  <a:lnTo>
                    <a:pt x="578" y="402"/>
                  </a:lnTo>
                  <a:lnTo>
                    <a:pt x="600" y="408"/>
                  </a:lnTo>
                  <a:lnTo>
                    <a:pt x="600" y="408"/>
                  </a:lnTo>
                  <a:lnTo>
                    <a:pt x="618" y="410"/>
                  </a:lnTo>
                  <a:lnTo>
                    <a:pt x="634" y="412"/>
                  </a:lnTo>
                  <a:lnTo>
                    <a:pt x="650" y="412"/>
                  </a:lnTo>
                  <a:lnTo>
                    <a:pt x="662" y="410"/>
                  </a:lnTo>
                  <a:lnTo>
                    <a:pt x="674" y="406"/>
                  </a:lnTo>
                  <a:lnTo>
                    <a:pt x="684" y="402"/>
                  </a:lnTo>
                  <a:lnTo>
                    <a:pt x="692" y="396"/>
                  </a:lnTo>
                  <a:lnTo>
                    <a:pt x="700" y="388"/>
                  </a:lnTo>
                  <a:lnTo>
                    <a:pt x="700" y="388"/>
                  </a:lnTo>
                  <a:lnTo>
                    <a:pt x="706" y="380"/>
                  </a:lnTo>
                  <a:lnTo>
                    <a:pt x="710" y="370"/>
                  </a:lnTo>
                  <a:lnTo>
                    <a:pt x="710" y="370"/>
                  </a:lnTo>
                  <a:lnTo>
                    <a:pt x="710" y="362"/>
                  </a:lnTo>
                  <a:lnTo>
                    <a:pt x="708" y="352"/>
                  </a:lnTo>
                  <a:lnTo>
                    <a:pt x="708" y="352"/>
                  </a:lnTo>
                  <a:lnTo>
                    <a:pt x="704" y="338"/>
                  </a:lnTo>
                  <a:lnTo>
                    <a:pt x="702" y="330"/>
                  </a:lnTo>
                  <a:lnTo>
                    <a:pt x="698" y="326"/>
                  </a:lnTo>
                  <a:lnTo>
                    <a:pt x="694" y="320"/>
                  </a:lnTo>
                  <a:lnTo>
                    <a:pt x="686" y="316"/>
                  </a:lnTo>
                  <a:lnTo>
                    <a:pt x="674" y="310"/>
                  </a:lnTo>
                  <a:lnTo>
                    <a:pt x="660" y="306"/>
                  </a:lnTo>
                  <a:lnTo>
                    <a:pt x="660" y="306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5" name="Google Shape;1975;p31"/>
            <p:cNvSpPr/>
            <p:nvPr/>
          </p:nvSpPr>
          <p:spPr>
            <a:xfrm>
              <a:off x="-4660900" y="5876925"/>
              <a:ext cx="349250" cy="2136775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6" name="Google Shape;1976;p31"/>
            <p:cNvSpPr/>
            <p:nvPr/>
          </p:nvSpPr>
          <p:spPr>
            <a:xfrm>
              <a:off x="-4660900" y="5876925"/>
              <a:ext cx="79375" cy="2136775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77" name="Google Shape;1977;p3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-4511675" y="5959475"/>
              <a:ext cx="209550" cy="2066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78" name="Google Shape;1978;p31"/>
            <p:cNvSpPr/>
            <p:nvPr/>
          </p:nvSpPr>
          <p:spPr>
            <a:xfrm>
              <a:off x="-5048250" y="5448300"/>
              <a:ext cx="1123950" cy="561975"/>
            </a:xfrm>
            <a:custGeom>
              <a:rect b="b" l="l" r="r" t="t"/>
              <a:pathLst>
                <a:path extrusionOk="0" h="354" w="708">
                  <a:moveTo>
                    <a:pt x="708" y="0"/>
                  </a:moveTo>
                  <a:lnTo>
                    <a:pt x="708" y="0"/>
                  </a:lnTo>
                  <a:lnTo>
                    <a:pt x="706" y="36"/>
                  </a:lnTo>
                  <a:lnTo>
                    <a:pt x="700" y="70"/>
                  </a:lnTo>
                  <a:lnTo>
                    <a:pt x="692" y="104"/>
                  </a:lnTo>
                  <a:lnTo>
                    <a:pt x="680" y="138"/>
                  </a:lnTo>
                  <a:lnTo>
                    <a:pt x="664" y="168"/>
                  </a:lnTo>
                  <a:lnTo>
                    <a:pt x="646" y="198"/>
                  </a:lnTo>
                  <a:lnTo>
                    <a:pt x="626" y="224"/>
                  </a:lnTo>
                  <a:lnTo>
                    <a:pt x="604" y="250"/>
                  </a:lnTo>
                  <a:lnTo>
                    <a:pt x="578" y="272"/>
                  </a:lnTo>
                  <a:lnTo>
                    <a:pt x="552" y="292"/>
                  </a:lnTo>
                  <a:lnTo>
                    <a:pt x="522" y="310"/>
                  </a:lnTo>
                  <a:lnTo>
                    <a:pt x="492" y="326"/>
                  </a:lnTo>
                  <a:lnTo>
                    <a:pt x="458" y="338"/>
                  </a:lnTo>
                  <a:lnTo>
                    <a:pt x="424" y="346"/>
                  </a:lnTo>
                  <a:lnTo>
                    <a:pt x="390" y="352"/>
                  </a:lnTo>
                  <a:lnTo>
                    <a:pt x="354" y="354"/>
                  </a:lnTo>
                  <a:lnTo>
                    <a:pt x="354" y="354"/>
                  </a:lnTo>
                  <a:lnTo>
                    <a:pt x="318" y="352"/>
                  </a:lnTo>
                  <a:lnTo>
                    <a:pt x="282" y="346"/>
                  </a:lnTo>
                  <a:lnTo>
                    <a:pt x="248" y="338"/>
                  </a:lnTo>
                  <a:lnTo>
                    <a:pt x="216" y="326"/>
                  </a:lnTo>
                  <a:lnTo>
                    <a:pt x="186" y="310"/>
                  </a:lnTo>
                  <a:lnTo>
                    <a:pt x="156" y="292"/>
                  </a:lnTo>
                  <a:lnTo>
                    <a:pt x="128" y="272"/>
                  </a:lnTo>
                  <a:lnTo>
                    <a:pt x="104" y="250"/>
                  </a:lnTo>
                  <a:lnTo>
                    <a:pt x="80" y="224"/>
                  </a:lnTo>
                  <a:lnTo>
                    <a:pt x="60" y="198"/>
                  </a:lnTo>
                  <a:lnTo>
                    <a:pt x="42" y="168"/>
                  </a:lnTo>
                  <a:lnTo>
                    <a:pt x="28" y="138"/>
                  </a:lnTo>
                  <a:lnTo>
                    <a:pt x="16" y="104"/>
                  </a:lnTo>
                  <a:lnTo>
                    <a:pt x="8" y="70"/>
                  </a:lnTo>
                  <a:lnTo>
                    <a:pt x="2" y="36"/>
                  </a:lnTo>
                  <a:lnTo>
                    <a:pt x="0" y="0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9" name="Google Shape;1979;p31"/>
            <p:cNvSpPr/>
            <p:nvPr/>
          </p:nvSpPr>
          <p:spPr>
            <a:xfrm>
              <a:off x="-5048250" y="5448300"/>
              <a:ext cx="676275" cy="561975"/>
            </a:xfrm>
            <a:custGeom>
              <a:rect b="b" l="l" r="r" t="t"/>
              <a:pathLst>
                <a:path extrusionOk="0" h="354" w="426">
                  <a:moveTo>
                    <a:pt x="426" y="346"/>
                  </a:moveTo>
                  <a:lnTo>
                    <a:pt x="426" y="346"/>
                  </a:lnTo>
                  <a:lnTo>
                    <a:pt x="390" y="352"/>
                  </a:lnTo>
                  <a:lnTo>
                    <a:pt x="354" y="354"/>
                  </a:lnTo>
                  <a:lnTo>
                    <a:pt x="354" y="354"/>
                  </a:lnTo>
                  <a:lnTo>
                    <a:pt x="318" y="352"/>
                  </a:lnTo>
                  <a:lnTo>
                    <a:pt x="282" y="346"/>
                  </a:lnTo>
                  <a:lnTo>
                    <a:pt x="248" y="338"/>
                  </a:lnTo>
                  <a:lnTo>
                    <a:pt x="216" y="326"/>
                  </a:lnTo>
                  <a:lnTo>
                    <a:pt x="186" y="310"/>
                  </a:lnTo>
                  <a:lnTo>
                    <a:pt x="156" y="292"/>
                  </a:lnTo>
                  <a:lnTo>
                    <a:pt x="128" y="272"/>
                  </a:lnTo>
                  <a:lnTo>
                    <a:pt x="104" y="250"/>
                  </a:lnTo>
                  <a:lnTo>
                    <a:pt x="80" y="224"/>
                  </a:lnTo>
                  <a:lnTo>
                    <a:pt x="60" y="198"/>
                  </a:lnTo>
                  <a:lnTo>
                    <a:pt x="42" y="168"/>
                  </a:lnTo>
                  <a:lnTo>
                    <a:pt x="28" y="138"/>
                  </a:lnTo>
                  <a:lnTo>
                    <a:pt x="16" y="104"/>
                  </a:lnTo>
                  <a:lnTo>
                    <a:pt x="8" y="70"/>
                  </a:ln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4" y="40"/>
                  </a:lnTo>
                  <a:lnTo>
                    <a:pt x="68" y="80"/>
                  </a:lnTo>
                  <a:lnTo>
                    <a:pt x="84" y="116"/>
                  </a:lnTo>
                  <a:lnTo>
                    <a:pt x="100" y="152"/>
                  </a:lnTo>
                  <a:lnTo>
                    <a:pt x="118" y="184"/>
                  </a:lnTo>
                  <a:lnTo>
                    <a:pt x="138" y="214"/>
                  </a:lnTo>
                  <a:lnTo>
                    <a:pt x="160" y="242"/>
                  </a:lnTo>
                  <a:lnTo>
                    <a:pt x="182" y="266"/>
                  </a:lnTo>
                  <a:lnTo>
                    <a:pt x="206" y="288"/>
                  </a:lnTo>
                  <a:lnTo>
                    <a:pt x="232" y="306"/>
                  </a:lnTo>
                  <a:lnTo>
                    <a:pt x="260" y="322"/>
                  </a:lnTo>
                  <a:lnTo>
                    <a:pt x="290" y="334"/>
                  </a:lnTo>
                  <a:lnTo>
                    <a:pt x="320" y="342"/>
                  </a:lnTo>
                  <a:lnTo>
                    <a:pt x="354" y="348"/>
                  </a:lnTo>
                  <a:lnTo>
                    <a:pt x="388" y="348"/>
                  </a:lnTo>
                  <a:lnTo>
                    <a:pt x="426" y="346"/>
                  </a:lnTo>
                  <a:lnTo>
                    <a:pt x="426" y="346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0" name="Google Shape;1980;p31"/>
            <p:cNvSpPr/>
            <p:nvPr/>
          </p:nvSpPr>
          <p:spPr>
            <a:xfrm>
              <a:off x="-4667250" y="5448300"/>
              <a:ext cx="742950" cy="549275"/>
            </a:xfrm>
            <a:custGeom>
              <a:rect b="b" l="l" r="r" t="t"/>
              <a:pathLst>
                <a:path extrusionOk="0" h="346" w="468">
                  <a:moveTo>
                    <a:pt x="468" y="0"/>
                  </a:moveTo>
                  <a:lnTo>
                    <a:pt x="468" y="0"/>
                  </a:lnTo>
                  <a:lnTo>
                    <a:pt x="466" y="32"/>
                  </a:lnTo>
                  <a:lnTo>
                    <a:pt x="462" y="62"/>
                  </a:lnTo>
                  <a:lnTo>
                    <a:pt x="454" y="92"/>
                  </a:lnTo>
                  <a:lnTo>
                    <a:pt x="446" y="120"/>
                  </a:lnTo>
                  <a:lnTo>
                    <a:pt x="434" y="148"/>
                  </a:lnTo>
                  <a:lnTo>
                    <a:pt x="420" y="176"/>
                  </a:lnTo>
                  <a:lnTo>
                    <a:pt x="404" y="200"/>
                  </a:lnTo>
                  <a:lnTo>
                    <a:pt x="386" y="224"/>
                  </a:lnTo>
                  <a:lnTo>
                    <a:pt x="366" y="246"/>
                  </a:lnTo>
                  <a:lnTo>
                    <a:pt x="346" y="266"/>
                  </a:lnTo>
                  <a:lnTo>
                    <a:pt x="322" y="286"/>
                  </a:lnTo>
                  <a:lnTo>
                    <a:pt x="298" y="302"/>
                  </a:lnTo>
                  <a:lnTo>
                    <a:pt x="272" y="316"/>
                  </a:lnTo>
                  <a:lnTo>
                    <a:pt x="244" y="328"/>
                  </a:lnTo>
                  <a:lnTo>
                    <a:pt x="216" y="338"/>
                  </a:lnTo>
                  <a:lnTo>
                    <a:pt x="186" y="346"/>
                  </a:lnTo>
                  <a:lnTo>
                    <a:pt x="186" y="346"/>
                  </a:lnTo>
                  <a:lnTo>
                    <a:pt x="166" y="338"/>
                  </a:lnTo>
                  <a:lnTo>
                    <a:pt x="148" y="328"/>
                  </a:lnTo>
                  <a:lnTo>
                    <a:pt x="128" y="316"/>
                  </a:lnTo>
                  <a:lnTo>
                    <a:pt x="112" y="302"/>
                  </a:lnTo>
                  <a:lnTo>
                    <a:pt x="96" y="286"/>
                  </a:lnTo>
                  <a:lnTo>
                    <a:pt x="80" y="266"/>
                  </a:lnTo>
                  <a:lnTo>
                    <a:pt x="66" y="246"/>
                  </a:lnTo>
                  <a:lnTo>
                    <a:pt x="52" y="224"/>
                  </a:lnTo>
                  <a:lnTo>
                    <a:pt x="40" y="200"/>
                  </a:lnTo>
                  <a:lnTo>
                    <a:pt x="30" y="176"/>
                  </a:lnTo>
                  <a:lnTo>
                    <a:pt x="22" y="148"/>
                  </a:lnTo>
                  <a:lnTo>
                    <a:pt x="14" y="120"/>
                  </a:lnTo>
                  <a:lnTo>
                    <a:pt x="8" y="92"/>
                  </a:lnTo>
                  <a:lnTo>
                    <a:pt x="2" y="6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1" name="Google Shape;1981;p31"/>
            <p:cNvSpPr/>
            <p:nvPr/>
          </p:nvSpPr>
          <p:spPr>
            <a:xfrm>
              <a:off x="-5800725" y="4343400"/>
              <a:ext cx="2628900" cy="1314450"/>
            </a:xfrm>
            <a:custGeom>
              <a:rect b="b" l="l" r="r" t="t"/>
              <a:pathLst>
                <a:path extrusionOk="0" h="828" w="1656">
                  <a:moveTo>
                    <a:pt x="1656" y="0"/>
                  </a:moveTo>
                  <a:lnTo>
                    <a:pt x="1656" y="0"/>
                  </a:lnTo>
                  <a:lnTo>
                    <a:pt x="1654" y="42"/>
                  </a:lnTo>
                  <a:lnTo>
                    <a:pt x="1650" y="84"/>
                  </a:lnTo>
                  <a:lnTo>
                    <a:pt x="1646" y="126"/>
                  </a:lnTo>
                  <a:lnTo>
                    <a:pt x="1638" y="166"/>
                  </a:lnTo>
                  <a:lnTo>
                    <a:pt x="1630" y="206"/>
                  </a:lnTo>
                  <a:lnTo>
                    <a:pt x="1618" y="246"/>
                  </a:lnTo>
                  <a:lnTo>
                    <a:pt x="1604" y="284"/>
                  </a:lnTo>
                  <a:lnTo>
                    <a:pt x="1590" y="322"/>
                  </a:lnTo>
                  <a:lnTo>
                    <a:pt x="1574" y="358"/>
                  </a:lnTo>
                  <a:lnTo>
                    <a:pt x="1556" y="394"/>
                  </a:lnTo>
                  <a:lnTo>
                    <a:pt x="1536" y="428"/>
                  </a:lnTo>
                  <a:lnTo>
                    <a:pt x="1514" y="462"/>
                  </a:lnTo>
                  <a:lnTo>
                    <a:pt x="1490" y="494"/>
                  </a:lnTo>
                  <a:lnTo>
                    <a:pt x="1466" y="526"/>
                  </a:lnTo>
                  <a:lnTo>
                    <a:pt x="1440" y="556"/>
                  </a:lnTo>
                  <a:lnTo>
                    <a:pt x="1412" y="584"/>
                  </a:lnTo>
                  <a:lnTo>
                    <a:pt x="1384" y="612"/>
                  </a:lnTo>
                  <a:lnTo>
                    <a:pt x="1354" y="638"/>
                  </a:lnTo>
                  <a:lnTo>
                    <a:pt x="1322" y="662"/>
                  </a:lnTo>
                  <a:lnTo>
                    <a:pt x="1290" y="686"/>
                  </a:lnTo>
                  <a:lnTo>
                    <a:pt x="1256" y="708"/>
                  </a:lnTo>
                  <a:lnTo>
                    <a:pt x="1222" y="728"/>
                  </a:lnTo>
                  <a:lnTo>
                    <a:pt x="1186" y="746"/>
                  </a:lnTo>
                  <a:lnTo>
                    <a:pt x="1150" y="762"/>
                  </a:lnTo>
                  <a:lnTo>
                    <a:pt x="1112" y="776"/>
                  </a:lnTo>
                  <a:lnTo>
                    <a:pt x="1074" y="790"/>
                  </a:lnTo>
                  <a:lnTo>
                    <a:pt x="1034" y="802"/>
                  </a:lnTo>
                  <a:lnTo>
                    <a:pt x="994" y="810"/>
                  </a:lnTo>
                  <a:lnTo>
                    <a:pt x="954" y="818"/>
                  </a:lnTo>
                  <a:lnTo>
                    <a:pt x="912" y="822"/>
                  </a:lnTo>
                  <a:lnTo>
                    <a:pt x="870" y="826"/>
                  </a:lnTo>
                  <a:lnTo>
                    <a:pt x="828" y="828"/>
                  </a:lnTo>
                  <a:lnTo>
                    <a:pt x="828" y="828"/>
                  </a:lnTo>
                  <a:lnTo>
                    <a:pt x="786" y="826"/>
                  </a:lnTo>
                  <a:lnTo>
                    <a:pt x="744" y="822"/>
                  </a:lnTo>
                  <a:lnTo>
                    <a:pt x="702" y="818"/>
                  </a:lnTo>
                  <a:lnTo>
                    <a:pt x="660" y="810"/>
                  </a:lnTo>
                  <a:lnTo>
                    <a:pt x="620" y="802"/>
                  </a:lnTo>
                  <a:lnTo>
                    <a:pt x="582" y="790"/>
                  </a:lnTo>
                  <a:lnTo>
                    <a:pt x="544" y="776"/>
                  </a:lnTo>
                  <a:lnTo>
                    <a:pt x="506" y="762"/>
                  </a:lnTo>
                  <a:lnTo>
                    <a:pt x="468" y="746"/>
                  </a:lnTo>
                  <a:lnTo>
                    <a:pt x="434" y="728"/>
                  </a:lnTo>
                  <a:lnTo>
                    <a:pt x="398" y="708"/>
                  </a:lnTo>
                  <a:lnTo>
                    <a:pt x="366" y="686"/>
                  </a:lnTo>
                  <a:lnTo>
                    <a:pt x="332" y="662"/>
                  </a:lnTo>
                  <a:lnTo>
                    <a:pt x="302" y="638"/>
                  </a:lnTo>
                  <a:lnTo>
                    <a:pt x="272" y="612"/>
                  </a:lnTo>
                  <a:lnTo>
                    <a:pt x="242" y="584"/>
                  </a:lnTo>
                  <a:lnTo>
                    <a:pt x="216" y="556"/>
                  </a:lnTo>
                  <a:lnTo>
                    <a:pt x="190" y="526"/>
                  </a:lnTo>
                  <a:lnTo>
                    <a:pt x="164" y="494"/>
                  </a:lnTo>
                  <a:lnTo>
                    <a:pt x="142" y="462"/>
                  </a:lnTo>
                  <a:lnTo>
                    <a:pt x="120" y="428"/>
                  </a:lnTo>
                  <a:lnTo>
                    <a:pt x="100" y="394"/>
                  </a:lnTo>
                  <a:lnTo>
                    <a:pt x="82" y="358"/>
                  </a:lnTo>
                  <a:lnTo>
                    <a:pt x="66" y="322"/>
                  </a:lnTo>
                  <a:lnTo>
                    <a:pt x="50" y="284"/>
                  </a:lnTo>
                  <a:lnTo>
                    <a:pt x="38" y="246"/>
                  </a:lnTo>
                  <a:lnTo>
                    <a:pt x="26" y="206"/>
                  </a:lnTo>
                  <a:lnTo>
                    <a:pt x="18" y="166"/>
                  </a:lnTo>
                  <a:lnTo>
                    <a:pt x="10" y="126"/>
                  </a:lnTo>
                  <a:lnTo>
                    <a:pt x="4" y="84"/>
                  </a:lnTo>
                  <a:lnTo>
                    <a:pt x="2" y="42"/>
                  </a:lnTo>
                  <a:lnTo>
                    <a:pt x="0" y="0"/>
                  </a:lnTo>
                  <a:lnTo>
                    <a:pt x="1656" y="0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2" name="Google Shape;1982;p31"/>
            <p:cNvSpPr/>
            <p:nvPr/>
          </p:nvSpPr>
          <p:spPr>
            <a:xfrm>
              <a:off x="-5800725" y="4343400"/>
              <a:ext cx="1168400" cy="1304925"/>
            </a:xfrm>
            <a:custGeom>
              <a:rect b="b" l="l" r="r" t="t"/>
              <a:pathLst>
                <a:path extrusionOk="0" h="822" w="736">
                  <a:moveTo>
                    <a:pt x="736" y="822"/>
                  </a:moveTo>
                  <a:lnTo>
                    <a:pt x="736" y="822"/>
                  </a:lnTo>
                  <a:lnTo>
                    <a:pt x="698" y="816"/>
                  </a:lnTo>
                  <a:lnTo>
                    <a:pt x="660" y="810"/>
                  </a:lnTo>
                  <a:lnTo>
                    <a:pt x="622" y="802"/>
                  </a:lnTo>
                  <a:lnTo>
                    <a:pt x="586" y="792"/>
                  </a:lnTo>
                  <a:lnTo>
                    <a:pt x="550" y="780"/>
                  </a:lnTo>
                  <a:lnTo>
                    <a:pt x="514" y="766"/>
                  </a:lnTo>
                  <a:lnTo>
                    <a:pt x="480" y="750"/>
                  </a:lnTo>
                  <a:lnTo>
                    <a:pt x="446" y="734"/>
                  </a:lnTo>
                  <a:lnTo>
                    <a:pt x="414" y="716"/>
                  </a:lnTo>
                  <a:lnTo>
                    <a:pt x="382" y="696"/>
                  </a:lnTo>
                  <a:lnTo>
                    <a:pt x="352" y="676"/>
                  </a:lnTo>
                  <a:lnTo>
                    <a:pt x="322" y="654"/>
                  </a:lnTo>
                  <a:lnTo>
                    <a:pt x="292" y="630"/>
                  </a:lnTo>
                  <a:lnTo>
                    <a:pt x="264" y="606"/>
                  </a:lnTo>
                  <a:lnTo>
                    <a:pt x="238" y="580"/>
                  </a:lnTo>
                  <a:lnTo>
                    <a:pt x="212" y="554"/>
                  </a:lnTo>
                  <a:lnTo>
                    <a:pt x="188" y="526"/>
                  </a:lnTo>
                  <a:lnTo>
                    <a:pt x="166" y="496"/>
                  </a:lnTo>
                  <a:lnTo>
                    <a:pt x="144" y="466"/>
                  </a:lnTo>
                  <a:lnTo>
                    <a:pt x="124" y="436"/>
                  </a:lnTo>
                  <a:lnTo>
                    <a:pt x="106" y="404"/>
                  </a:lnTo>
                  <a:lnTo>
                    <a:pt x="88" y="370"/>
                  </a:lnTo>
                  <a:lnTo>
                    <a:pt x="72" y="336"/>
                  </a:lnTo>
                  <a:lnTo>
                    <a:pt x="58" y="302"/>
                  </a:lnTo>
                  <a:lnTo>
                    <a:pt x="44" y="266"/>
                  </a:lnTo>
                  <a:lnTo>
                    <a:pt x="32" y="230"/>
                  </a:lnTo>
                  <a:lnTo>
                    <a:pt x="22" y="194"/>
                  </a:lnTo>
                  <a:lnTo>
                    <a:pt x="14" y="156"/>
                  </a:lnTo>
                  <a:lnTo>
                    <a:pt x="8" y="118"/>
                  </a:lnTo>
                  <a:lnTo>
                    <a:pt x="4" y="78"/>
                  </a:lnTo>
                  <a:lnTo>
                    <a:pt x="2" y="40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94" y="72"/>
                  </a:lnTo>
                  <a:lnTo>
                    <a:pt x="114" y="144"/>
                  </a:lnTo>
                  <a:lnTo>
                    <a:pt x="138" y="214"/>
                  </a:lnTo>
                  <a:lnTo>
                    <a:pt x="162" y="284"/>
                  </a:lnTo>
                  <a:lnTo>
                    <a:pt x="192" y="350"/>
                  </a:lnTo>
                  <a:lnTo>
                    <a:pt x="224" y="414"/>
                  </a:lnTo>
                  <a:lnTo>
                    <a:pt x="258" y="476"/>
                  </a:lnTo>
                  <a:lnTo>
                    <a:pt x="276" y="506"/>
                  </a:lnTo>
                  <a:lnTo>
                    <a:pt x="296" y="534"/>
                  </a:lnTo>
                  <a:lnTo>
                    <a:pt x="316" y="562"/>
                  </a:lnTo>
                  <a:lnTo>
                    <a:pt x="338" y="588"/>
                  </a:lnTo>
                  <a:lnTo>
                    <a:pt x="360" y="614"/>
                  </a:lnTo>
                  <a:lnTo>
                    <a:pt x="382" y="638"/>
                  </a:lnTo>
                  <a:lnTo>
                    <a:pt x="406" y="660"/>
                  </a:lnTo>
                  <a:lnTo>
                    <a:pt x="432" y="682"/>
                  </a:lnTo>
                  <a:lnTo>
                    <a:pt x="458" y="704"/>
                  </a:lnTo>
                  <a:lnTo>
                    <a:pt x="484" y="722"/>
                  </a:lnTo>
                  <a:lnTo>
                    <a:pt x="512" y="740"/>
                  </a:lnTo>
                  <a:lnTo>
                    <a:pt x="540" y="756"/>
                  </a:lnTo>
                  <a:lnTo>
                    <a:pt x="570" y="772"/>
                  </a:lnTo>
                  <a:lnTo>
                    <a:pt x="602" y="786"/>
                  </a:lnTo>
                  <a:lnTo>
                    <a:pt x="634" y="796"/>
                  </a:lnTo>
                  <a:lnTo>
                    <a:pt x="666" y="808"/>
                  </a:lnTo>
                  <a:lnTo>
                    <a:pt x="700" y="816"/>
                  </a:lnTo>
                  <a:lnTo>
                    <a:pt x="736" y="822"/>
                  </a:lnTo>
                  <a:lnTo>
                    <a:pt x="736" y="822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3" name="Google Shape;1983;p31"/>
            <p:cNvSpPr/>
            <p:nvPr/>
          </p:nvSpPr>
          <p:spPr>
            <a:xfrm>
              <a:off x="-5305425" y="4343400"/>
              <a:ext cx="2133600" cy="1314450"/>
            </a:xfrm>
            <a:custGeom>
              <a:rect b="b" l="l" r="r" t="t"/>
              <a:pathLst>
                <a:path extrusionOk="0" h="828" w="1344">
                  <a:moveTo>
                    <a:pt x="424" y="822"/>
                  </a:moveTo>
                  <a:lnTo>
                    <a:pt x="424" y="822"/>
                  </a:lnTo>
                  <a:lnTo>
                    <a:pt x="378" y="794"/>
                  </a:lnTo>
                  <a:lnTo>
                    <a:pt x="334" y="762"/>
                  </a:lnTo>
                  <a:lnTo>
                    <a:pt x="292" y="728"/>
                  </a:lnTo>
                  <a:lnTo>
                    <a:pt x="252" y="688"/>
                  </a:lnTo>
                  <a:lnTo>
                    <a:pt x="216" y="646"/>
                  </a:lnTo>
                  <a:lnTo>
                    <a:pt x="180" y="600"/>
                  </a:lnTo>
                  <a:lnTo>
                    <a:pt x="148" y="550"/>
                  </a:lnTo>
                  <a:lnTo>
                    <a:pt x="118" y="498"/>
                  </a:lnTo>
                  <a:lnTo>
                    <a:pt x="92" y="444"/>
                  </a:lnTo>
                  <a:lnTo>
                    <a:pt x="68" y="386"/>
                  </a:lnTo>
                  <a:lnTo>
                    <a:pt x="48" y="326"/>
                  </a:lnTo>
                  <a:lnTo>
                    <a:pt x="32" y="264"/>
                  </a:lnTo>
                  <a:lnTo>
                    <a:pt x="18" y="200"/>
                  </a:lnTo>
                  <a:lnTo>
                    <a:pt x="8" y="136"/>
                  </a:lnTo>
                  <a:lnTo>
                    <a:pt x="2" y="68"/>
                  </a:lnTo>
                  <a:lnTo>
                    <a:pt x="0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2" y="42"/>
                  </a:lnTo>
                  <a:lnTo>
                    <a:pt x="1338" y="84"/>
                  </a:lnTo>
                  <a:lnTo>
                    <a:pt x="1334" y="126"/>
                  </a:lnTo>
                  <a:lnTo>
                    <a:pt x="1326" y="166"/>
                  </a:lnTo>
                  <a:lnTo>
                    <a:pt x="1318" y="206"/>
                  </a:lnTo>
                  <a:lnTo>
                    <a:pt x="1306" y="246"/>
                  </a:lnTo>
                  <a:lnTo>
                    <a:pt x="1292" y="284"/>
                  </a:lnTo>
                  <a:lnTo>
                    <a:pt x="1278" y="322"/>
                  </a:lnTo>
                  <a:lnTo>
                    <a:pt x="1262" y="358"/>
                  </a:lnTo>
                  <a:lnTo>
                    <a:pt x="1244" y="394"/>
                  </a:lnTo>
                  <a:lnTo>
                    <a:pt x="1224" y="428"/>
                  </a:lnTo>
                  <a:lnTo>
                    <a:pt x="1202" y="462"/>
                  </a:lnTo>
                  <a:lnTo>
                    <a:pt x="1178" y="494"/>
                  </a:lnTo>
                  <a:lnTo>
                    <a:pt x="1154" y="526"/>
                  </a:lnTo>
                  <a:lnTo>
                    <a:pt x="1128" y="556"/>
                  </a:lnTo>
                  <a:lnTo>
                    <a:pt x="1100" y="584"/>
                  </a:lnTo>
                  <a:lnTo>
                    <a:pt x="1072" y="612"/>
                  </a:lnTo>
                  <a:lnTo>
                    <a:pt x="1042" y="638"/>
                  </a:lnTo>
                  <a:lnTo>
                    <a:pt x="1010" y="662"/>
                  </a:lnTo>
                  <a:lnTo>
                    <a:pt x="978" y="686"/>
                  </a:lnTo>
                  <a:lnTo>
                    <a:pt x="944" y="708"/>
                  </a:lnTo>
                  <a:lnTo>
                    <a:pt x="910" y="728"/>
                  </a:lnTo>
                  <a:lnTo>
                    <a:pt x="874" y="746"/>
                  </a:lnTo>
                  <a:lnTo>
                    <a:pt x="838" y="762"/>
                  </a:lnTo>
                  <a:lnTo>
                    <a:pt x="800" y="776"/>
                  </a:lnTo>
                  <a:lnTo>
                    <a:pt x="762" y="790"/>
                  </a:lnTo>
                  <a:lnTo>
                    <a:pt x="722" y="802"/>
                  </a:lnTo>
                  <a:lnTo>
                    <a:pt x="682" y="810"/>
                  </a:lnTo>
                  <a:lnTo>
                    <a:pt x="642" y="818"/>
                  </a:lnTo>
                  <a:lnTo>
                    <a:pt x="600" y="822"/>
                  </a:lnTo>
                  <a:lnTo>
                    <a:pt x="558" y="826"/>
                  </a:lnTo>
                  <a:lnTo>
                    <a:pt x="516" y="828"/>
                  </a:lnTo>
                  <a:lnTo>
                    <a:pt x="516" y="828"/>
                  </a:lnTo>
                  <a:lnTo>
                    <a:pt x="470" y="826"/>
                  </a:lnTo>
                  <a:lnTo>
                    <a:pt x="424" y="822"/>
                  </a:lnTo>
                  <a:lnTo>
                    <a:pt x="424" y="822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4" name="Google Shape;1984;p31"/>
            <p:cNvSpPr/>
            <p:nvPr/>
          </p:nvSpPr>
          <p:spPr>
            <a:xfrm>
              <a:off x="-5048250" y="7731125"/>
              <a:ext cx="1123950" cy="561975"/>
            </a:xfrm>
            <a:custGeom>
              <a:rect b="b" l="l" r="r" t="t"/>
              <a:pathLst>
                <a:path extrusionOk="0" h="354" w="708">
                  <a:moveTo>
                    <a:pt x="708" y="354"/>
                  </a:moveTo>
                  <a:lnTo>
                    <a:pt x="708" y="354"/>
                  </a:lnTo>
                  <a:lnTo>
                    <a:pt x="706" y="318"/>
                  </a:lnTo>
                  <a:lnTo>
                    <a:pt x="700" y="282"/>
                  </a:lnTo>
                  <a:lnTo>
                    <a:pt x="692" y="248"/>
                  </a:lnTo>
                  <a:lnTo>
                    <a:pt x="680" y="216"/>
                  </a:lnTo>
                  <a:lnTo>
                    <a:pt x="664" y="186"/>
                  </a:lnTo>
                  <a:lnTo>
                    <a:pt x="646" y="156"/>
                  </a:lnTo>
                  <a:lnTo>
                    <a:pt x="626" y="130"/>
                  </a:lnTo>
                  <a:lnTo>
                    <a:pt x="604" y="104"/>
                  </a:lnTo>
                  <a:lnTo>
                    <a:pt x="578" y="82"/>
                  </a:lnTo>
                  <a:lnTo>
                    <a:pt x="552" y="60"/>
                  </a:lnTo>
                  <a:lnTo>
                    <a:pt x="522" y="44"/>
                  </a:lnTo>
                  <a:lnTo>
                    <a:pt x="492" y="28"/>
                  </a:lnTo>
                  <a:lnTo>
                    <a:pt x="458" y="16"/>
                  </a:lnTo>
                  <a:lnTo>
                    <a:pt x="424" y="8"/>
                  </a:lnTo>
                  <a:lnTo>
                    <a:pt x="390" y="2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18" y="2"/>
                  </a:lnTo>
                  <a:lnTo>
                    <a:pt x="282" y="8"/>
                  </a:lnTo>
                  <a:lnTo>
                    <a:pt x="248" y="16"/>
                  </a:lnTo>
                  <a:lnTo>
                    <a:pt x="216" y="28"/>
                  </a:lnTo>
                  <a:lnTo>
                    <a:pt x="186" y="44"/>
                  </a:lnTo>
                  <a:lnTo>
                    <a:pt x="156" y="60"/>
                  </a:lnTo>
                  <a:lnTo>
                    <a:pt x="128" y="82"/>
                  </a:lnTo>
                  <a:lnTo>
                    <a:pt x="104" y="104"/>
                  </a:lnTo>
                  <a:lnTo>
                    <a:pt x="80" y="130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8" y="216"/>
                  </a:lnTo>
                  <a:lnTo>
                    <a:pt x="16" y="248"/>
                  </a:lnTo>
                  <a:lnTo>
                    <a:pt x="8" y="282"/>
                  </a:lnTo>
                  <a:lnTo>
                    <a:pt x="2" y="318"/>
                  </a:lnTo>
                  <a:lnTo>
                    <a:pt x="0" y="354"/>
                  </a:lnTo>
                  <a:lnTo>
                    <a:pt x="708" y="354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5" name="Google Shape;1985;p31"/>
            <p:cNvSpPr/>
            <p:nvPr/>
          </p:nvSpPr>
          <p:spPr>
            <a:xfrm>
              <a:off x="-4787900" y="7737475"/>
              <a:ext cx="863600" cy="555625"/>
            </a:xfrm>
            <a:custGeom>
              <a:rect b="b" l="l" r="r" t="t"/>
              <a:pathLst>
                <a:path extrusionOk="0" h="350" w="544">
                  <a:moveTo>
                    <a:pt x="544" y="350"/>
                  </a:moveTo>
                  <a:lnTo>
                    <a:pt x="544" y="350"/>
                  </a:lnTo>
                  <a:lnTo>
                    <a:pt x="542" y="316"/>
                  </a:lnTo>
                  <a:lnTo>
                    <a:pt x="538" y="284"/>
                  </a:lnTo>
                  <a:lnTo>
                    <a:pt x="530" y="252"/>
                  </a:lnTo>
                  <a:lnTo>
                    <a:pt x="520" y="222"/>
                  </a:lnTo>
                  <a:lnTo>
                    <a:pt x="506" y="194"/>
                  </a:lnTo>
                  <a:lnTo>
                    <a:pt x="492" y="166"/>
                  </a:lnTo>
                  <a:lnTo>
                    <a:pt x="474" y="140"/>
                  </a:lnTo>
                  <a:lnTo>
                    <a:pt x="454" y="116"/>
                  </a:lnTo>
                  <a:lnTo>
                    <a:pt x="432" y="94"/>
                  </a:lnTo>
                  <a:lnTo>
                    <a:pt x="410" y="74"/>
                  </a:lnTo>
                  <a:lnTo>
                    <a:pt x="384" y="54"/>
                  </a:lnTo>
                  <a:lnTo>
                    <a:pt x="358" y="38"/>
                  </a:lnTo>
                  <a:lnTo>
                    <a:pt x="328" y="24"/>
                  </a:lnTo>
                  <a:lnTo>
                    <a:pt x="300" y="14"/>
                  </a:lnTo>
                  <a:lnTo>
                    <a:pt x="268" y="6"/>
                  </a:lnTo>
                  <a:lnTo>
                    <a:pt x="236" y="0"/>
                  </a:lnTo>
                  <a:lnTo>
                    <a:pt x="236" y="0"/>
                  </a:lnTo>
                  <a:lnTo>
                    <a:pt x="212" y="6"/>
                  </a:lnTo>
                  <a:lnTo>
                    <a:pt x="188" y="14"/>
                  </a:lnTo>
                  <a:lnTo>
                    <a:pt x="166" y="24"/>
                  </a:lnTo>
                  <a:lnTo>
                    <a:pt x="144" y="38"/>
                  </a:lnTo>
                  <a:lnTo>
                    <a:pt x="122" y="54"/>
                  </a:lnTo>
                  <a:lnTo>
                    <a:pt x="104" y="74"/>
                  </a:lnTo>
                  <a:lnTo>
                    <a:pt x="86" y="94"/>
                  </a:lnTo>
                  <a:lnTo>
                    <a:pt x="68" y="116"/>
                  </a:lnTo>
                  <a:lnTo>
                    <a:pt x="54" y="140"/>
                  </a:lnTo>
                  <a:lnTo>
                    <a:pt x="40" y="166"/>
                  </a:lnTo>
                  <a:lnTo>
                    <a:pt x="28" y="194"/>
                  </a:lnTo>
                  <a:lnTo>
                    <a:pt x="18" y="222"/>
                  </a:lnTo>
                  <a:lnTo>
                    <a:pt x="12" y="252"/>
                  </a:lnTo>
                  <a:lnTo>
                    <a:pt x="6" y="284"/>
                  </a:lnTo>
                  <a:lnTo>
                    <a:pt x="2" y="316"/>
                  </a:lnTo>
                  <a:lnTo>
                    <a:pt x="0" y="350"/>
                  </a:lnTo>
                  <a:lnTo>
                    <a:pt x="544" y="350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6" name="Google Shape;1986;p31"/>
            <p:cNvSpPr/>
            <p:nvPr/>
          </p:nvSpPr>
          <p:spPr>
            <a:xfrm>
              <a:off x="-5048250" y="7731125"/>
              <a:ext cx="561975" cy="561975"/>
            </a:xfrm>
            <a:custGeom>
              <a:rect b="b" l="l" r="r" t="t"/>
              <a:pathLst>
                <a:path extrusionOk="0" h="354" w="354">
                  <a:moveTo>
                    <a:pt x="354" y="0"/>
                  </a:moveTo>
                  <a:lnTo>
                    <a:pt x="354" y="0"/>
                  </a:lnTo>
                  <a:lnTo>
                    <a:pt x="318" y="2"/>
                  </a:lnTo>
                  <a:lnTo>
                    <a:pt x="282" y="8"/>
                  </a:lnTo>
                  <a:lnTo>
                    <a:pt x="248" y="16"/>
                  </a:lnTo>
                  <a:lnTo>
                    <a:pt x="216" y="28"/>
                  </a:lnTo>
                  <a:lnTo>
                    <a:pt x="186" y="44"/>
                  </a:lnTo>
                  <a:lnTo>
                    <a:pt x="156" y="60"/>
                  </a:lnTo>
                  <a:lnTo>
                    <a:pt x="128" y="82"/>
                  </a:lnTo>
                  <a:lnTo>
                    <a:pt x="104" y="104"/>
                  </a:lnTo>
                  <a:lnTo>
                    <a:pt x="80" y="130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8" y="216"/>
                  </a:lnTo>
                  <a:lnTo>
                    <a:pt x="16" y="248"/>
                  </a:lnTo>
                  <a:lnTo>
                    <a:pt x="8" y="282"/>
                  </a:lnTo>
                  <a:lnTo>
                    <a:pt x="2" y="318"/>
                  </a:lnTo>
                  <a:lnTo>
                    <a:pt x="0" y="354"/>
                  </a:lnTo>
                  <a:lnTo>
                    <a:pt x="38" y="354"/>
                  </a:lnTo>
                  <a:lnTo>
                    <a:pt x="38" y="354"/>
                  </a:lnTo>
                  <a:lnTo>
                    <a:pt x="50" y="318"/>
                  </a:lnTo>
                  <a:lnTo>
                    <a:pt x="62" y="286"/>
                  </a:lnTo>
                  <a:lnTo>
                    <a:pt x="74" y="252"/>
                  </a:lnTo>
                  <a:lnTo>
                    <a:pt x="90" y="222"/>
                  </a:lnTo>
                  <a:lnTo>
                    <a:pt x="106" y="192"/>
                  </a:lnTo>
                  <a:lnTo>
                    <a:pt x="122" y="164"/>
                  </a:lnTo>
                  <a:lnTo>
                    <a:pt x="140" y="138"/>
                  </a:lnTo>
                  <a:lnTo>
                    <a:pt x="158" y="114"/>
                  </a:lnTo>
                  <a:lnTo>
                    <a:pt x="178" y="92"/>
                  </a:lnTo>
                  <a:lnTo>
                    <a:pt x="200" y="72"/>
                  </a:lnTo>
                  <a:lnTo>
                    <a:pt x="222" y="54"/>
                  </a:lnTo>
                  <a:lnTo>
                    <a:pt x="246" y="38"/>
                  </a:lnTo>
                  <a:lnTo>
                    <a:pt x="272" y="26"/>
                  </a:lnTo>
                  <a:lnTo>
                    <a:pt x="298" y="14"/>
                  </a:lnTo>
                  <a:lnTo>
                    <a:pt x="324" y="6"/>
                  </a:lnTo>
                  <a:lnTo>
                    <a:pt x="354" y="0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7" name="Google Shape;1987;p31"/>
            <p:cNvSpPr/>
            <p:nvPr/>
          </p:nvSpPr>
          <p:spPr>
            <a:xfrm>
              <a:off x="-5260975" y="8131175"/>
              <a:ext cx="1549400" cy="257175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8" name="Google Shape;1988;p31"/>
            <p:cNvSpPr/>
            <p:nvPr/>
          </p:nvSpPr>
          <p:spPr>
            <a:xfrm>
              <a:off x="-5260975" y="8131175"/>
              <a:ext cx="273050" cy="257175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9" name="Google Shape;1989;p31"/>
            <p:cNvSpPr/>
            <p:nvPr/>
          </p:nvSpPr>
          <p:spPr>
            <a:xfrm>
              <a:off x="-5797550" y="4413250"/>
              <a:ext cx="2622550" cy="120650"/>
            </a:xfrm>
            <a:custGeom>
              <a:rect b="b" l="l" r="r" t="t"/>
              <a:pathLst>
                <a:path extrusionOk="0" h="76" w="1652">
                  <a:moveTo>
                    <a:pt x="1652" y="0"/>
                  </a:moveTo>
                  <a:lnTo>
                    <a:pt x="1652" y="0"/>
                  </a:lnTo>
                  <a:lnTo>
                    <a:pt x="1648" y="38"/>
                  </a:lnTo>
                  <a:lnTo>
                    <a:pt x="1644" y="76"/>
                  </a:lnTo>
                  <a:lnTo>
                    <a:pt x="8" y="76"/>
                  </a:lnTo>
                  <a:lnTo>
                    <a:pt x="8" y="76"/>
                  </a:lnTo>
                  <a:lnTo>
                    <a:pt x="2" y="38"/>
                  </a:lnTo>
                  <a:lnTo>
                    <a:pt x="0" y="0"/>
                  </a:lnTo>
                  <a:lnTo>
                    <a:pt x="1652" y="0"/>
                  </a:lnTo>
                  <a:close/>
                </a:path>
              </a:pathLst>
            </a:custGeom>
            <a:solidFill>
              <a:srgbClr val="F7901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0" name="Google Shape;1990;p31"/>
            <p:cNvSpPr/>
            <p:nvPr/>
          </p:nvSpPr>
          <p:spPr>
            <a:xfrm>
              <a:off x="-5935663" y="3657600"/>
              <a:ext cx="2897188" cy="755650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1" name="Google Shape;1991;p31"/>
            <p:cNvSpPr/>
            <p:nvPr/>
          </p:nvSpPr>
          <p:spPr>
            <a:xfrm>
              <a:off x="-4845050" y="3657600"/>
              <a:ext cx="1806575" cy="755650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2" name="Google Shape;1992;p31"/>
            <p:cNvSpPr/>
            <p:nvPr/>
          </p:nvSpPr>
          <p:spPr>
            <a:xfrm>
              <a:off x="-4654550" y="8131175"/>
              <a:ext cx="942975" cy="257175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93" name="Google Shape;1993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-5784850" y="8359775"/>
              <a:ext cx="2590800" cy="657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4" name="Google Shape;1994;p3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-5964238" y="8902700"/>
              <a:ext cx="2951163" cy="314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95" name="Google Shape;1995;p31"/>
            <p:cNvSpPr/>
            <p:nvPr/>
          </p:nvSpPr>
          <p:spPr>
            <a:xfrm>
              <a:off x="-4965700" y="8499475"/>
              <a:ext cx="958850" cy="355600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6" name="Google Shape;1996;p31"/>
            <p:cNvSpPr/>
            <p:nvPr/>
          </p:nvSpPr>
          <p:spPr>
            <a:xfrm>
              <a:off x="-5935663" y="3657600"/>
              <a:ext cx="582613" cy="755650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7" name="Google Shape;1997;p31"/>
            <p:cNvSpPr/>
            <p:nvPr/>
          </p:nvSpPr>
          <p:spPr>
            <a:xfrm>
              <a:off x="-4625975" y="6384925"/>
              <a:ext cx="615950" cy="1231900"/>
            </a:xfrm>
            <a:custGeom>
              <a:rect b="b" l="l" r="r" t="t"/>
              <a:pathLst>
                <a:path extrusionOk="0" h="776" w="388">
                  <a:moveTo>
                    <a:pt x="196" y="0"/>
                  </a:moveTo>
                  <a:lnTo>
                    <a:pt x="196" y="0"/>
                  </a:lnTo>
                  <a:lnTo>
                    <a:pt x="184" y="2"/>
                  </a:lnTo>
                  <a:lnTo>
                    <a:pt x="172" y="6"/>
                  </a:lnTo>
                  <a:lnTo>
                    <a:pt x="160" y="14"/>
                  </a:lnTo>
                  <a:lnTo>
                    <a:pt x="148" y="22"/>
                  </a:lnTo>
                  <a:lnTo>
                    <a:pt x="138" y="34"/>
                  </a:lnTo>
                  <a:lnTo>
                    <a:pt x="128" y="48"/>
                  </a:lnTo>
                  <a:lnTo>
                    <a:pt x="120" y="62"/>
                  </a:lnTo>
                  <a:lnTo>
                    <a:pt x="110" y="80"/>
                  </a:lnTo>
                  <a:lnTo>
                    <a:pt x="102" y="96"/>
                  </a:lnTo>
                  <a:lnTo>
                    <a:pt x="96" y="116"/>
                  </a:lnTo>
                  <a:lnTo>
                    <a:pt x="86" y="154"/>
                  </a:lnTo>
                  <a:lnTo>
                    <a:pt x="82" y="174"/>
                  </a:lnTo>
                  <a:lnTo>
                    <a:pt x="80" y="194"/>
                  </a:lnTo>
                  <a:lnTo>
                    <a:pt x="80" y="212"/>
                  </a:lnTo>
                  <a:lnTo>
                    <a:pt x="80" y="232"/>
                  </a:lnTo>
                  <a:lnTo>
                    <a:pt x="80" y="232"/>
                  </a:lnTo>
                  <a:lnTo>
                    <a:pt x="80" y="250"/>
                  </a:lnTo>
                  <a:lnTo>
                    <a:pt x="78" y="266"/>
                  </a:lnTo>
                  <a:lnTo>
                    <a:pt x="76" y="280"/>
                  </a:lnTo>
                  <a:lnTo>
                    <a:pt x="70" y="294"/>
                  </a:lnTo>
                  <a:lnTo>
                    <a:pt x="58" y="322"/>
                  </a:lnTo>
                  <a:lnTo>
                    <a:pt x="44" y="346"/>
                  </a:lnTo>
                  <a:lnTo>
                    <a:pt x="30" y="372"/>
                  </a:lnTo>
                  <a:lnTo>
                    <a:pt x="16" y="398"/>
                  </a:lnTo>
                  <a:lnTo>
                    <a:pt x="12" y="414"/>
                  </a:lnTo>
                  <a:lnTo>
                    <a:pt x="8" y="430"/>
                  </a:lnTo>
                  <a:lnTo>
                    <a:pt x="6" y="448"/>
                  </a:lnTo>
                  <a:lnTo>
                    <a:pt x="6" y="466"/>
                  </a:lnTo>
                  <a:lnTo>
                    <a:pt x="6" y="466"/>
                  </a:lnTo>
                  <a:lnTo>
                    <a:pt x="6" y="504"/>
                  </a:lnTo>
                  <a:lnTo>
                    <a:pt x="6" y="536"/>
                  </a:lnTo>
                  <a:lnTo>
                    <a:pt x="2" y="594"/>
                  </a:lnTo>
                  <a:lnTo>
                    <a:pt x="0" y="644"/>
                  </a:lnTo>
                  <a:lnTo>
                    <a:pt x="0" y="672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2" y="708"/>
                  </a:lnTo>
                  <a:lnTo>
                    <a:pt x="4" y="714"/>
                  </a:lnTo>
                  <a:lnTo>
                    <a:pt x="8" y="720"/>
                  </a:lnTo>
                  <a:lnTo>
                    <a:pt x="14" y="726"/>
                  </a:lnTo>
                  <a:lnTo>
                    <a:pt x="28" y="736"/>
                  </a:lnTo>
                  <a:lnTo>
                    <a:pt x="46" y="746"/>
                  </a:lnTo>
                  <a:lnTo>
                    <a:pt x="68" y="754"/>
                  </a:lnTo>
                  <a:lnTo>
                    <a:pt x="92" y="760"/>
                  </a:lnTo>
                  <a:lnTo>
                    <a:pt x="118" y="764"/>
                  </a:lnTo>
                  <a:lnTo>
                    <a:pt x="146" y="768"/>
                  </a:lnTo>
                  <a:lnTo>
                    <a:pt x="202" y="774"/>
                  </a:lnTo>
                  <a:lnTo>
                    <a:pt x="258" y="776"/>
                  </a:lnTo>
                  <a:lnTo>
                    <a:pt x="304" y="776"/>
                  </a:lnTo>
                  <a:lnTo>
                    <a:pt x="336" y="774"/>
                  </a:lnTo>
                  <a:lnTo>
                    <a:pt x="336" y="774"/>
                  </a:lnTo>
                  <a:lnTo>
                    <a:pt x="342" y="770"/>
                  </a:lnTo>
                  <a:lnTo>
                    <a:pt x="348" y="764"/>
                  </a:lnTo>
                  <a:lnTo>
                    <a:pt x="354" y="752"/>
                  </a:lnTo>
                  <a:lnTo>
                    <a:pt x="360" y="738"/>
                  </a:lnTo>
                  <a:lnTo>
                    <a:pt x="370" y="698"/>
                  </a:lnTo>
                  <a:lnTo>
                    <a:pt x="378" y="648"/>
                  </a:lnTo>
                  <a:lnTo>
                    <a:pt x="384" y="588"/>
                  </a:lnTo>
                  <a:lnTo>
                    <a:pt x="386" y="522"/>
                  </a:lnTo>
                  <a:lnTo>
                    <a:pt x="388" y="450"/>
                  </a:lnTo>
                  <a:lnTo>
                    <a:pt x="384" y="378"/>
                  </a:lnTo>
                  <a:lnTo>
                    <a:pt x="378" y="306"/>
                  </a:lnTo>
                  <a:lnTo>
                    <a:pt x="374" y="270"/>
                  </a:lnTo>
                  <a:lnTo>
                    <a:pt x="368" y="236"/>
                  </a:lnTo>
                  <a:lnTo>
                    <a:pt x="360" y="202"/>
                  </a:lnTo>
                  <a:lnTo>
                    <a:pt x="352" y="170"/>
                  </a:lnTo>
                  <a:lnTo>
                    <a:pt x="342" y="140"/>
                  </a:lnTo>
                  <a:lnTo>
                    <a:pt x="332" y="112"/>
                  </a:lnTo>
                  <a:lnTo>
                    <a:pt x="320" y="86"/>
                  </a:lnTo>
                  <a:lnTo>
                    <a:pt x="306" y="64"/>
                  </a:lnTo>
                  <a:lnTo>
                    <a:pt x="292" y="44"/>
                  </a:lnTo>
                  <a:lnTo>
                    <a:pt x="276" y="28"/>
                  </a:lnTo>
                  <a:lnTo>
                    <a:pt x="258" y="14"/>
                  </a:lnTo>
                  <a:lnTo>
                    <a:pt x="240" y="6"/>
                  </a:lnTo>
                  <a:lnTo>
                    <a:pt x="218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8" name="Google Shape;1998;p31"/>
            <p:cNvSpPr/>
            <p:nvPr/>
          </p:nvSpPr>
          <p:spPr>
            <a:xfrm>
              <a:off x="-4902200" y="5991225"/>
              <a:ext cx="1047750" cy="441325"/>
            </a:xfrm>
            <a:custGeom>
              <a:rect b="b" l="l" r="r" t="t"/>
              <a:pathLst>
                <a:path extrusionOk="0" h="278" w="660">
                  <a:moveTo>
                    <a:pt x="660" y="32"/>
                  </a:moveTo>
                  <a:lnTo>
                    <a:pt x="660" y="32"/>
                  </a:lnTo>
                  <a:lnTo>
                    <a:pt x="656" y="20"/>
                  </a:lnTo>
                  <a:lnTo>
                    <a:pt x="652" y="12"/>
                  </a:lnTo>
                  <a:lnTo>
                    <a:pt x="648" y="6"/>
                  </a:lnTo>
                  <a:lnTo>
                    <a:pt x="640" y="2"/>
                  </a:lnTo>
                  <a:lnTo>
                    <a:pt x="632" y="0"/>
                  </a:lnTo>
                  <a:lnTo>
                    <a:pt x="622" y="0"/>
                  </a:lnTo>
                  <a:lnTo>
                    <a:pt x="602" y="0"/>
                  </a:lnTo>
                  <a:lnTo>
                    <a:pt x="116" y="34"/>
                  </a:lnTo>
                  <a:lnTo>
                    <a:pt x="116" y="34"/>
                  </a:lnTo>
                  <a:lnTo>
                    <a:pt x="96" y="38"/>
                  </a:lnTo>
                  <a:lnTo>
                    <a:pt x="76" y="46"/>
                  </a:lnTo>
                  <a:lnTo>
                    <a:pt x="56" y="58"/>
                  </a:lnTo>
                  <a:lnTo>
                    <a:pt x="38" y="74"/>
                  </a:lnTo>
                  <a:lnTo>
                    <a:pt x="22" y="92"/>
                  </a:lnTo>
                  <a:lnTo>
                    <a:pt x="8" y="112"/>
                  </a:lnTo>
                  <a:lnTo>
                    <a:pt x="4" y="124"/>
                  </a:lnTo>
                  <a:lnTo>
                    <a:pt x="2" y="134"/>
                  </a:lnTo>
                  <a:lnTo>
                    <a:pt x="0" y="14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4" y="180"/>
                  </a:lnTo>
                  <a:lnTo>
                    <a:pt x="10" y="202"/>
                  </a:lnTo>
                  <a:lnTo>
                    <a:pt x="18" y="222"/>
                  </a:lnTo>
                  <a:lnTo>
                    <a:pt x="30" y="242"/>
                  </a:lnTo>
                  <a:lnTo>
                    <a:pt x="44" y="258"/>
                  </a:lnTo>
                  <a:lnTo>
                    <a:pt x="60" y="268"/>
                  </a:lnTo>
                  <a:lnTo>
                    <a:pt x="68" y="272"/>
                  </a:lnTo>
                  <a:lnTo>
                    <a:pt x="76" y="276"/>
                  </a:lnTo>
                  <a:lnTo>
                    <a:pt x="86" y="278"/>
                  </a:lnTo>
                  <a:lnTo>
                    <a:pt x="94" y="276"/>
                  </a:lnTo>
                  <a:lnTo>
                    <a:pt x="526" y="230"/>
                  </a:lnTo>
                  <a:lnTo>
                    <a:pt x="526" y="230"/>
                  </a:lnTo>
                  <a:lnTo>
                    <a:pt x="544" y="226"/>
                  </a:lnTo>
                  <a:lnTo>
                    <a:pt x="560" y="222"/>
                  </a:lnTo>
                  <a:lnTo>
                    <a:pt x="576" y="214"/>
                  </a:lnTo>
                  <a:lnTo>
                    <a:pt x="590" y="204"/>
                  </a:lnTo>
                  <a:lnTo>
                    <a:pt x="602" y="194"/>
                  </a:lnTo>
                  <a:lnTo>
                    <a:pt x="614" y="182"/>
                  </a:lnTo>
                  <a:lnTo>
                    <a:pt x="624" y="170"/>
                  </a:lnTo>
                  <a:lnTo>
                    <a:pt x="632" y="156"/>
                  </a:lnTo>
                  <a:lnTo>
                    <a:pt x="640" y="140"/>
                  </a:lnTo>
                  <a:lnTo>
                    <a:pt x="646" y="124"/>
                  </a:lnTo>
                  <a:lnTo>
                    <a:pt x="652" y="110"/>
                  </a:lnTo>
                  <a:lnTo>
                    <a:pt x="656" y="94"/>
                  </a:lnTo>
                  <a:lnTo>
                    <a:pt x="660" y="62"/>
                  </a:lnTo>
                  <a:lnTo>
                    <a:pt x="660" y="32"/>
                  </a:lnTo>
                  <a:lnTo>
                    <a:pt x="660" y="32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9" name="Google Shape;1999;p31"/>
            <p:cNvSpPr/>
            <p:nvPr/>
          </p:nvSpPr>
          <p:spPr>
            <a:xfrm>
              <a:off x="-5229225" y="5959475"/>
              <a:ext cx="1374775" cy="425450"/>
            </a:xfrm>
            <a:custGeom>
              <a:rect b="b" l="l" r="r" t="t"/>
              <a:pathLst>
                <a:path extrusionOk="0" h="268" w="866">
                  <a:moveTo>
                    <a:pt x="866" y="52"/>
                  </a:moveTo>
                  <a:lnTo>
                    <a:pt x="866" y="52"/>
                  </a:lnTo>
                  <a:lnTo>
                    <a:pt x="862" y="40"/>
                  </a:lnTo>
                  <a:lnTo>
                    <a:pt x="858" y="30"/>
                  </a:lnTo>
                  <a:lnTo>
                    <a:pt x="852" y="22"/>
                  </a:lnTo>
                  <a:lnTo>
                    <a:pt x="844" y="14"/>
                  </a:lnTo>
                  <a:lnTo>
                    <a:pt x="836" y="8"/>
                  </a:lnTo>
                  <a:lnTo>
                    <a:pt x="826" y="4"/>
                  </a:lnTo>
                  <a:lnTo>
                    <a:pt x="814" y="0"/>
                  </a:lnTo>
                  <a:lnTo>
                    <a:pt x="804" y="0"/>
                  </a:lnTo>
                  <a:lnTo>
                    <a:pt x="120" y="62"/>
                  </a:lnTo>
                  <a:lnTo>
                    <a:pt x="120" y="62"/>
                  </a:lnTo>
                  <a:lnTo>
                    <a:pt x="100" y="64"/>
                  </a:lnTo>
                  <a:lnTo>
                    <a:pt x="78" y="72"/>
                  </a:lnTo>
                  <a:lnTo>
                    <a:pt x="56" y="82"/>
                  </a:lnTo>
                  <a:lnTo>
                    <a:pt x="38" y="96"/>
                  </a:lnTo>
                  <a:lnTo>
                    <a:pt x="22" y="110"/>
                  </a:lnTo>
                  <a:lnTo>
                    <a:pt x="8" y="128"/>
                  </a:lnTo>
                  <a:lnTo>
                    <a:pt x="4" y="136"/>
                  </a:lnTo>
                  <a:lnTo>
                    <a:pt x="0" y="146"/>
                  </a:lnTo>
                  <a:lnTo>
                    <a:pt x="0" y="15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4" y="186"/>
                  </a:lnTo>
                  <a:lnTo>
                    <a:pt x="10" y="206"/>
                  </a:lnTo>
                  <a:lnTo>
                    <a:pt x="22" y="224"/>
                  </a:lnTo>
                  <a:lnTo>
                    <a:pt x="36" y="238"/>
                  </a:lnTo>
                  <a:lnTo>
                    <a:pt x="52" y="252"/>
                  </a:lnTo>
                  <a:lnTo>
                    <a:pt x="70" y="262"/>
                  </a:lnTo>
                  <a:lnTo>
                    <a:pt x="88" y="266"/>
                  </a:lnTo>
                  <a:lnTo>
                    <a:pt x="98" y="268"/>
                  </a:lnTo>
                  <a:lnTo>
                    <a:pt x="108" y="268"/>
                  </a:lnTo>
                  <a:lnTo>
                    <a:pt x="716" y="206"/>
                  </a:lnTo>
                  <a:lnTo>
                    <a:pt x="716" y="206"/>
                  </a:lnTo>
                  <a:lnTo>
                    <a:pt x="734" y="204"/>
                  </a:lnTo>
                  <a:lnTo>
                    <a:pt x="748" y="200"/>
                  </a:lnTo>
                  <a:lnTo>
                    <a:pt x="764" y="194"/>
                  </a:lnTo>
                  <a:lnTo>
                    <a:pt x="778" y="188"/>
                  </a:lnTo>
                  <a:lnTo>
                    <a:pt x="792" y="180"/>
                  </a:lnTo>
                  <a:lnTo>
                    <a:pt x="804" y="172"/>
                  </a:lnTo>
                  <a:lnTo>
                    <a:pt x="816" y="162"/>
                  </a:lnTo>
                  <a:lnTo>
                    <a:pt x="826" y="152"/>
                  </a:lnTo>
                  <a:lnTo>
                    <a:pt x="836" y="140"/>
                  </a:lnTo>
                  <a:lnTo>
                    <a:pt x="844" y="128"/>
                  </a:lnTo>
                  <a:lnTo>
                    <a:pt x="850" y="116"/>
                  </a:lnTo>
                  <a:lnTo>
                    <a:pt x="856" y="104"/>
                  </a:lnTo>
                  <a:lnTo>
                    <a:pt x="862" y="90"/>
                  </a:lnTo>
                  <a:lnTo>
                    <a:pt x="864" y="78"/>
                  </a:lnTo>
                  <a:lnTo>
                    <a:pt x="866" y="64"/>
                  </a:lnTo>
                  <a:lnTo>
                    <a:pt x="866" y="52"/>
                  </a:lnTo>
                  <a:lnTo>
                    <a:pt x="866" y="52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0" name="Google Shape;2000;p31"/>
            <p:cNvSpPr/>
            <p:nvPr/>
          </p:nvSpPr>
          <p:spPr>
            <a:xfrm>
              <a:off x="-4191000" y="5959475"/>
              <a:ext cx="298450" cy="168275"/>
            </a:xfrm>
            <a:custGeom>
              <a:rect b="b" l="l" r="r" t="t"/>
              <a:pathLst>
                <a:path extrusionOk="0" h="106" w="188">
                  <a:moveTo>
                    <a:pt x="186" y="10"/>
                  </a:moveTo>
                  <a:lnTo>
                    <a:pt x="186" y="10"/>
                  </a:lnTo>
                  <a:lnTo>
                    <a:pt x="178" y="6"/>
                  </a:lnTo>
                  <a:lnTo>
                    <a:pt x="170" y="2"/>
                  </a:lnTo>
                  <a:lnTo>
                    <a:pt x="160" y="0"/>
                  </a:lnTo>
                  <a:lnTo>
                    <a:pt x="15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8" y="38"/>
                  </a:lnTo>
                  <a:lnTo>
                    <a:pt x="18" y="60"/>
                  </a:lnTo>
                  <a:lnTo>
                    <a:pt x="30" y="84"/>
                  </a:lnTo>
                  <a:lnTo>
                    <a:pt x="44" y="106"/>
                  </a:lnTo>
                  <a:lnTo>
                    <a:pt x="44" y="106"/>
                  </a:lnTo>
                  <a:lnTo>
                    <a:pt x="70" y="104"/>
                  </a:lnTo>
                  <a:lnTo>
                    <a:pt x="96" y="100"/>
                  </a:lnTo>
                  <a:lnTo>
                    <a:pt x="120" y="92"/>
                  </a:lnTo>
                  <a:lnTo>
                    <a:pt x="144" y="82"/>
                  </a:lnTo>
                  <a:lnTo>
                    <a:pt x="154" y="74"/>
                  </a:lnTo>
                  <a:lnTo>
                    <a:pt x="164" y="68"/>
                  </a:lnTo>
                  <a:lnTo>
                    <a:pt x="172" y="60"/>
                  </a:lnTo>
                  <a:lnTo>
                    <a:pt x="178" y="52"/>
                  </a:lnTo>
                  <a:lnTo>
                    <a:pt x="184" y="42"/>
                  </a:lnTo>
                  <a:lnTo>
                    <a:pt x="186" y="32"/>
                  </a:lnTo>
                  <a:lnTo>
                    <a:pt x="188" y="22"/>
                  </a:lnTo>
                  <a:lnTo>
                    <a:pt x="186" y="10"/>
                  </a:lnTo>
                  <a:lnTo>
                    <a:pt x="186" y="10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1" name="Google Shape;2001;p31"/>
            <p:cNvSpPr/>
            <p:nvPr/>
          </p:nvSpPr>
          <p:spPr>
            <a:xfrm>
              <a:off x="-4657725" y="6372225"/>
              <a:ext cx="1054100" cy="371475"/>
            </a:xfrm>
            <a:custGeom>
              <a:rect b="b" l="l" r="r" t="t"/>
              <a:pathLst>
                <a:path extrusionOk="0" h="234" w="664">
                  <a:moveTo>
                    <a:pt x="664" y="110"/>
                  </a:moveTo>
                  <a:lnTo>
                    <a:pt x="664" y="110"/>
                  </a:lnTo>
                  <a:lnTo>
                    <a:pt x="664" y="126"/>
                  </a:lnTo>
                  <a:lnTo>
                    <a:pt x="660" y="146"/>
                  </a:lnTo>
                  <a:lnTo>
                    <a:pt x="652" y="164"/>
                  </a:lnTo>
                  <a:lnTo>
                    <a:pt x="638" y="182"/>
                  </a:lnTo>
                  <a:lnTo>
                    <a:pt x="622" y="198"/>
                  </a:lnTo>
                  <a:lnTo>
                    <a:pt x="612" y="206"/>
                  </a:lnTo>
                  <a:lnTo>
                    <a:pt x="602" y="212"/>
                  </a:lnTo>
                  <a:lnTo>
                    <a:pt x="592" y="216"/>
                  </a:lnTo>
                  <a:lnTo>
                    <a:pt x="580" y="220"/>
                  </a:lnTo>
                  <a:lnTo>
                    <a:pt x="568" y="222"/>
                  </a:lnTo>
                  <a:lnTo>
                    <a:pt x="554" y="224"/>
                  </a:lnTo>
                  <a:lnTo>
                    <a:pt x="114" y="234"/>
                  </a:lnTo>
                  <a:lnTo>
                    <a:pt x="114" y="234"/>
                  </a:lnTo>
                  <a:lnTo>
                    <a:pt x="92" y="232"/>
                  </a:lnTo>
                  <a:lnTo>
                    <a:pt x="70" y="226"/>
                  </a:lnTo>
                  <a:lnTo>
                    <a:pt x="52" y="216"/>
                  </a:lnTo>
                  <a:lnTo>
                    <a:pt x="36" y="204"/>
                  </a:lnTo>
                  <a:lnTo>
                    <a:pt x="22" y="188"/>
                  </a:lnTo>
                  <a:lnTo>
                    <a:pt x="10" y="170"/>
                  </a:lnTo>
                  <a:lnTo>
                    <a:pt x="4" y="14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102"/>
                  </a:lnTo>
                  <a:lnTo>
                    <a:pt x="6" y="80"/>
                  </a:lnTo>
                  <a:lnTo>
                    <a:pt x="16" y="62"/>
                  </a:lnTo>
                  <a:lnTo>
                    <a:pt x="30" y="44"/>
                  </a:lnTo>
                  <a:lnTo>
                    <a:pt x="46" y="30"/>
                  </a:lnTo>
                  <a:lnTo>
                    <a:pt x="66" y="20"/>
                  </a:lnTo>
                  <a:lnTo>
                    <a:pt x="86" y="12"/>
                  </a:lnTo>
                  <a:lnTo>
                    <a:pt x="108" y="1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72" y="2"/>
                  </a:lnTo>
                  <a:lnTo>
                    <a:pt x="592" y="8"/>
                  </a:lnTo>
                  <a:lnTo>
                    <a:pt x="612" y="18"/>
                  </a:lnTo>
                  <a:lnTo>
                    <a:pt x="630" y="30"/>
                  </a:lnTo>
                  <a:lnTo>
                    <a:pt x="644" y="48"/>
                  </a:lnTo>
                  <a:lnTo>
                    <a:pt x="654" y="66"/>
                  </a:lnTo>
                  <a:lnTo>
                    <a:pt x="662" y="86"/>
                  </a:lnTo>
                  <a:lnTo>
                    <a:pt x="664" y="110"/>
                  </a:lnTo>
                  <a:lnTo>
                    <a:pt x="664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2" name="Google Shape;2002;p31"/>
            <p:cNvSpPr/>
            <p:nvPr/>
          </p:nvSpPr>
          <p:spPr>
            <a:xfrm>
              <a:off x="-4810125" y="6743700"/>
              <a:ext cx="1146175" cy="374650"/>
            </a:xfrm>
            <a:custGeom>
              <a:rect b="b" l="l" r="r" t="t"/>
              <a:pathLst>
                <a:path extrusionOk="0" h="236" w="722">
                  <a:moveTo>
                    <a:pt x="722" y="110"/>
                  </a:moveTo>
                  <a:lnTo>
                    <a:pt x="722" y="110"/>
                  </a:lnTo>
                  <a:lnTo>
                    <a:pt x="722" y="128"/>
                  </a:lnTo>
                  <a:lnTo>
                    <a:pt x="718" y="146"/>
                  </a:lnTo>
                  <a:lnTo>
                    <a:pt x="710" y="164"/>
                  </a:lnTo>
                  <a:lnTo>
                    <a:pt x="698" y="182"/>
                  </a:lnTo>
                  <a:lnTo>
                    <a:pt x="680" y="198"/>
                  </a:lnTo>
                  <a:lnTo>
                    <a:pt x="672" y="206"/>
                  </a:lnTo>
                  <a:lnTo>
                    <a:pt x="662" y="212"/>
                  </a:lnTo>
                  <a:lnTo>
                    <a:pt x="650" y="216"/>
                  </a:lnTo>
                  <a:lnTo>
                    <a:pt x="638" y="220"/>
                  </a:lnTo>
                  <a:lnTo>
                    <a:pt x="626" y="224"/>
                  </a:lnTo>
                  <a:lnTo>
                    <a:pt x="614" y="224"/>
                  </a:lnTo>
                  <a:lnTo>
                    <a:pt x="114" y="236"/>
                  </a:lnTo>
                  <a:lnTo>
                    <a:pt x="114" y="236"/>
                  </a:lnTo>
                  <a:lnTo>
                    <a:pt x="92" y="234"/>
                  </a:lnTo>
                  <a:lnTo>
                    <a:pt x="72" y="228"/>
                  </a:lnTo>
                  <a:lnTo>
                    <a:pt x="52" y="218"/>
                  </a:lnTo>
                  <a:lnTo>
                    <a:pt x="36" y="206"/>
                  </a:lnTo>
                  <a:lnTo>
                    <a:pt x="22" y="190"/>
                  </a:lnTo>
                  <a:lnTo>
                    <a:pt x="12" y="172"/>
                  </a:lnTo>
                  <a:lnTo>
                    <a:pt x="4" y="150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8" y="82"/>
                  </a:lnTo>
                  <a:lnTo>
                    <a:pt x="18" y="64"/>
                  </a:lnTo>
                  <a:lnTo>
                    <a:pt x="32" y="46"/>
                  </a:lnTo>
                  <a:lnTo>
                    <a:pt x="48" y="32"/>
                  </a:lnTo>
                  <a:lnTo>
                    <a:pt x="66" y="22"/>
                  </a:lnTo>
                  <a:lnTo>
                    <a:pt x="86" y="14"/>
                  </a:lnTo>
                  <a:lnTo>
                    <a:pt x="110" y="12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30" y="2"/>
                  </a:lnTo>
                  <a:lnTo>
                    <a:pt x="652" y="8"/>
                  </a:lnTo>
                  <a:lnTo>
                    <a:pt x="670" y="18"/>
                  </a:lnTo>
                  <a:lnTo>
                    <a:pt x="688" y="32"/>
                  </a:lnTo>
                  <a:lnTo>
                    <a:pt x="702" y="48"/>
                  </a:lnTo>
                  <a:lnTo>
                    <a:pt x="712" y="66"/>
                  </a:lnTo>
                  <a:lnTo>
                    <a:pt x="720" y="88"/>
                  </a:lnTo>
                  <a:lnTo>
                    <a:pt x="722" y="110"/>
                  </a:lnTo>
                  <a:lnTo>
                    <a:pt x="722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3" name="Google Shape;2003;p31"/>
            <p:cNvSpPr/>
            <p:nvPr/>
          </p:nvSpPr>
          <p:spPr>
            <a:xfrm>
              <a:off x="-4864100" y="7115175"/>
              <a:ext cx="1146175" cy="371475"/>
            </a:xfrm>
            <a:custGeom>
              <a:rect b="b" l="l" r="r" t="t"/>
              <a:pathLst>
                <a:path extrusionOk="0" h="234" w="722">
                  <a:moveTo>
                    <a:pt x="722" y="110"/>
                  </a:moveTo>
                  <a:lnTo>
                    <a:pt x="722" y="110"/>
                  </a:lnTo>
                  <a:lnTo>
                    <a:pt x="722" y="126"/>
                  </a:lnTo>
                  <a:lnTo>
                    <a:pt x="718" y="146"/>
                  </a:lnTo>
                  <a:lnTo>
                    <a:pt x="708" y="164"/>
                  </a:lnTo>
                  <a:lnTo>
                    <a:pt x="696" y="182"/>
                  </a:lnTo>
                  <a:lnTo>
                    <a:pt x="680" y="198"/>
                  </a:lnTo>
                  <a:lnTo>
                    <a:pt x="670" y="206"/>
                  </a:lnTo>
                  <a:lnTo>
                    <a:pt x="660" y="212"/>
                  </a:lnTo>
                  <a:lnTo>
                    <a:pt x="650" y="216"/>
                  </a:lnTo>
                  <a:lnTo>
                    <a:pt x="638" y="220"/>
                  </a:lnTo>
                  <a:lnTo>
                    <a:pt x="626" y="222"/>
                  </a:lnTo>
                  <a:lnTo>
                    <a:pt x="612" y="224"/>
                  </a:lnTo>
                  <a:lnTo>
                    <a:pt x="114" y="234"/>
                  </a:lnTo>
                  <a:lnTo>
                    <a:pt x="114" y="234"/>
                  </a:lnTo>
                  <a:lnTo>
                    <a:pt x="92" y="234"/>
                  </a:lnTo>
                  <a:lnTo>
                    <a:pt x="70" y="228"/>
                  </a:lnTo>
                  <a:lnTo>
                    <a:pt x="52" y="218"/>
                  </a:lnTo>
                  <a:lnTo>
                    <a:pt x="36" y="206"/>
                  </a:lnTo>
                  <a:lnTo>
                    <a:pt x="22" y="190"/>
                  </a:lnTo>
                  <a:lnTo>
                    <a:pt x="12" y="170"/>
                  </a:lnTo>
                  <a:lnTo>
                    <a:pt x="4" y="150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8" y="82"/>
                  </a:lnTo>
                  <a:lnTo>
                    <a:pt x="18" y="62"/>
                  </a:lnTo>
                  <a:lnTo>
                    <a:pt x="30" y="46"/>
                  </a:lnTo>
                  <a:lnTo>
                    <a:pt x="46" y="32"/>
                  </a:lnTo>
                  <a:lnTo>
                    <a:pt x="66" y="20"/>
                  </a:lnTo>
                  <a:lnTo>
                    <a:pt x="86" y="14"/>
                  </a:lnTo>
                  <a:lnTo>
                    <a:pt x="108" y="12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30" y="2"/>
                  </a:lnTo>
                  <a:lnTo>
                    <a:pt x="650" y="8"/>
                  </a:lnTo>
                  <a:lnTo>
                    <a:pt x="670" y="18"/>
                  </a:lnTo>
                  <a:lnTo>
                    <a:pt x="686" y="32"/>
                  </a:lnTo>
                  <a:lnTo>
                    <a:pt x="700" y="48"/>
                  </a:lnTo>
                  <a:lnTo>
                    <a:pt x="712" y="66"/>
                  </a:lnTo>
                  <a:lnTo>
                    <a:pt x="718" y="88"/>
                  </a:lnTo>
                  <a:lnTo>
                    <a:pt x="722" y="110"/>
                  </a:lnTo>
                  <a:lnTo>
                    <a:pt x="722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4" name="Google Shape;2004;p31"/>
            <p:cNvSpPr/>
            <p:nvPr/>
          </p:nvSpPr>
          <p:spPr>
            <a:xfrm>
              <a:off x="-4768850" y="7483475"/>
              <a:ext cx="952500" cy="320675"/>
            </a:xfrm>
            <a:custGeom>
              <a:rect b="b" l="l" r="r" t="t"/>
              <a:pathLst>
                <a:path extrusionOk="0" h="202" w="600">
                  <a:moveTo>
                    <a:pt x="600" y="94"/>
                  </a:moveTo>
                  <a:lnTo>
                    <a:pt x="600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0" y="142"/>
                  </a:lnTo>
                  <a:lnTo>
                    <a:pt x="578" y="158"/>
                  </a:lnTo>
                  <a:lnTo>
                    <a:pt x="564" y="172"/>
                  </a:lnTo>
                  <a:lnTo>
                    <a:pt x="548" y="184"/>
                  </a:lnTo>
                  <a:lnTo>
                    <a:pt x="538" y="188"/>
                  </a:lnTo>
                  <a:lnTo>
                    <a:pt x="528" y="190"/>
                  </a:lnTo>
                  <a:lnTo>
                    <a:pt x="518" y="194"/>
                  </a:lnTo>
                  <a:lnTo>
                    <a:pt x="506" y="194"/>
                  </a:lnTo>
                  <a:lnTo>
                    <a:pt x="100" y="202"/>
                  </a:lnTo>
                  <a:lnTo>
                    <a:pt x="100" y="202"/>
                  </a:lnTo>
                  <a:lnTo>
                    <a:pt x="80" y="202"/>
                  </a:lnTo>
                  <a:lnTo>
                    <a:pt x="62" y="196"/>
                  </a:lnTo>
                  <a:lnTo>
                    <a:pt x="46" y="188"/>
                  </a:lnTo>
                  <a:lnTo>
                    <a:pt x="32" y="178"/>
                  </a:lnTo>
                  <a:lnTo>
                    <a:pt x="20" y="164"/>
                  </a:lnTo>
                  <a:lnTo>
                    <a:pt x="10" y="148"/>
                  </a:lnTo>
                  <a:lnTo>
                    <a:pt x="4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8" y="70"/>
                  </a:lnTo>
                  <a:lnTo>
                    <a:pt x="16" y="54"/>
                  </a:lnTo>
                  <a:lnTo>
                    <a:pt x="28" y="40"/>
                  </a:lnTo>
                  <a:lnTo>
                    <a:pt x="42" y="28"/>
                  </a:lnTo>
                  <a:lnTo>
                    <a:pt x="58" y="18"/>
                  </a:lnTo>
                  <a:lnTo>
                    <a:pt x="76" y="12"/>
                  </a:lnTo>
                  <a:lnTo>
                    <a:pt x="96" y="10"/>
                  </a:lnTo>
                  <a:lnTo>
                    <a:pt x="502" y="0"/>
                  </a:lnTo>
                  <a:lnTo>
                    <a:pt x="502" y="0"/>
                  </a:lnTo>
                  <a:lnTo>
                    <a:pt x="522" y="2"/>
                  </a:lnTo>
                  <a:lnTo>
                    <a:pt x="540" y="8"/>
                  </a:lnTo>
                  <a:lnTo>
                    <a:pt x="556" y="16"/>
                  </a:lnTo>
                  <a:lnTo>
                    <a:pt x="570" y="28"/>
                  </a:lnTo>
                  <a:lnTo>
                    <a:pt x="582" y="42"/>
                  </a:lnTo>
                  <a:lnTo>
                    <a:pt x="592" y="58"/>
                  </a:lnTo>
                  <a:lnTo>
                    <a:pt x="598" y="76"/>
                  </a:lnTo>
                  <a:lnTo>
                    <a:pt x="600" y="94"/>
                  </a:lnTo>
                  <a:lnTo>
                    <a:pt x="600" y="94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5" name="Google Shape;2005;p31"/>
            <p:cNvSpPr/>
            <p:nvPr/>
          </p:nvSpPr>
          <p:spPr>
            <a:xfrm>
              <a:off x="-4632325" y="6416675"/>
              <a:ext cx="260350" cy="295275"/>
            </a:xfrm>
            <a:custGeom>
              <a:rect b="b" l="l" r="r" t="t"/>
              <a:pathLst>
                <a:path extrusionOk="0" h="186" w="164">
                  <a:moveTo>
                    <a:pt x="122" y="186"/>
                  </a:moveTo>
                  <a:lnTo>
                    <a:pt x="94" y="186"/>
                  </a:lnTo>
                  <a:lnTo>
                    <a:pt x="94" y="186"/>
                  </a:lnTo>
                  <a:lnTo>
                    <a:pt x="72" y="184"/>
                  </a:lnTo>
                  <a:lnTo>
                    <a:pt x="54" y="180"/>
                  </a:lnTo>
                  <a:lnTo>
                    <a:pt x="38" y="170"/>
                  </a:lnTo>
                  <a:lnTo>
                    <a:pt x="24" y="158"/>
                  </a:lnTo>
                  <a:lnTo>
                    <a:pt x="14" y="146"/>
                  </a:lnTo>
                  <a:lnTo>
                    <a:pt x="6" y="130"/>
                  </a:lnTo>
                  <a:lnTo>
                    <a:pt x="2" y="112"/>
                  </a:lnTo>
                  <a:lnTo>
                    <a:pt x="0" y="96"/>
                  </a:lnTo>
                  <a:lnTo>
                    <a:pt x="2" y="78"/>
                  </a:lnTo>
                  <a:lnTo>
                    <a:pt x="6" y="62"/>
                  </a:lnTo>
                  <a:lnTo>
                    <a:pt x="12" y="46"/>
                  </a:lnTo>
                  <a:lnTo>
                    <a:pt x="22" y="32"/>
                  </a:lnTo>
                  <a:lnTo>
                    <a:pt x="34" y="20"/>
                  </a:lnTo>
                  <a:lnTo>
                    <a:pt x="50" y="10"/>
                  </a:lnTo>
                  <a:lnTo>
                    <a:pt x="68" y="4"/>
                  </a:lnTo>
                  <a:lnTo>
                    <a:pt x="90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8" y="2"/>
                  </a:lnTo>
                  <a:lnTo>
                    <a:pt x="138" y="8"/>
                  </a:lnTo>
                  <a:lnTo>
                    <a:pt x="146" y="16"/>
                  </a:lnTo>
                  <a:lnTo>
                    <a:pt x="152" y="28"/>
                  </a:lnTo>
                  <a:lnTo>
                    <a:pt x="158" y="42"/>
                  </a:lnTo>
                  <a:lnTo>
                    <a:pt x="162" y="56"/>
                  </a:lnTo>
                  <a:lnTo>
                    <a:pt x="164" y="74"/>
                  </a:lnTo>
                  <a:lnTo>
                    <a:pt x="164" y="90"/>
                  </a:lnTo>
                  <a:lnTo>
                    <a:pt x="164" y="108"/>
                  </a:lnTo>
                  <a:lnTo>
                    <a:pt x="162" y="124"/>
                  </a:lnTo>
                  <a:lnTo>
                    <a:pt x="158" y="140"/>
                  </a:lnTo>
                  <a:lnTo>
                    <a:pt x="154" y="154"/>
                  </a:lnTo>
                  <a:lnTo>
                    <a:pt x="148" y="166"/>
                  </a:lnTo>
                  <a:lnTo>
                    <a:pt x="142" y="176"/>
                  </a:lnTo>
                  <a:lnTo>
                    <a:pt x="132" y="182"/>
                  </a:lnTo>
                  <a:lnTo>
                    <a:pt x="122" y="186"/>
                  </a:lnTo>
                  <a:lnTo>
                    <a:pt x="122" y="186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6" name="Google Shape;2006;p31"/>
            <p:cNvSpPr/>
            <p:nvPr/>
          </p:nvSpPr>
          <p:spPr>
            <a:xfrm>
              <a:off x="-4781550" y="6791325"/>
              <a:ext cx="260350" cy="295275"/>
            </a:xfrm>
            <a:custGeom>
              <a:rect b="b" l="l" r="r" t="t"/>
              <a:pathLst>
                <a:path extrusionOk="0" h="186" w="164">
                  <a:moveTo>
                    <a:pt x="122" y="184"/>
                  </a:moveTo>
                  <a:lnTo>
                    <a:pt x="94" y="186"/>
                  </a:lnTo>
                  <a:lnTo>
                    <a:pt x="94" y="186"/>
                  </a:lnTo>
                  <a:lnTo>
                    <a:pt x="72" y="184"/>
                  </a:lnTo>
                  <a:lnTo>
                    <a:pt x="54" y="178"/>
                  </a:lnTo>
                  <a:lnTo>
                    <a:pt x="38" y="170"/>
                  </a:lnTo>
                  <a:lnTo>
                    <a:pt x="24" y="158"/>
                  </a:lnTo>
                  <a:lnTo>
                    <a:pt x="14" y="144"/>
                  </a:lnTo>
                  <a:lnTo>
                    <a:pt x="6" y="128"/>
                  </a:lnTo>
                  <a:lnTo>
                    <a:pt x="2" y="112"/>
                  </a:lnTo>
                  <a:lnTo>
                    <a:pt x="0" y="94"/>
                  </a:lnTo>
                  <a:lnTo>
                    <a:pt x="2" y="78"/>
                  </a:lnTo>
                  <a:lnTo>
                    <a:pt x="6" y="60"/>
                  </a:lnTo>
                  <a:lnTo>
                    <a:pt x="12" y="44"/>
                  </a:lnTo>
                  <a:lnTo>
                    <a:pt x="22" y="30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8" y="2"/>
                  </a:lnTo>
                  <a:lnTo>
                    <a:pt x="90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30" y="2"/>
                  </a:lnTo>
                  <a:lnTo>
                    <a:pt x="138" y="6"/>
                  </a:lnTo>
                  <a:lnTo>
                    <a:pt x="146" y="16"/>
                  </a:lnTo>
                  <a:lnTo>
                    <a:pt x="152" y="26"/>
                  </a:lnTo>
                  <a:lnTo>
                    <a:pt x="158" y="40"/>
                  </a:lnTo>
                  <a:lnTo>
                    <a:pt x="162" y="56"/>
                  </a:lnTo>
                  <a:lnTo>
                    <a:pt x="164" y="72"/>
                  </a:lnTo>
                  <a:lnTo>
                    <a:pt x="164" y="90"/>
                  </a:lnTo>
                  <a:lnTo>
                    <a:pt x="164" y="106"/>
                  </a:lnTo>
                  <a:lnTo>
                    <a:pt x="162" y="122"/>
                  </a:lnTo>
                  <a:lnTo>
                    <a:pt x="160" y="138"/>
                  </a:lnTo>
                  <a:lnTo>
                    <a:pt x="154" y="152"/>
                  </a:lnTo>
                  <a:lnTo>
                    <a:pt x="148" y="164"/>
                  </a:lnTo>
                  <a:lnTo>
                    <a:pt x="142" y="174"/>
                  </a:lnTo>
                  <a:lnTo>
                    <a:pt x="132" y="182"/>
                  </a:lnTo>
                  <a:lnTo>
                    <a:pt x="122" y="184"/>
                  </a:lnTo>
                  <a:lnTo>
                    <a:pt x="122" y="184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7" name="Google Shape;2007;p31"/>
            <p:cNvSpPr/>
            <p:nvPr/>
          </p:nvSpPr>
          <p:spPr>
            <a:xfrm>
              <a:off x="-4829175" y="7159625"/>
              <a:ext cx="260350" cy="295275"/>
            </a:xfrm>
            <a:custGeom>
              <a:rect b="b" l="l" r="r" t="t"/>
              <a:pathLst>
                <a:path extrusionOk="0" h="186" w="164">
                  <a:moveTo>
                    <a:pt x="122" y="186"/>
                  </a:moveTo>
                  <a:lnTo>
                    <a:pt x="92" y="186"/>
                  </a:lnTo>
                  <a:lnTo>
                    <a:pt x="92" y="186"/>
                  </a:lnTo>
                  <a:lnTo>
                    <a:pt x="72" y="184"/>
                  </a:lnTo>
                  <a:lnTo>
                    <a:pt x="52" y="180"/>
                  </a:lnTo>
                  <a:lnTo>
                    <a:pt x="36" y="170"/>
                  </a:lnTo>
                  <a:lnTo>
                    <a:pt x="24" y="158"/>
                  </a:lnTo>
                  <a:lnTo>
                    <a:pt x="14" y="146"/>
                  </a:lnTo>
                  <a:lnTo>
                    <a:pt x="6" y="130"/>
                  </a:lnTo>
                  <a:lnTo>
                    <a:pt x="2" y="112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4" y="62"/>
                  </a:lnTo>
                  <a:lnTo>
                    <a:pt x="10" y="46"/>
                  </a:lnTo>
                  <a:lnTo>
                    <a:pt x="20" y="32"/>
                  </a:lnTo>
                  <a:lnTo>
                    <a:pt x="34" y="20"/>
                  </a:lnTo>
                  <a:lnTo>
                    <a:pt x="48" y="10"/>
                  </a:lnTo>
                  <a:lnTo>
                    <a:pt x="66" y="4"/>
                  </a:lnTo>
                  <a:lnTo>
                    <a:pt x="88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8" y="2"/>
                  </a:lnTo>
                  <a:lnTo>
                    <a:pt x="138" y="8"/>
                  </a:lnTo>
                  <a:lnTo>
                    <a:pt x="146" y="16"/>
                  </a:lnTo>
                  <a:lnTo>
                    <a:pt x="152" y="28"/>
                  </a:lnTo>
                  <a:lnTo>
                    <a:pt x="156" y="42"/>
                  </a:lnTo>
                  <a:lnTo>
                    <a:pt x="160" y="56"/>
                  </a:lnTo>
                  <a:lnTo>
                    <a:pt x="162" y="74"/>
                  </a:lnTo>
                  <a:lnTo>
                    <a:pt x="164" y="90"/>
                  </a:lnTo>
                  <a:lnTo>
                    <a:pt x="164" y="108"/>
                  </a:lnTo>
                  <a:lnTo>
                    <a:pt x="162" y="124"/>
                  </a:lnTo>
                  <a:lnTo>
                    <a:pt x="158" y="140"/>
                  </a:lnTo>
                  <a:lnTo>
                    <a:pt x="154" y="154"/>
                  </a:lnTo>
                  <a:lnTo>
                    <a:pt x="148" y="166"/>
                  </a:lnTo>
                  <a:lnTo>
                    <a:pt x="140" y="176"/>
                  </a:lnTo>
                  <a:lnTo>
                    <a:pt x="132" y="182"/>
                  </a:lnTo>
                  <a:lnTo>
                    <a:pt x="122" y="186"/>
                  </a:lnTo>
                  <a:lnTo>
                    <a:pt x="122" y="186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8" name="Google Shape;2008;p31"/>
            <p:cNvSpPr/>
            <p:nvPr/>
          </p:nvSpPr>
          <p:spPr>
            <a:xfrm>
              <a:off x="-4743450" y="7518400"/>
              <a:ext cx="231775" cy="260350"/>
            </a:xfrm>
            <a:custGeom>
              <a:rect b="b" l="l" r="r" t="t"/>
              <a:pathLst>
                <a:path extrusionOk="0" h="164" w="146">
                  <a:moveTo>
                    <a:pt x="108" y="164"/>
                  </a:moveTo>
                  <a:lnTo>
                    <a:pt x="82" y="164"/>
                  </a:lnTo>
                  <a:lnTo>
                    <a:pt x="82" y="164"/>
                  </a:lnTo>
                  <a:lnTo>
                    <a:pt x="64" y="164"/>
                  </a:lnTo>
                  <a:lnTo>
                    <a:pt x="46" y="158"/>
                  </a:lnTo>
                  <a:lnTo>
                    <a:pt x="32" y="150"/>
                  </a:lnTo>
                  <a:lnTo>
                    <a:pt x="22" y="140"/>
                  </a:lnTo>
                  <a:lnTo>
                    <a:pt x="12" y="128"/>
                  </a:lnTo>
                  <a:lnTo>
                    <a:pt x="6" y="114"/>
                  </a:lnTo>
                  <a:lnTo>
                    <a:pt x="2" y="100"/>
                  </a:lnTo>
                  <a:lnTo>
                    <a:pt x="0" y="84"/>
                  </a:lnTo>
                  <a:lnTo>
                    <a:pt x="0" y="70"/>
                  </a:lnTo>
                  <a:lnTo>
                    <a:pt x="4" y="54"/>
                  </a:lnTo>
                  <a:lnTo>
                    <a:pt x="10" y="40"/>
                  </a:lnTo>
                  <a:lnTo>
                    <a:pt x="18" y="28"/>
                  </a:lnTo>
                  <a:lnTo>
                    <a:pt x="30" y="18"/>
                  </a:lnTo>
                  <a:lnTo>
                    <a:pt x="44" y="8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14" y="2"/>
                  </a:lnTo>
                  <a:lnTo>
                    <a:pt x="122" y="6"/>
                  </a:lnTo>
                  <a:lnTo>
                    <a:pt x="128" y="14"/>
                  </a:lnTo>
                  <a:lnTo>
                    <a:pt x="134" y="24"/>
                  </a:lnTo>
                  <a:lnTo>
                    <a:pt x="138" y="36"/>
                  </a:lnTo>
                  <a:lnTo>
                    <a:pt x="142" y="50"/>
                  </a:lnTo>
                  <a:lnTo>
                    <a:pt x="144" y="64"/>
                  </a:lnTo>
                  <a:lnTo>
                    <a:pt x="146" y="80"/>
                  </a:lnTo>
                  <a:lnTo>
                    <a:pt x="144" y="94"/>
                  </a:lnTo>
                  <a:lnTo>
                    <a:pt x="144" y="110"/>
                  </a:lnTo>
                  <a:lnTo>
                    <a:pt x="140" y="124"/>
                  </a:lnTo>
                  <a:lnTo>
                    <a:pt x="136" y="136"/>
                  </a:lnTo>
                  <a:lnTo>
                    <a:pt x="130" y="146"/>
                  </a:lnTo>
                  <a:lnTo>
                    <a:pt x="124" y="156"/>
                  </a:lnTo>
                  <a:lnTo>
                    <a:pt x="116" y="162"/>
                  </a:lnTo>
                  <a:lnTo>
                    <a:pt x="108" y="164"/>
                  </a:lnTo>
                  <a:lnTo>
                    <a:pt x="108" y="164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9" name="Google Shape;2009;p31"/>
            <p:cNvSpPr/>
            <p:nvPr/>
          </p:nvSpPr>
          <p:spPr>
            <a:xfrm>
              <a:off x="-4184650" y="6435725"/>
              <a:ext cx="50800" cy="234950"/>
            </a:xfrm>
            <a:custGeom>
              <a:rect b="b" l="l" r="r" t="t"/>
              <a:pathLst>
                <a:path extrusionOk="0" h="148" w="32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6"/>
                  </a:lnTo>
                  <a:lnTo>
                    <a:pt x="10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4" y="12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8" y="142"/>
                  </a:lnTo>
                  <a:lnTo>
                    <a:pt x="14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4"/>
                  </a:lnTo>
                  <a:lnTo>
                    <a:pt x="32" y="72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0" name="Google Shape;2010;p31"/>
            <p:cNvSpPr/>
            <p:nvPr/>
          </p:nvSpPr>
          <p:spPr>
            <a:xfrm>
              <a:off x="-4254500" y="6807200"/>
              <a:ext cx="50800" cy="238125"/>
            </a:xfrm>
            <a:custGeom>
              <a:rect b="b" l="l" r="r" t="t"/>
              <a:pathLst>
                <a:path extrusionOk="0" h="150" w="32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8"/>
                  </a:lnTo>
                  <a:lnTo>
                    <a:pt x="10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4" y="128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8" y="142"/>
                  </a:lnTo>
                  <a:lnTo>
                    <a:pt x="14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4"/>
                  </a:lnTo>
                  <a:lnTo>
                    <a:pt x="32" y="72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1" name="Google Shape;2011;p31"/>
            <p:cNvSpPr/>
            <p:nvPr/>
          </p:nvSpPr>
          <p:spPr>
            <a:xfrm>
              <a:off x="-4362450" y="7181850"/>
              <a:ext cx="53975" cy="234950"/>
            </a:xfrm>
            <a:custGeom>
              <a:rect b="b" l="l" r="r" t="t"/>
              <a:pathLst>
                <a:path extrusionOk="0" h="148" w="34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6"/>
                  </a:lnTo>
                  <a:lnTo>
                    <a:pt x="12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6" y="12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8" y="142"/>
                  </a:lnTo>
                  <a:lnTo>
                    <a:pt x="16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2"/>
                  </a:lnTo>
                  <a:lnTo>
                    <a:pt x="34" y="70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2" name="Google Shape;2012;p31"/>
            <p:cNvSpPr/>
            <p:nvPr/>
          </p:nvSpPr>
          <p:spPr>
            <a:xfrm>
              <a:off x="-4349750" y="7546975"/>
              <a:ext cx="47625" cy="219075"/>
            </a:xfrm>
            <a:custGeom>
              <a:rect b="b" l="l" r="r" t="t"/>
              <a:pathLst>
                <a:path extrusionOk="0" h="138" w="30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28"/>
                  </a:lnTo>
                  <a:lnTo>
                    <a:pt x="10" y="44"/>
                  </a:lnTo>
                  <a:lnTo>
                    <a:pt x="10" y="62"/>
                  </a:lnTo>
                  <a:lnTo>
                    <a:pt x="10" y="80"/>
                  </a:lnTo>
                  <a:lnTo>
                    <a:pt x="8" y="98"/>
                  </a:lnTo>
                  <a:lnTo>
                    <a:pt x="4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8" y="132"/>
                  </a:lnTo>
                  <a:lnTo>
                    <a:pt x="14" y="124"/>
                  </a:lnTo>
                  <a:lnTo>
                    <a:pt x="20" y="116"/>
                  </a:lnTo>
                  <a:lnTo>
                    <a:pt x="24" y="106"/>
                  </a:lnTo>
                  <a:lnTo>
                    <a:pt x="28" y="86"/>
                  </a:lnTo>
                  <a:lnTo>
                    <a:pt x="30" y="66"/>
                  </a:lnTo>
                  <a:lnTo>
                    <a:pt x="28" y="46"/>
                  </a:lnTo>
                  <a:lnTo>
                    <a:pt x="22" y="2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13" name="Google Shape;2013;p31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2014" name="Google Shape;2014;p31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5" name="Google Shape;2015;p31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6" name="Google Shape;2016;p31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17" name="Google Shape;2017;p31"/>
          <p:cNvSpPr txBox="1"/>
          <p:nvPr/>
        </p:nvSpPr>
        <p:spPr>
          <a:xfrm>
            <a:off x="1521722" y="1276350"/>
            <a:ext cx="241331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8" name="Google Shape;2018;p31"/>
          <p:cNvSpPr txBox="1"/>
          <p:nvPr/>
        </p:nvSpPr>
        <p:spPr>
          <a:xfrm>
            <a:off x="1869448" y="2251703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9" name="Google Shape;2019;p31"/>
          <p:cNvSpPr txBox="1"/>
          <p:nvPr/>
        </p:nvSpPr>
        <p:spPr>
          <a:xfrm>
            <a:off x="1707501" y="2705319"/>
            <a:ext cx="43803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0" name="Google Shape;2020;p31"/>
          <p:cNvSpPr txBox="1"/>
          <p:nvPr/>
        </p:nvSpPr>
        <p:spPr>
          <a:xfrm>
            <a:off x="1906825" y="3779378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1" name="Google Shape;2021;p31"/>
          <p:cNvSpPr txBox="1"/>
          <p:nvPr/>
        </p:nvSpPr>
        <p:spPr>
          <a:xfrm>
            <a:off x="1744878" y="4232994"/>
            <a:ext cx="43803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/>
          <p:nvPr/>
        </p:nvSpPr>
        <p:spPr>
          <a:xfrm>
            <a:off x="8251724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2" name="Google Shape;192;p14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93" name="Google Shape;193;p14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4" name="Google Shape;194;p14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95" name="Google Shape;195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6" name="Google Shape;196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7" name="Google Shape;197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98" name="Google Shape;198;p14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199" name="Google Shape;199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0" name="Google Shape;200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1" name="Google Shape;201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2" name="Google Shape;202;p14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03" name="Google Shape;203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4" name="Google Shape;204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5" name="Google Shape;205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6" name="Google Shape;206;p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07" name="Google Shape;207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8" name="Google Shape;208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9" name="Google Shape;209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0" name="Google Shape;210;p14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11" name="Google Shape;211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2" name="Google Shape;212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3" name="Google Shape;213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4" name="Google Shape;214;p14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15" name="Google Shape;215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6" name="Google Shape;216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7" name="Google Shape;217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8" name="Google Shape;218;p14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19" name="Google Shape;219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0" name="Google Shape;220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1" name="Google Shape;221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2" name="Google Shape;222;p14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23" name="Google Shape;223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4" name="Google Shape;224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5" name="Google Shape;225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6" name="Google Shape;226;p14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27" name="Google Shape;227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8" name="Google Shape;228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9" name="Google Shape;229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0" name="Google Shape;230;p14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31" name="Google Shape;231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2" name="Google Shape;232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3" name="Google Shape;233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4" name="Google Shape;234;p14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35" name="Google Shape;235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6" name="Google Shape;236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7" name="Google Shape;237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8" name="Google Shape;238;p14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39" name="Google Shape;239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0" name="Google Shape;240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1" name="Google Shape;241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2" name="Google Shape;242;p14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43" name="Google Shape;243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4" name="Google Shape;244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5" name="Google Shape;245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6" name="Google Shape;246;p1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47" name="Google Shape;247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8" name="Google Shape;248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9" name="Google Shape;249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0" name="Google Shape;250;p14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51" name="Google Shape;251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2" name="Google Shape;252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3" name="Google Shape;253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4" name="Google Shape;254;p14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55" name="Google Shape;255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6" name="Google Shape;256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7" name="Google Shape;257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8" name="Google Shape;258;p14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59" name="Google Shape;259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0" name="Google Shape;260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1" name="Google Shape;261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62" name="Google Shape;262;p14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63" name="Google Shape;263;p1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4" name="Google Shape;264;p1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5" name="Google Shape;265;p1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266" name="Google Shape;266;p14"/>
          <p:cNvSpPr txBox="1"/>
          <p:nvPr/>
        </p:nvSpPr>
        <p:spPr>
          <a:xfrm rot="5400000">
            <a:off x="958233" y="2967903"/>
            <a:ext cx="2859314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4"/>
          <p:cNvSpPr/>
          <p:nvPr/>
        </p:nvSpPr>
        <p:spPr>
          <a:xfrm>
            <a:off x="5218510" y="1215425"/>
            <a:ext cx="692153" cy="692153"/>
          </a:xfrm>
          <a:prstGeom prst="ellipse">
            <a:avLst/>
          </a:prstGeom>
          <a:noFill/>
          <a:ln cap="flat" cmpd="sng" w="12700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4"/>
          <p:cNvSpPr/>
          <p:nvPr/>
        </p:nvSpPr>
        <p:spPr>
          <a:xfrm>
            <a:off x="5218510" y="2457499"/>
            <a:ext cx="692153" cy="692153"/>
          </a:xfrm>
          <a:prstGeom prst="ellipse">
            <a:avLst/>
          </a:prstGeom>
          <a:noFill/>
          <a:ln cap="flat" cmpd="sng" w="12700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4"/>
          <p:cNvSpPr/>
          <p:nvPr/>
        </p:nvSpPr>
        <p:spPr>
          <a:xfrm>
            <a:off x="5218510" y="3699573"/>
            <a:ext cx="692153" cy="692153"/>
          </a:xfrm>
          <a:prstGeom prst="ellipse">
            <a:avLst/>
          </a:prstGeom>
          <a:noFill/>
          <a:ln cap="flat" cmpd="sng" w="12700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4"/>
          <p:cNvSpPr/>
          <p:nvPr/>
        </p:nvSpPr>
        <p:spPr>
          <a:xfrm>
            <a:off x="5218510" y="4941646"/>
            <a:ext cx="692153" cy="692153"/>
          </a:xfrm>
          <a:prstGeom prst="ellipse">
            <a:avLst/>
          </a:prstGeom>
          <a:noFill/>
          <a:ln cap="flat" cmpd="sng" w="12700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1" name="Google Shape;271;p14"/>
          <p:cNvGrpSpPr/>
          <p:nvPr/>
        </p:nvGrpSpPr>
        <p:grpSpPr>
          <a:xfrm>
            <a:off x="6245944" y="1215425"/>
            <a:ext cx="4175313" cy="692153"/>
            <a:chOff x="6245944" y="1215425"/>
            <a:chExt cx="4175313" cy="692153"/>
          </a:xfrm>
        </p:grpSpPr>
        <p:sp>
          <p:nvSpPr>
            <p:cNvPr id="272" name="Google Shape;272;p14"/>
            <p:cNvSpPr/>
            <p:nvPr/>
          </p:nvSpPr>
          <p:spPr>
            <a:xfrm>
              <a:off x="6246749" y="1215425"/>
              <a:ext cx="4174508" cy="69215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4"/>
            <p:cNvSpPr/>
            <p:nvPr/>
          </p:nvSpPr>
          <p:spPr>
            <a:xfrm>
              <a:off x="6245944" y="1215425"/>
              <a:ext cx="106366" cy="692153"/>
            </a:xfrm>
            <a:prstGeom prst="rect">
              <a:avLst/>
            </a:prstGeom>
            <a:solidFill>
              <a:srgbClr val="3940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4"/>
            <p:cNvSpPr txBox="1"/>
            <p:nvPr/>
          </p:nvSpPr>
          <p:spPr>
            <a:xfrm>
              <a:off x="7080361" y="1299891"/>
              <a:ext cx="2507285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GOLD</a:t>
              </a:r>
              <a:endPara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4"/>
          <p:cNvGrpSpPr/>
          <p:nvPr/>
        </p:nvGrpSpPr>
        <p:grpSpPr>
          <a:xfrm>
            <a:off x="6245944" y="2457498"/>
            <a:ext cx="4175313" cy="692153"/>
            <a:chOff x="6245944" y="2457498"/>
            <a:chExt cx="4175313" cy="692153"/>
          </a:xfrm>
        </p:grpSpPr>
        <p:sp>
          <p:nvSpPr>
            <p:cNvPr id="276" name="Google Shape;276;p14"/>
            <p:cNvSpPr/>
            <p:nvPr/>
          </p:nvSpPr>
          <p:spPr>
            <a:xfrm>
              <a:off x="6246749" y="2457498"/>
              <a:ext cx="4174508" cy="69215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4"/>
            <p:cNvSpPr/>
            <p:nvPr/>
          </p:nvSpPr>
          <p:spPr>
            <a:xfrm>
              <a:off x="6245944" y="2457498"/>
              <a:ext cx="106366" cy="692153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4"/>
            <p:cNvSpPr txBox="1"/>
            <p:nvPr/>
          </p:nvSpPr>
          <p:spPr>
            <a:xfrm>
              <a:off x="7133141" y="2541964"/>
              <a:ext cx="2507285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SILVER</a:t>
              </a:r>
              <a:endPara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9" name="Google Shape;279;p14"/>
          <p:cNvGrpSpPr/>
          <p:nvPr/>
        </p:nvGrpSpPr>
        <p:grpSpPr>
          <a:xfrm>
            <a:off x="6245944" y="3699571"/>
            <a:ext cx="4175313" cy="700933"/>
            <a:chOff x="6245944" y="3699571"/>
            <a:chExt cx="4175313" cy="700933"/>
          </a:xfrm>
        </p:grpSpPr>
        <p:sp>
          <p:nvSpPr>
            <p:cNvPr id="280" name="Google Shape;280;p14"/>
            <p:cNvSpPr/>
            <p:nvPr/>
          </p:nvSpPr>
          <p:spPr>
            <a:xfrm>
              <a:off x="6246749" y="3699571"/>
              <a:ext cx="4174508" cy="69215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4"/>
            <p:cNvSpPr/>
            <p:nvPr/>
          </p:nvSpPr>
          <p:spPr>
            <a:xfrm>
              <a:off x="6245944" y="3708351"/>
              <a:ext cx="106366" cy="692153"/>
            </a:xfrm>
            <a:prstGeom prst="rect">
              <a:avLst/>
            </a:prstGeom>
            <a:solidFill>
              <a:srgbClr val="3940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4"/>
            <p:cNvSpPr txBox="1"/>
            <p:nvPr/>
          </p:nvSpPr>
          <p:spPr>
            <a:xfrm>
              <a:off x="7133141" y="3784037"/>
              <a:ext cx="2507285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BRONZE</a:t>
              </a:r>
              <a:endPara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3" name="Google Shape;283;p14"/>
          <p:cNvGrpSpPr/>
          <p:nvPr/>
        </p:nvGrpSpPr>
        <p:grpSpPr>
          <a:xfrm>
            <a:off x="6245944" y="4941644"/>
            <a:ext cx="4175313" cy="700932"/>
            <a:chOff x="6245944" y="4941644"/>
            <a:chExt cx="4175313" cy="700932"/>
          </a:xfrm>
        </p:grpSpPr>
        <p:sp>
          <p:nvSpPr>
            <p:cNvPr id="284" name="Google Shape;284;p14"/>
            <p:cNvSpPr/>
            <p:nvPr/>
          </p:nvSpPr>
          <p:spPr>
            <a:xfrm>
              <a:off x="6246749" y="4941644"/>
              <a:ext cx="4174508" cy="69215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4"/>
            <p:cNvSpPr/>
            <p:nvPr/>
          </p:nvSpPr>
          <p:spPr>
            <a:xfrm>
              <a:off x="6245944" y="4950423"/>
              <a:ext cx="106366" cy="692153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4"/>
            <p:cNvSpPr txBox="1"/>
            <p:nvPr/>
          </p:nvSpPr>
          <p:spPr>
            <a:xfrm>
              <a:off x="7151118" y="5022174"/>
              <a:ext cx="2507285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PLATIN</a:t>
              </a:r>
              <a:endPara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6" name="Shape 2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" name="Google Shape;2027;p3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8" name="Google Shape;2028;p32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9" name="Google Shape;2029;p32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0" name="Google Shape;2030;p32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31" name="Google Shape;2031;p32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032" name="Google Shape;2032;p32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33" name="Google Shape;2033;p32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034" name="Google Shape;2034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35" name="Google Shape;2035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36" name="Google Shape;2036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37" name="Google Shape;2037;p3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038" name="Google Shape;2038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39" name="Google Shape;2039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40" name="Google Shape;2040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41" name="Google Shape;2041;p32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042" name="Google Shape;2042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43" name="Google Shape;2043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44" name="Google Shape;2044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45" name="Google Shape;2045;p32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046" name="Google Shape;2046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47" name="Google Shape;2047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48" name="Google Shape;2048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49" name="Google Shape;2049;p32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050" name="Google Shape;2050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51" name="Google Shape;2051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52" name="Google Shape;2052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53" name="Google Shape;2053;p32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054" name="Google Shape;2054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55" name="Google Shape;2055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56" name="Google Shape;2056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57" name="Google Shape;2057;p32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058" name="Google Shape;2058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59" name="Google Shape;2059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60" name="Google Shape;2060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61" name="Google Shape;2061;p32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062" name="Google Shape;2062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63" name="Google Shape;2063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64" name="Google Shape;2064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65" name="Google Shape;2065;p32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066" name="Google Shape;2066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67" name="Google Shape;2067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68" name="Google Shape;2068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69" name="Google Shape;2069;p32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070" name="Google Shape;2070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71" name="Google Shape;2071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72" name="Google Shape;2072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73" name="Google Shape;2073;p32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074" name="Google Shape;2074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75" name="Google Shape;2075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76" name="Google Shape;2076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77" name="Google Shape;2077;p3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078" name="Google Shape;2078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79" name="Google Shape;2079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80" name="Google Shape;2080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81" name="Google Shape;2081;p32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082" name="Google Shape;2082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83" name="Google Shape;2083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84" name="Google Shape;2084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85" name="Google Shape;2085;p32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086" name="Google Shape;2086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87" name="Google Shape;2087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88" name="Google Shape;2088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89" name="Google Shape;2089;p32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090" name="Google Shape;2090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91" name="Google Shape;2091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92" name="Google Shape;2092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93" name="Google Shape;2093;p32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094" name="Google Shape;2094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95" name="Google Shape;2095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96" name="Google Shape;2096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097" name="Google Shape;2097;p3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098" name="Google Shape;2098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99" name="Google Shape;2099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00" name="Google Shape;2100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01" name="Google Shape;2101;p32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102" name="Google Shape;2102;p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03" name="Google Shape;2103;p32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04" name="Google Shape;2104;p32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105" name="Google Shape;2105;p32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2106" name="Google Shape;2106;p32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7" name="Google Shape;2107;p32"/>
            <p:cNvSpPr txBox="1"/>
            <p:nvPr/>
          </p:nvSpPr>
          <p:spPr>
            <a:xfrm>
              <a:off x="5749924" y="1792813"/>
              <a:ext cx="692153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04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08" name="Google Shape;2108;p32"/>
          <p:cNvCxnSpPr>
            <a:stCxn id="2106" idx="4"/>
          </p:cNvCxnSpPr>
          <p:nvPr/>
        </p:nvCxnSpPr>
        <p:spPr>
          <a:xfrm>
            <a:off x="6096000" y="2410565"/>
            <a:ext cx="0" cy="542100"/>
          </a:xfrm>
          <a:prstGeom prst="straightConnector1">
            <a:avLst/>
          </a:prstGeom>
          <a:noFill/>
          <a:ln cap="flat" cmpd="sng" w="28575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09" name="Google Shape;2109;p32"/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3C4353"/>
                </a:solidFill>
                <a:latin typeface="Calibri"/>
                <a:ea typeface="Calibri"/>
                <a:cs typeface="Calibri"/>
                <a:sym typeface="Calibri"/>
              </a:rPr>
              <a:t>PLATIN</a:t>
            </a:r>
            <a:endParaRPr sz="4000">
              <a:solidFill>
                <a:srgbClr val="3C4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10" name="Google Shape;2110;p32"/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2111" name="Google Shape;2111;p32"/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112" name="Google Shape;2112;p3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620167" y="3624281"/>
              <a:ext cx="930826" cy="61522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7" name="Shape 2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8" name="Google Shape;2118;p3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9" name="Google Shape;2119;p33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0" name="Google Shape;2120;p33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1" name="Google Shape;2121;p33"/>
          <p:cNvSpPr/>
          <p:nvPr/>
        </p:nvSpPr>
        <p:spPr>
          <a:xfrm>
            <a:off x="10051025" y="5862485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2" name="Google Shape;2122;p33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23" name="Google Shape;2123;p33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2124" name="Google Shape;2124;p33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5" name="Google Shape;2125;p33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04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6" name="Google Shape;2126;p33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127" name="Google Shape;2127;p33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28" name="Google Shape;2128;p33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129" name="Google Shape;2129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30" name="Google Shape;2130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31" name="Google Shape;2131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32" name="Google Shape;2132;p33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133" name="Google Shape;2133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34" name="Google Shape;2134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35" name="Google Shape;2135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36" name="Google Shape;2136;p3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137" name="Google Shape;2137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38" name="Google Shape;2138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39" name="Google Shape;2139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40" name="Google Shape;2140;p33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141" name="Google Shape;2141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42" name="Google Shape;2142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43" name="Google Shape;2143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44" name="Google Shape;2144;p33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145" name="Google Shape;2145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46" name="Google Shape;2146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47" name="Google Shape;2147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48" name="Google Shape;2148;p33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149" name="Google Shape;2149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50" name="Google Shape;2150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51" name="Google Shape;2151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52" name="Google Shape;2152;p33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153" name="Google Shape;2153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54" name="Google Shape;2154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55" name="Google Shape;2155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56" name="Google Shape;2156;p33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157" name="Google Shape;2157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58" name="Google Shape;2158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59" name="Google Shape;2159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60" name="Google Shape;2160;p33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161" name="Google Shape;2161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62" name="Google Shape;2162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63" name="Google Shape;2163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64" name="Google Shape;2164;p33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165" name="Google Shape;2165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66" name="Google Shape;2166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67" name="Google Shape;2167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68" name="Google Shape;2168;p33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169" name="Google Shape;2169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70" name="Google Shape;2170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71" name="Google Shape;2171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72" name="Google Shape;2172;p33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173" name="Google Shape;2173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74" name="Google Shape;2174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75" name="Google Shape;2175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76" name="Google Shape;2176;p3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177" name="Google Shape;2177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78" name="Google Shape;2178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79" name="Google Shape;2179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80" name="Google Shape;2180;p33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181" name="Google Shape;2181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82" name="Google Shape;2182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83" name="Google Shape;2183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84" name="Google Shape;2184;p33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185" name="Google Shape;2185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86" name="Google Shape;2186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87" name="Google Shape;2187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88" name="Google Shape;2188;p33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189" name="Google Shape;2189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90" name="Google Shape;2190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91" name="Google Shape;2191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92" name="Google Shape;2192;p33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193" name="Google Shape;2193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94" name="Google Shape;2194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95" name="Google Shape;2195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196" name="Google Shape;2196;p33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197" name="Google Shape;2197;p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98" name="Google Shape;2198;p33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99" name="Google Shape;2199;p33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200" name="Google Shape;2200;p3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2201" name="Google Shape;2201;p33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2" name="Google Shape;2202;p33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3" name="Google Shape;2203;p33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04" name="Google Shape;2204;p33"/>
          <p:cNvSpPr txBox="1"/>
          <p:nvPr/>
        </p:nvSpPr>
        <p:spPr>
          <a:xfrm>
            <a:off x="1521721" y="1276350"/>
            <a:ext cx="347350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5" name="Google Shape;2205;p33"/>
          <p:cNvGrpSpPr/>
          <p:nvPr/>
        </p:nvGrpSpPr>
        <p:grpSpPr>
          <a:xfrm>
            <a:off x="4415269" y="3053976"/>
            <a:ext cx="1415720" cy="1415720"/>
            <a:chOff x="4415269" y="3053976"/>
            <a:chExt cx="1415720" cy="1415720"/>
          </a:xfrm>
        </p:grpSpPr>
        <p:sp>
          <p:nvSpPr>
            <p:cNvPr id="2206" name="Google Shape;2206;p33"/>
            <p:cNvSpPr/>
            <p:nvPr/>
          </p:nvSpPr>
          <p:spPr>
            <a:xfrm>
              <a:off x="4415269" y="3053976"/>
              <a:ext cx="1415720" cy="1415720"/>
            </a:xfrm>
            <a:prstGeom prst="diamond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07" name="Google Shape;2207;p3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822967" y="3451393"/>
              <a:ext cx="598171" cy="60000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08" name="Google Shape;2208;p33"/>
          <p:cNvGrpSpPr/>
          <p:nvPr/>
        </p:nvGrpSpPr>
        <p:grpSpPr>
          <a:xfrm>
            <a:off x="5275251" y="2102767"/>
            <a:ext cx="1415720" cy="1415720"/>
            <a:chOff x="5275251" y="2102767"/>
            <a:chExt cx="1415720" cy="1415720"/>
          </a:xfrm>
        </p:grpSpPr>
        <p:sp>
          <p:nvSpPr>
            <p:cNvPr id="2209" name="Google Shape;2209;p33"/>
            <p:cNvSpPr/>
            <p:nvPr/>
          </p:nvSpPr>
          <p:spPr>
            <a:xfrm>
              <a:off x="5275251" y="2102767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10" name="Google Shape;2210;p3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687384" y="2533438"/>
              <a:ext cx="552679" cy="55437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11" name="Google Shape;2211;p33"/>
          <p:cNvGrpSpPr/>
          <p:nvPr/>
        </p:nvGrpSpPr>
        <p:grpSpPr>
          <a:xfrm>
            <a:off x="5275251" y="3907972"/>
            <a:ext cx="1415720" cy="1415720"/>
            <a:chOff x="5275251" y="3907972"/>
            <a:chExt cx="1415720" cy="1415720"/>
          </a:xfrm>
        </p:grpSpPr>
        <p:sp>
          <p:nvSpPr>
            <p:cNvPr id="2212" name="Google Shape;2212;p33"/>
            <p:cNvSpPr/>
            <p:nvPr/>
          </p:nvSpPr>
          <p:spPr>
            <a:xfrm>
              <a:off x="5275251" y="3907972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13" name="Google Shape;2213;p3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677657" y="4326812"/>
              <a:ext cx="673042" cy="61740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14" name="Google Shape;2214;p33"/>
          <p:cNvGrpSpPr/>
          <p:nvPr/>
        </p:nvGrpSpPr>
        <p:grpSpPr>
          <a:xfrm>
            <a:off x="6126716" y="3053976"/>
            <a:ext cx="1415720" cy="1415720"/>
            <a:chOff x="6126716" y="3053976"/>
            <a:chExt cx="1415720" cy="1415720"/>
          </a:xfrm>
        </p:grpSpPr>
        <p:sp>
          <p:nvSpPr>
            <p:cNvPr id="2215" name="Google Shape;2215;p33"/>
            <p:cNvSpPr/>
            <p:nvPr/>
          </p:nvSpPr>
          <p:spPr>
            <a:xfrm>
              <a:off x="6126716" y="3053976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16" name="Google Shape;2216;p33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596168" y="3451393"/>
              <a:ext cx="552680" cy="62573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17" name="Google Shape;2217;p33"/>
          <p:cNvSpPr txBox="1"/>
          <p:nvPr/>
        </p:nvSpPr>
        <p:spPr>
          <a:xfrm>
            <a:off x="1598587" y="2259155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8" name="Google Shape;2218;p33"/>
          <p:cNvSpPr txBox="1"/>
          <p:nvPr/>
        </p:nvSpPr>
        <p:spPr>
          <a:xfrm>
            <a:off x="1059489" y="2713453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9" name="Google Shape;2219;p33"/>
          <p:cNvSpPr txBox="1"/>
          <p:nvPr/>
        </p:nvSpPr>
        <p:spPr>
          <a:xfrm>
            <a:off x="1667810" y="4219858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0" name="Google Shape;2220;p33"/>
          <p:cNvSpPr txBox="1"/>
          <p:nvPr/>
        </p:nvSpPr>
        <p:spPr>
          <a:xfrm>
            <a:off x="1128712" y="4674156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1" name="Google Shape;2221;p33"/>
          <p:cNvSpPr txBox="1"/>
          <p:nvPr/>
        </p:nvSpPr>
        <p:spPr>
          <a:xfrm>
            <a:off x="8550986" y="2271681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2" name="Google Shape;2222;p33"/>
          <p:cNvSpPr txBox="1"/>
          <p:nvPr/>
        </p:nvSpPr>
        <p:spPr>
          <a:xfrm>
            <a:off x="8011888" y="2725979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3" name="Google Shape;2223;p33"/>
          <p:cNvSpPr txBox="1"/>
          <p:nvPr/>
        </p:nvSpPr>
        <p:spPr>
          <a:xfrm>
            <a:off x="8620209" y="4232384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4" name="Google Shape;2224;p33"/>
          <p:cNvSpPr txBox="1"/>
          <p:nvPr/>
        </p:nvSpPr>
        <p:spPr>
          <a:xfrm>
            <a:off x="8081111" y="4686682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9" name="Shape 2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0" name="Google Shape;2230;p3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1" name="Google Shape;2231;p34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2" name="Google Shape;2232;p34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3" name="Google Shape;2233;p34"/>
          <p:cNvSpPr/>
          <p:nvPr/>
        </p:nvSpPr>
        <p:spPr>
          <a:xfrm>
            <a:off x="10051025" y="5862485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4" name="Google Shape;2234;p34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35" name="Google Shape;2235;p34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2236" name="Google Shape;2236;p34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7" name="Google Shape;2237;p34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04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8" name="Google Shape;2238;p34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239" name="Google Shape;2239;p34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40" name="Google Shape;2240;p34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241" name="Google Shape;2241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42" name="Google Shape;2242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43" name="Google Shape;2243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44" name="Google Shape;2244;p34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245" name="Google Shape;2245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46" name="Google Shape;2246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47" name="Google Shape;2247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48" name="Google Shape;2248;p34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249" name="Google Shape;2249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50" name="Google Shape;2250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51" name="Google Shape;2251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52" name="Google Shape;2252;p3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253" name="Google Shape;2253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54" name="Google Shape;2254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55" name="Google Shape;2255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56" name="Google Shape;2256;p34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257" name="Google Shape;2257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58" name="Google Shape;2258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59" name="Google Shape;2259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60" name="Google Shape;2260;p34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261" name="Google Shape;2261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62" name="Google Shape;2262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63" name="Google Shape;2263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64" name="Google Shape;2264;p34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265" name="Google Shape;2265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66" name="Google Shape;2266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67" name="Google Shape;2267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68" name="Google Shape;2268;p34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269" name="Google Shape;2269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70" name="Google Shape;2270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71" name="Google Shape;2271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72" name="Google Shape;2272;p34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273" name="Google Shape;2273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74" name="Google Shape;2274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75" name="Google Shape;2275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76" name="Google Shape;2276;p34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277" name="Google Shape;2277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78" name="Google Shape;2278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79" name="Google Shape;2279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80" name="Google Shape;2280;p34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281" name="Google Shape;2281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82" name="Google Shape;2282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83" name="Google Shape;2283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84" name="Google Shape;2284;p34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285" name="Google Shape;2285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86" name="Google Shape;2286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87" name="Google Shape;2287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88" name="Google Shape;2288;p34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289" name="Google Shape;2289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90" name="Google Shape;2290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91" name="Google Shape;2291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92" name="Google Shape;2292;p3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293" name="Google Shape;2293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94" name="Google Shape;2294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95" name="Google Shape;2295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296" name="Google Shape;2296;p34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297" name="Google Shape;2297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98" name="Google Shape;2298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99" name="Google Shape;2299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00" name="Google Shape;2300;p34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301" name="Google Shape;2301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02" name="Google Shape;2302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03" name="Google Shape;2303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04" name="Google Shape;2304;p34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305" name="Google Shape;2305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06" name="Google Shape;2306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07" name="Google Shape;2307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08" name="Google Shape;2308;p34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309" name="Google Shape;2309;p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10" name="Google Shape;2310;p34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11" name="Google Shape;2311;p34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312" name="Google Shape;2312;p34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2313" name="Google Shape;2313;p3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16" name="Google Shape;2316;p34"/>
          <p:cNvSpPr txBox="1"/>
          <p:nvPr/>
        </p:nvSpPr>
        <p:spPr>
          <a:xfrm>
            <a:off x="1521721" y="1276350"/>
            <a:ext cx="331256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17" name="Google Shape;2317;p34"/>
          <p:cNvGrpSpPr/>
          <p:nvPr/>
        </p:nvGrpSpPr>
        <p:grpSpPr>
          <a:xfrm>
            <a:off x="1909294" y="2193510"/>
            <a:ext cx="2267226" cy="1513378"/>
            <a:chOff x="1909294" y="2193510"/>
            <a:chExt cx="2267226" cy="1513378"/>
          </a:xfrm>
        </p:grpSpPr>
        <p:pic>
          <p:nvPicPr>
            <p:cNvPr id="2318" name="Google Shape;2318;p3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909294" y="2202175"/>
              <a:ext cx="2257069" cy="1504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19" name="Google Shape;2319;p34"/>
            <p:cNvSpPr/>
            <p:nvPr/>
          </p:nvSpPr>
          <p:spPr>
            <a:xfrm>
              <a:off x="1919451" y="2193510"/>
              <a:ext cx="2257069" cy="1504713"/>
            </a:xfrm>
            <a:prstGeom prst="rect">
              <a:avLst/>
            </a:prstGeom>
            <a:solidFill>
              <a:srgbClr val="3C4353">
                <a:alpha val="61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0" name="Google Shape;2320;p34"/>
          <p:cNvGrpSpPr/>
          <p:nvPr/>
        </p:nvGrpSpPr>
        <p:grpSpPr>
          <a:xfrm>
            <a:off x="5041303" y="2206677"/>
            <a:ext cx="2257070" cy="1511726"/>
            <a:chOff x="5041303" y="2206677"/>
            <a:chExt cx="2257070" cy="1511726"/>
          </a:xfrm>
        </p:grpSpPr>
        <p:pic>
          <p:nvPicPr>
            <p:cNvPr id="2321" name="Google Shape;2321;p3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041304" y="2206677"/>
              <a:ext cx="2257069" cy="14783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22" name="Google Shape;2322;p34"/>
            <p:cNvSpPr/>
            <p:nvPr/>
          </p:nvSpPr>
          <p:spPr>
            <a:xfrm>
              <a:off x="5041303" y="2213690"/>
              <a:ext cx="2257069" cy="1504713"/>
            </a:xfrm>
            <a:prstGeom prst="rect">
              <a:avLst/>
            </a:prstGeom>
            <a:solidFill>
              <a:srgbClr val="3C4353">
                <a:alpha val="61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3" name="Google Shape;2323;p34"/>
          <p:cNvGrpSpPr/>
          <p:nvPr/>
        </p:nvGrpSpPr>
        <p:grpSpPr>
          <a:xfrm>
            <a:off x="8165766" y="2206677"/>
            <a:ext cx="2285661" cy="1518742"/>
            <a:chOff x="8165766" y="2206677"/>
            <a:chExt cx="2285661" cy="1518742"/>
          </a:xfrm>
        </p:grpSpPr>
        <p:pic>
          <p:nvPicPr>
            <p:cNvPr id="2324" name="Google Shape;2324;p3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173315" y="2206677"/>
              <a:ext cx="2278112" cy="151874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25" name="Google Shape;2325;p34"/>
            <p:cNvSpPr/>
            <p:nvPr/>
          </p:nvSpPr>
          <p:spPr>
            <a:xfrm>
              <a:off x="8165766" y="2213691"/>
              <a:ext cx="2285661" cy="1504713"/>
            </a:xfrm>
            <a:prstGeom prst="rect">
              <a:avLst/>
            </a:prstGeom>
            <a:solidFill>
              <a:srgbClr val="3C4353">
                <a:alpha val="61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26" name="Google Shape;2326;p34"/>
          <p:cNvSpPr/>
          <p:nvPr/>
        </p:nvSpPr>
        <p:spPr>
          <a:xfrm rot="-2644182">
            <a:off x="2524463" y="4014635"/>
            <a:ext cx="1048409" cy="56605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7" name="Google Shape;2327;p34"/>
          <p:cNvSpPr/>
          <p:nvPr/>
        </p:nvSpPr>
        <p:spPr>
          <a:xfrm rot="-2644182">
            <a:off x="5555321" y="4014635"/>
            <a:ext cx="1048409" cy="56605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8" name="Google Shape;2328;p34"/>
          <p:cNvSpPr/>
          <p:nvPr/>
        </p:nvSpPr>
        <p:spPr>
          <a:xfrm rot="-2644182">
            <a:off x="8812744" y="4014635"/>
            <a:ext cx="1048409" cy="56605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9" name="Google Shape;2329;p34"/>
          <p:cNvSpPr txBox="1"/>
          <p:nvPr/>
        </p:nvSpPr>
        <p:spPr>
          <a:xfrm>
            <a:off x="1651849" y="4930938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0" name="Google Shape;2330;p34"/>
          <p:cNvSpPr txBox="1"/>
          <p:nvPr/>
        </p:nvSpPr>
        <p:spPr>
          <a:xfrm>
            <a:off x="4834291" y="4930938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1" name="Google Shape;2331;p34"/>
          <p:cNvSpPr txBox="1"/>
          <p:nvPr/>
        </p:nvSpPr>
        <p:spPr>
          <a:xfrm>
            <a:off x="8016732" y="4930938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6" name="Shape 2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7" name="Google Shape;2337;p3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8" name="Google Shape;2338;p35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9" name="Google Shape;2339;p35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0" name="Google Shape;2340;p35"/>
          <p:cNvSpPr/>
          <p:nvPr/>
        </p:nvSpPr>
        <p:spPr>
          <a:xfrm>
            <a:off x="10051025" y="5862485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1" name="Google Shape;2341;p3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42" name="Google Shape;2342;p35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2343" name="Google Shape;2343;p35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4" name="Google Shape;2344;p35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04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45" name="Google Shape;2345;p35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346" name="Google Shape;2346;p35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47" name="Google Shape;2347;p35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348" name="Google Shape;2348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49" name="Google Shape;2349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50" name="Google Shape;2350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51" name="Google Shape;2351;p35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352" name="Google Shape;2352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53" name="Google Shape;2353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54" name="Google Shape;2354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55" name="Google Shape;2355;p35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356" name="Google Shape;2356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57" name="Google Shape;2357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58" name="Google Shape;2358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59" name="Google Shape;2359;p35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360" name="Google Shape;2360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61" name="Google Shape;2361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62" name="Google Shape;2362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63" name="Google Shape;2363;p3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364" name="Google Shape;2364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65" name="Google Shape;2365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66" name="Google Shape;2366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67" name="Google Shape;2367;p35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368" name="Google Shape;2368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69" name="Google Shape;2369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70" name="Google Shape;2370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71" name="Google Shape;2371;p35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372" name="Google Shape;2372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73" name="Google Shape;2373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74" name="Google Shape;2374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75" name="Google Shape;2375;p35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376" name="Google Shape;2376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77" name="Google Shape;2377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78" name="Google Shape;2378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79" name="Google Shape;2379;p35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380" name="Google Shape;2380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81" name="Google Shape;2381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82" name="Google Shape;2382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83" name="Google Shape;2383;p35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384" name="Google Shape;2384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85" name="Google Shape;2385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86" name="Google Shape;2386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87" name="Google Shape;2387;p35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388" name="Google Shape;2388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89" name="Google Shape;2389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90" name="Google Shape;2390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91" name="Google Shape;2391;p35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392" name="Google Shape;2392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93" name="Google Shape;2393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94" name="Google Shape;2394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95" name="Google Shape;2395;p35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396" name="Google Shape;2396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97" name="Google Shape;2397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98" name="Google Shape;2398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99" name="Google Shape;2399;p35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400" name="Google Shape;2400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01" name="Google Shape;2401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02" name="Google Shape;2402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03" name="Google Shape;2403;p3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404" name="Google Shape;2404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05" name="Google Shape;2405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06" name="Google Shape;2406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07" name="Google Shape;2407;p35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408" name="Google Shape;2408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09" name="Google Shape;2409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10" name="Google Shape;2410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11" name="Google Shape;2411;p35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412" name="Google Shape;2412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13" name="Google Shape;2413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14" name="Google Shape;2414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15" name="Google Shape;2415;p35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416" name="Google Shape;2416;p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17" name="Google Shape;2417;p3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18" name="Google Shape;2418;p3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419" name="Google Shape;2419;p35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2420" name="Google Shape;2420;p35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1" name="Google Shape;2421;p3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2" name="Google Shape;2422;p35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23" name="Google Shape;2423;p35"/>
          <p:cNvSpPr txBox="1"/>
          <p:nvPr/>
        </p:nvSpPr>
        <p:spPr>
          <a:xfrm>
            <a:off x="1521722" y="1276350"/>
            <a:ext cx="28477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4" name="Google Shape;2424;p35"/>
          <p:cNvSpPr txBox="1"/>
          <p:nvPr/>
        </p:nvSpPr>
        <p:spPr>
          <a:xfrm>
            <a:off x="3249809" y="2368697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5" name="Google Shape;2425;p35"/>
          <p:cNvSpPr txBox="1"/>
          <p:nvPr/>
        </p:nvSpPr>
        <p:spPr>
          <a:xfrm>
            <a:off x="2710711" y="2822995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26" name="Google Shape;2426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4921" y="2453735"/>
            <a:ext cx="998367" cy="86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7" name="Google Shape;2427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36331" y="4507090"/>
            <a:ext cx="922258" cy="804755"/>
          </a:xfrm>
          <a:prstGeom prst="rect">
            <a:avLst/>
          </a:prstGeom>
          <a:noFill/>
          <a:ln>
            <a:noFill/>
          </a:ln>
        </p:spPr>
      </p:pic>
      <p:sp>
        <p:nvSpPr>
          <p:cNvPr id="2428" name="Google Shape;2428;p35"/>
          <p:cNvSpPr txBox="1"/>
          <p:nvPr/>
        </p:nvSpPr>
        <p:spPr>
          <a:xfrm>
            <a:off x="3336470" y="4447803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9" name="Google Shape;2429;p35"/>
          <p:cNvSpPr txBox="1"/>
          <p:nvPr/>
        </p:nvSpPr>
        <p:spPr>
          <a:xfrm>
            <a:off x="2797372" y="4902101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30" name="Google Shape;2430;p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51361" y="4513065"/>
            <a:ext cx="874584" cy="877272"/>
          </a:xfrm>
          <a:prstGeom prst="rect">
            <a:avLst/>
          </a:prstGeom>
          <a:noFill/>
          <a:ln>
            <a:noFill/>
          </a:ln>
        </p:spPr>
      </p:pic>
      <p:sp>
        <p:nvSpPr>
          <p:cNvPr id="2431" name="Google Shape;2431;p35"/>
          <p:cNvSpPr txBox="1"/>
          <p:nvPr/>
        </p:nvSpPr>
        <p:spPr>
          <a:xfrm>
            <a:off x="8448537" y="2368697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2" name="Google Shape;2432;p35"/>
          <p:cNvSpPr txBox="1"/>
          <p:nvPr/>
        </p:nvSpPr>
        <p:spPr>
          <a:xfrm>
            <a:off x="7909439" y="2822995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33" name="Google Shape;2433;p3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51361" y="2562493"/>
            <a:ext cx="913300" cy="756482"/>
          </a:xfrm>
          <a:prstGeom prst="rect">
            <a:avLst/>
          </a:prstGeom>
          <a:noFill/>
          <a:ln>
            <a:noFill/>
          </a:ln>
        </p:spPr>
      </p:pic>
      <p:sp>
        <p:nvSpPr>
          <p:cNvPr id="2434" name="Google Shape;2434;p35"/>
          <p:cNvSpPr txBox="1"/>
          <p:nvPr/>
        </p:nvSpPr>
        <p:spPr>
          <a:xfrm>
            <a:off x="8428522" y="4447803"/>
            <a:ext cx="16394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5" name="Google Shape;2435;p35"/>
          <p:cNvSpPr txBox="1"/>
          <p:nvPr/>
        </p:nvSpPr>
        <p:spPr>
          <a:xfrm>
            <a:off x="7889424" y="4902101"/>
            <a:ext cx="271762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0" name="Shape 2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1" name="Google Shape;2441;p3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2" name="Google Shape;2442;p36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3" name="Google Shape;2443;p36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4" name="Google Shape;2444;p36"/>
          <p:cNvSpPr/>
          <p:nvPr/>
        </p:nvSpPr>
        <p:spPr>
          <a:xfrm>
            <a:off x="10051025" y="5862485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5" name="Google Shape;2445;p36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46" name="Google Shape;2446;p36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2447" name="Google Shape;2447;p36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8" name="Google Shape;2448;p36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04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9" name="Google Shape;2449;p36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450" name="Google Shape;2450;p36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51" name="Google Shape;2451;p36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452" name="Google Shape;2452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53" name="Google Shape;2453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54" name="Google Shape;2454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55" name="Google Shape;2455;p36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456" name="Google Shape;2456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57" name="Google Shape;2457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58" name="Google Shape;2458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59" name="Google Shape;2459;p36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460" name="Google Shape;2460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61" name="Google Shape;2461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62" name="Google Shape;2462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63" name="Google Shape;2463;p36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464" name="Google Shape;2464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65" name="Google Shape;2465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66" name="Google Shape;2466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67" name="Google Shape;2467;p36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468" name="Google Shape;2468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69" name="Google Shape;2469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70" name="Google Shape;2470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71" name="Google Shape;2471;p3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472" name="Google Shape;2472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73" name="Google Shape;2473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74" name="Google Shape;2474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75" name="Google Shape;2475;p36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476" name="Google Shape;2476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77" name="Google Shape;2477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78" name="Google Shape;2478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79" name="Google Shape;2479;p36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480" name="Google Shape;2480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81" name="Google Shape;2481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82" name="Google Shape;2482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83" name="Google Shape;2483;p36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484" name="Google Shape;2484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85" name="Google Shape;2485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86" name="Google Shape;2486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87" name="Google Shape;2487;p36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488" name="Google Shape;2488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89" name="Google Shape;2489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90" name="Google Shape;2490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91" name="Google Shape;2491;p36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492" name="Google Shape;2492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93" name="Google Shape;2493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94" name="Google Shape;2494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95" name="Google Shape;2495;p36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496" name="Google Shape;2496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97" name="Google Shape;2497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98" name="Google Shape;2498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99" name="Google Shape;2499;p36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500" name="Google Shape;2500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01" name="Google Shape;2501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02" name="Google Shape;2502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03" name="Google Shape;2503;p36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504" name="Google Shape;2504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05" name="Google Shape;2505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06" name="Google Shape;2506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07" name="Google Shape;2507;p36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508" name="Google Shape;2508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09" name="Google Shape;2509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10" name="Google Shape;2510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11" name="Google Shape;2511;p3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512" name="Google Shape;2512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13" name="Google Shape;2513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14" name="Google Shape;2514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15" name="Google Shape;2515;p36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516" name="Google Shape;2516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17" name="Google Shape;2517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18" name="Google Shape;2518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19" name="Google Shape;2519;p36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20" name="Google Shape;2520;p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21" name="Google Shape;2521;p3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22" name="Google Shape;2522;p3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523" name="Google Shape;2523;p36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2524" name="Google Shape;2524;p36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5" name="Google Shape;2525;p36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6" name="Google Shape;2526;p3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27" name="Google Shape;2527;p36"/>
          <p:cNvSpPr txBox="1"/>
          <p:nvPr/>
        </p:nvSpPr>
        <p:spPr>
          <a:xfrm>
            <a:off x="1521721" y="1276350"/>
            <a:ext cx="244050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8" name="Google Shape;2528;p36"/>
          <p:cNvSpPr/>
          <p:nvPr/>
        </p:nvSpPr>
        <p:spPr>
          <a:xfrm>
            <a:off x="1214517" y="2259155"/>
            <a:ext cx="2595590" cy="3206158"/>
          </a:xfrm>
          <a:prstGeom prst="flowChartDocumen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9" name="Google Shape;2529;p36"/>
          <p:cNvSpPr/>
          <p:nvPr/>
        </p:nvSpPr>
        <p:spPr>
          <a:xfrm>
            <a:off x="4923933" y="2259155"/>
            <a:ext cx="2595589" cy="3206158"/>
          </a:xfrm>
          <a:prstGeom prst="flowChartDocument">
            <a:avLst/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0" name="Google Shape;2530;p36"/>
          <p:cNvSpPr/>
          <p:nvPr/>
        </p:nvSpPr>
        <p:spPr>
          <a:xfrm>
            <a:off x="8633350" y="2259155"/>
            <a:ext cx="2595589" cy="3206158"/>
          </a:xfrm>
          <a:prstGeom prst="flowChartDocumen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1" name="Google Shape;2531;p36"/>
          <p:cNvSpPr txBox="1"/>
          <p:nvPr/>
        </p:nvSpPr>
        <p:spPr>
          <a:xfrm>
            <a:off x="1631765" y="2493104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2" name="Google Shape;2532;p36"/>
          <p:cNvSpPr txBox="1"/>
          <p:nvPr/>
        </p:nvSpPr>
        <p:spPr>
          <a:xfrm>
            <a:off x="1307071" y="3276849"/>
            <a:ext cx="2288815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3" name="Google Shape;2533;p36"/>
          <p:cNvSpPr txBox="1"/>
          <p:nvPr/>
        </p:nvSpPr>
        <p:spPr>
          <a:xfrm>
            <a:off x="5354673" y="2487285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4" name="Google Shape;2534;p36"/>
          <p:cNvSpPr txBox="1"/>
          <p:nvPr/>
        </p:nvSpPr>
        <p:spPr>
          <a:xfrm>
            <a:off x="5029979" y="3271030"/>
            <a:ext cx="2288815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5" name="Google Shape;2535;p36"/>
          <p:cNvSpPr txBox="1"/>
          <p:nvPr/>
        </p:nvSpPr>
        <p:spPr>
          <a:xfrm>
            <a:off x="9078670" y="2549425"/>
            <a:ext cx="163942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6" name="Google Shape;2536;p36"/>
          <p:cNvSpPr txBox="1"/>
          <p:nvPr/>
        </p:nvSpPr>
        <p:spPr>
          <a:xfrm>
            <a:off x="8753976" y="3333170"/>
            <a:ext cx="2288815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1" name="Shape 2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2" name="Google Shape;2542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3" name="Google Shape;2543;p37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4" name="Google Shape;2544;p37"/>
          <p:cNvSpPr/>
          <p:nvPr/>
        </p:nvSpPr>
        <p:spPr>
          <a:xfrm>
            <a:off x="8251724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5" name="Google Shape;2545;p37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46" name="Google Shape;2546;p37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547" name="Google Shape;2547;p37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48" name="Google Shape;2548;p37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549" name="Google Shape;2549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50" name="Google Shape;2550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51" name="Google Shape;2551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52" name="Google Shape;2552;p37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553" name="Google Shape;2553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54" name="Google Shape;2554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55" name="Google Shape;2555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56" name="Google Shape;2556;p37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557" name="Google Shape;2557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58" name="Google Shape;2558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59" name="Google Shape;2559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60" name="Google Shape;2560;p37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561" name="Google Shape;2561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62" name="Google Shape;2562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63" name="Google Shape;2563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64" name="Google Shape;2564;p37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2565" name="Google Shape;2565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66" name="Google Shape;2566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67" name="Google Shape;2567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68" name="Google Shape;2568;p37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2569" name="Google Shape;2569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70" name="Google Shape;2570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71" name="Google Shape;2571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72" name="Google Shape;2572;p3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2573" name="Google Shape;2573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74" name="Google Shape;2574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75" name="Google Shape;2575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76" name="Google Shape;2576;p37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2577" name="Google Shape;2577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78" name="Google Shape;2578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79" name="Google Shape;2579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80" name="Google Shape;2580;p37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2581" name="Google Shape;2581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82" name="Google Shape;2582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83" name="Google Shape;2583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84" name="Google Shape;2584;p37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2585" name="Google Shape;2585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86" name="Google Shape;2586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87" name="Google Shape;2587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88" name="Google Shape;2588;p37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2589" name="Google Shape;2589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90" name="Google Shape;2590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91" name="Google Shape;2591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92" name="Google Shape;2592;p37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2593" name="Google Shape;2593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94" name="Google Shape;2594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95" name="Google Shape;2595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596" name="Google Shape;2596;p37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2597" name="Google Shape;2597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98" name="Google Shape;2598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99" name="Google Shape;2599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600" name="Google Shape;2600;p37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2601" name="Google Shape;2601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02" name="Google Shape;2602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03" name="Google Shape;2603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604" name="Google Shape;2604;p37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2605" name="Google Shape;2605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06" name="Google Shape;2606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07" name="Google Shape;2607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608" name="Google Shape;2608;p37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2609" name="Google Shape;2609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10" name="Google Shape;2610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11" name="Google Shape;2611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612" name="Google Shape;2612;p3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613" name="Google Shape;2613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14" name="Google Shape;2614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15" name="Google Shape;2615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616" name="Google Shape;2616;p37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617" name="Google Shape;2617;p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18" name="Google Shape;2618;p3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619" name="Google Shape;2619;p3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2620" name="Google Shape;2620;p37"/>
          <p:cNvSpPr txBox="1"/>
          <p:nvPr/>
        </p:nvSpPr>
        <p:spPr>
          <a:xfrm>
            <a:off x="3959134" y="1377110"/>
            <a:ext cx="103300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600">
                <a:solidFill>
                  <a:srgbClr val="39404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1" sz="9600">
              <a:solidFill>
                <a:srgbClr val="3940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1" name="Google Shape;2621;p37"/>
          <p:cNvSpPr txBox="1"/>
          <p:nvPr/>
        </p:nvSpPr>
        <p:spPr>
          <a:xfrm>
            <a:off x="4779067" y="1377110"/>
            <a:ext cx="103300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600">
                <a:solidFill>
                  <a:srgbClr val="39404F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b="1" sz="9600">
              <a:solidFill>
                <a:srgbClr val="3940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2" name="Google Shape;2622;p37"/>
          <p:cNvSpPr txBox="1"/>
          <p:nvPr/>
        </p:nvSpPr>
        <p:spPr>
          <a:xfrm>
            <a:off x="5599000" y="1377110"/>
            <a:ext cx="103300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600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b="1" sz="9600">
              <a:solidFill>
                <a:srgbClr val="FFCA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3" name="Google Shape;2623;p37"/>
          <p:cNvSpPr txBox="1"/>
          <p:nvPr/>
        </p:nvSpPr>
        <p:spPr>
          <a:xfrm>
            <a:off x="6418933" y="1377110"/>
            <a:ext cx="103300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600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b="1" sz="9600">
              <a:solidFill>
                <a:srgbClr val="FFCA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24" name="Google Shape;2624;p37"/>
          <p:cNvGrpSpPr/>
          <p:nvPr/>
        </p:nvGrpSpPr>
        <p:grpSpPr>
          <a:xfrm>
            <a:off x="4172101" y="1251591"/>
            <a:ext cx="5165449" cy="2389021"/>
            <a:chOff x="1535733" y="1239551"/>
            <a:chExt cx="5165449" cy="2389021"/>
          </a:xfrm>
        </p:grpSpPr>
        <p:cxnSp>
          <p:nvCxnSpPr>
            <p:cNvPr id="2625" name="Google Shape;2625;p37"/>
            <p:cNvCxnSpPr/>
            <p:nvPr/>
          </p:nvCxnSpPr>
          <p:spPr>
            <a:xfrm>
              <a:off x="1535733" y="3180668"/>
              <a:ext cx="634947" cy="0"/>
            </a:xfrm>
            <a:prstGeom prst="straightConnector1">
              <a:avLst/>
            </a:prstGeom>
            <a:noFill/>
            <a:ln cap="rnd" cmpd="sng" w="222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26" name="Google Shape;2626;p37"/>
            <p:cNvCxnSpPr/>
            <p:nvPr/>
          </p:nvCxnSpPr>
          <p:spPr>
            <a:xfrm flipH="1" rot="10800000">
              <a:off x="2018558" y="2860235"/>
              <a:ext cx="579381" cy="768336"/>
            </a:xfrm>
            <a:prstGeom prst="straightConnector1">
              <a:avLst/>
            </a:prstGeom>
            <a:noFill/>
            <a:ln cap="flat" cmpd="sng" w="28575">
              <a:solidFill>
                <a:srgbClr val="F6F9FC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27" name="Google Shape;2627;p37"/>
            <p:cNvCxnSpPr/>
            <p:nvPr/>
          </p:nvCxnSpPr>
          <p:spPr>
            <a:xfrm>
              <a:off x="2601961" y="2860235"/>
              <a:ext cx="360671" cy="568765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28" name="Google Shape;2628;p37"/>
            <p:cNvCxnSpPr/>
            <p:nvPr/>
          </p:nvCxnSpPr>
          <p:spPr>
            <a:xfrm flipH="1" rot="10800000">
              <a:off x="2962632" y="3019256"/>
              <a:ext cx="496853" cy="409744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29" name="Google Shape;2629;p37"/>
            <p:cNvCxnSpPr/>
            <p:nvPr/>
          </p:nvCxnSpPr>
          <p:spPr>
            <a:xfrm>
              <a:off x="3457840" y="3016812"/>
              <a:ext cx="387910" cy="588798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30" name="Google Shape;2630;p37"/>
            <p:cNvCxnSpPr/>
            <p:nvPr/>
          </p:nvCxnSpPr>
          <p:spPr>
            <a:xfrm flipH="1" rot="10800000">
              <a:off x="3845749" y="2641198"/>
              <a:ext cx="1149481" cy="939762"/>
            </a:xfrm>
            <a:prstGeom prst="straightConnector1">
              <a:avLst/>
            </a:prstGeom>
            <a:noFill/>
            <a:ln cap="flat" cmpd="sng" w="28575">
              <a:solidFill>
                <a:srgbClr val="ED5F4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31" name="Google Shape;2631;p37"/>
            <p:cNvCxnSpPr/>
            <p:nvPr/>
          </p:nvCxnSpPr>
          <p:spPr>
            <a:xfrm>
              <a:off x="2850161" y="3180668"/>
              <a:ext cx="388165" cy="0"/>
            </a:xfrm>
            <a:prstGeom prst="straightConnector1">
              <a:avLst/>
            </a:prstGeom>
            <a:noFill/>
            <a:ln cap="rnd" cmpd="sng" w="222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32" name="Google Shape;2632;p37"/>
            <p:cNvCxnSpPr/>
            <p:nvPr/>
          </p:nvCxnSpPr>
          <p:spPr>
            <a:xfrm>
              <a:off x="4375266" y="3180668"/>
              <a:ext cx="924209" cy="0"/>
            </a:xfrm>
            <a:prstGeom prst="straightConnector1">
              <a:avLst/>
            </a:prstGeom>
            <a:noFill/>
            <a:ln cap="rnd" cmpd="sng" w="222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</p:cxnSp>
        <p:pic>
          <p:nvPicPr>
            <p:cNvPr id="2633" name="Google Shape;2633;p37"/>
            <p:cNvPicPr preferRelativeResize="0"/>
            <p:nvPr/>
          </p:nvPicPr>
          <p:blipFill rotWithShape="1">
            <a:blip r:embed="rId3">
              <a:alphaModFix/>
            </a:blip>
            <a:srcRect b="31667" l="23641" r="21989" t="30266"/>
            <a:stretch/>
          </p:blipFill>
          <p:spPr>
            <a:xfrm rot="-1582630">
              <a:off x="4502030" y="1647870"/>
              <a:ext cx="2079021" cy="102798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34" name="Google Shape;2634;p37"/>
          <p:cNvSpPr txBox="1"/>
          <p:nvPr/>
        </p:nvSpPr>
        <p:spPr>
          <a:xfrm>
            <a:off x="3208343" y="5327687"/>
            <a:ext cx="526232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Powered by 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GoogleSlides.org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5" name="Google Shape;2635;p37"/>
          <p:cNvSpPr txBox="1"/>
          <p:nvPr/>
        </p:nvSpPr>
        <p:spPr>
          <a:xfrm>
            <a:off x="2936621" y="3728638"/>
            <a:ext cx="580576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0">
                <a:solidFill>
                  <a:srgbClr val="3C4353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b="1" sz="8000">
              <a:solidFill>
                <a:srgbClr val="3C4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5"/>
          <p:cNvSpPr/>
          <p:nvPr/>
        </p:nvSpPr>
        <p:spPr>
          <a:xfrm>
            <a:off x="8251724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6" name="Google Shape;296;p15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297" name="Google Shape;297;p15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8" name="Google Shape;298;p15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299" name="Google Shape;299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00" name="Google Shape;300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1" name="Google Shape;301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02" name="Google Shape;302;p15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303" name="Google Shape;303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04" name="Google Shape;304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5" name="Google Shape;305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06" name="Google Shape;306;p15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307" name="Google Shape;307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08" name="Google Shape;308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9" name="Google Shape;309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10" name="Google Shape;310;p15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311" name="Google Shape;311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12" name="Google Shape;312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13" name="Google Shape;313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14" name="Google Shape;314;p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315" name="Google Shape;315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16" name="Google Shape;316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17" name="Google Shape;317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18" name="Google Shape;318;p15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319" name="Google Shape;319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20" name="Google Shape;320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21" name="Google Shape;321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22" name="Google Shape;322;p15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323" name="Google Shape;323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24" name="Google Shape;324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25" name="Google Shape;325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26" name="Google Shape;326;p15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327" name="Google Shape;327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28" name="Google Shape;328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29" name="Google Shape;329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30" name="Google Shape;330;p15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331" name="Google Shape;331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32" name="Google Shape;332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3" name="Google Shape;333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34" name="Google Shape;334;p15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335" name="Google Shape;335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36" name="Google Shape;336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7" name="Google Shape;337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38" name="Google Shape;338;p15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339" name="Google Shape;339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40" name="Google Shape;340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1" name="Google Shape;341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42" name="Google Shape;342;p15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343" name="Google Shape;343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44" name="Google Shape;344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5" name="Google Shape;345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46" name="Google Shape;346;p15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347" name="Google Shape;347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48" name="Google Shape;348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9" name="Google Shape;349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50" name="Google Shape;350;p15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51" name="Google Shape;351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52" name="Google Shape;352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3" name="Google Shape;353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54" name="Google Shape;354;p1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55" name="Google Shape;355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56" name="Google Shape;356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7" name="Google Shape;357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58" name="Google Shape;358;p15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59" name="Google Shape;359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0" name="Google Shape;360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1" name="Google Shape;361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62" name="Google Shape;362;p15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63" name="Google Shape;363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4" name="Google Shape;364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5" name="Google Shape;365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66" name="Google Shape;366;p15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67" name="Google Shape;367;p1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8" name="Google Shape;368;p15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9" name="Google Shape;369;p15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370" name="Google Shape;370;p15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371" name="Google Shape;371;p15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15"/>
            <p:cNvSpPr txBox="1"/>
            <p:nvPr/>
          </p:nvSpPr>
          <p:spPr>
            <a:xfrm>
              <a:off x="5749924" y="1792813"/>
              <a:ext cx="692153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73" name="Google Shape;373;p15"/>
          <p:cNvCxnSpPr>
            <a:stCxn id="371" idx="4"/>
          </p:cNvCxnSpPr>
          <p:nvPr/>
        </p:nvCxnSpPr>
        <p:spPr>
          <a:xfrm>
            <a:off x="6096000" y="2410565"/>
            <a:ext cx="0" cy="542100"/>
          </a:xfrm>
          <a:prstGeom prst="straightConnector1">
            <a:avLst/>
          </a:prstGeom>
          <a:noFill/>
          <a:ln cap="flat" cmpd="sng" w="28575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374" name="Google Shape;374;p15"/>
          <p:cNvGrpSpPr/>
          <p:nvPr/>
        </p:nvGrpSpPr>
        <p:grpSpPr>
          <a:xfrm>
            <a:off x="5039441" y="2883111"/>
            <a:ext cx="2097560" cy="2097560"/>
            <a:chOff x="5031564" y="3166601"/>
            <a:chExt cx="2097560" cy="2097560"/>
          </a:xfrm>
        </p:grpSpPr>
        <p:sp>
          <p:nvSpPr>
            <p:cNvPr id="375" name="Google Shape;375;p15"/>
            <p:cNvSpPr/>
            <p:nvPr/>
          </p:nvSpPr>
          <p:spPr>
            <a:xfrm>
              <a:off x="5031564" y="316660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76" name="Google Shape;376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679507" y="3760246"/>
              <a:ext cx="842895" cy="92234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7" name="Google Shape;377;p15"/>
          <p:cNvSpPr txBox="1"/>
          <p:nvPr/>
        </p:nvSpPr>
        <p:spPr>
          <a:xfrm>
            <a:off x="4107532" y="5169148"/>
            <a:ext cx="397693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3C4353"/>
                </a:solidFill>
                <a:latin typeface="Calibri"/>
                <a:ea typeface="Calibri"/>
                <a:cs typeface="Calibri"/>
                <a:sym typeface="Calibri"/>
              </a:rPr>
              <a:t>GOLD</a:t>
            </a:r>
            <a:endParaRPr b="0" i="0" sz="4000" u="none" cap="none" strike="noStrike">
              <a:solidFill>
                <a:srgbClr val="3C4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6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6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6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16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8" name="Google Shape;388;p16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389" name="Google Shape;389;p16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16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01</a:t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1" name="Google Shape;391;p16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392" name="Google Shape;392;p16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3" name="Google Shape;393;p16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394" name="Google Shape;394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95" name="Google Shape;395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96" name="Google Shape;396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97" name="Google Shape;397;p16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398" name="Google Shape;398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99" name="Google Shape;399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00" name="Google Shape;400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01" name="Google Shape;401;p16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402" name="Google Shape;402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03" name="Google Shape;403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04" name="Google Shape;404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05" name="Google Shape;405;p16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406" name="Google Shape;406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07" name="Google Shape;407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08" name="Google Shape;408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09" name="Google Shape;409;p16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410" name="Google Shape;410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11" name="Google Shape;411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12" name="Google Shape;412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13" name="Google Shape;413;p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414" name="Google Shape;414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15" name="Google Shape;415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16" name="Google Shape;416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17" name="Google Shape;417;p16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418" name="Google Shape;418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19" name="Google Shape;419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0" name="Google Shape;420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21" name="Google Shape;421;p16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422" name="Google Shape;422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23" name="Google Shape;423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4" name="Google Shape;424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25" name="Google Shape;425;p16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426" name="Google Shape;426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27" name="Google Shape;427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8" name="Google Shape;428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29" name="Google Shape;429;p16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30" name="Google Shape;430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31" name="Google Shape;431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32" name="Google Shape;432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33" name="Google Shape;433;p16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34" name="Google Shape;434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35" name="Google Shape;435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36" name="Google Shape;436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37" name="Google Shape;437;p16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8" name="Google Shape;438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39" name="Google Shape;439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40" name="Google Shape;440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41" name="Google Shape;441;p16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42" name="Google Shape;442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43" name="Google Shape;443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44" name="Google Shape;444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45" name="Google Shape;445;p16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46" name="Google Shape;446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47" name="Google Shape;447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48" name="Google Shape;448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49" name="Google Shape;449;p16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450" name="Google Shape;450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51" name="Google Shape;451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52" name="Google Shape;452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53" name="Google Shape;453;p1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454" name="Google Shape;454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55" name="Google Shape;455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56" name="Google Shape;456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57" name="Google Shape;457;p16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458" name="Google Shape;458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59" name="Google Shape;459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60" name="Google Shape;460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61" name="Google Shape;461;p16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462" name="Google Shape;462;p1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63" name="Google Shape;463;p16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64" name="Google Shape;464;p16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465" name="Google Shape;465;p16"/>
          <p:cNvGrpSpPr/>
          <p:nvPr/>
        </p:nvGrpSpPr>
        <p:grpSpPr>
          <a:xfrm>
            <a:off x="858174" y="1573386"/>
            <a:ext cx="5903866" cy="3847287"/>
            <a:chOff x="964789" y="1987755"/>
            <a:chExt cx="5348354" cy="3565213"/>
          </a:xfrm>
        </p:grpSpPr>
        <p:pic>
          <p:nvPicPr>
            <p:cNvPr id="466" name="Google Shape;466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64789" y="1987755"/>
              <a:ext cx="5348354" cy="35652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7" name="Google Shape;467;p16"/>
            <p:cNvSpPr/>
            <p:nvPr/>
          </p:nvSpPr>
          <p:spPr>
            <a:xfrm>
              <a:off x="964789" y="1987755"/>
              <a:ext cx="5348354" cy="3557639"/>
            </a:xfrm>
            <a:prstGeom prst="rect">
              <a:avLst/>
            </a:prstGeom>
            <a:solidFill>
              <a:srgbClr val="7F7F7F">
                <a:alpha val="40784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8" name="Google Shape;468;p16"/>
          <p:cNvGrpSpPr/>
          <p:nvPr/>
        </p:nvGrpSpPr>
        <p:grpSpPr>
          <a:xfrm>
            <a:off x="5598760" y="1783187"/>
            <a:ext cx="3799014" cy="825909"/>
            <a:chOff x="5576530" y="1799362"/>
            <a:chExt cx="2962592" cy="825909"/>
          </a:xfrm>
        </p:grpSpPr>
        <p:sp>
          <p:nvSpPr>
            <p:cNvPr id="469" name="Google Shape;469;p16"/>
            <p:cNvSpPr/>
            <p:nvPr/>
          </p:nvSpPr>
          <p:spPr>
            <a:xfrm>
              <a:off x="5576531" y="1799362"/>
              <a:ext cx="2962591" cy="825909"/>
            </a:xfrm>
            <a:prstGeom prst="rect">
              <a:avLst/>
            </a:prstGeom>
            <a:noFill/>
            <a:ln cap="flat" cmpd="sng" w="41275">
              <a:solidFill>
                <a:srgbClr val="3C4353">
                  <a:alpha val="9882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16"/>
            <p:cNvSpPr txBox="1"/>
            <p:nvPr/>
          </p:nvSpPr>
          <p:spPr>
            <a:xfrm>
              <a:off x="5576530" y="1827596"/>
              <a:ext cx="2711864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400" u="none" cap="none" strike="noStrike">
                  <a:solidFill>
                    <a:srgbClr val="FFCA25"/>
                  </a:solidFill>
                  <a:latin typeface="Calibri"/>
                  <a:ea typeface="Calibri"/>
                  <a:cs typeface="Calibri"/>
                  <a:sym typeface="Calibri"/>
                </a:rPr>
                <a:t>TITLE HERE</a:t>
              </a:r>
              <a:endPara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1" name="Google Shape;471;p16"/>
          <p:cNvSpPr txBox="1"/>
          <p:nvPr/>
        </p:nvSpPr>
        <p:spPr>
          <a:xfrm>
            <a:off x="6834793" y="3030594"/>
            <a:ext cx="77788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00" u="none" cap="none" strike="noStrike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b="0" i="0" sz="7200" u="none" cap="none" strike="noStrike">
              <a:solidFill>
                <a:srgbClr val="FFCA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16"/>
          <p:cNvSpPr txBox="1"/>
          <p:nvPr/>
        </p:nvSpPr>
        <p:spPr>
          <a:xfrm>
            <a:off x="10542365" y="4820508"/>
            <a:ext cx="77788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00" u="none" cap="none" strike="noStrike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b="0" i="0" sz="7200" u="none" cap="none" strike="noStrike">
              <a:solidFill>
                <a:srgbClr val="FFCA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16"/>
          <p:cNvSpPr txBox="1"/>
          <p:nvPr/>
        </p:nvSpPr>
        <p:spPr>
          <a:xfrm>
            <a:off x="7176752" y="3630758"/>
            <a:ext cx="375455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use well-known development methodologies to create a customized approach for each of the projects. This allows us to achieve high quality outcomes and full transparency towards.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17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17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17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17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4" name="Google Shape;484;p17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485" name="Google Shape;485;p1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17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01</a:t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7" name="Google Shape;487;p17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488" name="Google Shape;488;p17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9" name="Google Shape;489;p17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490" name="Google Shape;490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91" name="Google Shape;491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92" name="Google Shape;492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93" name="Google Shape;493;p17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494" name="Google Shape;494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95" name="Google Shape;495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96" name="Google Shape;496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97" name="Google Shape;497;p17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498" name="Google Shape;498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99" name="Google Shape;499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00" name="Google Shape;500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01" name="Google Shape;501;p17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502" name="Google Shape;502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03" name="Google Shape;503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04" name="Google Shape;504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05" name="Google Shape;505;p17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506" name="Google Shape;506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07" name="Google Shape;507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08" name="Google Shape;508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09" name="Google Shape;509;p17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510" name="Google Shape;510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11" name="Google Shape;511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12" name="Google Shape;512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13" name="Google Shape;513;p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14" name="Google Shape;514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15" name="Google Shape;515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16" name="Google Shape;516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17" name="Google Shape;517;p17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18" name="Google Shape;518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19" name="Google Shape;519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20" name="Google Shape;520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21" name="Google Shape;521;p17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2" name="Google Shape;522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23" name="Google Shape;523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24" name="Google Shape;524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25" name="Google Shape;525;p17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26" name="Google Shape;526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27" name="Google Shape;527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28" name="Google Shape;528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29" name="Google Shape;529;p17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30" name="Google Shape;530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31" name="Google Shape;531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32" name="Google Shape;532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33" name="Google Shape;533;p17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534" name="Google Shape;534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35" name="Google Shape;535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36" name="Google Shape;536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37" name="Google Shape;537;p17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538" name="Google Shape;538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39" name="Google Shape;539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40" name="Google Shape;540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41" name="Google Shape;541;p17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542" name="Google Shape;542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43" name="Google Shape;543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44" name="Google Shape;544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45" name="Google Shape;545;p17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546" name="Google Shape;546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47" name="Google Shape;547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48" name="Google Shape;548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49" name="Google Shape;549;p17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550" name="Google Shape;550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51" name="Google Shape;551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52" name="Google Shape;552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53" name="Google Shape;553;p1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554" name="Google Shape;554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55" name="Google Shape;555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56" name="Google Shape;556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57" name="Google Shape;557;p17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558" name="Google Shape;558;p1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59" name="Google Shape;559;p17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60" name="Google Shape;560;p17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pic>
        <p:nvPicPr>
          <p:cNvPr id="561" name="Google Shape;561;p17"/>
          <p:cNvPicPr preferRelativeResize="0"/>
          <p:nvPr/>
        </p:nvPicPr>
        <p:blipFill rotWithShape="1">
          <a:blip r:embed="rId3">
            <a:alphaModFix/>
          </a:blip>
          <a:srcRect b="19263" l="0" r="12474" t="0"/>
          <a:stretch/>
        </p:blipFill>
        <p:spPr>
          <a:xfrm>
            <a:off x="4909503" y="220070"/>
            <a:ext cx="6830214" cy="61512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2" name="Google Shape;562;p17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563" name="Google Shape;563;p17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17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17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6" name="Google Shape;566;p17"/>
          <p:cNvGrpSpPr/>
          <p:nvPr/>
        </p:nvGrpSpPr>
        <p:grpSpPr>
          <a:xfrm>
            <a:off x="7942892" y="1975842"/>
            <a:ext cx="2817295" cy="2593188"/>
            <a:chOff x="7876161" y="1968268"/>
            <a:chExt cx="2817295" cy="2593188"/>
          </a:xfrm>
        </p:grpSpPr>
        <p:pic>
          <p:nvPicPr>
            <p:cNvPr id="567" name="Google Shape;567;p1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76161" y="1968268"/>
              <a:ext cx="2817295" cy="25931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8" name="Google Shape;568;p17"/>
            <p:cNvSpPr/>
            <p:nvPr/>
          </p:nvSpPr>
          <p:spPr>
            <a:xfrm>
              <a:off x="7876161" y="1968268"/>
              <a:ext cx="2817295" cy="2593188"/>
            </a:xfrm>
            <a:prstGeom prst="rect">
              <a:avLst/>
            </a:prstGeom>
            <a:solidFill>
              <a:srgbClr val="595959">
                <a:alpha val="55686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9" name="Google Shape;569;p17"/>
          <p:cNvSpPr txBox="1"/>
          <p:nvPr/>
        </p:nvSpPr>
        <p:spPr>
          <a:xfrm>
            <a:off x="8642960" y="4700867"/>
            <a:ext cx="217989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17"/>
          <p:cNvSpPr txBox="1"/>
          <p:nvPr/>
        </p:nvSpPr>
        <p:spPr>
          <a:xfrm>
            <a:off x="1521722" y="1276350"/>
            <a:ext cx="291414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17"/>
          <p:cNvSpPr txBox="1"/>
          <p:nvPr/>
        </p:nvSpPr>
        <p:spPr>
          <a:xfrm>
            <a:off x="1756953" y="2336352"/>
            <a:ext cx="3421523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18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p18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18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18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2" name="Google Shape;582;p18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583" name="Google Shape;583;p18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1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01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5" name="Google Shape;585;p18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586" name="Google Shape;586;p18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7" name="Google Shape;587;p18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588" name="Google Shape;588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89" name="Google Shape;589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90" name="Google Shape;590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91" name="Google Shape;591;p18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592" name="Google Shape;592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93" name="Google Shape;593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94" name="Google Shape;594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95" name="Google Shape;595;p18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596" name="Google Shape;596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97" name="Google Shape;597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98" name="Google Shape;598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599" name="Google Shape;599;p18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00" name="Google Shape;600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01" name="Google Shape;601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02" name="Google Shape;602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03" name="Google Shape;603;p18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04" name="Google Shape;604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05" name="Google Shape;605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06" name="Google Shape;606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07" name="Google Shape;607;p18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08" name="Google Shape;608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09" name="Google Shape;609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10" name="Google Shape;610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11" name="Google Shape;611;p18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12" name="Google Shape;612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13" name="Google Shape;613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14" name="Google Shape;614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15" name="Google Shape;615;p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16" name="Google Shape;616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17" name="Google Shape;617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18" name="Google Shape;618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19" name="Google Shape;619;p18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620" name="Google Shape;620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21" name="Google Shape;621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22" name="Google Shape;622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23" name="Google Shape;623;p18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624" name="Google Shape;624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25" name="Google Shape;625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26" name="Google Shape;626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27" name="Google Shape;627;p18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628" name="Google Shape;628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29" name="Google Shape;629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30" name="Google Shape;630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31" name="Google Shape;631;p18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632" name="Google Shape;632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33" name="Google Shape;633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34" name="Google Shape;634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35" name="Google Shape;635;p18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636" name="Google Shape;636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37" name="Google Shape;637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38" name="Google Shape;638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39" name="Google Shape;639;p18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640" name="Google Shape;640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1" name="Google Shape;641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42" name="Google Shape;642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43" name="Google Shape;643;p18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644" name="Google Shape;644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5" name="Google Shape;645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46" name="Google Shape;646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47" name="Google Shape;647;p18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648" name="Google Shape;648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9" name="Google Shape;649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50" name="Google Shape;650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51" name="Google Shape;651;p18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652" name="Google Shape;652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53" name="Google Shape;653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54" name="Google Shape;654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55" name="Google Shape;655;p1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656" name="Google Shape;656;p1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57" name="Google Shape;657;p18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58" name="Google Shape;658;p18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659" name="Google Shape;659;p18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660" name="Google Shape;660;p18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18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18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3" name="Google Shape;663;p18"/>
          <p:cNvSpPr txBox="1"/>
          <p:nvPr/>
        </p:nvSpPr>
        <p:spPr>
          <a:xfrm>
            <a:off x="1521721" y="1276350"/>
            <a:ext cx="267449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64" name="Google Shape;664;p18"/>
          <p:cNvGrpSpPr/>
          <p:nvPr/>
        </p:nvGrpSpPr>
        <p:grpSpPr>
          <a:xfrm>
            <a:off x="1863652" y="2213238"/>
            <a:ext cx="1586674" cy="1585556"/>
            <a:chOff x="1597674" y="2267512"/>
            <a:chExt cx="1586674" cy="1585556"/>
          </a:xfrm>
        </p:grpSpPr>
        <p:pic>
          <p:nvPicPr>
            <p:cNvPr id="665" name="Google Shape;665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  <a:noFill/>
            <a:ln>
              <a:noFill/>
            </a:ln>
          </p:spPr>
        </p:pic>
        <p:sp>
          <p:nvSpPr>
            <p:cNvPr id="666" name="Google Shape;666;p18"/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rgbClr val="595959">
                <a:alpha val="51764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7" name="Google Shape;667;p18"/>
          <p:cNvGrpSpPr/>
          <p:nvPr/>
        </p:nvGrpSpPr>
        <p:grpSpPr>
          <a:xfrm>
            <a:off x="2742717" y="3142120"/>
            <a:ext cx="1586674" cy="1585556"/>
            <a:chOff x="1597674" y="2267512"/>
            <a:chExt cx="1586674" cy="1585556"/>
          </a:xfrm>
        </p:grpSpPr>
        <p:pic>
          <p:nvPicPr>
            <p:cNvPr id="668" name="Google Shape;668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  <a:noFill/>
            <a:ln>
              <a:noFill/>
            </a:ln>
          </p:spPr>
        </p:pic>
        <p:sp>
          <p:nvSpPr>
            <p:cNvPr id="669" name="Google Shape;669;p18"/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rgbClr val="595959">
                <a:alpha val="51764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0" name="Google Shape;670;p18"/>
          <p:cNvGrpSpPr/>
          <p:nvPr/>
        </p:nvGrpSpPr>
        <p:grpSpPr>
          <a:xfrm>
            <a:off x="3621782" y="4077410"/>
            <a:ext cx="1586674" cy="1585556"/>
            <a:chOff x="1597674" y="2267512"/>
            <a:chExt cx="1586674" cy="1585556"/>
          </a:xfrm>
        </p:grpSpPr>
        <p:pic>
          <p:nvPicPr>
            <p:cNvPr id="671" name="Google Shape;671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  <a:noFill/>
            <a:ln>
              <a:noFill/>
            </a:ln>
          </p:spPr>
        </p:pic>
        <p:sp>
          <p:nvSpPr>
            <p:cNvPr id="672" name="Google Shape;672;p18"/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rgbClr val="595959">
                <a:alpha val="51764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3" name="Google Shape;673;p18"/>
          <p:cNvSpPr txBox="1"/>
          <p:nvPr/>
        </p:nvSpPr>
        <p:spPr>
          <a:xfrm>
            <a:off x="4673716" y="2227299"/>
            <a:ext cx="250303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4" name="Google Shape;674;p18"/>
          <p:cNvSpPr txBox="1"/>
          <p:nvPr/>
        </p:nvSpPr>
        <p:spPr>
          <a:xfrm>
            <a:off x="4699711" y="2622050"/>
            <a:ext cx="430265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p18"/>
          <p:cNvSpPr txBox="1"/>
          <p:nvPr/>
        </p:nvSpPr>
        <p:spPr>
          <a:xfrm>
            <a:off x="5594995" y="3404043"/>
            <a:ext cx="263599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18"/>
          <p:cNvSpPr txBox="1"/>
          <p:nvPr/>
        </p:nvSpPr>
        <p:spPr>
          <a:xfrm>
            <a:off x="5620990" y="3798794"/>
            <a:ext cx="430265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18"/>
          <p:cNvSpPr txBox="1"/>
          <p:nvPr/>
        </p:nvSpPr>
        <p:spPr>
          <a:xfrm>
            <a:off x="6397180" y="4580787"/>
            <a:ext cx="241899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18"/>
          <p:cNvSpPr txBox="1"/>
          <p:nvPr/>
        </p:nvSpPr>
        <p:spPr>
          <a:xfrm>
            <a:off x="6423175" y="4975538"/>
            <a:ext cx="430265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p19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19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p19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p19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89" name="Google Shape;689;p19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690" name="Google Shape;690;p19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19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01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2" name="Google Shape;692;p1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93" name="Google Shape;693;p19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94" name="Google Shape;694;p19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695" name="Google Shape;695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96" name="Google Shape;696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97" name="Google Shape;697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698" name="Google Shape;698;p19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699" name="Google Shape;699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00" name="Google Shape;700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01" name="Google Shape;701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02" name="Google Shape;702;p19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3" name="Google Shape;703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04" name="Google Shape;704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05" name="Google Shape;705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06" name="Google Shape;706;p19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07" name="Google Shape;707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08" name="Google Shape;708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09" name="Google Shape;709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10" name="Google Shape;710;p19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711" name="Google Shape;711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12" name="Google Shape;712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13" name="Google Shape;713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14" name="Google Shape;714;p19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715" name="Google Shape;715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16" name="Google Shape;716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17" name="Google Shape;717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18" name="Google Shape;718;p19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719" name="Google Shape;719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20" name="Google Shape;720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21" name="Google Shape;721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22" name="Google Shape;722;p19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723" name="Google Shape;723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24" name="Google Shape;724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25" name="Google Shape;725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26" name="Google Shape;726;p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727" name="Google Shape;727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28" name="Google Shape;728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29" name="Google Shape;729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30" name="Google Shape;730;p19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731" name="Google Shape;731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32" name="Google Shape;732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33" name="Google Shape;733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34" name="Google Shape;734;p19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735" name="Google Shape;735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36" name="Google Shape;736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37" name="Google Shape;737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38" name="Google Shape;738;p19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739" name="Google Shape;739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40" name="Google Shape;740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41" name="Google Shape;741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42" name="Google Shape;742;p19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743" name="Google Shape;743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44" name="Google Shape;744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45" name="Google Shape;745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46" name="Google Shape;746;p19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747" name="Google Shape;747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48" name="Google Shape;748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49" name="Google Shape;749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50" name="Google Shape;750;p19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751" name="Google Shape;751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52" name="Google Shape;752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53" name="Google Shape;753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54" name="Google Shape;754;p19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755" name="Google Shape;755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56" name="Google Shape;756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57" name="Google Shape;757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58" name="Google Shape;758;p19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759" name="Google Shape;759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60" name="Google Shape;760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61" name="Google Shape;761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762" name="Google Shape;762;p19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763" name="Google Shape;763;p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64" name="Google Shape;764;p19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765" name="Google Shape;765;p19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766" name="Google Shape;766;p19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767" name="Google Shape;767;p19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19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19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0" name="Google Shape;770;p19"/>
          <p:cNvSpPr txBox="1"/>
          <p:nvPr/>
        </p:nvSpPr>
        <p:spPr>
          <a:xfrm>
            <a:off x="1521721" y="1276350"/>
            <a:ext cx="353990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71" name="Google Shape;771;p19"/>
          <p:cNvCxnSpPr/>
          <p:nvPr/>
        </p:nvCxnSpPr>
        <p:spPr>
          <a:xfrm>
            <a:off x="2759529" y="2095492"/>
            <a:ext cx="5648632" cy="0"/>
          </a:xfrm>
          <a:prstGeom prst="straightConnector1">
            <a:avLst/>
          </a:prstGeom>
          <a:noFill/>
          <a:ln cap="flat" cmpd="sng" w="9525">
            <a:solidFill>
              <a:srgbClr val="3C435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72" name="Google Shape;772;p19"/>
          <p:cNvCxnSpPr/>
          <p:nvPr/>
        </p:nvCxnSpPr>
        <p:spPr>
          <a:xfrm flipH="1">
            <a:off x="4249907" y="3132758"/>
            <a:ext cx="4091860" cy="1"/>
          </a:xfrm>
          <a:prstGeom prst="straightConnector1">
            <a:avLst/>
          </a:prstGeom>
          <a:noFill/>
          <a:ln cap="flat" cmpd="sng" w="9525">
            <a:solidFill>
              <a:srgbClr val="3C435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73" name="Google Shape;773;p19"/>
          <p:cNvCxnSpPr/>
          <p:nvPr/>
        </p:nvCxnSpPr>
        <p:spPr>
          <a:xfrm rot="10800000">
            <a:off x="4242314" y="4170024"/>
            <a:ext cx="4158254" cy="0"/>
          </a:xfrm>
          <a:prstGeom prst="straightConnector1">
            <a:avLst/>
          </a:prstGeom>
          <a:noFill/>
          <a:ln cap="flat" cmpd="sng" w="9525">
            <a:solidFill>
              <a:srgbClr val="3C435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74" name="Google Shape;774;p19"/>
          <p:cNvSpPr txBox="1"/>
          <p:nvPr/>
        </p:nvSpPr>
        <p:spPr>
          <a:xfrm>
            <a:off x="3054131" y="2182397"/>
            <a:ext cx="48064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p19"/>
          <p:cNvSpPr txBox="1"/>
          <p:nvPr/>
        </p:nvSpPr>
        <p:spPr>
          <a:xfrm>
            <a:off x="4809272" y="3217907"/>
            <a:ext cx="48064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p19"/>
          <p:cNvSpPr txBox="1"/>
          <p:nvPr/>
        </p:nvSpPr>
        <p:spPr>
          <a:xfrm>
            <a:off x="3054130" y="4241770"/>
            <a:ext cx="48064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77" name="Google Shape;777;p19"/>
          <p:cNvGrpSpPr/>
          <p:nvPr/>
        </p:nvGrpSpPr>
        <p:grpSpPr>
          <a:xfrm>
            <a:off x="7838656" y="2105554"/>
            <a:ext cx="1037267" cy="1037267"/>
            <a:chOff x="5521579" y="2105554"/>
            <a:chExt cx="1037267" cy="1037267"/>
          </a:xfrm>
        </p:grpSpPr>
        <p:sp>
          <p:nvSpPr>
            <p:cNvPr id="778" name="Google Shape;778;p19"/>
            <p:cNvSpPr/>
            <p:nvPr/>
          </p:nvSpPr>
          <p:spPr>
            <a:xfrm>
              <a:off x="5521579" y="2105554"/>
              <a:ext cx="1037267" cy="1037267"/>
            </a:xfrm>
            <a:prstGeom prst="ellipse">
              <a:avLst/>
            </a:prstGeom>
            <a:noFill/>
            <a:ln cap="flat" cmpd="sng" w="12700">
              <a:solidFill>
                <a:srgbClr val="3C435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19"/>
            <p:cNvSpPr txBox="1"/>
            <p:nvPr/>
          </p:nvSpPr>
          <p:spPr>
            <a:xfrm>
              <a:off x="5549598" y="2393355"/>
              <a:ext cx="9812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2016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0" name="Google Shape;780;p19"/>
          <p:cNvGrpSpPr/>
          <p:nvPr/>
        </p:nvGrpSpPr>
        <p:grpSpPr>
          <a:xfrm>
            <a:off x="3731274" y="3132758"/>
            <a:ext cx="1037266" cy="1037266"/>
            <a:chOff x="1414197" y="3132758"/>
            <a:chExt cx="1037266" cy="1037266"/>
          </a:xfrm>
        </p:grpSpPr>
        <p:sp>
          <p:nvSpPr>
            <p:cNvPr id="781" name="Google Shape;781;p19"/>
            <p:cNvSpPr/>
            <p:nvPr/>
          </p:nvSpPr>
          <p:spPr>
            <a:xfrm>
              <a:off x="1414197" y="3132758"/>
              <a:ext cx="1037266" cy="1037266"/>
            </a:xfrm>
            <a:prstGeom prst="ellipse">
              <a:avLst/>
            </a:prstGeom>
            <a:noFill/>
            <a:ln cap="flat" cmpd="sng" w="12700">
              <a:solidFill>
                <a:srgbClr val="3C435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19"/>
            <p:cNvSpPr txBox="1"/>
            <p:nvPr/>
          </p:nvSpPr>
          <p:spPr>
            <a:xfrm>
              <a:off x="1442216" y="3431482"/>
              <a:ext cx="9812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2019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3" name="Google Shape;783;p19"/>
          <p:cNvGrpSpPr/>
          <p:nvPr/>
        </p:nvGrpSpPr>
        <p:grpSpPr>
          <a:xfrm>
            <a:off x="7860616" y="4178331"/>
            <a:ext cx="1037266" cy="1037266"/>
            <a:chOff x="5543539" y="4178331"/>
            <a:chExt cx="1037266" cy="1037266"/>
          </a:xfrm>
        </p:grpSpPr>
        <p:sp>
          <p:nvSpPr>
            <p:cNvPr id="784" name="Google Shape;784;p19"/>
            <p:cNvSpPr/>
            <p:nvPr/>
          </p:nvSpPr>
          <p:spPr>
            <a:xfrm>
              <a:off x="5543539" y="4178331"/>
              <a:ext cx="1037266" cy="1037266"/>
            </a:xfrm>
            <a:prstGeom prst="ellipse">
              <a:avLst/>
            </a:prstGeom>
            <a:noFill/>
            <a:ln cap="flat" cmpd="sng" w="12700">
              <a:solidFill>
                <a:srgbClr val="3C435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19"/>
            <p:cNvSpPr txBox="1"/>
            <p:nvPr/>
          </p:nvSpPr>
          <p:spPr>
            <a:xfrm>
              <a:off x="5591961" y="4469235"/>
              <a:ext cx="9812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20XX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20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p20"/>
          <p:cNvSpPr/>
          <p:nvPr/>
        </p:nvSpPr>
        <p:spPr>
          <a:xfrm>
            <a:off x="6410951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20"/>
          <p:cNvSpPr/>
          <p:nvPr/>
        </p:nvSpPr>
        <p:spPr>
          <a:xfrm>
            <a:off x="4590913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p20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96" name="Google Shape;796;p20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797" name="Google Shape;797;p20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>
                <a:gd fmla="val 16667" name="adj"/>
              </a:avLst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20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BAET 01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9" name="Google Shape;799;p20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800" name="Google Shape;800;p2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01" name="Google Shape;801;p20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02" name="Google Shape;802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03" name="Google Shape;803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04" name="Google Shape;804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05" name="Google Shape;805;p20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806" name="Google Shape;806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07" name="Google Shape;807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08" name="Google Shape;808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09" name="Google Shape;809;p20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810" name="Google Shape;810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11" name="Google Shape;811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12" name="Google Shape;812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13" name="Google Shape;813;p20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814" name="Google Shape;814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15" name="Google Shape;815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16" name="Google Shape;816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17" name="Google Shape;817;p2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818" name="Google Shape;818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19" name="Google Shape;819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20" name="Google Shape;820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21" name="Google Shape;821;p20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822" name="Google Shape;822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23" name="Google Shape;823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24" name="Google Shape;824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25" name="Google Shape;825;p20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826" name="Google Shape;826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27" name="Google Shape;827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28" name="Google Shape;828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29" name="Google Shape;829;p20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830" name="Google Shape;830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31" name="Google Shape;831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32" name="Google Shape;832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33" name="Google Shape;833;p20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834" name="Google Shape;834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35" name="Google Shape;835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36" name="Google Shape;836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37" name="Google Shape;837;p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838" name="Google Shape;838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39" name="Google Shape;839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40" name="Google Shape;840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41" name="Google Shape;841;p20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842" name="Google Shape;842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43" name="Google Shape;843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44" name="Google Shape;844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45" name="Google Shape;845;p20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846" name="Google Shape;846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47" name="Google Shape;847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48" name="Google Shape;848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49" name="Google Shape;849;p20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850" name="Google Shape;850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51" name="Google Shape;851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52" name="Google Shape;852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53" name="Google Shape;853;p20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854" name="Google Shape;854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55" name="Google Shape;855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56" name="Google Shape;856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57" name="Google Shape;857;p20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858" name="Google Shape;858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59" name="Google Shape;859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60" name="Google Shape;860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61" name="Google Shape;861;p20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862" name="Google Shape;862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63" name="Google Shape;863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64" name="Google Shape;864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65" name="Google Shape;865;p20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866" name="Google Shape;866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67" name="Google Shape;867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68" name="Google Shape;868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869" name="Google Shape;869;p20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870" name="Google Shape;870;p2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71" name="Google Shape;871;p20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72" name="Google Shape;872;p20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873" name="Google Shape;873;p20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74" name="Google Shape;874;p20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20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20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7" name="Google Shape;877;p20"/>
          <p:cNvSpPr txBox="1"/>
          <p:nvPr/>
        </p:nvSpPr>
        <p:spPr>
          <a:xfrm>
            <a:off x="1521722" y="1276350"/>
            <a:ext cx="28477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78" name="Google Shape;878;p20"/>
          <p:cNvGrpSpPr/>
          <p:nvPr/>
        </p:nvGrpSpPr>
        <p:grpSpPr>
          <a:xfrm>
            <a:off x="1430341" y="2259155"/>
            <a:ext cx="4980610" cy="3293813"/>
            <a:chOff x="1430341" y="2462017"/>
            <a:chExt cx="4625066" cy="3090951"/>
          </a:xfrm>
        </p:grpSpPr>
        <p:pic>
          <p:nvPicPr>
            <p:cNvPr id="879" name="Google Shape;879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30341" y="2462017"/>
              <a:ext cx="4625066" cy="30833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0" name="Google Shape;880;p20"/>
            <p:cNvSpPr/>
            <p:nvPr/>
          </p:nvSpPr>
          <p:spPr>
            <a:xfrm>
              <a:off x="1430341" y="2462017"/>
              <a:ext cx="4625066" cy="3090951"/>
            </a:xfrm>
            <a:prstGeom prst="rect">
              <a:avLst/>
            </a:prstGeom>
            <a:solidFill>
              <a:srgbClr val="595959">
                <a:alpha val="54901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1" name="Google Shape;881;p20"/>
          <p:cNvSpPr/>
          <p:nvPr/>
        </p:nvSpPr>
        <p:spPr>
          <a:xfrm>
            <a:off x="6199405" y="2439603"/>
            <a:ext cx="218516" cy="825909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2" name="Google Shape;882;p20"/>
          <p:cNvSpPr txBox="1"/>
          <p:nvPr/>
        </p:nvSpPr>
        <p:spPr>
          <a:xfrm>
            <a:off x="6931931" y="1934449"/>
            <a:ext cx="306937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CA25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3600">
              <a:solidFill>
                <a:srgbClr val="FFCA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20"/>
          <p:cNvSpPr txBox="1"/>
          <p:nvPr/>
        </p:nvSpPr>
        <p:spPr>
          <a:xfrm>
            <a:off x="6902701" y="3074484"/>
            <a:ext cx="402860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20"/>
          <p:cNvSpPr txBox="1"/>
          <p:nvPr/>
        </p:nvSpPr>
        <p:spPr>
          <a:xfrm>
            <a:off x="6931932" y="4423579"/>
            <a:ext cx="402860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9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21"/>
          <p:cNvSpPr/>
          <p:nvPr/>
        </p:nvSpPr>
        <p:spPr>
          <a:xfrm>
            <a:off x="8230989" y="5877034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818B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p21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3" name="Google Shape;893;p21"/>
          <p:cNvSpPr/>
          <p:nvPr/>
        </p:nvSpPr>
        <p:spPr>
          <a:xfrm>
            <a:off x="10051027" y="5869460"/>
            <a:ext cx="1578077" cy="825909"/>
          </a:xfrm>
          <a:prstGeom prst="roundRect">
            <a:avLst>
              <a:gd fmla="val 16667" name="adj"/>
            </a:avLst>
          </a:prstGeom>
          <a:solidFill>
            <a:srgbClr val="FFCA2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4" name="Google Shape;894;p21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895" name="Google Shape;895;p21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6" name="Google Shape;896;p2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97" name="Google Shape;897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98" name="Google Shape;898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99" name="Google Shape;899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00" name="Google Shape;900;p21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901" name="Google Shape;901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02" name="Google Shape;902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03" name="Google Shape;903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04" name="Google Shape;904;p21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905" name="Google Shape;905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06" name="Google Shape;906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07" name="Google Shape;907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08" name="Google Shape;908;p21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909" name="Google Shape;909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10" name="Google Shape;910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11" name="Google Shape;911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12" name="Google Shape;912;p21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913" name="Google Shape;913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14" name="Google Shape;914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15" name="Google Shape;915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16" name="Google Shape;916;p21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917" name="Google Shape;917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18" name="Google Shape;918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19" name="Google Shape;919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20" name="Google Shape;920;p21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921" name="Google Shape;921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22" name="Google Shape;922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23" name="Google Shape;923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24" name="Google Shape;924;p21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925" name="Google Shape;925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26" name="Google Shape;926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27" name="Google Shape;927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28" name="Google Shape;928;p21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929" name="Google Shape;929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30" name="Google Shape;930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1" name="Google Shape;931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32" name="Google Shape;932;p21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933" name="Google Shape;933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34" name="Google Shape;934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5" name="Google Shape;935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36" name="Google Shape;936;p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937" name="Google Shape;937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38" name="Google Shape;938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9" name="Google Shape;939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40" name="Google Shape;940;p21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941" name="Google Shape;941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42" name="Google Shape;942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43" name="Google Shape;943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44" name="Google Shape;944;p21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945" name="Google Shape;945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46" name="Google Shape;946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47" name="Google Shape;947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48" name="Google Shape;948;p21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949" name="Google Shape;949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50" name="Google Shape;950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1" name="Google Shape;951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52" name="Google Shape;952;p21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953" name="Google Shape;953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54" name="Google Shape;954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5" name="Google Shape;955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56" name="Google Shape;956;p21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957" name="Google Shape;957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58" name="Google Shape;958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9" name="Google Shape;959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60" name="Google Shape;960;p21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961" name="Google Shape;961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62" name="Google Shape;962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63" name="Google Shape;963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964" name="Google Shape;964;p21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965" name="Google Shape;965;p2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66" name="Google Shape;966;p21"/>
              <p:cNvCxnSpPr/>
              <p:nvPr/>
            </p:nvCxnSpPr>
            <p:spPr>
              <a:xfrm>
                <a:off x="833712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67" name="Google Shape;967;p21"/>
              <p:cNvCxnSpPr/>
              <p:nvPr/>
            </p:nvCxnSpPr>
            <p:spPr>
              <a:xfrm>
                <a:off x="985834" y="0"/>
                <a:ext cx="0" cy="485782"/>
              </a:xfrm>
              <a:prstGeom prst="straightConnector1">
                <a:avLst/>
              </a:prstGeom>
              <a:noFill/>
              <a:ln cap="flat" cmpd="sng" w="31750">
                <a:solidFill>
                  <a:srgbClr val="3C435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968" name="Google Shape;968;p21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969" name="Google Shape;969;p21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21"/>
            <p:cNvSpPr txBox="1"/>
            <p:nvPr/>
          </p:nvSpPr>
          <p:spPr>
            <a:xfrm>
              <a:off x="5749924" y="1792813"/>
              <a:ext cx="692153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71" name="Google Shape;971;p21"/>
          <p:cNvCxnSpPr>
            <a:stCxn id="969" idx="4"/>
          </p:cNvCxnSpPr>
          <p:nvPr/>
        </p:nvCxnSpPr>
        <p:spPr>
          <a:xfrm>
            <a:off x="6096000" y="2410565"/>
            <a:ext cx="0" cy="542100"/>
          </a:xfrm>
          <a:prstGeom prst="straightConnector1">
            <a:avLst/>
          </a:prstGeom>
          <a:noFill/>
          <a:ln cap="flat" cmpd="sng" w="28575">
            <a:solidFill>
              <a:srgbClr val="39404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2" name="Google Shape;972;p21"/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3C4353"/>
                </a:solidFill>
                <a:latin typeface="Calibri"/>
                <a:ea typeface="Calibri"/>
                <a:cs typeface="Calibri"/>
                <a:sym typeface="Calibri"/>
              </a:rPr>
              <a:t>SILVER</a:t>
            </a:r>
            <a:endParaRPr sz="4000">
              <a:solidFill>
                <a:srgbClr val="3C4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3" name="Google Shape;973;p21"/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974" name="Google Shape;974;p21"/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75" name="Google Shape;975;p2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669657" y="3508483"/>
              <a:ext cx="837128" cy="84681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port Book Presentation Template www.googleslides.org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