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5715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90BB816-B776-4867-A430-34A91E6BF47B}">
  <a:tblStyle styleId="{090BB816-B776-4867-A430-34A91E6BF47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80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686012" y="685800"/>
            <a:ext cx="5486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0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9" name="Google Shape;37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1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2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7" name="Google Shape;40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3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0" name="Google Shape;42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4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" name="Google Shape;43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5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8" name="Google Shape;44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6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1" name="Google Shape;46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7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5" name="Google Shape;47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8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9" name="Google Shape;48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9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2" name="Google Shape;50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0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6" name="Google Shape;51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1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0" name="Google Shape;53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2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3" name="Google Shape;54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3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7" name="Google Shape;55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4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1" name="Google Shape;57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5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4" name="Google Shape;58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6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8" name="Google Shape;59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7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2" name="Google Shape;61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6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7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8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9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9.jpg"/><Relationship Id="rId4" Type="http://schemas.openxmlformats.org/officeDocument/2006/relationships/image" Target="../media/image5.jpg"/><Relationship Id="rId10" Type="http://schemas.openxmlformats.org/officeDocument/2006/relationships/image" Target="../media/image2.png"/><Relationship Id="rId9" Type="http://schemas.openxmlformats.org/officeDocument/2006/relationships/image" Target="../media/image12.png"/><Relationship Id="rId5" Type="http://schemas.openxmlformats.org/officeDocument/2006/relationships/image" Target="../media/image4.jpg"/><Relationship Id="rId6" Type="http://schemas.openxmlformats.org/officeDocument/2006/relationships/image" Target="../media/image7.jpg"/><Relationship Id="rId7" Type="http://schemas.openxmlformats.org/officeDocument/2006/relationships/image" Target="../media/image3.jpg"/><Relationship Id="rId8" Type="http://schemas.openxmlformats.org/officeDocument/2006/relationships/image" Target="../media/image8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9.jpg"/><Relationship Id="rId4" Type="http://schemas.openxmlformats.org/officeDocument/2006/relationships/image" Target="../media/image5.jpg"/><Relationship Id="rId9" Type="http://schemas.openxmlformats.org/officeDocument/2006/relationships/image" Target="../media/image6.jpg"/><Relationship Id="rId5" Type="http://schemas.openxmlformats.org/officeDocument/2006/relationships/image" Target="../media/image4.jpg"/><Relationship Id="rId6" Type="http://schemas.openxmlformats.org/officeDocument/2006/relationships/image" Target="../media/image7.jpg"/><Relationship Id="rId7" Type="http://schemas.openxmlformats.org/officeDocument/2006/relationships/image" Target="../media/image3.jpg"/><Relationship Id="rId8" Type="http://schemas.openxmlformats.org/officeDocument/2006/relationships/image" Target="../media/image8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9.jpg"/><Relationship Id="rId4" Type="http://schemas.openxmlformats.org/officeDocument/2006/relationships/image" Target="../media/image5.jpg"/><Relationship Id="rId11" Type="http://schemas.openxmlformats.org/officeDocument/2006/relationships/image" Target="../media/image2.png"/><Relationship Id="rId10" Type="http://schemas.openxmlformats.org/officeDocument/2006/relationships/image" Target="../media/image17.png"/><Relationship Id="rId9" Type="http://schemas.openxmlformats.org/officeDocument/2006/relationships/image" Target="../media/image6.jpg"/><Relationship Id="rId5" Type="http://schemas.openxmlformats.org/officeDocument/2006/relationships/image" Target="../media/image4.jpg"/><Relationship Id="rId6" Type="http://schemas.openxmlformats.org/officeDocument/2006/relationships/image" Target="../media/image7.jpg"/><Relationship Id="rId7" Type="http://schemas.openxmlformats.org/officeDocument/2006/relationships/image" Target="../media/image3.jpg"/><Relationship Id="rId8" Type="http://schemas.openxmlformats.org/officeDocument/2006/relationships/image" Target="../media/image8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9.jpg"/><Relationship Id="rId4" Type="http://schemas.openxmlformats.org/officeDocument/2006/relationships/image" Target="../media/image5.jpg"/><Relationship Id="rId9" Type="http://schemas.openxmlformats.org/officeDocument/2006/relationships/image" Target="../media/image6.jpg"/><Relationship Id="rId5" Type="http://schemas.openxmlformats.org/officeDocument/2006/relationships/image" Target="../media/image4.jpg"/><Relationship Id="rId6" Type="http://schemas.openxmlformats.org/officeDocument/2006/relationships/image" Target="../media/image7.jpg"/><Relationship Id="rId7" Type="http://schemas.openxmlformats.org/officeDocument/2006/relationships/image" Target="../media/image3.jpg"/><Relationship Id="rId8" Type="http://schemas.openxmlformats.org/officeDocument/2006/relationships/image" Target="../media/image8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9.jpg"/><Relationship Id="rId4" Type="http://schemas.openxmlformats.org/officeDocument/2006/relationships/image" Target="../media/image5.jpg"/><Relationship Id="rId11" Type="http://schemas.openxmlformats.org/officeDocument/2006/relationships/image" Target="../media/image2.png"/><Relationship Id="rId10" Type="http://schemas.openxmlformats.org/officeDocument/2006/relationships/image" Target="../media/image16.png"/><Relationship Id="rId9" Type="http://schemas.openxmlformats.org/officeDocument/2006/relationships/image" Target="../media/image6.jpg"/><Relationship Id="rId5" Type="http://schemas.openxmlformats.org/officeDocument/2006/relationships/image" Target="../media/image4.jpg"/><Relationship Id="rId6" Type="http://schemas.openxmlformats.org/officeDocument/2006/relationships/image" Target="../media/image7.jpg"/><Relationship Id="rId7" Type="http://schemas.openxmlformats.org/officeDocument/2006/relationships/image" Target="../media/image3.jpg"/><Relationship Id="rId8" Type="http://schemas.openxmlformats.org/officeDocument/2006/relationships/image" Target="../media/image8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9.jpg"/><Relationship Id="rId4" Type="http://schemas.openxmlformats.org/officeDocument/2006/relationships/image" Target="../media/image5.jpg"/><Relationship Id="rId9" Type="http://schemas.openxmlformats.org/officeDocument/2006/relationships/image" Target="../media/image6.jpg"/><Relationship Id="rId5" Type="http://schemas.openxmlformats.org/officeDocument/2006/relationships/image" Target="../media/image4.jpg"/><Relationship Id="rId6" Type="http://schemas.openxmlformats.org/officeDocument/2006/relationships/image" Target="../media/image7.jpg"/><Relationship Id="rId7" Type="http://schemas.openxmlformats.org/officeDocument/2006/relationships/image" Target="../media/image3.jpg"/><Relationship Id="rId8" Type="http://schemas.openxmlformats.org/officeDocument/2006/relationships/image" Target="../media/image8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9.jpg"/><Relationship Id="rId4" Type="http://schemas.openxmlformats.org/officeDocument/2006/relationships/image" Target="../media/image5.jpg"/><Relationship Id="rId11" Type="http://schemas.openxmlformats.org/officeDocument/2006/relationships/image" Target="../media/image2.png"/><Relationship Id="rId10" Type="http://schemas.openxmlformats.org/officeDocument/2006/relationships/image" Target="../media/image15.png"/><Relationship Id="rId9" Type="http://schemas.openxmlformats.org/officeDocument/2006/relationships/image" Target="../media/image6.jpg"/><Relationship Id="rId5" Type="http://schemas.openxmlformats.org/officeDocument/2006/relationships/image" Target="../media/image4.jpg"/><Relationship Id="rId6" Type="http://schemas.openxmlformats.org/officeDocument/2006/relationships/image" Target="../media/image7.jpg"/><Relationship Id="rId7" Type="http://schemas.openxmlformats.org/officeDocument/2006/relationships/image" Target="../media/image3.jpg"/><Relationship Id="rId8" Type="http://schemas.openxmlformats.org/officeDocument/2006/relationships/image" Target="../media/image8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9.jpg"/><Relationship Id="rId4" Type="http://schemas.openxmlformats.org/officeDocument/2006/relationships/image" Target="../media/image5.jpg"/><Relationship Id="rId9" Type="http://schemas.openxmlformats.org/officeDocument/2006/relationships/image" Target="../media/image6.jpg"/><Relationship Id="rId5" Type="http://schemas.openxmlformats.org/officeDocument/2006/relationships/image" Target="../media/image4.jpg"/><Relationship Id="rId6" Type="http://schemas.openxmlformats.org/officeDocument/2006/relationships/image" Target="../media/image7.jpg"/><Relationship Id="rId7" Type="http://schemas.openxmlformats.org/officeDocument/2006/relationships/image" Target="../media/image3.jpg"/><Relationship Id="rId8" Type="http://schemas.openxmlformats.org/officeDocument/2006/relationships/image" Target="../media/image8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9.jpg"/><Relationship Id="rId4" Type="http://schemas.openxmlformats.org/officeDocument/2006/relationships/image" Target="../media/image5.jpg"/><Relationship Id="rId9" Type="http://schemas.openxmlformats.org/officeDocument/2006/relationships/image" Target="../media/image6.jpg"/><Relationship Id="rId5" Type="http://schemas.openxmlformats.org/officeDocument/2006/relationships/image" Target="../media/image4.jpg"/><Relationship Id="rId6" Type="http://schemas.openxmlformats.org/officeDocument/2006/relationships/image" Target="../media/image7.jpg"/><Relationship Id="rId7" Type="http://schemas.openxmlformats.org/officeDocument/2006/relationships/image" Target="../media/image3.jpg"/><Relationship Id="rId8" Type="http://schemas.openxmlformats.org/officeDocument/2006/relationships/image" Target="../media/image8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9.jpg"/><Relationship Id="rId4" Type="http://schemas.openxmlformats.org/officeDocument/2006/relationships/image" Target="../media/image5.jpg"/><Relationship Id="rId11" Type="http://schemas.openxmlformats.org/officeDocument/2006/relationships/image" Target="../media/image2.png"/><Relationship Id="rId10" Type="http://schemas.openxmlformats.org/officeDocument/2006/relationships/image" Target="../media/image14.png"/><Relationship Id="rId9" Type="http://schemas.openxmlformats.org/officeDocument/2006/relationships/image" Target="../media/image6.jpg"/><Relationship Id="rId5" Type="http://schemas.openxmlformats.org/officeDocument/2006/relationships/image" Target="../media/image4.jpg"/><Relationship Id="rId6" Type="http://schemas.openxmlformats.org/officeDocument/2006/relationships/image" Target="../media/image7.jpg"/><Relationship Id="rId7" Type="http://schemas.openxmlformats.org/officeDocument/2006/relationships/image" Target="../media/image3.jpg"/><Relationship Id="rId8" Type="http://schemas.openxmlformats.org/officeDocument/2006/relationships/image" Target="../media/image8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9.jpg"/><Relationship Id="rId4" Type="http://schemas.openxmlformats.org/officeDocument/2006/relationships/image" Target="../media/image5.jpg"/><Relationship Id="rId9" Type="http://schemas.openxmlformats.org/officeDocument/2006/relationships/image" Target="../media/image6.jpg"/><Relationship Id="rId5" Type="http://schemas.openxmlformats.org/officeDocument/2006/relationships/image" Target="../media/image4.jpg"/><Relationship Id="rId6" Type="http://schemas.openxmlformats.org/officeDocument/2006/relationships/image" Target="../media/image7.jpg"/><Relationship Id="rId7" Type="http://schemas.openxmlformats.org/officeDocument/2006/relationships/image" Target="../media/image3.jpg"/><Relationship Id="rId8" Type="http://schemas.openxmlformats.org/officeDocument/2006/relationships/image" Target="../media/image8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9.jpg"/><Relationship Id="rId4" Type="http://schemas.openxmlformats.org/officeDocument/2006/relationships/image" Target="../media/image5.jpg"/><Relationship Id="rId11" Type="http://schemas.openxmlformats.org/officeDocument/2006/relationships/image" Target="../media/image2.png"/><Relationship Id="rId10" Type="http://schemas.openxmlformats.org/officeDocument/2006/relationships/image" Target="../media/image10.png"/><Relationship Id="rId9" Type="http://schemas.openxmlformats.org/officeDocument/2006/relationships/image" Target="../media/image6.jpg"/><Relationship Id="rId5" Type="http://schemas.openxmlformats.org/officeDocument/2006/relationships/image" Target="../media/image4.jpg"/><Relationship Id="rId6" Type="http://schemas.openxmlformats.org/officeDocument/2006/relationships/image" Target="../media/image7.jpg"/><Relationship Id="rId7" Type="http://schemas.openxmlformats.org/officeDocument/2006/relationships/image" Target="../media/image3.jpg"/><Relationship Id="rId8" Type="http://schemas.openxmlformats.org/officeDocument/2006/relationships/image" Target="../media/image8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9.jpg"/><Relationship Id="rId4" Type="http://schemas.openxmlformats.org/officeDocument/2006/relationships/image" Target="../media/image5.jpg"/><Relationship Id="rId9" Type="http://schemas.openxmlformats.org/officeDocument/2006/relationships/image" Target="../media/image6.jpg"/><Relationship Id="rId5" Type="http://schemas.openxmlformats.org/officeDocument/2006/relationships/image" Target="../media/image4.jpg"/><Relationship Id="rId6" Type="http://schemas.openxmlformats.org/officeDocument/2006/relationships/image" Target="../media/image7.jpg"/><Relationship Id="rId7" Type="http://schemas.openxmlformats.org/officeDocument/2006/relationships/image" Target="../media/image3.jpg"/><Relationship Id="rId8" Type="http://schemas.openxmlformats.org/officeDocument/2006/relationships/image" Target="../media/image8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9.jpg"/><Relationship Id="rId4" Type="http://schemas.openxmlformats.org/officeDocument/2006/relationships/image" Target="../media/image5.jpg"/><Relationship Id="rId11" Type="http://schemas.openxmlformats.org/officeDocument/2006/relationships/image" Target="../media/image2.png"/><Relationship Id="rId10" Type="http://schemas.openxmlformats.org/officeDocument/2006/relationships/image" Target="../media/image11.png"/><Relationship Id="rId9" Type="http://schemas.openxmlformats.org/officeDocument/2006/relationships/image" Target="../media/image6.jpg"/><Relationship Id="rId5" Type="http://schemas.openxmlformats.org/officeDocument/2006/relationships/image" Target="../media/image4.jpg"/><Relationship Id="rId6" Type="http://schemas.openxmlformats.org/officeDocument/2006/relationships/image" Target="../media/image7.jpg"/><Relationship Id="rId7" Type="http://schemas.openxmlformats.org/officeDocument/2006/relationships/image" Target="../media/image3.jpg"/><Relationship Id="rId8" Type="http://schemas.openxmlformats.org/officeDocument/2006/relationships/image" Target="../media/image8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9.jpg"/><Relationship Id="rId4" Type="http://schemas.openxmlformats.org/officeDocument/2006/relationships/image" Target="../media/image5.jpg"/><Relationship Id="rId9" Type="http://schemas.openxmlformats.org/officeDocument/2006/relationships/image" Target="../media/image6.jpg"/><Relationship Id="rId5" Type="http://schemas.openxmlformats.org/officeDocument/2006/relationships/image" Target="../media/image4.jpg"/><Relationship Id="rId6" Type="http://schemas.openxmlformats.org/officeDocument/2006/relationships/image" Target="../media/image7.jpg"/><Relationship Id="rId7" Type="http://schemas.openxmlformats.org/officeDocument/2006/relationships/image" Target="../media/image3.jpg"/><Relationship Id="rId8" Type="http://schemas.openxmlformats.org/officeDocument/2006/relationships/image" Target="../media/image8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9.jpg"/><Relationship Id="rId4" Type="http://schemas.openxmlformats.org/officeDocument/2006/relationships/image" Target="../media/image5.jpg"/><Relationship Id="rId11" Type="http://schemas.openxmlformats.org/officeDocument/2006/relationships/image" Target="../media/image2.png"/><Relationship Id="rId10" Type="http://schemas.openxmlformats.org/officeDocument/2006/relationships/image" Target="../media/image13.png"/><Relationship Id="rId9" Type="http://schemas.openxmlformats.org/officeDocument/2006/relationships/image" Target="../media/image6.jpg"/><Relationship Id="rId5" Type="http://schemas.openxmlformats.org/officeDocument/2006/relationships/image" Target="../media/image4.jpg"/><Relationship Id="rId6" Type="http://schemas.openxmlformats.org/officeDocument/2006/relationships/image" Target="../media/image7.jpg"/><Relationship Id="rId7" Type="http://schemas.openxmlformats.org/officeDocument/2006/relationships/image" Target="../media/image3.jpg"/><Relationship Id="rId8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">
  <p:cSld name="CUSTOM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12" name="Google Shape;12;p2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8817195" y="4930159"/>
            <a:ext cx="305503" cy="784841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13" name="Google Shape;13;p2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8817195" y="4226061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8817195" y="3521962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15" name="Google Shape;15;p2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8817195" y="28178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16" name="Google Shape;16;p2"/>
          <p:cNvPicPr preferRelativeResize="0"/>
          <p:nvPr/>
        </p:nvPicPr>
        <p:blipFill rotWithShape="1">
          <a:blip r:embed="rId6">
            <a:alphaModFix/>
          </a:blip>
          <a:srcRect b="49756" l="92081" r="0" t="37721"/>
          <a:stretch/>
        </p:blipFill>
        <p:spPr>
          <a:xfrm>
            <a:off x="8817195" y="21137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17" name="Google Shape;17;p2"/>
          <p:cNvPicPr preferRelativeResize="0"/>
          <p:nvPr/>
        </p:nvPicPr>
        <p:blipFill rotWithShape="1">
          <a:blip r:embed="rId7">
            <a:alphaModFix/>
          </a:blip>
          <a:srcRect b="62331" l="92081" r="0" t="25145"/>
          <a:stretch/>
        </p:blipFill>
        <p:spPr>
          <a:xfrm>
            <a:off x="8817195" y="1409664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18" name="Google Shape;18;p2"/>
          <p:cNvPicPr preferRelativeResize="0"/>
          <p:nvPr/>
        </p:nvPicPr>
        <p:blipFill rotWithShape="1">
          <a:blip r:embed="rId8">
            <a:alphaModFix/>
          </a:blip>
          <a:srcRect b="74905" l="92081" r="0" t="12572"/>
          <a:stretch/>
        </p:blipFill>
        <p:spPr>
          <a:xfrm>
            <a:off x="8817195" y="705565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table, person, water, standing&#10;&#10;Description automatically generated" id="19" name="Google Shape;19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" y="-3629"/>
            <a:ext cx="9176656" cy="576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/>
          <p:nvPr/>
        </p:nvSpPr>
        <p:spPr>
          <a:xfrm>
            <a:off x="2317807" y="2673003"/>
            <a:ext cx="6553200" cy="272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1575" y="0"/>
            <a:ext cx="126875" cy="577414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 txBox="1"/>
          <p:nvPr>
            <p:ph type="title"/>
          </p:nvPr>
        </p:nvSpPr>
        <p:spPr>
          <a:xfrm>
            <a:off x="3159473" y="3056650"/>
            <a:ext cx="5505300" cy="16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9pPr>
          </a:lstStyle>
          <a:p/>
        </p:txBody>
      </p:sp>
      <p:sp>
        <p:nvSpPr>
          <p:cNvPr id="23" name="Google Shape;23;p2"/>
          <p:cNvSpPr txBox="1"/>
          <p:nvPr>
            <p:ph idx="1" type="subTitle"/>
          </p:nvPr>
        </p:nvSpPr>
        <p:spPr>
          <a:xfrm>
            <a:off x="3138714" y="4859375"/>
            <a:ext cx="5525986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/>
        </p:txBody>
      </p:sp>
      <p:sp>
        <p:nvSpPr>
          <p:cNvPr id="24" name="Google Shape;24;p2"/>
          <p:cNvSpPr txBox="1"/>
          <p:nvPr/>
        </p:nvSpPr>
        <p:spPr>
          <a:xfrm rot="5400000">
            <a:off x="-592013" y="591913"/>
            <a:ext cx="1409100" cy="225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9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brown sheet">
  <p:cSld name="CUSTOM_9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143" name="Google Shape;143;p11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8817195" y="4930159"/>
            <a:ext cx="305503" cy="784841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144" name="Google Shape;144;p11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8817195" y="4226061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145" name="Google Shape;145;p11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8817195" y="3521962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146" name="Google Shape;146;p11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8817195" y="28178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147" name="Google Shape;147;p11"/>
          <p:cNvPicPr preferRelativeResize="0"/>
          <p:nvPr/>
        </p:nvPicPr>
        <p:blipFill rotWithShape="1">
          <a:blip r:embed="rId6">
            <a:alphaModFix/>
          </a:blip>
          <a:srcRect b="49756" l="92081" r="0" t="37721"/>
          <a:stretch/>
        </p:blipFill>
        <p:spPr>
          <a:xfrm>
            <a:off x="8817195" y="21137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148" name="Google Shape;148;p11"/>
          <p:cNvPicPr preferRelativeResize="0"/>
          <p:nvPr/>
        </p:nvPicPr>
        <p:blipFill rotWithShape="1">
          <a:blip r:embed="rId7">
            <a:alphaModFix/>
          </a:blip>
          <a:srcRect b="62331" l="92081" r="0" t="25145"/>
          <a:stretch/>
        </p:blipFill>
        <p:spPr>
          <a:xfrm>
            <a:off x="8817195" y="1409664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149" name="Google Shape;149;p11"/>
          <p:cNvPicPr preferRelativeResize="0"/>
          <p:nvPr/>
        </p:nvPicPr>
        <p:blipFill rotWithShape="1">
          <a:blip r:embed="rId8">
            <a:alphaModFix/>
          </a:blip>
          <a:srcRect b="74905" l="92081" r="0" t="12572"/>
          <a:stretch/>
        </p:blipFill>
        <p:spPr>
          <a:xfrm>
            <a:off x="8817195" y="705565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150" name="Google Shape;150;p11"/>
          <p:cNvPicPr preferRelativeResize="0"/>
          <p:nvPr/>
        </p:nvPicPr>
        <p:blipFill rotWithShape="1">
          <a:blip r:embed="rId9">
            <a:alphaModFix/>
          </a:blip>
          <a:srcRect b="87542" l="92081" r="0" t="0"/>
          <a:stretch/>
        </p:blipFill>
        <p:spPr>
          <a:xfrm>
            <a:off x="8833181" y="0"/>
            <a:ext cx="305503" cy="71030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51" name="Google Shape;151;p11"/>
          <p:cNvSpPr/>
          <p:nvPr/>
        </p:nvSpPr>
        <p:spPr>
          <a:xfrm>
            <a:off x="-1" y="0"/>
            <a:ext cx="8825023" cy="5715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52" name="Google Shape;152;p11"/>
          <p:cNvGraphicFramePr/>
          <p:nvPr/>
        </p:nvGraphicFramePr>
        <p:xfrm>
          <a:off x="156233" y="13420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{090BB816-B776-4867-A430-34A91E6BF47B}</a:tableStyleId>
              </a:tblPr>
              <a:tblGrid>
                <a:gridCol w="592900"/>
                <a:gridCol w="7741675"/>
              </a:tblGrid>
              <a:tr h="291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1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1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1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53" name="Google Shape;153;p11"/>
          <p:cNvSpPr/>
          <p:nvPr/>
        </p:nvSpPr>
        <p:spPr>
          <a:xfrm>
            <a:off x="301" y="263225"/>
            <a:ext cx="8490300" cy="540000"/>
          </a:xfrm>
          <a:prstGeom prst="rect">
            <a:avLst/>
          </a:prstGeom>
          <a:solidFill>
            <a:srgbClr val="BC8D7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1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b="1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55" name="Google Shape;155;p11"/>
          <p:cNvSpPr txBox="1"/>
          <p:nvPr>
            <p:ph idx="1" type="body"/>
          </p:nvPr>
        </p:nvSpPr>
        <p:spPr>
          <a:xfrm>
            <a:off x="815167" y="966891"/>
            <a:ext cx="76212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56" name="Google Shape;156;p11"/>
          <p:cNvSpPr txBox="1"/>
          <p:nvPr/>
        </p:nvSpPr>
        <p:spPr>
          <a:xfrm rot="5400000">
            <a:off x="-592013" y="1474417"/>
            <a:ext cx="1409100" cy="225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BC8D7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900" u="none" cap="none" strike="noStrike">
              <a:solidFill>
                <a:srgbClr val="BC8D7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">
  <p:cSld name="CUSTOM_10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158" name="Google Shape;158;p12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8817195" y="4930159"/>
            <a:ext cx="305503" cy="784841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159" name="Google Shape;159;p12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8817195" y="4226061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160" name="Google Shape;160;p12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8817195" y="3521962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161" name="Google Shape;161;p12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8817195" y="28178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162" name="Google Shape;162;p12"/>
          <p:cNvPicPr preferRelativeResize="0"/>
          <p:nvPr/>
        </p:nvPicPr>
        <p:blipFill rotWithShape="1">
          <a:blip r:embed="rId6">
            <a:alphaModFix/>
          </a:blip>
          <a:srcRect b="49756" l="92081" r="0" t="37721"/>
          <a:stretch/>
        </p:blipFill>
        <p:spPr>
          <a:xfrm>
            <a:off x="8817195" y="21137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163" name="Google Shape;163;p12"/>
          <p:cNvPicPr preferRelativeResize="0"/>
          <p:nvPr/>
        </p:nvPicPr>
        <p:blipFill rotWithShape="1">
          <a:blip r:embed="rId7">
            <a:alphaModFix/>
          </a:blip>
          <a:srcRect b="62331" l="92081" r="0" t="25145"/>
          <a:stretch/>
        </p:blipFill>
        <p:spPr>
          <a:xfrm>
            <a:off x="8817195" y="1409664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164" name="Google Shape;164;p12"/>
          <p:cNvPicPr preferRelativeResize="0"/>
          <p:nvPr/>
        </p:nvPicPr>
        <p:blipFill rotWithShape="1">
          <a:blip r:embed="rId8">
            <a:alphaModFix/>
          </a:blip>
          <a:srcRect b="74905" l="92081" r="0" t="12572"/>
          <a:stretch/>
        </p:blipFill>
        <p:spPr>
          <a:xfrm>
            <a:off x="8817195" y="705565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165" name="Google Shape;165;p12"/>
          <p:cNvPicPr preferRelativeResize="0"/>
          <p:nvPr/>
        </p:nvPicPr>
        <p:blipFill rotWithShape="1">
          <a:blip r:embed="rId9">
            <a:alphaModFix/>
          </a:blip>
          <a:srcRect b="87542" l="92081" r="0" t="0"/>
          <a:stretch/>
        </p:blipFill>
        <p:spPr>
          <a:xfrm>
            <a:off x="8833181" y="0"/>
            <a:ext cx="305503" cy="71030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sitting, table, person, board&#10;&#10;Description automatically generated" id="166" name="Google Shape;166;p12"/>
          <p:cNvPicPr preferRelativeResize="0"/>
          <p:nvPr/>
        </p:nvPicPr>
        <p:blipFill rotWithShape="1">
          <a:blip r:embed="rId10">
            <a:alphaModFix/>
          </a:blip>
          <a:srcRect b="0" l="0" r="0" t="2691"/>
          <a:stretch/>
        </p:blipFill>
        <p:spPr>
          <a:xfrm>
            <a:off x="-21268" y="0"/>
            <a:ext cx="9207797" cy="5768163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2"/>
          <p:cNvSpPr/>
          <p:nvPr/>
        </p:nvSpPr>
        <p:spPr>
          <a:xfrm>
            <a:off x="0" y="3449203"/>
            <a:ext cx="8596800" cy="196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2"/>
          <p:cNvSpPr txBox="1"/>
          <p:nvPr>
            <p:ph type="title"/>
          </p:nvPr>
        </p:nvSpPr>
        <p:spPr>
          <a:xfrm>
            <a:off x="806267" y="3590047"/>
            <a:ext cx="7629900" cy="16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BB79"/>
              </a:buClr>
              <a:buSzPts val="5000"/>
              <a:buNone/>
              <a:defRPr b="1" sz="5000">
                <a:solidFill>
                  <a:srgbClr val="C4BB7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BB79"/>
              </a:buClr>
              <a:buSzPts val="5000"/>
              <a:buNone/>
              <a:defRPr b="1" sz="5000">
                <a:solidFill>
                  <a:srgbClr val="C4BB79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BB79"/>
              </a:buClr>
              <a:buSzPts val="5000"/>
              <a:buNone/>
              <a:defRPr b="1" sz="5000">
                <a:solidFill>
                  <a:srgbClr val="C4BB79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BB79"/>
              </a:buClr>
              <a:buSzPts val="5000"/>
              <a:buNone/>
              <a:defRPr b="1" sz="5000">
                <a:solidFill>
                  <a:srgbClr val="C4BB79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BB79"/>
              </a:buClr>
              <a:buSzPts val="5000"/>
              <a:buNone/>
              <a:defRPr b="1" sz="5000">
                <a:solidFill>
                  <a:srgbClr val="C4BB79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BB79"/>
              </a:buClr>
              <a:buSzPts val="5000"/>
              <a:buNone/>
              <a:defRPr b="1" sz="5000">
                <a:solidFill>
                  <a:srgbClr val="C4BB79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BB79"/>
              </a:buClr>
              <a:buSzPts val="5000"/>
              <a:buNone/>
              <a:defRPr b="1" sz="5000">
                <a:solidFill>
                  <a:srgbClr val="C4BB79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BB79"/>
              </a:buClr>
              <a:buSzPts val="5000"/>
              <a:buNone/>
              <a:defRPr b="1" sz="5000">
                <a:solidFill>
                  <a:srgbClr val="C4BB79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BB79"/>
              </a:buClr>
              <a:buSzPts val="5000"/>
              <a:buNone/>
              <a:defRPr b="1" sz="5000">
                <a:solidFill>
                  <a:srgbClr val="C4BB79"/>
                </a:solidFill>
              </a:defRPr>
            </a:lvl9pPr>
          </a:lstStyle>
          <a:p/>
        </p:txBody>
      </p:sp>
      <p:pic>
        <p:nvPicPr>
          <p:cNvPr id="169" name="Google Shape;169;p1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1575" y="0"/>
            <a:ext cx="126875" cy="577414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2"/>
          <p:cNvSpPr txBox="1"/>
          <p:nvPr/>
        </p:nvSpPr>
        <p:spPr>
          <a:xfrm rot="5400000">
            <a:off x="-592013" y="591913"/>
            <a:ext cx="1409100" cy="225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9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 sheet">
  <p:cSld name="CUSTOM_11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172" name="Google Shape;172;p13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8817195" y="4930159"/>
            <a:ext cx="305503" cy="784841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173" name="Google Shape;173;p13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8817195" y="4226061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174" name="Google Shape;174;p13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8817195" y="3521962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175" name="Google Shape;175;p13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8817195" y="28178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176" name="Google Shape;176;p13"/>
          <p:cNvPicPr preferRelativeResize="0"/>
          <p:nvPr/>
        </p:nvPicPr>
        <p:blipFill rotWithShape="1">
          <a:blip r:embed="rId6">
            <a:alphaModFix/>
          </a:blip>
          <a:srcRect b="49756" l="92081" r="0" t="37721"/>
          <a:stretch/>
        </p:blipFill>
        <p:spPr>
          <a:xfrm>
            <a:off x="8817195" y="21137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177" name="Google Shape;177;p13"/>
          <p:cNvPicPr preferRelativeResize="0"/>
          <p:nvPr/>
        </p:nvPicPr>
        <p:blipFill rotWithShape="1">
          <a:blip r:embed="rId7">
            <a:alphaModFix/>
          </a:blip>
          <a:srcRect b="62331" l="92081" r="0" t="25145"/>
          <a:stretch/>
        </p:blipFill>
        <p:spPr>
          <a:xfrm>
            <a:off x="8817195" y="1409664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178" name="Google Shape;178;p13"/>
          <p:cNvPicPr preferRelativeResize="0"/>
          <p:nvPr/>
        </p:nvPicPr>
        <p:blipFill rotWithShape="1">
          <a:blip r:embed="rId8">
            <a:alphaModFix/>
          </a:blip>
          <a:srcRect b="74905" l="92081" r="0" t="12572"/>
          <a:stretch/>
        </p:blipFill>
        <p:spPr>
          <a:xfrm>
            <a:off x="8817195" y="705565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179" name="Google Shape;179;p13"/>
          <p:cNvPicPr preferRelativeResize="0"/>
          <p:nvPr/>
        </p:nvPicPr>
        <p:blipFill rotWithShape="1">
          <a:blip r:embed="rId9">
            <a:alphaModFix/>
          </a:blip>
          <a:srcRect b="87542" l="92081" r="0" t="0"/>
          <a:stretch/>
        </p:blipFill>
        <p:spPr>
          <a:xfrm>
            <a:off x="8833181" y="0"/>
            <a:ext cx="305503" cy="71030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80" name="Google Shape;180;p13"/>
          <p:cNvSpPr/>
          <p:nvPr/>
        </p:nvSpPr>
        <p:spPr>
          <a:xfrm>
            <a:off x="-1" y="0"/>
            <a:ext cx="8825023" cy="5715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81" name="Google Shape;181;p13"/>
          <p:cNvGraphicFramePr/>
          <p:nvPr/>
        </p:nvGraphicFramePr>
        <p:xfrm>
          <a:off x="156233" y="13420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{090BB816-B776-4867-A430-34A91E6BF47B}</a:tableStyleId>
              </a:tblPr>
              <a:tblGrid>
                <a:gridCol w="592900"/>
                <a:gridCol w="7741675"/>
              </a:tblGrid>
              <a:tr h="291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1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1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1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2" name="Google Shape;182;p13"/>
          <p:cNvSpPr/>
          <p:nvPr/>
        </p:nvSpPr>
        <p:spPr>
          <a:xfrm>
            <a:off x="301" y="279174"/>
            <a:ext cx="8490300" cy="540000"/>
          </a:xfrm>
          <a:prstGeom prst="rect">
            <a:avLst/>
          </a:prstGeom>
          <a:solidFill>
            <a:srgbClr val="C4BB7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3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b="1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84" name="Google Shape;184;p13"/>
          <p:cNvSpPr txBox="1"/>
          <p:nvPr>
            <p:ph idx="1" type="body"/>
          </p:nvPr>
        </p:nvSpPr>
        <p:spPr>
          <a:xfrm>
            <a:off x="815167" y="966891"/>
            <a:ext cx="76212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85" name="Google Shape;185;p13"/>
          <p:cNvSpPr txBox="1"/>
          <p:nvPr/>
        </p:nvSpPr>
        <p:spPr>
          <a:xfrm rot="5400000">
            <a:off x="-592013" y="1474417"/>
            <a:ext cx="1409100" cy="225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C4BB7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900" u="none" cap="none" strike="noStrike">
              <a:solidFill>
                <a:srgbClr val="C4BB7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">
  <p:cSld name="CUSTOM_12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187" name="Google Shape;187;p14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8817195" y="4930159"/>
            <a:ext cx="305503" cy="784841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188" name="Google Shape;188;p14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8817195" y="4226061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189" name="Google Shape;189;p14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8817195" y="3521962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190" name="Google Shape;190;p14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8817195" y="28178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191" name="Google Shape;191;p14"/>
          <p:cNvPicPr preferRelativeResize="0"/>
          <p:nvPr/>
        </p:nvPicPr>
        <p:blipFill rotWithShape="1">
          <a:blip r:embed="rId6">
            <a:alphaModFix/>
          </a:blip>
          <a:srcRect b="49756" l="92081" r="0" t="37721"/>
          <a:stretch/>
        </p:blipFill>
        <p:spPr>
          <a:xfrm>
            <a:off x="8817195" y="21137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192" name="Google Shape;192;p14"/>
          <p:cNvPicPr preferRelativeResize="0"/>
          <p:nvPr/>
        </p:nvPicPr>
        <p:blipFill rotWithShape="1">
          <a:blip r:embed="rId7">
            <a:alphaModFix/>
          </a:blip>
          <a:srcRect b="62331" l="92081" r="0" t="25145"/>
          <a:stretch/>
        </p:blipFill>
        <p:spPr>
          <a:xfrm>
            <a:off x="8817195" y="1409664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193" name="Google Shape;193;p14"/>
          <p:cNvPicPr preferRelativeResize="0"/>
          <p:nvPr/>
        </p:nvPicPr>
        <p:blipFill rotWithShape="1">
          <a:blip r:embed="rId8">
            <a:alphaModFix/>
          </a:blip>
          <a:srcRect b="74905" l="92081" r="0" t="12572"/>
          <a:stretch/>
        </p:blipFill>
        <p:spPr>
          <a:xfrm>
            <a:off x="8817195" y="705565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194" name="Google Shape;194;p14"/>
          <p:cNvPicPr preferRelativeResize="0"/>
          <p:nvPr/>
        </p:nvPicPr>
        <p:blipFill rotWithShape="1">
          <a:blip r:embed="rId9">
            <a:alphaModFix/>
          </a:blip>
          <a:srcRect b="87542" l="92081" r="0" t="0"/>
          <a:stretch/>
        </p:blipFill>
        <p:spPr>
          <a:xfrm>
            <a:off x="8833181" y="0"/>
            <a:ext cx="305503" cy="71030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ball, player, green&#10;&#10;Description automatically generated" id="195" name="Google Shape;195;p14"/>
          <p:cNvPicPr preferRelativeResize="0"/>
          <p:nvPr/>
        </p:nvPicPr>
        <p:blipFill rotWithShape="1">
          <a:blip r:embed="rId10">
            <a:alphaModFix/>
          </a:blip>
          <a:srcRect b="0" l="0" r="0" t="735"/>
          <a:stretch/>
        </p:blipFill>
        <p:spPr>
          <a:xfrm>
            <a:off x="-37214" y="0"/>
            <a:ext cx="9197162" cy="57468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4"/>
          <p:cNvSpPr/>
          <p:nvPr/>
        </p:nvSpPr>
        <p:spPr>
          <a:xfrm>
            <a:off x="0" y="3449203"/>
            <a:ext cx="8596800" cy="196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4"/>
          <p:cNvSpPr txBox="1"/>
          <p:nvPr>
            <p:ph type="title"/>
          </p:nvPr>
        </p:nvSpPr>
        <p:spPr>
          <a:xfrm>
            <a:off x="806267" y="3590047"/>
            <a:ext cx="7629900" cy="16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78B"/>
              </a:buClr>
              <a:buSzPts val="5000"/>
              <a:buNone/>
              <a:defRPr b="1" sz="5000">
                <a:solidFill>
                  <a:srgbClr val="7AC78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78B"/>
              </a:buClr>
              <a:buSzPts val="5000"/>
              <a:buNone/>
              <a:defRPr b="1" sz="5000">
                <a:solidFill>
                  <a:srgbClr val="7AC78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78B"/>
              </a:buClr>
              <a:buSzPts val="5000"/>
              <a:buNone/>
              <a:defRPr b="1" sz="5000">
                <a:solidFill>
                  <a:srgbClr val="7AC78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78B"/>
              </a:buClr>
              <a:buSzPts val="5000"/>
              <a:buNone/>
              <a:defRPr b="1" sz="5000">
                <a:solidFill>
                  <a:srgbClr val="7AC78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78B"/>
              </a:buClr>
              <a:buSzPts val="5000"/>
              <a:buNone/>
              <a:defRPr b="1" sz="5000">
                <a:solidFill>
                  <a:srgbClr val="7AC78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78B"/>
              </a:buClr>
              <a:buSzPts val="5000"/>
              <a:buNone/>
              <a:defRPr b="1" sz="5000">
                <a:solidFill>
                  <a:srgbClr val="7AC78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78B"/>
              </a:buClr>
              <a:buSzPts val="5000"/>
              <a:buNone/>
              <a:defRPr b="1" sz="5000">
                <a:solidFill>
                  <a:srgbClr val="7AC78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78B"/>
              </a:buClr>
              <a:buSzPts val="5000"/>
              <a:buNone/>
              <a:defRPr b="1" sz="5000">
                <a:solidFill>
                  <a:srgbClr val="7AC78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78B"/>
              </a:buClr>
              <a:buSzPts val="5000"/>
              <a:buNone/>
              <a:defRPr b="1" sz="5000">
                <a:solidFill>
                  <a:srgbClr val="7AC78B"/>
                </a:solidFill>
              </a:defRPr>
            </a:lvl9pPr>
          </a:lstStyle>
          <a:p/>
        </p:txBody>
      </p:sp>
      <p:pic>
        <p:nvPicPr>
          <p:cNvPr id="198" name="Google Shape;198;p1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1575" y="0"/>
            <a:ext cx="126875" cy="577414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4"/>
          <p:cNvSpPr txBox="1"/>
          <p:nvPr/>
        </p:nvSpPr>
        <p:spPr>
          <a:xfrm rot="5400000">
            <a:off x="-592013" y="591913"/>
            <a:ext cx="1409100" cy="225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9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sheet">
  <p:cSld name="CUSTOM_13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201" name="Google Shape;201;p15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8817195" y="4930159"/>
            <a:ext cx="305503" cy="784841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202" name="Google Shape;202;p15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8817195" y="4226061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203" name="Google Shape;203;p15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8817195" y="3521962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204" name="Google Shape;204;p15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8817195" y="28178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205" name="Google Shape;205;p15"/>
          <p:cNvPicPr preferRelativeResize="0"/>
          <p:nvPr/>
        </p:nvPicPr>
        <p:blipFill rotWithShape="1">
          <a:blip r:embed="rId6">
            <a:alphaModFix/>
          </a:blip>
          <a:srcRect b="49756" l="92081" r="0" t="37721"/>
          <a:stretch/>
        </p:blipFill>
        <p:spPr>
          <a:xfrm>
            <a:off x="8817195" y="21137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206" name="Google Shape;206;p15"/>
          <p:cNvPicPr preferRelativeResize="0"/>
          <p:nvPr/>
        </p:nvPicPr>
        <p:blipFill rotWithShape="1">
          <a:blip r:embed="rId7">
            <a:alphaModFix/>
          </a:blip>
          <a:srcRect b="62331" l="92081" r="0" t="25145"/>
          <a:stretch/>
        </p:blipFill>
        <p:spPr>
          <a:xfrm>
            <a:off x="8817195" y="1409664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207" name="Google Shape;207;p15"/>
          <p:cNvPicPr preferRelativeResize="0"/>
          <p:nvPr/>
        </p:nvPicPr>
        <p:blipFill rotWithShape="1">
          <a:blip r:embed="rId8">
            <a:alphaModFix/>
          </a:blip>
          <a:srcRect b="74905" l="92081" r="0" t="12572"/>
          <a:stretch/>
        </p:blipFill>
        <p:spPr>
          <a:xfrm>
            <a:off x="8817195" y="705565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208" name="Google Shape;208;p15"/>
          <p:cNvPicPr preferRelativeResize="0"/>
          <p:nvPr/>
        </p:nvPicPr>
        <p:blipFill rotWithShape="1">
          <a:blip r:embed="rId9">
            <a:alphaModFix/>
          </a:blip>
          <a:srcRect b="87542" l="92081" r="0" t="0"/>
          <a:stretch/>
        </p:blipFill>
        <p:spPr>
          <a:xfrm>
            <a:off x="8833181" y="0"/>
            <a:ext cx="305503" cy="71030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09" name="Google Shape;209;p15"/>
          <p:cNvSpPr/>
          <p:nvPr/>
        </p:nvSpPr>
        <p:spPr>
          <a:xfrm>
            <a:off x="-1" y="0"/>
            <a:ext cx="8825023" cy="5715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10" name="Google Shape;210;p15"/>
          <p:cNvGraphicFramePr/>
          <p:nvPr/>
        </p:nvGraphicFramePr>
        <p:xfrm>
          <a:off x="156233" y="1342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{090BB816-B776-4867-A430-34A91E6BF47B}</a:tableStyleId>
              </a:tblPr>
              <a:tblGrid>
                <a:gridCol w="592900"/>
                <a:gridCol w="7741675"/>
              </a:tblGrid>
              <a:tr h="292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2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2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2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11" name="Google Shape;211;p15"/>
          <p:cNvSpPr/>
          <p:nvPr/>
        </p:nvSpPr>
        <p:spPr>
          <a:xfrm>
            <a:off x="0" y="279176"/>
            <a:ext cx="8490300" cy="540000"/>
          </a:xfrm>
          <a:prstGeom prst="rect">
            <a:avLst/>
          </a:prstGeom>
          <a:solidFill>
            <a:srgbClr val="7AC78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5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b="1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13" name="Google Shape;213;p15"/>
          <p:cNvSpPr txBox="1"/>
          <p:nvPr>
            <p:ph idx="1" type="body"/>
          </p:nvPr>
        </p:nvSpPr>
        <p:spPr>
          <a:xfrm>
            <a:off x="815167" y="966891"/>
            <a:ext cx="76212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14" name="Google Shape;214;p15"/>
          <p:cNvSpPr txBox="1"/>
          <p:nvPr/>
        </p:nvSpPr>
        <p:spPr>
          <a:xfrm rot="5400000">
            <a:off x="-592013" y="1474417"/>
            <a:ext cx="1409100" cy="225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7AC7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900" u="none" cap="none" strike="noStrike">
              <a:solidFill>
                <a:srgbClr val="7AC78B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urquoise">
  <p:cSld name="CUSTOM_14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216" name="Google Shape;216;p16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8817195" y="4930159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217" name="Google Shape;217;p16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8817195" y="4226061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218" name="Google Shape;218;p16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8817195" y="3521962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219" name="Google Shape;219;p16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8817195" y="28178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220" name="Google Shape;220;p16"/>
          <p:cNvPicPr preferRelativeResize="0"/>
          <p:nvPr/>
        </p:nvPicPr>
        <p:blipFill rotWithShape="1">
          <a:blip r:embed="rId6">
            <a:alphaModFix/>
          </a:blip>
          <a:srcRect b="49756" l="92081" r="0" t="37721"/>
          <a:stretch/>
        </p:blipFill>
        <p:spPr>
          <a:xfrm>
            <a:off x="8817195" y="21137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221" name="Google Shape;221;p16"/>
          <p:cNvPicPr preferRelativeResize="0"/>
          <p:nvPr/>
        </p:nvPicPr>
        <p:blipFill rotWithShape="1">
          <a:blip r:embed="rId7">
            <a:alphaModFix/>
          </a:blip>
          <a:srcRect b="62331" l="92081" r="0" t="25145"/>
          <a:stretch/>
        </p:blipFill>
        <p:spPr>
          <a:xfrm>
            <a:off x="8817195" y="1409664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222" name="Google Shape;222;p16"/>
          <p:cNvPicPr preferRelativeResize="0"/>
          <p:nvPr/>
        </p:nvPicPr>
        <p:blipFill rotWithShape="1">
          <a:blip r:embed="rId8">
            <a:alphaModFix/>
          </a:blip>
          <a:srcRect b="74905" l="92081" r="0" t="12572"/>
          <a:stretch/>
        </p:blipFill>
        <p:spPr>
          <a:xfrm>
            <a:off x="8817195" y="705565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223" name="Google Shape;223;p16"/>
          <p:cNvPicPr preferRelativeResize="0"/>
          <p:nvPr/>
        </p:nvPicPr>
        <p:blipFill rotWithShape="1">
          <a:blip r:embed="rId9">
            <a:alphaModFix/>
          </a:blip>
          <a:srcRect b="87542" l="92081" r="0" t="0"/>
          <a:stretch/>
        </p:blipFill>
        <p:spPr>
          <a:xfrm>
            <a:off x="8833181" y="0"/>
            <a:ext cx="305503" cy="71030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sitting, ball, holding, standing&#10;&#10;Description automatically generated" id="224" name="Google Shape;224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37214" y="11353"/>
            <a:ext cx="9199452" cy="575149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6"/>
          <p:cNvSpPr/>
          <p:nvPr/>
        </p:nvSpPr>
        <p:spPr>
          <a:xfrm>
            <a:off x="0" y="3449203"/>
            <a:ext cx="8596800" cy="196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6"/>
          <p:cNvSpPr txBox="1"/>
          <p:nvPr>
            <p:ph type="title"/>
          </p:nvPr>
        </p:nvSpPr>
        <p:spPr>
          <a:xfrm>
            <a:off x="806267" y="3590047"/>
            <a:ext cx="7629900" cy="16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C8C6"/>
              </a:buClr>
              <a:buSzPts val="5000"/>
              <a:buNone/>
              <a:defRPr b="1" sz="5000">
                <a:solidFill>
                  <a:srgbClr val="7CC8C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C8C6"/>
              </a:buClr>
              <a:buSzPts val="5000"/>
              <a:buNone/>
              <a:defRPr b="1" sz="5000">
                <a:solidFill>
                  <a:srgbClr val="7CC8C6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C8C6"/>
              </a:buClr>
              <a:buSzPts val="5000"/>
              <a:buNone/>
              <a:defRPr b="1" sz="5000">
                <a:solidFill>
                  <a:srgbClr val="7CC8C6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C8C6"/>
              </a:buClr>
              <a:buSzPts val="5000"/>
              <a:buNone/>
              <a:defRPr b="1" sz="5000">
                <a:solidFill>
                  <a:srgbClr val="7CC8C6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C8C6"/>
              </a:buClr>
              <a:buSzPts val="5000"/>
              <a:buNone/>
              <a:defRPr b="1" sz="5000">
                <a:solidFill>
                  <a:srgbClr val="7CC8C6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C8C6"/>
              </a:buClr>
              <a:buSzPts val="5000"/>
              <a:buNone/>
              <a:defRPr b="1" sz="5000">
                <a:solidFill>
                  <a:srgbClr val="7CC8C6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C8C6"/>
              </a:buClr>
              <a:buSzPts val="5000"/>
              <a:buNone/>
              <a:defRPr b="1" sz="5000">
                <a:solidFill>
                  <a:srgbClr val="7CC8C6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C8C6"/>
              </a:buClr>
              <a:buSzPts val="5000"/>
              <a:buNone/>
              <a:defRPr b="1" sz="5000">
                <a:solidFill>
                  <a:srgbClr val="7CC8C6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C8C6"/>
              </a:buClr>
              <a:buSzPts val="5000"/>
              <a:buNone/>
              <a:defRPr b="1" sz="5000">
                <a:solidFill>
                  <a:srgbClr val="7CC8C6"/>
                </a:solidFill>
              </a:defRPr>
            </a:lvl9pPr>
          </a:lstStyle>
          <a:p/>
        </p:txBody>
      </p:sp>
      <p:pic>
        <p:nvPicPr>
          <p:cNvPr id="227" name="Google Shape;227;p1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1575" y="0"/>
            <a:ext cx="126875" cy="577414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6"/>
          <p:cNvSpPr txBox="1"/>
          <p:nvPr/>
        </p:nvSpPr>
        <p:spPr>
          <a:xfrm rot="5400000">
            <a:off x="-592013" y="591913"/>
            <a:ext cx="1409100" cy="225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9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urquoise sheet">
  <p:cSld name="CUSTOM_15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230" name="Google Shape;230;p17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8817195" y="4930159"/>
            <a:ext cx="305503" cy="784841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231" name="Google Shape;231;p17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8817195" y="4226061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232" name="Google Shape;232;p17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8817195" y="3521962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233" name="Google Shape;233;p17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8817195" y="28178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234" name="Google Shape;234;p17"/>
          <p:cNvPicPr preferRelativeResize="0"/>
          <p:nvPr/>
        </p:nvPicPr>
        <p:blipFill rotWithShape="1">
          <a:blip r:embed="rId6">
            <a:alphaModFix/>
          </a:blip>
          <a:srcRect b="49756" l="92081" r="0" t="37721"/>
          <a:stretch/>
        </p:blipFill>
        <p:spPr>
          <a:xfrm>
            <a:off x="8817195" y="21137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235" name="Google Shape;235;p17"/>
          <p:cNvPicPr preferRelativeResize="0"/>
          <p:nvPr/>
        </p:nvPicPr>
        <p:blipFill rotWithShape="1">
          <a:blip r:embed="rId7">
            <a:alphaModFix/>
          </a:blip>
          <a:srcRect b="62331" l="92081" r="0" t="25145"/>
          <a:stretch/>
        </p:blipFill>
        <p:spPr>
          <a:xfrm>
            <a:off x="8817195" y="1409664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236" name="Google Shape;236;p17"/>
          <p:cNvPicPr preferRelativeResize="0"/>
          <p:nvPr/>
        </p:nvPicPr>
        <p:blipFill rotWithShape="1">
          <a:blip r:embed="rId8">
            <a:alphaModFix/>
          </a:blip>
          <a:srcRect b="74905" l="92081" r="0" t="12572"/>
          <a:stretch/>
        </p:blipFill>
        <p:spPr>
          <a:xfrm>
            <a:off x="8817195" y="705565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237" name="Google Shape;237;p17"/>
          <p:cNvPicPr preferRelativeResize="0"/>
          <p:nvPr/>
        </p:nvPicPr>
        <p:blipFill rotWithShape="1">
          <a:blip r:embed="rId9">
            <a:alphaModFix/>
          </a:blip>
          <a:srcRect b="87542" l="92081" r="0" t="0"/>
          <a:stretch/>
        </p:blipFill>
        <p:spPr>
          <a:xfrm>
            <a:off x="8833181" y="0"/>
            <a:ext cx="305503" cy="71030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38" name="Google Shape;238;p17"/>
          <p:cNvSpPr/>
          <p:nvPr/>
        </p:nvSpPr>
        <p:spPr>
          <a:xfrm>
            <a:off x="-1" y="0"/>
            <a:ext cx="8825023" cy="5715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39" name="Google Shape;239;p17"/>
          <p:cNvGraphicFramePr/>
          <p:nvPr/>
        </p:nvGraphicFramePr>
        <p:xfrm>
          <a:off x="156233" y="1342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{090BB816-B776-4867-A430-34A91E6BF47B}</a:tableStyleId>
              </a:tblPr>
              <a:tblGrid>
                <a:gridCol w="592900"/>
                <a:gridCol w="7741675"/>
              </a:tblGrid>
              <a:tr h="292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2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2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2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40" name="Google Shape;240;p17"/>
          <p:cNvSpPr/>
          <p:nvPr/>
        </p:nvSpPr>
        <p:spPr>
          <a:xfrm>
            <a:off x="301" y="273860"/>
            <a:ext cx="8490300" cy="540000"/>
          </a:xfrm>
          <a:prstGeom prst="rect">
            <a:avLst/>
          </a:prstGeom>
          <a:solidFill>
            <a:srgbClr val="7CC8C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7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b="1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42" name="Google Shape;242;p17"/>
          <p:cNvSpPr txBox="1"/>
          <p:nvPr>
            <p:ph idx="1" type="body"/>
          </p:nvPr>
        </p:nvSpPr>
        <p:spPr>
          <a:xfrm>
            <a:off x="815167" y="966891"/>
            <a:ext cx="76212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43" name="Google Shape;243;p17"/>
          <p:cNvSpPr txBox="1"/>
          <p:nvPr/>
        </p:nvSpPr>
        <p:spPr>
          <a:xfrm rot="5400000">
            <a:off x="-592013" y="1474417"/>
            <a:ext cx="1409100" cy="225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7CC8C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900" u="none" cap="none" strike="noStrike">
              <a:solidFill>
                <a:srgbClr val="7CC8C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side">
  <p:cSld name="CUSTOM_16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8"/>
          <p:cNvSpPr txBox="1"/>
          <p:nvPr/>
        </p:nvSpPr>
        <p:spPr>
          <a:xfrm>
            <a:off x="3381753" y="4147758"/>
            <a:ext cx="5402400" cy="8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" sz="3700" u="none" cap="none" strike="noStrike">
                <a:solidFill>
                  <a:srgbClr val="FFFFFF"/>
                </a:solidFill>
                <a:latin typeface="Handlee"/>
                <a:ea typeface="Handlee"/>
                <a:cs typeface="Handlee"/>
                <a:sym typeface="Handlee"/>
              </a:rPr>
              <a:t>Notebook Made by SlidesMania</a:t>
            </a:r>
            <a:endParaRPr b="1" i="0" sz="3700" u="none" cap="none" strike="noStrike">
              <a:solidFill>
                <a:srgbClr val="FFFFFF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sheet">
  <p:cSld name="CUSTOM_1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/>
          <p:nvPr/>
        </p:nvSpPr>
        <p:spPr>
          <a:xfrm rot="5400000">
            <a:off x="-346250" y="4970322"/>
            <a:ext cx="9873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729BC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1100" u="none" cap="none" strike="noStrike">
              <a:solidFill>
                <a:srgbClr val="729BC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descr="A picture containing court, player, standing, person&#10;&#10;Description automatically generated" id="27" name="Google Shape;27;p3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8817195" y="4930159"/>
            <a:ext cx="305503" cy="784841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28" name="Google Shape;28;p3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8817195" y="4226061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29" name="Google Shape;29;p3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8817195" y="3521962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30" name="Google Shape;30;p3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8817195" y="28178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31" name="Google Shape;31;p3"/>
          <p:cNvPicPr preferRelativeResize="0"/>
          <p:nvPr/>
        </p:nvPicPr>
        <p:blipFill rotWithShape="1">
          <a:blip r:embed="rId6">
            <a:alphaModFix/>
          </a:blip>
          <a:srcRect b="49756" l="92081" r="0" t="37721"/>
          <a:stretch/>
        </p:blipFill>
        <p:spPr>
          <a:xfrm>
            <a:off x="8817195" y="21137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32" name="Google Shape;32;p3"/>
          <p:cNvPicPr preferRelativeResize="0"/>
          <p:nvPr/>
        </p:nvPicPr>
        <p:blipFill rotWithShape="1">
          <a:blip r:embed="rId7">
            <a:alphaModFix/>
          </a:blip>
          <a:srcRect b="62331" l="92081" r="0" t="25145"/>
          <a:stretch/>
        </p:blipFill>
        <p:spPr>
          <a:xfrm>
            <a:off x="8817195" y="1409664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33" name="Google Shape;33;p3"/>
          <p:cNvPicPr preferRelativeResize="0"/>
          <p:nvPr/>
        </p:nvPicPr>
        <p:blipFill rotWithShape="1">
          <a:blip r:embed="rId8">
            <a:alphaModFix/>
          </a:blip>
          <a:srcRect b="74905" l="92081" r="0" t="12572"/>
          <a:stretch/>
        </p:blipFill>
        <p:spPr>
          <a:xfrm>
            <a:off x="8817195" y="705565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34" name="Google Shape;34;p3"/>
          <p:cNvPicPr preferRelativeResize="0"/>
          <p:nvPr/>
        </p:nvPicPr>
        <p:blipFill rotWithShape="1">
          <a:blip r:embed="rId9">
            <a:alphaModFix/>
          </a:blip>
          <a:srcRect b="87542" l="92081" r="0" t="0"/>
          <a:stretch/>
        </p:blipFill>
        <p:spPr>
          <a:xfrm>
            <a:off x="8833181" y="0"/>
            <a:ext cx="305503" cy="71030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3"/>
          <p:cNvSpPr/>
          <p:nvPr/>
        </p:nvSpPr>
        <p:spPr>
          <a:xfrm>
            <a:off x="-1" y="0"/>
            <a:ext cx="8825023" cy="5715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6" name="Google Shape;36;p3"/>
          <p:cNvGraphicFramePr/>
          <p:nvPr/>
        </p:nvGraphicFramePr>
        <p:xfrm>
          <a:off x="156233" y="13420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{090BB816-B776-4867-A430-34A91E6BF47B}</a:tableStyleId>
              </a:tblPr>
              <a:tblGrid>
                <a:gridCol w="592900"/>
                <a:gridCol w="7741675"/>
              </a:tblGrid>
              <a:tr h="282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2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2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2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2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7" name="Google Shape;37;p3"/>
          <p:cNvSpPr/>
          <p:nvPr/>
        </p:nvSpPr>
        <p:spPr>
          <a:xfrm>
            <a:off x="301" y="265815"/>
            <a:ext cx="8490300" cy="540599"/>
          </a:xfrm>
          <a:prstGeom prst="rect">
            <a:avLst/>
          </a:prstGeom>
          <a:solidFill>
            <a:srgbClr val="729B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3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b="1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9" name="Google Shape;39;p3"/>
          <p:cNvSpPr txBox="1"/>
          <p:nvPr>
            <p:ph idx="1" type="body"/>
          </p:nvPr>
        </p:nvSpPr>
        <p:spPr>
          <a:xfrm>
            <a:off x="815167" y="966891"/>
            <a:ext cx="76212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0" name="Google Shape;40;p3"/>
          <p:cNvSpPr txBox="1"/>
          <p:nvPr/>
        </p:nvSpPr>
        <p:spPr>
          <a:xfrm rot="5400000">
            <a:off x="-592013" y="1474417"/>
            <a:ext cx="1409100" cy="225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729BC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900" u="none" cap="none" strike="noStrike">
              <a:solidFill>
                <a:srgbClr val="729BC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olet">
  <p:cSld name="CUSTOM_2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42" name="Google Shape;42;p4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8817195" y="4930159"/>
            <a:ext cx="305503" cy="784841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43" name="Google Shape;43;p4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8817195" y="4226061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44" name="Google Shape;44;p4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8817195" y="3521962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45" name="Google Shape;45;p4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8817195" y="28178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46" name="Google Shape;46;p4"/>
          <p:cNvPicPr preferRelativeResize="0"/>
          <p:nvPr/>
        </p:nvPicPr>
        <p:blipFill rotWithShape="1">
          <a:blip r:embed="rId6">
            <a:alphaModFix/>
          </a:blip>
          <a:srcRect b="49756" l="92081" r="0" t="37721"/>
          <a:stretch/>
        </p:blipFill>
        <p:spPr>
          <a:xfrm>
            <a:off x="8817195" y="21137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47" name="Google Shape;47;p4"/>
          <p:cNvPicPr preferRelativeResize="0"/>
          <p:nvPr/>
        </p:nvPicPr>
        <p:blipFill rotWithShape="1">
          <a:blip r:embed="rId7">
            <a:alphaModFix/>
          </a:blip>
          <a:srcRect b="62331" l="92081" r="0" t="25145"/>
          <a:stretch/>
        </p:blipFill>
        <p:spPr>
          <a:xfrm>
            <a:off x="8817195" y="1409664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48" name="Google Shape;48;p4"/>
          <p:cNvPicPr preferRelativeResize="0"/>
          <p:nvPr/>
        </p:nvPicPr>
        <p:blipFill rotWithShape="1">
          <a:blip r:embed="rId8">
            <a:alphaModFix/>
          </a:blip>
          <a:srcRect b="74905" l="92081" r="0" t="12572"/>
          <a:stretch/>
        </p:blipFill>
        <p:spPr>
          <a:xfrm>
            <a:off x="8817195" y="705565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49" name="Google Shape;49;p4"/>
          <p:cNvPicPr preferRelativeResize="0"/>
          <p:nvPr/>
        </p:nvPicPr>
        <p:blipFill rotWithShape="1">
          <a:blip r:embed="rId9">
            <a:alphaModFix/>
          </a:blip>
          <a:srcRect b="87542" l="92081" r="0" t="0"/>
          <a:stretch/>
        </p:blipFill>
        <p:spPr>
          <a:xfrm>
            <a:off x="8833181" y="0"/>
            <a:ext cx="305503" cy="71030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layer, ball, holding, swinging&#10;&#10;Description automatically generated" id="50" name="Google Shape;50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15948" y="-15949"/>
            <a:ext cx="9213506" cy="578411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4"/>
          <p:cNvSpPr/>
          <p:nvPr/>
        </p:nvSpPr>
        <p:spPr>
          <a:xfrm>
            <a:off x="0" y="3449203"/>
            <a:ext cx="8596800" cy="196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4"/>
          <p:cNvSpPr txBox="1"/>
          <p:nvPr>
            <p:ph type="title"/>
          </p:nvPr>
        </p:nvSpPr>
        <p:spPr>
          <a:xfrm>
            <a:off x="806267" y="3590047"/>
            <a:ext cx="7629900" cy="16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FAE"/>
              </a:buClr>
              <a:buSzPts val="5000"/>
              <a:buNone/>
              <a:defRPr b="1" sz="5000">
                <a:solidFill>
                  <a:srgbClr val="645FA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9pPr>
          </a:lstStyle>
          <a:p/>
        </p:txBody>
      </p:sp>
      <p:pic>
        <p:nvPicPr>
          <p:cNvPr id="53" name="Google Shape;53;p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1575" y="0"/>
            <a:ext cx="126875" cy="577414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/>
          <p:nvPr/>
        </p:nvSpPr>
        <p:spPr>
          <a:xfrm rot="5400000">
            <a:off x="-592013" y="591913"/>
            <a:ext cx="1409100" cy="225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9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olet sheet">
  <p:cSld name="CUSTOM_3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56" name="Google Shape;56;p5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8817195" y="4930159"/>
            <a:ext cx="305503" cy="784841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57" name="Google Shape;57;p5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8817195" y="4226061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58" name="Google Shape;58;p5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8817195" y="3521962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59" name="Google Shape;59;p5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8817195" y="28178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60" name="Google Shape;60;p5"/>
          <p:cNvPicPr preferRelativeResize="0"/>
          <p:nvPr/>
        </p:nvPicPr>
        <p:blipFill rotWithShape="1">
          <a:blip r:embed="rId6">
            <a:alphaModFix/>
          </a:blip>
          <a:srcRect b="49756" l="92081" r="0" t="37721"/>
          <a:stretch/>
        </p:blipFill>
        <p:spPr>
          <a:xfrm>
            <a:off x="8817195" y="21137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61" name="Google Shape;61;p5"/>
          <p:cNvPicPr preferRelativeResize="0"/>
          <p:nvPr/>
        </p:nvPicPr>
        <p:blipFill rotWithShape="1">
          <a:blip r:embed="rId7">
            <a:alphaModFix/>
          </a:blip>
          <a:srcRect b="62331" l="92081" r="0" t="25145"/>
          <a:stretch/>
        </p:blipFill>
        <p:spPr>
          <a:xfrm>
            <a:off x="8817195" y="1409664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62" name="Google Shape;62;p5"/>
          <p:cNvPicPr preferRelativeResize="0"/>
          <p:nvPr/>
        </p:nvPicPr>
        <p:blipFill rotWithShape="1">
          <a:blip r:embed="rId8">
            <a:alphaModFix/>
          </a:blip>
          <a:srcRect b="74905" l="92081" r="0" t="12572"/>
          <a:stretch/>
        </p:blipFill>
        <p:spPr>
          <a:xfrm>
            <a:off x="8817195" y="705565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63" name="Google Shape;63;p5"/>
          <p:cNvPicPr preferRelativeResize="0"/>
          <p:nvPr/>
        </p:nvPicPr>
        <p:blipFill rotWithShape="1">
          <a:blip r:embed="rId9">
            <a:alphaModFix/>
          </a:blip>
          <a:srcRect b="87542" l="92081" r="0" t="0"/>
          <a:stretch/>
        </p:blipFill>
        <p:spPr>
          <a:xfrm>
            <a:off x="8833181" y="0"/>
            <a:ext cx="305503" cy="71030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64" name="Google Shape;64;p5"/>
          <p:cNvSpPr/>
          <p:nvPr/>
        </p:nvSpPr>
        <p:spPr>
          <a:xfrm>
            <a:off x="-1" y="0"/>
            <a:ext cx="8825023" cy="5715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5" name="Google Shape;65;p5"/>
          <p:cNvGraphicFramePr/>
          <p:nvPr/>
        </p:nvGraphicFramePr>
        <p:xfrm>
          <a:off x="156233" y="13420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{090BB816-B776-4867-A430-34A91E6BF47B}</a:tableStyleId>
              </a:tblPr>
              <a:tblGrid>
                <a:gridCol w="592900"/>
                <a:gridCol w="7741675"/>
              </a:tblGrid>
              <a:tr h="291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1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1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1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6" name="Google Shape;66;p5"/>
          <p:cNvSpPr/>
          <p:nvPr/>
        </p:nvSpPr>
        <p:spPr>
          <a:xfrm>
            <a:off x="301" y="265815"/>
            <a:ext cx="8490300" cy="540599"/>
          </a:xfrm>
          <a:prstGeom prst="rect">
            <a:avLst/>
          </a:prstGeom>
          <a:solidFill>
            <a:srgbClr val="645FA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5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b="1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68" name="Google Shape;68;p5"/>
          <p:cNvSpPr txBox="1"/>
          <p:nvPr>
            <p:ph idx="1" type="body"/>
          </p:nvPr>
        </p:nvSpPr>
        <p:spPr>
          <a:xfrm>
            <a:off x="815167" y="966891"/>
            <a:ext cx="76212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69" name="Google Shape;69;p5"/>
          <p:cNvSpPr txBox="1"/>
          <p:nvPr/>
        </p:nvSpPr>
        <p:spPr>
          <a:xfrm rot="5400000">
            <a:off x="-592013" y="1474417"/>
            <a:ext cx="1409100" cy="225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645FAE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900" u="none" cap="none" strike="noStrike">
              <a:solidFill>
                <a:srgbClr val="645FAE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rple">
  <p:cSld name="CUSTOM_4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71" name="Google Shape;71;p6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8817195" y="4930159"/>
            <a:ext cx="305503" cy="784841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72" name="Google Shape;72;p6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8817195" y="4226061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73" name="Google Shape;73;p6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8817195" y="3521962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74" name="Google Shape;74;p6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8817195" y="28178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75" name="Google Shape;75;p6"/>
          <p:cNvPicPr preferRelativeResize="0"/>
          <p:nvPr/>
        </p:nvPicPr>
        <p:blipFill rotWithShape="1">
          <a:blip r:embed="rId6">
            <a:alphaModFix/>
          </a:blip>
          <a:srcRect b="49756" l="92081" r="0" t="37721"/>
          <a:stretch/>
        </p:blipFill>
        <p:spPr>
          <a:xfrm>
            <a:off x="8817195" y="21137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76" name="Google Shape;76;p6"/>
          <p:cNvPicPr preferRelativeResize="0"/>
          <p:nvPr/>
        </p:nvPicPr>
        <p:blipFill rotWithShape="1">
          <a:blip r:embed="rId7">
            <a:alphaModFix/>
          </a:blip>
          <a:srcRect b="62331" l="92081" r="0" t="25145"/>
          <a:stretch/>
        </p:blipFill>
        <p:spPr>
          <a:xfrm>
            <a:off x="8817195" y="1409664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77" name="Google Shape;77;p6"/>
          <p:cNvPicPr preferRelativeResize="0"/>
          <p:nvPr/>
        </p:nvPicPr>
        <p:blipFill rotWithShape="1">
          <a:blip r:embed="rId8">
            <a:alphaModFix/>
          </a:blip>
          <a:srcRect b="74905" l="92081" r="0" t="12572"/>
          <a:stretch/>
        </p:blipFill>
        <p:spPr>
          <a:xfrm>
            <a:off x="8817195" y="705565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78" name="Google Shape;78;p6"/>
          <p:cNvPicPr preferRelativeResize="0"/>
          <p:nvPr/>
        </p:nvPicPr>
        <p:blipFill rotWithShape="1">
          <a:blip r:embed="rId9">
            <a:alphaModFix/>
          </a:blip>
          <a:srcRect b="87542" l="92081" r="0" t="0"/>
          <a:stretch/>
        </p:blipFill>
        <p:spPr>
          <a:xfrm>
            <a:off x="8833181" y="0"/>
            <a:ext cx="305503" cy="71030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urple, table, standing, holding&#10;&#10;Description automatically generated" id="79" name="Google Shape;79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32667" y="-15948"/>
            <a:ext cx="9213881" cy="576816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6"/>
          <p:cNvSpPr/>
          <p:nvPr/>
        </p:nvSpPr>
        <p:spPr>
          <a:xfrm>
            <a:off x="0" y="3449203"/>
            <a:ext cx="8596800" cy="196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6"/>
          <p:cNvSpPr txBox="1"/>
          <p:nvPr>
            <p:ph type="title"/>
          </p:nvPr>
        </p:nvSpPr>
        <p:spPr>
          <a:xfrm>
            <a:off x="806267" y="3590047"/>
            <a:ext cx="7629900" cy="16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6FC3"/>
              </a:buClr>
              <a:buSzPts val="5000"/>
              <a:buNone/>
              <a:defRPr b="1" sz="5000">
                <a:solidFill>
                  <a:srgbClr val="A66FC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9pPr>
          </a:lstStyle>
          <a:p/>
        </p:txBody>
      </p:sp>
      <p:pic>
        <p:nvPicPr>
          <p:cNvPr id="82" name="Google Shape;82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1575" y="0"/>
            <a:ext cx="126875" cy="577414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6"/>
          <p:cNvSpPr txBox="1"/>
          <p:nvPr/>
        </p:nvSpPr>
        <p:spPr>
          <a:xfrm rot="5400000">
            <a:off x="-592013" y="591913"/>
            <a:ext cx="1409100" cy="225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9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rple sheet">
  <p:cSld name="CUSTOM_5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85" name="Google Shape;85;p7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8817195" y="4930159"/>
            <a:ext cx="305503" cy="784841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86" name="Google Shape;86;p7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8817195" y="4226061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87" name="Google Shape;87;p7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8817195" y="3521962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88" name="Google Shape;88;p7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8817195" y="28178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89" name="Google Shape;89;p7"/>
          <p:cNvPicPr preferRelativeResize="0"/>
          <p:nvPr/>
        </p:nvPicPr>
        <p:blipFill rotWithShape="1">
          <a:blip r:embed="rId6">
            <a:alphaModFix/>
          </a:blip>
          <a:srcRect b="49756" l="92081" r="0" t="37721"/>
          <a:stretch/>
        </p:blipFill>
        <p:spPr>
          <a:xfrm>
            <a:off x="8817195" y="21137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90" name="Google Shape;90;p7"/>
          <p:cNvPicPr preferRelativeResize="0"/>
          <p:nvPr/>
        </p:nvPicPr>
        <p:blipFill rotWithShape="1">
          <a:blip r:embed="rId7">
            <a:alphaModFix/>
          </a:blip>
          <a:srcRect b="62331" l="92081" r="0" t="25145"/>
          <a:stretch/>
        </p:blipFill>
        <p:spPr>
          <a:xfrm>
            <a:off x="8817195" y="1409664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91" name="Google Shape;91;p7"/>
          <p:cNvPicPr preferRelativeResize="0"/>
          <p:nvPr/>
        </p:nvPicPr>
        <p:blipFill rotWithShape="1">
          <a:blip r:embed="rId8">
            <a:alphaModFix/>
          </a:blip>
          <a:srcRect b="74905" l="92081" r="0" t="12572"/>
          <a:stretch/>
        </p:blipFill>
        <p:spPr>
          <a:xfrm>
            <a:off x="8817195" y="705565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92" name="Google Shape;92;p7"/>
          <p:cNvPicPr preferRelativeResize="0"/>
          <p:nvPr/>
        </p:nvPicPr>
        <p:blipFill rotWithShape="1">
          <a:blip r:embed="rId9">
            <a:alphaModFix/>
          </a:blip>
          <a:srcRect b="87542" l="92081" r="0" t="0"/>
          <a:stretch/>
        </p:blipFill>
        <p:spPr>
          <a:xfrm>
            <a:off x="8833181" y="0"/>
            <a:ext cx="305503" cy="71030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3" name="Google Shape;93;p7"/>
          <p:cNvSpPr/>
          <p:nvPr/>
        </p:nvSpPr>
        <p:spPr>
          <a:xfrm>
            <a:off x="-1" y="0"/>
            <a:ext cx="8825023" cy="5715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4" name="Google Shape;94;p7"/>
          <p:cNvGraphicFramePr/>
          <p:nvPr/>
        </p:nvGraphicFramePr>
        <p:xfrm>
          <a:off x="156233" y="1342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{090BB816-B776-4867-A430-34A91E6BF47B}</a:tableStyleId>
              </a:tblPr>
              <a:tblGrid>
                <a:gridCol w="592900"/>
                <a:gridCol w="7741675"/>
              </a:tblGrid>
              <a:tr h="292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2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2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2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95" name="Google Shape;95;p7"/>
          <p:cNvSpPr/>
          <p:nvPr/>
        </p:nvSpPr>
        <p:spPr>
          <a:xfrm>
            <a:off x="301" y="268544"/>
            <a:ext cx="8490300" cy="540000"/>
          </a:xfrm>
          <a:prstGeom prst="rect">
            <a:avLst/>
          </a:prstGeom>
          <a:solidFill>
            <a:srgbClr val="A66F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7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b="1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97" name="Google Shape;97;p7"/>
          <p:cNvSpPr txBox="1"/>
          <p:nvPr>
            <p:ph idx="1" type="body"/>
          </p:nvPr>
        </p:nvSpPr>
        <p:spPr>
          <a:xfrm>
            <a:off x="815167" y="966891"/>
            <a:ext cx="76212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98" name="Google Shape;98;p7"/>
          <p:cNvSpPr txBox="1"/>
          <p:nvPr/>
        </p:nvSpPr>
        <p:spPr>
          <a:xfrm rot="5400000">
            <a:off x="-592013" y="1474417"/>
            <a:ext cx="1409100" cy="225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A66FC3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900" u="none" cap="none" strike="noStrike">
              <a:solidFill>
                <a:srgbClr val="A66FC3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nk">
  <p:cSld name="CUSTOM_6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100" name="Google Shape;100;p8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8817195" y="4930159"/>
            <a:ext cx="305503" cy="784841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101" name="Google Shape;101;p8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8817195" y="4226061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102" name="Google Shape;102;p8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8817195" y="3521962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103" name="Google Shape;103;p8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8817195" y="28178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104" name="Google Shape;104;p8"/>
          <p:cNvPicPr preferRelativeResize="0"/>
          <p:nvPr/>
        </p:nvPicPr>
        <p:blipFill rotWithShape="1">
          <a:blip r:embed="rId6">
            <a:alphaModFix/>
          </a:blip>
          <a:srcRect b="49756" l="92081" r="0" t="37721"/>
          <a:stretch/>
        </p:blipFill>
        <p:spPr>
          <a:xfrm>
            <a:off x="8817195" y="21137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105" name="Google Shape;105;p8"/>
          <p:cNvPicPr preferRelativeResize="0"/>
          <p:nvPr/>
        </p:nvPicPr>
        <p:blipFill rotWithShape="1">
          <a:blip r:embed="rId7">
            <a:alphaModFix/>
          </a:blip>
          <a:srcRect b="62331" l="92081" r="0" t="25145"/>
          <a:stretch/>
        </p:blipFill>
        <p:spPr>
          <a:xfrm>
            <a:off x="8817195" y="1409664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106" name="Google Shape;106;p8"/>
          <p:cNvPicPr preferRelativeResize="0"/>
          <p:nvPr/>
        </p:nvPicPr>
        <p:blipFill rotWithShape="1">
          <a:blip r:embed="rId8">
            <a:alphaModFix/>
          </a:blip>
          <a:srcRect b="74905" l="92081" r="0" t="12572"/>
          <a:stretch/>
        </p:blipFill>
        <p:spPr>
          <a:xfrm>
            <a:off x="8817195" y="705565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107" name="Google Shape;107;p8"/>
          <p:cNvPicPr preferRelativeResize="0"/>
          <p:nvPr/>
        </p:nvPicPr>
        <p:blipFill rotWithShape="1">
          <a:blip r:embed="rId9">
            <a:alphaModFix/>
          </a:blip>
          <a:srcRect b="87542" l="92081" r="0" t="0"/>
          <a:stretch/>
        </p:blipFill>
        <p:spPr>
          <a:xfrm>
            <a:off x="8833181" y="0"/>
            <a:ext cx="305503" cy="71030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layer, standing&#10;&#10;Description automatically generated" id="108" name="Google Shape;108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25228" y="-10633"/>
            <a:ext cx="9186464" cy="577347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8"/>
          <p:cNvSpPr/>
          <p:nvPr/>
        </p:nvSpPr>
        <p:spPr>
          <a:xfrm>
            <a:off x="0" y="3449203"/>
            <a:ext cx="8596800" cy="196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8"/>
          <p:cNvSpPr txBox="1"/>
          <p:nvPr>
            <p:ph type="title"/>
          </p:nvPr>
        </p:nvSpPr>
        <p:spPr>
          <a:xfrm>
            <a:off x="806267" y="3590047"/>
            <a:ext cx="7629900" cy="16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8C"/>
              </a:buClr>
              <a:buSzPts val="5000"/>
              <a:buNone/>
              <a:defRPr b="1" sz="5000">
                <a:solidFill>
                  <a:srgbClr val="B8728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9pPr>
          </a:lstStyle>
          <a:p/>
        </p:txBody>
      </p:sp>
      <p:pic>
        <p:nvPicPr>
          <p:cNvPr id="111" name="Google Shape;111;p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1575" y="0"/>
            <a:ext cx="126875" cy="577414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8"/>
          <p:cNvSpPr txBox="1"/>
          <p:nvPr/>
        </p:nvSpPr>
        <p:spPr>
          <a:xfrm rot="5400000">
            <a:off x="-592013" y="591913"/>
            <a:ext cx="1409100" cy="225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9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nk sheet">
  <p:cSld name="CUSTOM_7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114" name="Google Shape;114;p9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8817195" y="4930159"/>
            <a:ext cx="305503" cy="784841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115" name="Google Shape;115;p9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8817195" y="4226061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116" name="Google Shape;116;p9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8817195" y="3521962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117" name="Google Shape;117;p9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8817195" y="28178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118" name="Google Shape;118;p9"/>
          <p:cNvPicPr preferRelativeResize="0"/>
          <p:nvPr/>
        </p:nvPicPr>
        <p:blipFill rotWithShape="1">
          <a:blip r:embed="rId6">
            <a:alphaModFix/>
          </a:blip>
          <a:srcRect b="49756" l="92081" r="0" t="37721"/>
          <a:stretch/>
        </p:blipFill>
        <p:spPr>
          <a:xfrm>
            <a:off x="8817195" y="21137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119" name="Google Shape;119;p9"/>
          <p:cNvPicPr preferRelativeResize="0"/>
          <p:nvPr/>
        </p:nvPicPr>
        <p:blipFill rotWithShape="1">
          <a:blip r:embed="rId7">
            <a:alphaModFix/>
          </a:blip>
          <a:srcRect b="62331" l="92081" r="0" t="25145"/>
          <a:stretch/>
        </p:blipFill>
        <p:spPr>
          <a:xfrm>
            <a:off x="8817195" y="1409664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120" name="Google Shape;120;p9"/>
          <p:cNvPicPr preferRelativeResize="0"/>
          <p:nvPr/>
        </p:nvPicPr>
        <p:blipFill rotWithShape="1">
          <a:blip r:embed="rId8">
            <a:alphaModFix/>
          </a:blip>
          <a:srcRect b="74905" l="92081" r="0" t="12572"/>
          <a:stretch/>
        </p:blipFill>
        <p:spPr>
          <a:xfrm>
            <a:off x="8817195" y="705565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121" name="Google Shape;121;p9"/>
          <p:cNvPicPr preferRelativeResize="0"/>
          <p:nvPr/>
        </p:nvPicPr>
        <p:blipFill rotWithShape="1">
          <a:blip r:embed="rId9">
            <a:alphaModFix/>
          </a:blip>
          <a:srcRect b="87542" l="92081" r="0" t="0"/>
          <a:stretch/>
        </p:blipFill>
        <p:spPr>
          <a:xfrm>
            <a:off x="8833181" y="0"/>
            <a:ext cx="305503" cy="71030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22" name="Google Shape;122;p9"/>
          <p:cNvSpPr/>
          <p:nvPr/>
        </p:nvSpPr>
        <p:spPr>
          <a:xfrm>
            <a:off x="-1" y="0"/>
            <a:ext cx="8825023" cy="5715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23" name="Google Shape;123;p9"/>
          <p:cNvGraphicFramePr/>
          <p:nvPr/>
        </p:nvGraphicFramePr>
        <p:xfrm>
          <a:off x="156233" y="1342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{090BB816-B776-4867-A430-34A91E6BF47B}</a:tableStyleId>
              </a:tblPr>
              <a:tblGrid>
                <a:gridCol w="592900"/>
                <a:gridCol w="7741675"/>
              </a:tblGrid>
              <a:tr h="292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2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2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2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57150" marB="57150" marR="121900" marL="121900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24" name="Google Shape;124;p9"/>
          <p:cNvSpPr/>
          <p:nvPr/>
        </p:nvSpPr>
        <p:spPr>
          <a:xfrm>
            <a:off x="301" y="268542"/>
            <a:ext cx="8490300" cy="540000"/>
          </a:xfrm>
          <a:prstGeom prst="rect">
            <a:avLst/>
          </a:prstGeom>
          <a:solidFill>
            <a:srgbClr val="B8728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9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b="1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26" name="Google Shape;126;p9"/>
          <p:cNvSpPr txBox="1"/>
          <p:nvPr>
            <p:ph idx="1" type="body"/>
          </p:nvPr>
        </p:nvSpPr>
        <p:spPr>
          <a:xfrm>
            <a:off x="815167" y="966891"/>
            <a:ext cx="76212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27" name="Google Shape;127;p9"/>
          <p:cNvSpPr txBox="1"/>
          <p:nvPr/>
        </p:nvSpPr>
        <p:spPr>
          <a:xfrm rot="5400000">
            <a:off x="-592013" y="1474417"/>
            <a:ext cx="1409100" cy="225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B8728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900" u="none" cap="none" strike="noStrike">
              <a:solidFill>
                <a:srgbClr val="B8728C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brown">
  <p:cSld name="CUSTOM_8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129" name="Google Shape;129;p10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8817195" y="4930159"/>
            <a:ext cx="305503" cy="784841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130" name="Google Shape;130;p10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8817195" y="4226061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131" name="Google Shape;131;p10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8817195" y="3521962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132" name="Google Shape;132;p10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8817195" y="28178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133" name="Google Shape;133;p10"/>
          <p:cNvPicPr preferRelativeResize="0"/>
          <p:nvPr/>
        </p:nvPicPr>
        <p:blipFill rotWithShape="1">
          <a:blip r:embed="rId6">
            <a:alphaModFix/>
          </a:blip>
          <a:srcRect b="49756" l="92081" r="0" t="37721"/>
          <a:stretch/>
        </p:blipFill>
        <p:spPr>
          <a:xfrm>
            <a:off x="8817195" y="2113763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134" name="Google Shape;134;p10"/>
          <p:cNvPicPr preferRelativeResize="0"/>
          <p:nvPr/>
        </p:nvPicPr>
        <p:blipFill rotWithShape="1">
          <a:blip r:embed="rId7">
            <a:alphaModFix/>
          </a:blip>
          <a:srcRect b="62331" l="92081" r="0" t="25145"/>
          <a:stretch/>
        </p:blipFill>
        <p:spPr>
          <a:xfrm>
            <a:off x="8817195" y="1409664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135" name="Google Shape;135;p10"/>
          <p:cNvPicPr preferRelativeResize="0"/>
          <p:nvPr/>
        </p:nvPicPr>
        <p:blipFill rotWithShape="1">
          <a:blip r:embed="rId8">
            <a:alphaModFix/>
          </a:blip>
          <a:srcRect b="74905" l="92081" r="0" t="12572"/>
          <a:stretch/>
        </p:blipFill>
        <p:spPr>
          <a:xfrm>
            <a:off x="8817195" y="705565"/>
            <a:ext cx="305503" cy="709895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136" name="Google Shape;136;p10"/>
          <p:cNvPicPr preferRelativeResize="0"/>
          <p:nvPr/>
        </p:nvPicPr>
        <p:blipFill rotWithShape="1">
          <a:blip r:embed="rId9">
            <a:alphaModFix/>
          </a:blip>
          <a:srcRect b="87542" l="92081" r="0" t="0"/>
          <a:stretch/>
        </p:blipFill>
        <p:spPr>
          <a:xfrm>
            <a:off x="8833181" y="0"/>
            <a:ext cx="305503" cy="71030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sign&#10;&#10;Description automatically generated" id="137" name="Google Shape;137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18241" y="-15948"/>
            <a:ext cx="9199455" cy="577347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0"/>
          <p:cNvSpPr/>
          <p:nvPr/>
        </p:nvSpPr>
        <p:spPr>
          <a:xfrm>
            <a:off x="0" y="3449203"/>
            <a:ext cx="8596800" cy="196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0"/>
          <p:cNvSpPr txBox="1"/>
          <p:nvPr>
            <p:ph type="title"/>
          </p:nvPr>
        </p:nvSpPr>
        <p:spPr>
          <a:xfrm>
            <a:off x="806267" y="3590047"/>
            <a:ext cx="7629900" cy="16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8D71"/>
              </a:buClr>
              <a:buSzPts val="5000"/>
              <a:buNone/>
              <a:defRPr b="1" sz="5000">
                <a:solidFill>
                  <a:srgbClr val="BC8D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8D71"/>
              </a:buClr>
              <a:buSzPts val="5000"/>
              <a:buNone/>
              <a:defRPr b="1" sz="5000">
                <a:solidFill>
                  <a:srgbClr val="BC8D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8D71"/>
              </a:buClr>
              <a:buSzPts val="5000"/>
              <a:buNone/>
              <a:defRPr b="1" sz="5000">
                <a:solidFill>
                  <a:srgbClr val="BC8D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8D71"/>
              </a:buClr>
              <a:buSzPts val="5000"/>
              <a:buNone/>
              <a:defRPr b="1" sz="5000">
                <a:solidFill>
                  <a:srgbClr val="BC8D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8D71"/>
              </a:buClr>
              <a:buSzPts val="5000"/>
              <a:buNone/>
              <a:defRPr b="1" sz="5000">
                <a:solidFill>
                  <a:srgbClr val="BC8D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8D71"/>
              </a:buClr>
              <a:buSzPts val="5000"/>
              <a:buNone/>
              <a:defRPr b="1" sz="5000">
                <a:solidFill>
                  <a:srgbClr val="BC8D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8D71"/>
              </a:buClr>
              <a:buSzPts val="5000"/>
              <a:buNone/>
              <a:defRPr b="1" sz="5000">
                <a:solidFill>
                  <a:srgbClr val="BC8D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8D71"/>
              </a:buClr>
              <a:buSzPts val="5000"/>
              <a:buNone/>
              <a:defRPr b="1" sz="5000">
                <a:solidFill>
                  <a:srgbClr val="BC8D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8D71"/>
              </a:buClr>
              <a:buSzPts val="5000"/>
              <a:buNone/>
              <a:defRPr b="1" sz="5000">
                <a:solidFill>
                  <a:srgbClr val="BC8D71"/>
                </a:solidFill>
              </a:defRPr>
            </a:lvl9pPr>
          </a:lstStyle>
          <a:p/>
        </p:txBody>
      </p:sp>
      <p:pic>
        <p:nvPicPr>
          <p:cNvPr id="140" name="Google Shape;140;p1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1575" y="0"/>
            <a:ext cx="126875" cy="577414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0"/>
          <p:cNvSpPr txBox="1"/>
          <p:nvPr/>
        </p:nvSpPr>
        <p:spPr>
          <a:xfrm rot="5400000">
            <a:off x="-592013" y="591913"/>
            <a:ext cx="1409100" cy="225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9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311700" y="494472"/>
            <a:ext cx="8520900" cy="6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Roboto Condensed"/>
              <a:buNone/>
              <a:defRPr b="1" i="0" sz="3700" u="none" cap="none" strike="noStrik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Roboto Condensed"/>
              <a:buNone/>
              <a:defRPr b="1" i="0" sz="3700" u="none" cap="none" strike="noStrik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Roboto Condensed"/>
              <a:buNone/>
              <a:defRPr b="1" i="0" sz="3700" u="none" cap="none" strike="noStrik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Roboto Condensed"/>
              <a:buNone/>
              <a:defRPr b="1" i="0" sz="3700" u="none" cap="none" strike="noStrik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Roboto Condensed"/>
              <a:buNone/>
              <a:defRPr b="1" i="0" sz="3700" u="none" cap="none" strike="noStrik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Roboto Condensed"/>
              <a:buNone/>
              <a:defRPr b="1" i="0" sz="3700" u="none" cap="none" strike="noStrik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Roboto Condensed"/>
              <a:buNone/>
              <a:defRPr b="1" i="0" sz="3700" u="none" cap="none" strike="noStrik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Roboto Condensed"/>
              <a:buNone/>
              <a:defRPr b="1" i="0" sz="3700" u="none" cap="none" strike="noStrik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Roboto Condensed"/>
              <a:buNone/>
              <a:defRPr b="1" i="0" sz="3700" u="none" cap="none" strike="noStrik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11700" y="1280528"/>
            <a:ext cx="8520900" cy="37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Handlee"/>
              <a:buChar char="●"/>
              <a:defRPr b="0" i="0" sz="2400" u="none" cap="none" strike="noStrike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ndlee"/>
              <a:buChar char="○"/>
              <a:defRPr b="0" i="0" sz="1900" u="none" cap="none" strike="noStrike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ndlee"/>
              <a:buChar char="■"/>
              <a:defRPr b="0" i="0" sz="1900" u="none" cap="none" strike="noStrike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ndlee"/>
              <a:buChar char="●"/>
              <a:defRPr b="0" i="0" sz="1900" u="none" cap="none" strike="noStrike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ndlee"/>
              <a:buChar char="○"/>
              <a:defRPr b="0" i="0" sz="1900" u="none" cap="none" strike="noStrike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ndlee"/>
              <a:buChar char="■"/>
              <a:defRPr b="0" i="0" sz="1900" u="none" cap="none" strike="noStrike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ndlee"/>
              <a:buChar char="●"/>
              <a:defRPr b="0" i="0" sz="1900" u="none" cap="none" strike="noStrike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ndlee"/>
              <a:buChar char="○"/>
              <a:defRPr b="0" i="0" sz="1900" u="none" cap="none" strike="noStrike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Handlee"/>
              <a:buChar char="■"/>
              <a:defRPr b="0" i="0" sz="1900" u="none" cap="none" strike="noStrike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" name="Google Shape;10;p1"/>
          <p:cNvSpPr txBox="1"/>
          <p:nvPr/>
        </p:nvSpPr>
        <p:spPr>
          <a:xfrm rot="5400000">
            <a:off x="-592013" y="591913"/>
            <a:ext cx="1409100" cy="225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9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15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17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20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21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22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23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24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25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26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18.xml"/><Relationship Id="rId10" Type="http://schemas.openxmlformats.org/officeDocument/2006/relationships/slide" Target="/ppt/slides/slide15.xml"/><Relationship Id="rId13" Type="http://schemas.openxmlformats.org/officeDocument/2006/relationships/slide" Target="/ppt/slides/slide24.xml"/><Relationship Id="rId12" Type="http://schemas.openxmlformats.org/officeDocument/2006/relationships/slide" Target="/ppt/slides/slide21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slide" Target="/ppt/slides/slide6.xml"/><Relationship Id="rId4" Type="http://schemas.openxmlformats.org/officeDocument/2006/relationships/slide" Target="/ppt/slides/slide7.xml"/><Relationship Id="rId9" Type="http://schemas.openxmlformats.org/officeDocument/2006/relationships/slide" Target="/ppt/slides/slide12.xml"/><Relationship Id="rId5" Type="http://schemas.openxmlformats.org/officeDocument/2006/relationships/slide" Target="/ppt/slides/slide8.xml"/><Relationship Id="rId6" Type="http://schemas.openxmlformats.org/officeDocument/2006/relationships/slide" Target="/ppt/slides/slide2.xml"/><Relationship Id="rId7" Type="http://schemas.openxmlformats.org/officeDocument/2006/relationships/slide" Target="/ppt/slides/slide4.xml"/><Relationship Id="rId8" Type="http://schemas.openxmlformats.org/officeDocument/2006/relationships/slide" Target="/ppt/slides/slide9.xml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9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9">
            <a:hlinkClick action="ppaction://hlinkshowjump?jump=nextslide"/>
          </p:cNvPr>
          <p:cNvSpPr txBox="1"/>
          <p:nvPr>
            <p:ph type="title"/>
          </p:nvPr>
        </p:nvSpPr>
        <p:spPr>
          <a:xfrm>
            <a:off x="2566904" y="3351925"/>
            <a:ext cx="5996100" cy="93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 Here Goes Your Title.</a:t>
            </a:r>
            <a:endParaRPr/>
          </a:p>
        </p:txBody>
      </p:sp>
      <p:sp>
        <p:nvSpPr>
          <p:cNvPr id="251" name="Google Shape;251;p19">
            <a:hlinkClick action="ppaction://hlinksldjump" r:id="rId3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2" name="Google Shape;252;p19">
            <a:hlinkClick action="ppaction://hlinksldjump" r:id="rId4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3" name="Google Shape;253;p19">
            <a:hlinkClick action="ppaction://hlinksldjump" r:id="rId5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4" name="Google Shape;254;p19">
            <a:hlinkClick action="ppaction://hlinksldjump" r:id="rId6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5" name="Google Shape;255;p19">
            <a:hlinkClick action="ppaction://hlinksldjump" r:id="rId7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6" name="Google Shape;256;p19">
            <a:hlinkClick action="ppaction://hlinksldjump" r:id="rId8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7" name="Google Shape;257;p19">
            <a:hlinkClick action="ppaction://hlinksldjump" r:id="rId9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8" name="Google Shape;258;p19">
            <a:hlinkClick action="ppaction://hlinksldjump" r:id="rId10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9" name="Google Shape;259;p19"/>
          <p:cNvSpPr txBox="1"/>
          <p:nvPr>
            <p:ph idx="1" type="subTitle"/>
          </p:nvPr>
        </p:nvSpPr>
        <p:spPr>
          <a:xfrm>
            <a:off x="2566775" y="4335500"/>
            <a:ext cx="59961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400"/>
              <a:buNone/>
            </a:pPr>
            <a:r>
              <a:rPr b="1" lang="en" sz="2500"/>
              <a:t>Your Name</a:t>
            </a:r>
            <a:endParaRPr b="1" sz="25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8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/>
              <a:t>Science</a:t>
            </a:r>
            <a:endParaRPr/>
          </a:p>
        </p:txBody>
      </p:sp>
      <p:sp>
        <p:nvSpPr>
          <p:cNvPr id="382" name="Google Shape;382;p28"/>
          <p:cNvSpPr txBox="1"/>
          <p:nvPr>
            <p:ph idx="1" type="body"/>
          </p:nvPr>
        </p:nvSpPr>
        <p:spPr>
          <a:xfrm>
            <a:off x="815167" y="966891"/>
            <a:ext cx="76212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400"/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383" name="Google Shape;383;p28">
            <a:hlinkClick action="ppaction://hlinksldjump" r:id="rId3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4" name="Google Shape;384;p28">
            <a:hlinkClick action="ppaction://hlinksldjump" r:id="rId4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5" name="Google Shape;385;p28">
            <a:hlinkClick action="ppaction://hlinksldjump" r:id="rId5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6" name="Google Shape;386;p28">
            <a:hlinkClick action="ppaction://hlinksldjump" r:id="rId6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7" name="Google Shape;387;p28">
            <a:hlinkClick action="ppaction://hlinksldjump" r:id="rId7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8" name="Google Shape;388;p28">
            <a:hlinkClick action="ppaction://hlinksldjump" r:id="rId8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9" name="Google Shape;389;p28">
            <a:hlinkClick action="ppaction://hlinksldjump" r:id="rId9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90" name="Google Shape;390;p28">
            <a:hlinkClick action="ppaction://hlinksldjump" r:id="rId10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9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/>
              <a:t>Science</a:t>
            </a:r>
            <a:endParaRPr/>
          </a:p>
        </p:txBody>
      </p:sp>
      <p:sp>
        <p:nvSpPr>
          <p:cNvPr id="396" name="Google Shape;396;p29"/>
          <p:cNvSpPr txBox="1"/>
          <p:nvPr>
            <p:ph idx="1" type="body"/>
          </p:nvPr>
        </p:nvSpPr>
        <p:spPr>
          <a:xfrm>
            <a:off x="815167" y="966891"/>
            <a:ext cx="76212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400"/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397" name="Google Shape;397;p29">
            <a:hlinkClick action="ppaction://hlinksldjump" r:id="rId3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98" name="Google Shape;398;p29">
            <a:hlinkClick action="ppaction://hlinksldjump" r:id="rId4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99" name="Google Shape;399;p29">
            <a:hlinkClick action="ppaction://hlinksldjump" r:id="rId5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00" name="Google Shape;400;p29">
            <a:hlinkClick action="ppaction://hlinksldjump" r:id="rId6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01" name="Google Shape;401;p29">
            <a:hlinkClick action="ppaction://hlinksldjump" r:id="rId7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02" name="Google Shape;402;p29">
            <a:hlinkClick action="ppaction://hlinksldjump" r:id="rId8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03" name="Google Shape;403;p29">
            <a:hlinkClick action="ppaction://hlinksldjump" r:id="rId9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04" name="Google Shape;404;p29">
            <a:hlinkClick action="ppaction://hlinksldjump" r:id="rId10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0">
            <a:hlinkClick action="ppaction://hlinkshowjump?jump=nextslide"/>
          </p:cNvPr>
          <p:cNvSpPr txBox="1"/>
          <p:nvPr>
            <p:ph type="title"/>
          </p:nvPr>
        </p:nvSpPr>
        <p:spPr>
          <a:xfrm>
            <a:off x="806267" y="3590047"/>
            <a:ext cx="7629900" cy="16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GEOGRAPHY</a:t>
            </a:r>
            <a:endParaRPr/>
          </a:p>
        </p:txBody>
      </p:sp>
      <p:sp>
        <p:nvSpPr>
          <p:cNvPr id="410" name="Google Shape;410;p30">
            <a:hlinkClick action="ppaction://hlinksldjump" r:id="rId3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11" name="Google Shape;411;p30">
            <a:hlinkClick action="ppaction://hlinksldjump" r:id="rId4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12" name="Google Shape;412;p30">
            <a:hlinkClick action="ppaction://hlinksldjump" r:id="rId5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13" name="Google Shape;413;p30">
            <a:hlinkClick action="ppaction://hlinksldjump" r:id="rId6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14" name="Google Shape;414;p30">
            <a:hlinkClick action="ppaction://hlinksldjump" r:id="rId7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15" name="Google Shape;415;p30">
            <a:hlinkClick action="ppaction://hlinksldjump" r:id="rId8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16" name="Google Shape;416;p30">
            <a:hlinkClick action="ppaction://hlinksldjump" r:id="rId9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17" name="Google Shape;417;p30">
            <a:hlinkClick action="ppaction://hlinksldjump" r:id="rId10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1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/>
              <a:t>Geography</a:t>
            </a:r>
            <a:endParaRPr/>
          </a:p>
        </p:txBody>
      </p:sp>
      <p:sp>
        <p:nvSpPr>
          <p:cNvPr id="423" name="Google Shape;423;p31"/>
          <p:cNvSpPr txBox="1"/>
          <p:nvPr>
            <p:ph idx="1" type="body"/>
          </p:nvPr>
        </p:nvSpPr>
        <p:spPr>
          <a:xfrm>
            <a:off x="815167" y="966891"/>
            <a:ext cx="76212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400"/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424" name="Google Shape;424;p31">
            <a:hlinkClick action="ppaction://hlinksldjump" r:id="rId3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25" name="Google Shape;425;p31">
            <a:hlinkClick action="ppaction://hlinksldjump" r:id="rId4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26" name="Google Shape;426;p31">
            <a:hlinkClick action="ppaction://hlinksldjump" r:id="rId5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27" name="Google Shape;427;p31">
            <a:hlinkClick action="ppaction://hlinksldjump" r:id="rId6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28" name="Google Shape;428;p31">
            <a:hlinkClick action="ppaction://hlinksldjump" r:id="rId7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29" name="Google Shape;429;p31">
            <a:hlinkClick action="ppaction://hlinksldjump" r:id="rId8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30" name="Google Shape;430;p31">
            <a:hlinkClick action="ppaction://hlinksldjump" r:id="rId9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31" name="Google Shape;431;p31">
            <a:hlinkClick action="ppaction://hlinksldjump" r:id="rId10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/>
              <a:t>Geography</a:t>
            </a:r>
            <a:endParaRPr/>
          </a:p>
        </p:txBody>
      </p:sp>
      <p:sp>
        <p:nvSpPr>
          <p:cNvPr id="437" name="Google Shape;437;p32"/>
          <p:cNvSpPr txBox="1"/>
          <p:nvPr>
            <p:ph idx="1" type="body"/>
          </p:nvPr>
        </p:nvSpPr>
        <p:spPr>
          <a:xfrm>
            <a:off x="815167" y="966891"/>
            <a:ext cx="76212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400"/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438" name="Google Shape;438;p32">
            <a:hlinkClick action="ppaction://hlinksldjump" r:id="rId3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39" name="Google Shape;439;p32">
            <a:hlinkClick action="ppaction://hlinksldjump" r:id="rId4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40" name="Google Shape;440;p32">
            <a:hlinkClick action="ppaction://hlinksldjump" r:id="rId5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41" name="Google Shape;441;p32">
            <a:hlinkClick action="ppaction://hlinksldjump" r:id="rId6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42" name="Google Shape;442;p32">
            <a:hlinkClick action="ppaction://hlinksldjump" r:id="rId7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43" name="Google Shape;443;p32">
            <a:hlinkClick action="ppaction://hlinksldjump" r:id="rId8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44" name="Google Shape;444;p32">
            <a:hlinkClick action="ppaction://hlinksldjump" r:id="rId9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45" name="Google Shape;445;p32">
            <a:hlinkClick action="ppaction://hlinksldjump" r:id="rId10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3">
            <a:hlinkClick action="ppaction://hlinkshowjump?jump=nextslide"/>
          </p:cNvPr>
          <p:cNvSpPr txBox="1"/>
          <p:nvPr>
            <p:ph type="title"/>
          </p:nvPr>
        </p:nvSpPr>
        <p:spPr>
          <a:xfrm>
            <a:off x="806267" y="3590047"/>
            <a:ext cx="7629900" cy="16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ENGLISH</a:t>
            </a:r>
            <a:endParaRPr/>
          </a:p>
        </p:txBody>
      </p:sp>
      <p:sp>
        <p:nvSpPr>
          <p:cNvPr id="451" name="Google Shape;451;p33">
            <a:hlinkClick action="ppaction://hlinksldjump" r:id="rId3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52" name="Google Shape;452;p33">
            <a:hlinkClick action="ppaction://hlinksldjump" r:id="rId4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53" name="Google Shape;453;p33">
            <a:hlinkClick action="ppaction://hlinksldjump" r:id="rId5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54" name="Google Shape;454;p33">
            <a:hlinkClick action="ppaction://hlinksldjump" r:id="rId6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55" name="Google Shape;455;p33">
            <a:hlinkClick action="ppaction://hlinksldjump" r:id="rId7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56" name="Google Shape;456;p33">
            <a:hlinkClick action="ppaction://hlinksldjump" r:id="rId8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57" name="Google Shape;457;p33">
            <a:hlinkClick action="ppaction://hlinksldjump" r:id="rId9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58" name="Google Shape;458;p33">
            <a:hlinkClick action="ppaction://hlinksldjump" r:id="rId10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4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/>
              <a:t>English</a:t>
            </a:r>
            <a:endParaRPr/>
          </a:p>
        </p:txBody>
      </p:sp>
      <p:sp>
        <p:nvSpPr>
          <p:cNvPr id="464" name="Google Shape;464;p34"/>
          <p:cNvSpPr txBox="1"/>
          <p:nvPr>
            <p:ph idx="1" type="body"/>
          </p:nvPr>
        </p:nvSpPr>
        <p:spPr>
          <a:xfrm>
            <a:off x="815167" y="966891"/>
            <a:ext cx="76212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400"/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465" name="Google Shape;465;p34">
            <a:hlinkClick action="ppaction://hlinksldjump" r:id="rId3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66" name="Google Shape;466;p34">
            <a:hlinkClick action="ppaction://hlinksldjump" r:id="rId4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67" name="Google Shape;467;p34">
            <a:hlinkClick action="ppaction://hlinksldjump" r:id="rId5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68" name="Google Shape;468;p34">
            <a:hlinkClick action="ppaction://hlinksldjump" r:id="rId6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69" name="Google Shape;469;p34">
            <a:hlinkClick action="ppaction://hlinksldjump" r:id="rId7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70" name="Google Shape;470;p34">
            <a:hlinkClick action="ppaction://hlinksldjump" r:id="rId8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71" name="Google Shape;471;p34">
            <a:hlinkClick action="ppaction://hlinksldjump" r:id="rId9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72" name="Google Shape;472;p34">
            <a:hlinkClick action="ppaction://hlinksldjump" r:id="rId10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5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/>
              <a:t>English</a:t>
            </a:r>
            <a:endParaRPr/>
          </a:p>
        </p:txBody>
      </p:sp>
      <p:sp>
        <p:nvSpPr>
          <p:cNvPr id="478" name="Google Shape;478;p35"/>
          <p:cNvSpPr txBox="1"/>
          <p:nvPr>
            <p:ph idx="1" type="body"/>
          </p:nvPr>
        </p:nvSpPr>
        <p:spPr>
          <a:xfrm>
            <a:off x="815167" y="966891"/>
            <a:ext cx="76212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400"/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479" name="Google Shape;479;p35">
            <a:hlinkClick action="ppaction://hlinksldjump" r:id="rId3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80" name="Google Shape;480;p35">
            <a:hlinkClick action="ppaction://hlinksldjump" r:id="rId4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81" name="Google Shape;481;p35">
            <a:hlinkClick action="ppaction://hlinksldjump" r:id="rId5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82" name="Google Shape;482;p35">
            <a:hlinkClick action="ppaction://hlinksldjump" r:id="rId6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83" name="Google Shape;483;p35">
            <a:hlinkClick action="ppaction://hlinksldjump" r:id="rId7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84" name="Google Shape;484;p35">
            <a:hlinkClick action="ppaction://hlinksldjump" r:id="rId8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85" name="Google Shape;485;p35">
            <a:hlinkClick action="ppaction://hlinksldjump" r:id="rId9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86" name="Google Shape;486;p35">
            <a:hlinkClick action="ppaction://hlinksldjump" r:id="rId10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6">
            <a:hlinkClick action="ppaction://hlinkshowjump?jump=nextslide"/>
          </p:cNvPr>
          <p:cNvSpPr txBox="1"/>
          <p:nvPr>
            <p:ph type="title"/>
          </p:nvPr>
        </p:nvSpPr>
        <p:spPr>
          <a:xfrm>
            <a:off x="806267" y="3590047"/>
            <a:ext cx="7629900" cy="16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HISTORY</a:t>
            </a:r>
            <a:endParaRPr/>
          </a:p>
        </p:txBody>
      </p:sp>
      <p:sp>
        <p:nvSpPr>
          <p:cNvPr id="492" name="Google Shape;492;p36">
            <a:hlinkClick action="ppaction://hlinksldjump" r:id="rId3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93" name="Google Shape;493;p36">
            <a:hlinkClick action="ppaction://hlinksldjump" r:id="rId4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94" name="Google Shape;494;p36">
            <a:hlinkClick action="ppaction://hlinksldjump" r:id="rId5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95" name="Google Shape;495;p36">
            <a:hlinkClick action="ppaction://hlinksldjump" r:id="rId6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96" name="Google Shape;496;p36">
            <a:hlinkClick action="ppaction://hlinksldjump" r:id="rId7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97" name="Google Shape;497;p36">
            <a:hlinkClick action="ppaction://hlinksldjump" r:id="rId8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98" name="Google Shape;498;p36">
            <a:hlinkClick action="ppaction://hlinksldjump" r:id="rId9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99" name="Google Shape;499;p36">
            <a:hlinkClick action="ppaction://hlinksldjump" r:id="rId10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7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/>
              <a:t>History</a:t>
            </a:r>
            <a:endParaRPr/>
          </a:p>
        </p:txBody>
      </p:sp>
      <p:sp>
        <p:nvSpPr>
          <p:cNvPr id="505" name="Google Shape;505;p37"/>
          <p:cNvSpPr txBox="1"/>
          <p:nvPr>
            <p:ph idx="1" type="body"/>
          </p:nvPr>
        </p:nvSpPr>
        <p:spPr>
          <a:xfrm>
            <a:off x="815167" y="966891"/>
            <a:ext cx="76212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400"/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506" name="Google Shape;506;p37">
            <a:hlinkClick action="ppaction://hlinksldjump" r:id="rId3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07" name="Google Shape;507;p37">
            <a:hlinkClick action="ppaction://hlinksldjump" r:id="rId4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08" name="Google Shape;508;p37">
            <a:hlinkClick action="ppaction://hlinksldjump" r:id="rId5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09" name="Google Shape;509;p37">
            <a:hlinkClick action="ppaction://hlinksldjump" r:id="rId6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10" name="Google Shape;510;p37">
            <a:hlinkClick action="ppaction://hlinksldjump" r:id="rId7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11" name="Google Shape;511;p37">
            <a:hlinkClick action="ppaction://hlinksldjump" r:id="rId8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12" name="Google Shape;512;p37">
            <a:hlinkClick action="ppaction://hlinksldjump" r:id="rId9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13" name="Google Shape;513;p37">
            <a:hlinkClick action="ppaction://hlinksldjump" r:id="rId10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0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/>
              <a:t>Welcome!</a:t>
            </a:r>
            <a:endParaRPr/>
          </a:p>
        </p:txBody>
      </p:sp>
      <p:sp>
        <p:nvSpPr>
          <p:cNvPr id="265" name="Google Shape;265;p20"/>
          <p:cNvSpPr txBox="1"/>
          <p:nvPr>
            <p:ph idx="1" type="body"/>
          </p:nvPr>
        </p:nvSpPr>
        <p:spPr>
          <a:xfrm>
            <a:off x="815167" y="966891"/>
            <a:ext cx="76212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You can write your welcome message or instructions here.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400"/>
              <a:buNone/>
            </a:pPr>
            <a:r>
              <a:rPr lang="en"/>
              <a:t>To replace the titles of the tabs, go to Edit &gt; Find and Replace.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400"/>
              <a:buNone/>
            </a:pPr>
            <a:r>
              <a:rPr lang="en"/>
              <a:t>This time, I’m not using theme colors, because all the covers are made with digital paper images.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2400"/>
              <a:buNone/>
            </a:pPr>
            <a:r>
              <a:rPr lang="en"/>
              <a:t>To add more “pages” within each subject, duplicate them, this way you don’t have to set the links.</a:t>
            </a:r>
            <a:endParaRPr/>
          </a:p>
        </p:txBody>
      </p:sp>
      <p:sp>
        <p:nvSpPr>
          <p:cNvPr id="266" name="Google Shape;266;p20">
            <a:hlinkClick action="ppaction://hlinksldjump" r:id="rId3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7" name="Google Shape;267;p20">
            <a:hlinkClick action="ppaction://hlinksldjump" r:id="rId4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8" name="Google Shape;268;p20">
            <a:hlinkClick action="ppaction://hlinksldjump" r:id="rId5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9" name="Google Shape;269;p20">
            <a:hlinkClick action="ppaction://hlinksldjump" r:id="rId6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0" name="Google Shape;270;p20">
            <a:hlinkClick action="ppaction://hlinksldjump" r:id="rId7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1" name="Google Shape;271;p20">
            <a:hlinkClick action="ppaction://hlinksldjump" r:id="rId8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2" name="Google Shape;272;p20">
            <a:hlinkClick action="ppaction://hlinksldjump" r:id="rId9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3" name="Google Shape;273;p20">
            <a:hlinkClick action="ppaction://hlinksldjump" r:id="rId10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8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/>
              <a:t>History</a:t>
            </a:r>
            <a:endParaRPr/>
          </a:p>
        </p:txBody>
      </p:sp>
      <p:sp>
        <p:nvSpPr>
          <p:cNvPr id="519" name="Google Shape;519;p38"/>
          <p:cNvSpPr txBox="1"/>
          <p:nvPr>
            <p:ph idx="1" type="body"/>
          </p:nvPr>
        </p:nvSpPr>
        <p:spPr>
          <a:xfrm>
            <a:off x="815167" y="966891"/>
            <a:ext cx="76212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400"/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520" name="Google Shape;520;p38">
            <a:hlinkClick action="ppaction://hlinksldjump" r:id="rId3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21" name="Google Shape;521;p38">
            <a:hlinkClick action="ppaction://hlinksldjump" r:id="rId4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22" name="Google Shape;522;p38">
            <a:hlinkClick action="ppaction://hlinksldjump" r:id="rId5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23" name="Google Shape;523;p38">
            <a:hlinkClick action="ppaction://hlinksldjump" r:id="rId6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24" name="Google Shape;524;p38">
            <a:hlinkClick action="ppaction://hlinksldjump" r:id="rId7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25" name="Google Shape;525;p38">
            <a:hlinkClick action="ppaction://hlinksldjump" r:id="rId8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26" name="Google Shape;526;p38">
            <a:hlinkClick action="ppaction://hlinksldjump" r:id="rId9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27" name="Google Shape;527;p38">
            <a:hlinkClick action="ppaction://hlinksldjump" r:id="rId10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9">
            <a:hlinkClick action="ppaction://hlinkshowjump?jump=nextslide"/>
          </p:cNvPr>
          <p:cNvSpPr txBox="1"/>
          <p:nvPr>
            <p:ph type="title"/>
          </p:nvPr>
        </p:nvSpPr>
        <p:spPr>
          <a:xfrm>
            <a:off x="806267" y="3590047"/>
            <a:ext cx="7629900" cy="16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SOCIAL STUDIES</a:t>
            </a:r>
            <a:endParaRPr/>
          </a:p>
        </p:txBody>
      </p:sp>
      <p:sp>
        <p:nvSpPr>
          <p:cNvPr id="533" name="Google Shape;533;p39">
            <a:hlinkClick action="ppaction://hlinksldjump" r:id="rId3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34" name="Google Shape;534;p39">
            <a:hlinkClick action="ppaction://hlinksldjump" r:id="rId4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35" name="Google Shape;535;p39">
            <a:hlinkClick action="ppaction://hlinksldjump" r:id="rId5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36" name="Google Shape;536;p39">
            <a:hlinkClick action="ppaction://hlinksldjump" r:id="rId6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37" name="Google Shape;537;p39">
            <a:hlinkClick action="ppaction://hlinksldjump" r:id="rId7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38" name="Google Shape;538;p39">
            <a:hlinkClick action="ppaction://hlinksldjump" r:id="rId8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39" name="Google Shape;539;p39">
            <a:hlinkClick action="ppaction://hlinksldjump" r:id="rId9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40" name="Google Shape;540;p39">
            <a:hlinkClick action="ppaction://hlinksldjump" r:id="rId10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0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/>
              <a:t>Social Education</a:t>
            </a:r>
            <a:endParaRPr/>
          </a:p>
        </p:txBody>
      </p:sp>
      <p:sp>
        <p:nvSpPr>
          <p:cNvPr id="546" name="Google Shape;546;p40"/>
          <p:cNvSpPr txBox="1"/>
          <p:nvPr>
            <p:ph idx="1" type="body"/>
          </p:nvPr>
        </p:nvSpPr>
        <p:spPr>
          <a:xfrm>
            <a:off x="815167" y="966891"/>
            <a:ext cx="76212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400"/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547" name="Google Shape;547;p40">
            <a:hlinkClick action="ppaction://hlinksldjump" r:id="rId3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48" name="Google Shape;548;p40">
            <a:hlinkClick action="ppaction://hlinksldjump" r:id="rId4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49" name="Google Shape;549;p40">
            <a:hlinkClick action="ppaction://hlinksldjump" r:id="rId5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50" name="Google Shape;550;p40">
            <a:hlinkClick action="ppaction://hlinksldjump" r:id="rId6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51" name="Google Shape;551;p40">
            <a:hlinkClick action="ppaction://hlinksldjump" r:id="rId7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52" name="Google Shape;552;p40">
            <a:hlinkClick action="ppaction://hlinksldjump" r:id="rId8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53" name="Google Shape;553;p40">
            <a:hlinkClick action="ppaction://hlinksldjump" r:id="rId9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54" name="Google Shape;554;p40">
            <a:hlinkClick action="ppaction://hlinksldjump" r:id="rId10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1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/>
              <a:t>Social Education</a:t>
            </a:r>
            <a:endParaRPr/>
          </a:p>
        </p:txBody>
      </p:sp>
      <p:sp>
        <p:nvSpPr>
          <p:cNvPr id="560" name="Google Shape;560;p41"/>
          <p:cNvSpPr txBox="1"/>
          <p:nvPr>
            <p:ph idx="1" type="body"/>
          </p:nvPr>
        </p:nvSpPr>
        <p:spPr>
          <a:xfrm>
            <a:off x="815167" y="966891"/>
            <a:ext cx="76212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400"/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561" name="Google Shape;561;p41">
            <a:hlinkClick action="ppaction://hlinksldjump" r:id="rId3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62" name="Google Shape;562;p41">
            <a:hlinkClick action="ppaction://hlinksldjump" r:id="rId4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63" name="Google Shape;563;p41">
            <a:hlinkClick action="ppaction://hlinksldjump" r:id="rId5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64" name="Google Shape;564;p41">
            <a:hlinkClick action="ppaction://hlinksldjump" r:id="rId6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65" name="Google Shape;565;p41">
            <a:hlinkClick action="ppaction://hlinksldjump" r:id="rId7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66" name="Google Shape;566;p41">
            <a:hlinkClick action="ppaction://hlinksldjump" r:id="rId8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67" name="Google Shape;567;p41">
            <a:hlinkClick action="ppaction://hlinksldjump" r:id="rId9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68" name="Google Shape;568;p41">
            <a:hlinkClick action="ppaction://hlinksldjump" r:id="rId10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2">
            <a:hlinkClick action="ppaction://hlinkshowjump?jump=nextslide"/>
          </p:cNvPr>
          <p:cNvSpPr txBox="1"/>
          <p:nvPr>
            <p:ph type="title"/>
          </p:nvPr>
        </p:nvSpPr>
        <p:spPr>
          <a:xfrm>
            <a:off x="806267" y="3590047"/>
            <a:ext cx="7629900" cy="16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NOTES</a:t>
            </a:r>
            <a:endParaRPr/>
          </a:p>
        </p:txBody>
      </p:sp>
      <p:sp>
        <p:nvSpPr>
          <p:cNvPr id="574" name="Google Shape;574;p42">
            <a:hlinkClick action="ppaction://hlinksldjump" r:id="rId3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75" name="Google Shape;575;p42">
            <a:hlinkClick action="ppaction://hlinksldjump" r:id="rId4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76" name="Google Shape;576;p42">
            <a:hlinkClick action="ppaction://hlinksldjump" r:id="rId5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77" name="Google Shape;577;p42">
            <a:hlinkClick action="ppaction://hlinksldjump" r:id="rId6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78" name="Google Shape;578;p42">
            <a:hlinkClick action="ppaction://hlinksldjump" r:id="rId7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79" name="Google Shape;579;p42">
            <a:hlinkClick action="ppaction://hlinksldjump" r:id="rId8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80" name="Google Shape;580;p42">
            <a:hlinkClick action="ppaction://hlinksldjump" r:id="rId9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81" name="Google Shape;581;p42">
            <a:hlinkClick action="ppaction://hlinksldjump" r:id="rId10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43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/>
              <a:t>Notes</a:t>
            </a:r>
            <a:endParaRPr/>
          </a:p>
        </p:txBody>
      </p:sp>
      <p:sp>
        <p:nvSpPr>
          <p:cNvPr id="587" name="Google Shape;587;p43"/>
          <p:cNvSpPr txBox="1"/>
          <p:nvPr>
            <p:ph idx="1" type="body"/>
          </p:nvPr>
        </p:nvSpPr>
        <p:spPr>
          <a:xfrm>
            <a:off x="815167" y="966891"/>
            <a:ext cx="76212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400"/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588" name="Google Shape;588;p43">
            <a:hlinkClick action="ppaction://hlinksldjump" r:id="rId3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89" name="Google Shape;589;p43">
            <a:hlinkClick action="ppaction://hlinksldjump" r:id="rId4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90" name="Google Shape;590;p43">
            <a:hlinkClick action="ppaction://hlinksldjump" r:id="rId5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91" name="Google Shape;591;p43">
            <a:hlinkClick action="ppaction://hlinksldjump" r:id="rId6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92" name="Google Shape;592;p43">
            <a:hlinkClick action="ppaction://hlinksldjump" r:id="rId7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93" name="Google Shape;593;p43">
            <a:hlinkClick action="ppaction://hlinksldjump" r:id="rId8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94" name="Google Shape;594;p43">
            <a:hlinkClick action="ppaction://hlinksldjump" r:id="rId9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95" name="Google Shape;595;p43">
            <a:hlinkClick action="ppaction://hlinksldjump" r:id="rId10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44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/>
              <a:t>Notes</a:t>
            </a:r>
            <a:endParaRPr/>
          </a:p>
        </p:txBody>
      </p:sp>
      <p:sp>
        <p:nvSpPr>
          <p:cNvPr id="601" name="Google Shape;601;p44"/>
          <p:cNvSpPr txBox="1"/>
          <p:nvPr>
            <p:ph idx="1" type="body"/>
          </p:nvPr>
        </p:nvSpPr>
        <p:spPr>
          <a:xfrm>
            <a:off x="815167" y="966891"/>
            <a:ext cx="76212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400"/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602" name="Google Shape;602;p44">
            <a:hlinkClick action="ppaction://hlinksldjump" r:id="rId3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03" name="Google Shape;603;p44">
            <a:hlinkClick action="ppaction://hlinksldjump" r:id="rId4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04" name="Google Shape;604;p44">
            <a:hlinkClick action="ppaction://hlinksldjump" r:id="rId5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05" name="Google Shape;605;p44">
            <a:hlinkClick action="ppaction://hlinksldjump" r:id="rId6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06" name="Google Shape;606;p44">
            <a:hlinkClick action="ppaction://hlinksldjump" r:id="rId7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07" name="Google Shape;607;p44">
            <a:hlinkClick action="ppaction://hlinksldjump" r:id="rId8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08" name="Google Shape;608;p44">
            <a:hlinkClick action="ppaction://hlinksldjump" r:id="rId9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09" name="Google Shape;609;p44">
            <a:hlinkClick action="ppaction://hlinksldjump" r:id="rId10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1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/>
              <a:t>Welcome 2nd. page.</a:t>
            </a:r>
            <a:endParaRPr/>
          </a:p>
        </p:txBody>
      </p:sp>
      <p:sp>
        <p:nvSpPr>
          <p:cNvPr id="279" name="Google Shape;279;p21"/>
          <p:cNvSpPr txBox="1"/>
          <p:nvPr>
            <p:ph idx="1" type="body"/>
          </p:nvPr>
        </p:nvSpPr>
        <p:spPr>
          <a:xfrm>
            <a:off x="815167" y="966891"/>
            <a:ext cx="76212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SzPts val="2400"/>
              <a:buNone/>
            </a:pPr>
            <a:r>
              <a:rPr lang="en"/>
              <a:t>You can duplicate as many pages per section as you need, save the file as PDF and use it on Notability or GoodNotes.</a:t>
            </a:r>
            <a:endParaRPr/>
          </a:p>
        </p:txBody>
      </p:sp>
      <p:sp>
        <p:nvSpPr>
          <p:cNvPr id="280" name="Google Shape;280;p21">
            <a:hlinkClick action="ppaction://hlinksldjump" r:id="rId3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81" name="Google Shape;281;p21">
            <a:hlinkClick action="ppaction://hlinksldjump" r:id="rId4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82" name="Google Shape;282;p21">
            <a:hlinkClick action="ppaction://hlinksldjump" r:id="rId5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83" name="Google Shape;283;p21">
            <a:hlinkClick action="ppaction://hlinksldjump" r:id="rId6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84" name="Google Shape;284;p21">
            <a:hlinkClick action="ppaction://hlinksldjump" r:id="rId7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85" name="Google Shape;285;p21">
            <a:hlinkClick action="ppaction://hlinksldjump" r:id="rId8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86" name="Google Shape;286;p21">
            <a:hlinkClick action="ppaction://hlinksldjump" r:id="rId9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87" name="Google Shape;287;p21">
            <a:hlinkClick action="ppaction://hlinksldjump" r:id="rId10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2">
            <a:hlinkClick action="ppaction://hlinkshowjump?jump=nextslide"/>
          </p:cNvPr>
          <p:cNvSpPr txBox="1"/>
          <p:nvPr>
            <p:ph type="title"/>
          </p:nvPr>
        </p:nvSpPr>
        <p:spPr>
          <a:xfrm>
            <a:off x="806267" y="3590047"/>
            <a:ext cx="7629900" cy="16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MATH</a:t>
            </a:r>
            <a:endParaRPr/>
          </a:p>
        </p:txBody>
      </p:sp>
      <p:sp>
        <p:nvSpPr>
          <p:cNvPr id="293" name="Google Shape;293;p22">
            <a:hlinkClick action="ppaction://hlinksldjump" r:id="rId3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94" name="Google Shape;294;p22">
            <a:hlinkClick action="ppaction://hlinksldjump" r:id="rId4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95" name="Google Shape;295;p22">
            <a:hlinkClick action="ppaction://hlinksldjump" r:id="rId5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96" name="Google Shape;296;p22">
            <a:hlinkClick action="ppaction://hlinksldjump" r:id="rId6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97" name="Google Shape;297;p22">
            <a:hlinkClick action="ppaction://hlinksldjump" r:id="rId7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98" name="Google Shape;298;p22">
            <a:hlinkClick action="ppaction://hlinksldjump" r:id="rId8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99" name="Google Shape;299;p22">
            <a:hlinkClick action="ppaction://hlinksldjump" r:id="rId9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00" name="Google Shape;300;p22">
            <a:hlinkClick action="ppaction://hlinksldjump" r:id="rId10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3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/>
              <a:t>Math</a:t>
            </a:r>
            <a:endParaRPr/>
          </a:p>
        </p:txBody>
      </p:sp>
      <p:sp>
        <p:nvSpPr>
          <p:cNvPr id="306" name="Google Shape;306;p23"/>
          <p:cNvSpPr txBox="1"/>
          <p:nvPr>
            <p:ph idx="4294967295" type="body"/>
          </p:nvPr>
        </p:nvSpPr>
        <p:spPr>
          <a:xfrm>
            <a:off x="815167" y="966891"/>
            <a:ext cx="76212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400"/>
              <a:buNone/>
            </a:pPr>
            <a:r>
              <a:rPr lang="en"/>
              <a:t>You can create a table of contents and link each title to its page:</a:t>
            </a:r>
            <a:endParaRPr/>
          </a:p>
        </p:txBody>
      </p:sp>
      <p:sp>
        <p:nvSpPr>
          <p:cNvPr id="307" name="Google Shape;307;p23">
            <a:hlinkClick action="ppaction://hlinksldjump" r:id="rId3"/>
          </p:cNvPr>
          <p:cNvSpPr/>
          <p:nvPr/>
        </p:nvSpPr>
        <p:spPr>
          <a:xfrm>
            <a:off x="939200" y="2077992"/>
            <a:ext cx="7184100" cy="2664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UNIT 1 - YOUR TITLE</a:t>
            </a:r>
            <a:endParaRPr b="0" i="0" sz="1800" u="none" cap="none" strike="noStrike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08" name="Google Shape;308;p23">
            <a:hlinkClick action="ppaction://hlinksldjump" r:id="rId4"/>
          </p:cNvPr>
          <p:cNvSpPr/>
          <p:nvPr/>
        </p:nvSpPr>
        <p:spPr>
          <a:xfrm>
            <a:off x="939200" y="2520594"/>
            <a:ext cx="7184100" cy="2664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UNIT 2 - YOUR TITLE</a:t>
            </a:r>
            <a:endParaRPr b="0" i="0" sz="1800" u="none" cap="none" strike="noStrike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09" name="Google Shape;309;p23">
            <a:hlinkClick action="ppaction://hlinksldjump" r:id="rId5"/>
          </p:cNvPr>
          <p:cNvSpPr/>
          <p:nvPr/>
        </p:nvSpPr>
        <p:spPr>
          <a:xfrm>
            <a:off x="939200" y="2963195"/>
            <a:ext cx="7184100" cy="2664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UNIT 3 - YOUR TITLE</a:t>
            </a:r>
            <a:endParaRPr b="0" i="0" sz="1800" u="none" cap="none" strike="noStrike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0" name="Google Shape;310;p23">
            <a:hlinkClick action="ppaction://hlinksldjump" r:id="rId6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11" name="Google Shape;311;p23">
            <a:hlinkClick action="ppaction://hlinksldjump" r:id="rId7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12" name="Google Shape;312;p23">
            <a:hlinkClick action="ppaction://hlinksldjump" r:id="rId8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13" name="Google Shape;313;p23">
            <a:hlinkClick action="ppaction://hlinksldjump" r:id="rId9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14" name="Google Shape;314;p23">
            <a:hlinkClick action="ppaction://hlinksldjump" r:id="rId10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15" name="Google Shape;315;p23">
            <a:hlinkClick action="ppaction://hlinksldjump" r:id="rId11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16" name="Google Shape;316;p23">
            <a:hlinkClick action="ppaction://hlinksldjump" r:id="rId12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17" name="Google Shape;317;p23">
            <a:hlinkClick action="ppaction://hlinksldjump" r:id="rId13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4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/>
              <a:t>Math - Unit 1</a:t>
            </a:r>
            <a:endParaRPr/>
          </a:p>
        </p:txBody>
      </p:sp>
      <p:sp>
        <p:nvSpPr>
          <p:cNvPr id="323" name="Google Shape;323;p24"/>
          <p:cNvSpPr txBox="1"/>
          <p:nvPr>
            <p:ph idx="4294967295" type="body"/>
          </p:nvPr>
        </p:nvSpPr>
        <p:spPr>
          <a:xfrm>
            <a:off x="815167" y="966891"/>
            <a:ext cx="76212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400"/>
              <a:buNone/>
            </a:pPr>
            <a:r>
              <a:rPr lang="en"/>
              <a:t>You can place instructions and notes outside the slide limits.</a:t>
            </a:r>
            <a:endParaRPr/>
          </a:p>
        </p:txBody>
      </p:sp>
      <p:sp>
        <p:nvSpPr>
          <p:cNvPr id="324" name="Google Shape;324;p24"/>
          <p:cNvSpPr/>
          <p:nvPr/>
        </p:nvSpPr>
        <p:spPr>
          <a:xfrm rot="-435739">
            <a:off x="-3138067" y="67762"/>
            <a:ext cx="2520000" cy="2520000"/>
          </a:xfrm>
          <a:prstGeom prst="foldedCorner">
            <a:avLst>
              <a:gd fmla="val 16667" name="adj"/>
            </a:avLst>
          </a:prstGeom>
          <a:solidFill>
            <a:srgbClr val="D9D2E9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" sz="60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Hello There!</a:t>
            </a:r>
            <a:endParaRPr b="1" i="0" sz="60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325" name="Google Shape;325;p24"/>
          <p:cNvSpPr/>
          <p:nvPr/>
        </p:nvSpPr>
        <p:spPr>
          <a:xfrm rot="278">
            <a:off x="-2960306" y="3121200"/>
            <a:ext cx="2520000" cy="2520000"/>
          </a:xfrm>
          <a:prstGeom prst="foldedCorner">
            <a:avLst>
              <a:gd fmla="val 16667" name="adj"/>
            </a:avLst>
          </a:prstGeom>
          <a:solidFill>
            <a:srgbClr val="FFF2CC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326" name="Google Shape;326;p24"/>
          <p:cNvSpPr/>
          <p:nvPr/>
        </p:nvSpPr>
        <p:spPr>
          <a:xfrm rot="278">
            <a:off x="9414226" y="-266523"/>
            <a:ext cx="2520000" cy="2520000"/>
          </a:xfrm>
          <a:prstGeom prst="foldedCorner">
            <a:avLst>
              <a:gd fmla="val 16667" name="adj"/>
            </a:avLst>
          </a:prstGeom>
          <a:solidFill>
            <a:srgbClr val="EAD1DC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327" name="Google Shape;327;p24"/>
          <p:cNvSpPr/>
          <p:nvPr/>
        </p:nvSpPr>
        <p:spPr>
          <a:xfrm rot="589042">
            <a:off x="9545468" y="3262634"/>
            <a:ext cx="2520000" cy="2520000"/>
          </a:xfrm>
          <a:prstGeom prst="foldedCorner">
            <a:avLst>
              <a:gd fmla="val 16667" name="adj"/>
            </a:avLst>
          </a:prstGeom>
          <a:solidFill>
            <a:srgbClr val="D9EAD3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328" name="Google Shape;328;p24">
            <a:hlinkClick action="ppaction://hlinksldjump" r:id="rId3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29" name="Google Shape;329;p24">
            <a:hlinkClick action="ppaction://hlinksldjump" r:id="rId4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30" name="Google Shape;330;p24">
            <a:hlinkClick action="ppaction://hlinksldjump" r:id="rId5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31" name="Google Shape;331;p24">
            <a:hlinkClick action="ppaction://hlinksldjump" r:id="rId6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32" name="Google Shape;332;p24">
            <a:hlinkClick action="ppaction://hlinksldjump" r:id="rId7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33" name="Google Shape;333;p24">
            <a:hlinkClick action="ppaction://hlinksldjump" r:id="rId8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34" name="Google Shape;334;p24">
            <a:hlinkClick action="ppaction://hlinksldjump" r:id="rId9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35" name="Google Shape;335;p24">
            <a:hlinkClick action="ppaction://hlinksldjump" r:id="rId10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5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/>
              <a:t>Math - Unit 2</a:t>
            </a:r>
            <a:endParaRPr/>
          </a:p>
        </p:txBody>
      </p:sp>
      <p:sp>
        <p:nvSpPr>
          <p:cNvPr id="341" name="Google Shape;341;p25"/>
          <p:cNvSpPr txBox="1"/>
          <p:nvPr>
            <p:ph idx="4294967295" type="body"/>
          </p:nvPr>
        </p:nvSpPr>
        <p:spPr>
          <a:xfrm>
            <a:off x="815167" y="966891"/>
            <a:ext cx="76212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400"/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342" name="Google Shape;342;p25">
            <a:hlinkClick action="ppaction://hlinksldjump" r:id="rId3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43" name="Google Shape;343;p25">
            <a:hlinkClick action="ppaction://hlinksldjump" r:id="rId4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44" name="Google Shape;344;p25">
            <a:hlinkClick action="ppaction://hlinksldjump" r:id="rId5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45" name="Google Shape;345;p25">
            <a:hlinkClick action="ppaction://hlinksldjump" r:id="rId6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46" name="Google Shape;346;p25">
            <a:hlinkClick action="ppaction://hlinksldjump" r:id="rId7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47" name="Google Shape;347;p25">
            <a:hlinkClick action="ppaction://hlinksldjump" r:id="rId8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48" name="Google Shape;348;p25">
            <a:hlinkClick action="ppaction://hlinksldjump" r:id="rId9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49" name="Google Shape;349;p25">
            <a:hlinkClick action="ppaction://hlinksldjump" r:id="rId10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6"/>
          <p:cNvSpPr txBox="1"/>
          <p:nvPr>
            <p:ph type="title"/>
          </p:nvPr>
        </p:nvSpPr>
        <p:spPr>
          <a:xfrm>
            <a:off x="502000" y="342969"/>
            <a:ext cx="76212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/>
              <a:t>Math - Unit 3</a:t>
            </a:r>
            <a:endParaRPr/>
          </a:p>
        </p:txBody>
      </p:sp>
      <p:sp>
        <p:nvSpPr>
          <p:cNvPr id="355" name="Google Shape;355;p26"/>
          <p:cNvSpPr txBox="1"/>
          <p:nvPr>
            <p:ph idx="4294967295" type="body"/>
          </p:nvPr>
        </p:nvSpPr>
        <p:spPr>
          <a:xfrm>
            <a:off x="815167" y="966891"/>
            <a:ext cx="7621200" cy="4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400"/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356" name="Google Shape;356;p26">
            <a:hlinkClick action="ppaction://hlinksldjump" r:id="rId3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57" name="Google Shape;357;p26">
            <a:hlinkClick action="ppaction://hlinksldjump" r:id="rId4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58" name="Google Shape;358;p26">
            <a:hlinkClick action="ppaction://hlinksldjump" r:id="rId5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59" name="Google Shape;359;p26">
            <a:hlinkClick action="ppaction://hlinksldjump" r:id="rId6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60" name="Google Shape;360;p26">
            <a:hlinkClick action="ppaction://hlinksldjump" r:id="rId7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61" name="Google Shape;361;p26">
            <a:hlinkClick action="ppaction://hlinksldjump" r:id="rId8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62" name="Google Shape;362;p26">
            <a:hlinkClick action="ppaction://hlinksldjump" r:id="rId9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63" name="Google Shape;363;p26">
            <a:hlinkClick action="ppaction://hlinksldjump" r:id="rId10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7">
            <a:hlinkClick action="ppaction://hlinkshowjump?jump=nextslide"/>
          </p:cNvPr>
          <p:cNvSpPr txBox="1"/>
          <p:nvPr>
            <p:ph type="title"/>
          </p:nvPr>
        </p:nvSpPr>
        <p:spPr>
          <a:xfrm>
            <a:off x="806267" y="3590047"/>
            <a:ext cx="7629900" cy="16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SCIENCE</a:t>
            </a:r>
            <a:endParaRPr/>
          </a:p>
        </p:txBody>
      </p:sp>
      <p:sp>
        <p:nvSpPr>
          <p:cNvPr id="369" name="Google Shape;369;p27">
            <a:hlinkClick action="ppaction://hlinksldjump" r:id="rId3"/>
          </p:cNvPr>
          <p:cNvSpPr txBox="1"/>
          <p:nvPr/>
        </p:nvSpPr>
        <p:spPr>
          <a:xfrm rot="5400000">
            <a:off x="8625087" y="194618"/>
            <a:ext cx="768485" cy="315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WELCOME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0" name="Google Shape;370;p27">
            <a:hlinkClick action="ppaction://hlinksldjump" r:id="rId4"/>
          </p:cNvPr>
          <p:cNvSpPr txBox="1"/>
          <p:nvPr/>
        </p:nvSpPr>
        <p:spPr>
          <a:xfrm rot="5400000">
            <a:off x="8687429" y="927518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1" name="Google Shape;371;p27">
            <a:hlinkClick action="ppaction://hlinksldjump" r:id="rId5"/>
          </p:cNvPr>
          <p:cNvSpPr txBox="1"/>
          <p:nvPr/>
        </p:nvSpPr>
        <p:spPr>
          <a:xfrm rot="5400000">
            <a:off x="8687429" y="164126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2" name="Google Shape;372;p27">
            <a:hlinkClick action="ppaction://hlinksldjump" r:id="rId6"/>
          </p:cNvPr>
          <p:cNvSpPr txBox="1"/>
          <p:nvPr/>
        </p:nvSpPr>
        <p:spPr>
          <a:xfrm rot="5400000">
            <a:off x="8611198" y="2344407"/>
            <a:ext cx="796263" cy="26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3" name="Google Shape;373;p27">
            <a:hlinkClick action="ppaction://hlinksldjump" r:id="rId7"/>
          </p:cNvPr>
          <p:cNvSpPr txBox="1"/>
          <p:nvPr/>
        </p:nvSpPr>
        <p:spPr>
          <a:xfrm rot="5400000">
            <a:off x="8687429" y="3047482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4" name="Google Shape;374;p27">
            <a:hlinkClick action="ppaction://hlinksldjump" r:id="rId8"/>
          </p:cNvPr>
          <p:cNvSpPr txBox="1"/>
          <p:nvPr/>
        </p:nvSpPr>
        <p:spPr>
          <a:xfrm rot="5400000">
            <a:off x="8687429" y="3738184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HISTORY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5" name="Google Shape;375;p27">
            <a:hlinkClick action="ppaction://hlinksldjump" r:id="rId9"/>
          </p:cNvPr>
          <p:cNvSpPr txBox="1"/>
          <p:nvPr/>
        </p:nvSpPr>
        <p:spPr>
          <a:xfrm rot="5400000">
            <a:off x="8687429" y="4435979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6" name="Google Shape;376;p27">
            <a:hlinkClick action="ppaction://hlinksldjump" r:id="rId10"/>
          </p:cNvPr>
          <p:cNvSpPr txBox="1"/>
          <p:nvPr/>
        </p:nvSpPr>
        <p:spPr>
          <a:xfrm rot="5400000">
            <a:off x="8687429" y="5135550"/>
            <a:ext cx="643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NOTES</a:t>
            </a:r>
            <a:endParaRPr b="1" i="0" sz="9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idesMania · Digital Notebook with Sections">
  <a:themeElements>
    <a:clrScheme name="Simple Light">
      <a:dk1>
        <a:srgbClr val="000000"/>
      </a:dk1>
      <a:lt1>
        <a:srgbClr val="FFFFFF"/>
      </a:lt1>
      <a:dk2>
        <a:srgbClr val="303030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