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2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66A76-2503-1C8C-5142-62B2F9415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7903B54-CF8B-43F8-2976-C1608F63BA3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7903B54-CF8B-43F8-2976-C1608F63BA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D86BEA2-F666-E23B-7E76-7C6CA5B8B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30-60-90 Plan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39F428C-03B5-DD6C-C91B-9354448AD0D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Shape1_20220526_194238">
            <a:extLst>
              <a:ext uri="{FF2B5EF4-FFF2-40B4-BE49-F238E27FC236}">
                <a16:creationId xmlns:a16="http://schemas.microsoft.com/office/drawing/2014/main" id="{DE8E6BC0-CB12-1C4C-29FB-ECF58931A49A}"/>
              </a:ext>
            </a:extLst>
          </p:cNvPr>
          <p:cNvSpPr/>
          <p:nvPr/>
        </p:nvSpPr>
        <p:spPr>
          <a:xfrm>
            <a:off x="1068477" y="1201530"/>
            <a:ext cx="3502099" cy="420092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>
                <a:solidFill>
                  <a:schemeClr val="bg1"/>
                </a:solidFill>
              </a:rPr>
              <a:t>First 30 DAY</a:t>
            </a:r>
          </a:p>
        </p:txBody>
      </p:sp>
      <p:sp>
        <p:nvSpPr>
          <p:cNvPr id="6" name="Shape2_20220526_194238">
            <a:extLst>
              <a:ext uri="{FF2B5EF4-FFF2-40B4-BE49-F238E27FC236}">
                <a16:creationId xmlns:a16="http://schemas.microsoft.com/office/drawing/2014/main" id="{1867203B-9FED-0406-C9B5-4EEDB39FBC85}"/>
              </a:ext>
            </a:extLst>
          </p:cNvPr>
          <p:cNvSpPr/>
          <p:nvPr/>
        </p:nvSpPr>
        <p:spPr>
          <a:xfrm>
            <a:off x="4570576" y="1201530"/>
            <a:ext cx="3502099" cy="420092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>
                <a:solidFill>
                  <a:schemeClr val="bg1"/>
                </a:solidFill>
              </a:rPr>
              <a:t>First 60 DAY</a:t>
            </a:r>
          </a:p>
        </p:txBody>
      </p:sp>
      <p:sp>
        <p:nvSpPr>
          <p:cNvPr id="7" name="Shape3_20220526_194238">
            <a:extLst>
              <a:ext uri="{FF2B5EF4-FFF2-40B4-BE49-F238E27FC236}">
                <a16:creationId xmlns:a16="http://schemas.microsoft.com/office/drawing/2014/main" id="{EEE05E0B-B546-FCE8-A34D-520691377FC6}"/>
              </a:ext>
            </a:extLst>
          </p:cNvPr>
          <p:cNvSpPr/>
          <p:nvPr/>
        </p:nvSpPr>
        <p:spPr>
          <a:xfrm>
            <a:off x="8072674" y="1201530"/>
            <a:ext cx="3502099" cy="420092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>
                <a:solidFill>
                  <a:schemeClr val="bg1"/>
                </a:solidFill>
              </a:rPr>
              <a:t>First 90 DAY</a:t>
            </a:r>
          </a:p>
        </p:txBody>
      </p:sp>
      <p:sp>
        <p:nvSpPr>
          <p:cNvPr id="8" name="Shape1_20220526_194235">
            <a:extLst>
              <a:ext uri="{FF2B5EF4-FFF2-40B4-BE49-F238E27FC236}">
                <a16:creationId xmlns:a16="http://schemas.microsoft.com/office/drawing/2014/main" id="{E28661D3-A9AD-DECC-CE28-29B3F1ACA797}"/>
              </a:ext>
            </a:extLst>
          </p:cNvPr>
          <p:cNvSpPr/>
          <p:nvPr/>
        </p:nvSpPr>
        <p:spPr>
          <a:xfrm rot="16200000">
            <a:off x="341898" y="1893365"/>
            <a:ext cx="1014145" cy="451248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9" name="Shape0_20220526_194235">
            <a:extLst>
              <a:ext uri="{FF2B5EF4-FFF2-40B4-BE49-F238E27FC236}">
                <a16:creationId xmlns:a16="http://schemas.microsoft.com/office/drawing/2014/main" id="{A48674C5-0196-F0B9-D90F-D95E4C50E23C}"/>
              </a:ext>
            </a:extLst>
          </p:cNvPr>
          <p:cNvSpPr/>
          <p:nvPr/>
        </p:nvSpPr>
        <p:spPr>
          <a:xfrm rot="16200000">
            <a:off x="341898" y="2907515"/>
            <a:ext cx="1014145" cy="451248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0" name="Shape2_20220526_194235">
            <a:extLst>
              <a:ext uri="{FF2B5EF4-FFF2-40B4-BE49-F238E27FC236}">
                <a16:creationId xmlns:a16="http://schemas.microsoft.com/office/drawing/2014/main" id="{A5D3049F-EC14-E29D-3D15-849A3B3AC0E2}"/>
              </a:ext>
            </a:extLst>
          </p:cNvPr>
          <p:cNvSpPr/>
          <p:nvPr/>
        </p:nvSpPr>
        <p:spPr>
          <a:xfrm rot="16200000">
            <a:off x="341898" y="3917629"/>
            <a:ext cx="1014145" cy="451248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1" name="Shape0_20220526_194238">
            <a:extLst>
              <a:ext uri="{FF2B5EF4-FFF2-40B4-BE49-F238E27FC236}">
                <a16:creationId xmlns:a16="http://schemas.microsoft.com/office/drawing/2014/main" id="{B5BAE99E-F441-148B-32B6-8396B935E346}"/>
              </a:ext>
            </a:extLst>
          </p:cNvPr>
          <p:cNvSpPr/>
          <p:nvPr/>
        </p:nvSpPr>
        <p:spPr>
          <a:xfrm>
            <a:off x="1062358" y="1611913"/>
            <a:ext cx="3502099" cy="100727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2" name="Shape4_20220526_194238">
            <a:extLst>
              <a:ext uri="{FF2B5EF4-FFF2-40B4-BE49-F238E27FC236}">
                <a16:creationId xmlns:a16="http://schemas.microsoft.com/office/drawing/2014/main" id="{5BD741ED-E95B-11B9-B371-8E0D898EACC1}"/>
              </a:ext>
            </a:extLst>
          </p:cNvPr>
          <p:cNvSpPr/>
          <p:nvPr/>
        </p:nvSpPr>
        <p:spPr>
          <a:xfrm>
            <a:off x="4564457" y="1611914"/>
            <a:ext cx="3502099" cy="1006082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3" name="Shape5_20220526_194238">
            <a:extLst>
              <a:ext uri="{FF2B5EF4-FFF2-40B4-BE49-F238E27FC236}">
                <a16:creationId xmlns:a16="http://schemas.microsoft.com/office/drawing/2014/main" id="{0D75BBD5-C9BE-58BE-50CF-E02D794F7A4F}"/>
              </a:ext>
            </a:extLst>
          </p:cNvPr>
          <p:cNvSpPr/>
          <p:nvPr/>
        </p:nvSpPr>
        <p:spPr>
          <a:xfrm>
            <a:off x="8066555" y="1611913"/>
            <a:ext cx="3502099" cy="100727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4" name="Shape6_20220526_194238">
            <a:extLst>
              <a:ext uri="{FF2B5EF4-FFF2-40B4-BE49-F238E27FC236}">
                <a16:creationId xmlns:a16="http://schemas.microsoft.com/office/drawing/2014/main" id="{35F35094-45A7-4824-9CF1-F97A61A8398C}"/>
              </a:ext>
            </a:extLst>
          </p:cNvPr>
          <p:cNvSpPr/>
          <p:nvPr/>
        </p:nvSpPr>
        <p:spPr>
          <a:xfrm>
            <a:off x="1062358" y="2626058"/>
            <a:ext cx="3502099" cy="1023954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5" name="Shape7_20220526_194238">
            <a:extLst>
              <a:ext uri="{FF2B5EF4-FFF2-40B4-BE49-F238E27FC236}">
                <a16:creationId xmlns:a16="http://schemas.microsoft.com/office/drawing/2014/main" id="{D95E7479-1AE3-C4E7-53C8-7CD5A44568FF}"/>
              </a:ext>
            </a:extLst>
          </p:cNvPr>
          <p:cNvSpPr/>
          <p:nvPr/>
        </p:nvSpPr>
        <p:spPr>
          <a:xfrm>
            <a:off x="4564457" y="2626058"/>
            <a:ext cx="3502099" cy="1023954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6" name="Shape8_20220526_194238">
            <a:extLst>
              <a:ext uri="{FF2B5EF4-FFF2-40B4-BE49-F238E27FC236}">
                <a16:creationId xmlns:a16="http://schemas.microsoft.com/office/drawing/2014/main" id="{85B0157E-F15F-3253-C1E1-653944C0CF09}"/>
              </a:ext>
            </a:extLst>
          </p:cNvPr>
          <p:cNvSpPr/>
          <p:nvPr/>
        </p:nvSpPr>
        <p:spPr>
          <a:xfrm>
            <a:off x="8066555" y="2626058"/>
            <a:ext cx="3502099" cy="1023954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7" name="Shape9_20220526_194238">
            <a:extLst>
              <a:ext uri="{FF2B5EF4-FFF2-40B4-BE49-F238E27FC236}">
                <a16:creationId xmlns:a16="http://schemas.microsoft.com/office/drawing/2014/main" id="{EF1FB017-0B5C-B824-3BEB-41D8EE733638}"/>
              </a:ext>
            </a:extLst>
          </p:cNvPr>
          <p:cNvSpPr/>
          <p:nvPr/>
        </p:nvSpPr>
        <p:spPr>
          <a:xfrm>
            <a:off x="1062358" y="3640205"/>
            <a:ext cx="3502099" cy="1017283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8" name="Shape10_20220526_194238">
            <a:extLst>
              <a:ext uri="{FF2B5EF4-FFF2-40B4-BE49-F238E27FC236}">
                <a16:creationId xmlns:a16="http://schemas.microsoft.com/office/drawing/2014/main" id="{51514FB2-7C3A-997A-323B-50F6D89F4A56}"/>
              </a:ext>
            </a:extLst>
          </p:cNvPr>
          <p:cNvSpPr/>
          <p:nvPr/>
        </p:nvSpPr>
        <p:spPr>
          <a:xfrm>
            <a:off x="4564457" y="3640208"/>
            <a:ext cx="3502099" cy="1017283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21" name="Shape11_20220526_194238">
            <a:extLst>
              <a:ext uri="{FF2B5EF4-FFF2-40B4-BE49-F238E27FC236}">
                <a16:creationId xmlns:a16="http://schemas.microsoft.com/office/drawing/2014/main" id="{F8B41642-00A9-4FFF-605C-DB44CD2DF45A}"/>
              </a:ext>
            </a:extLst>
          </p:cNvPr>
          <p:cNvSpPr/>
          <p:nvPr/>
        </p:nvSpPr>
        <p:spPr>
          <a:xfrm>
            <a:off x="8072674" y="3640205"/>
            <a:ext cx="3502099" cy="1017283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23" name="Shape12_20220526_194238">
            <a:extLst>
              <a:ext uri="{FF2B5EF4-FFF2-40B4-BE49-F238E27FC236}">
                <a16:creationId xmlns:a16="http://schemas.microsoft.com/office/drawing/2014/main" id="{3D059BF7-3BE0-4A92-4957-58D235784F0D}"/>
              </a:ext>
            </a:extLst>
          </p:cNvPr>
          <p:cNvSpPr/>
          <p:nvPr/>
        </p:nvSpPr>
        <p:spPr>
          <a:xfrm>
            <a:off x="1068477" y="4654358"/>
            <a:ext cx="3502099" cy="1006082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24" name="Shape13_20220526_194238">
            <a:extLst>
              <a:ext uri="{FF2B5EF4-FFF2-40B4-BE49-F238E27FC236}">
                <a16:creationId xmlns:a16="http://schemas.microsoft.com/office/drawing/2014/main" id="{8CC93D1F-525C-E0DB-14AD-E1E965866DDA}"/>
              </a:ext>
            </a:extLst>
          </p:cNvPr>
          <p:cNvSpPr/>
          <p:nvPr/>
        </p:nvSpPr>
        <p:spPr>
          <a:xfrm>
            <a:off x="4570576" y="4654358"/>
            <a:ext cx="3502099" cy="1006082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25" name="Shape14_20220526_194238">
            <a:extLst>
              <a:ext uri="{FF2B5EF4-FFF2-40B4-BE49-F238E27FC236}">
                <a16:creationId xmlns:a16="http://schemas.microsoft.com/office/drawing/2014/main" id="{881A5CC0-C16A-B20E-E7AB-4AD5ADFB0156}"/>
              </a:ext>
            </a:extLst>
          </p:cNvPr>
          <p:cNvSpPr/>
          <p:nvPr/>
        </p:nvSpPr>
        <p:spPr>
          <a:xfrm>
            <a:off x="8072674" y="4654358"/>
            <a:ext cx="3502099" cy="1006082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69199" indent="-469199">
              <a:buFont typeface="Arial" panose="020B0604020202020204" pitchFamily="34" charset="0"/>
              <a:buChar char="•"/>
              <a:defRPr/>
            </a:pPr>
            <a:r>
              <a:rPr lang="en-IN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30" name="Shape3_20220526_194235">
            <a:extLst>
              <a:ext uri="{FF2B5EF4-FFF2-40B4-BE49-F238E27FC236}">
                <a16:creationId xmlns:a16="http://schemas.microsoft.com/office/drawing/2014/main" id="{4E77CE47-9353-A867-F94C-8939C6BE22C2}"/>
              </a:ext>
            </a:extLst>
          </p:cNvPr>
          <p:cNvSpPr/>
          <p:nvPr/>
        </p:nvSpPr>
        <p:spPr>
          <a:xfrm rot="16200000">
            <a:off x="335779" y="4935805"/>
            <a:ext cx="1014145" cy="451248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>
                <a:solidFill>
                  <a:schemeClr val="bg1"/>
                </a:solidFill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5591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8590</TotalTime>
  <Words>52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30-60-90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494</cp:revision>
  <dcterms:created xsi:type="dcterms:W3CDTF">2021-03-31T02:49:57Z</dcterms:created>
  <dcterms:modified xsi:type="dcterms:W3CDTF">2025-10-15T08:33:34Z</dcterms:modified>
  <cp:category/>
</cp:coreProperties>
</file>