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d3d52b72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d3d52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11" y="695337"/>
            <a:ext cx="6612378" cy="866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572150" y="1867050"/>
            <a:ext cx="1029000" cy="244500"/>
            <a:chOff x="892150" y="518025"/>
            <a:chExt cx="1029000" cy="244500"/>
          </a:xfrm>
        </p:grpSpPr>
        <p:sp>
          <p:nvSpPr>
            <p:cNvPr id="56" name="Google Shape;56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Junior Waterfront</a:t>
              </a:r>
              <a:endParaRPr sz="800"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1458275" y="5289500"/>
            <a:ext cx="1029000" cy="244500"/>
            <a:chOff x="892150" y="518025"/>
            <a:chExt cx="1029000" cy="244500"/>
          </a:xfrm>
        </p:grpSpPr>
        <p:sp>
          <p:nvSpPr>
            <p:cNvPr id="59" name="Google Shape;59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Y-Dock</a:t>
              </a:r>
              <a:endParaRPr sz="800"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00625" y="7296850"/>
            <a:ext cx="1029000" cy="244500"/>
            <a:chOff x="892150" y="518025"/>
            <a:chExt cx="1029000" cy="244500"/>
          </a:xfrm>
        </p:grpSpPr>
        <p:sp>
          <p:nvSpPr>
            <p:cNvPr id="62" name="Google Shape;62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Senior Waterfront</a:t>
              </a:r>
              <a:endParaRPr sz="800"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443950" y="3822900"/>
            <a:ext cx="1029000" cy="244500"/>
            <a:chOff x="892150" y="518025"/>
            <a:chExt cx="1029000" cy="244500"/>
          </a:xfrm>
        </p:grpSpPr>
        <p:sp>
          <p:nvSpPr>
            <p:cNvPr id="65" name="Google Shape;65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High Ropes Shed</a:t>
              </a:r>
              <a:endParaRPr sz="800"/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5385875" y="7411550"/>
            <a:ext cx="1029000" cy="244500"/>
            <a:chOff x="892150" y="518025"/>
            <a:chExt cx="1029000" cy="244500"/>
          </a:xfrm>
        </p:grpSpPr>
        <p:sp>
          <p:nvSpPr>
            <p:cNvPr id="68" name="Google Shape;68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Senior </a:t>
              </a:r>
              <a:r>
                <a:rPr lang="en" sz="800"/>
                <a:t>Athletic Field</a:t>
              </a:r>
              <a:endParaRPr sz="800"/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3855500" y="7335350"/>
            <a:ext cx="1029000" cy="244500"/>
            <a:chOff x="892150" y="518025"/>
            <a:chExt cx="1029000" cy="244500"/>
          </a:xfrm>
        </p:grpSpPr>
        <p:sp>
          <p:nvSpPr>
            <p:cNvPr id="71" name="Google Shape;71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Basketball Courts</a:t>
              </a:r>
              <a:endParaRPr sz="800"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5334675" y="6569550"/>
            <a:ext cx="1029000" cy="244500"/>
            <a:chOff x="892150" y="518025"/>
            <a:chExt cx="1029000" cy="244500"/>
          </a:xfrm>
        </p:grpSpPr>
        <p:sp>
          <p:nvSpPr>
            <p:cNvPr id="74" name="Google Shape;74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Leadership Lodge</a:t>
              </a:r>
              <a:endParaRPr sz="800"/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191725" y="7656050"/>
            <a:ext cx="1029000" cy="244500"/>
            <a:chOff x="892150" y="518025"/>
            <a:chExt cx="1029000" cy="244500"/>
          </a:xfrm>
        </p:grpSpPr>
        <p:sp>
          <p:nvSpPr>
            <p:cNvPr id="77" name="Google Shape;77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Senior Boathouse</a:t>
              </a:r>
              <a:endParaRPr sz="800"/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3650750" y="2111550"/>
            <a:ext cx="1029000" cy="244500"/>
            <a:chOff x="892150" y="518025"/>
            <a:chExt cx="1029000" cy="244500"/>
          </a:xfrm>
        </p:grpSpPr>
        <p:sp>
          <p:nvSpPr>
            <p:cNvPr id="80" name="Google Shape;80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Junior </a:t>
              </a:r>
              <a:r>
                <a:rPr lang="en" sz="800"/>
                <a:t>Boathouse</a:t>
              </a:r>
              <a:endParaRPr sz="800"/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385875" y="2633875"/>
            <a:ext cx="1029000" cy="244500"/>
            <a:chOff x="892150" y="518025"/>
            <a:chExt cx="1029000" cy="244500"/>
          </a:xfrm>
        </p:grpSpPr>
        <p:sp>
          <p:nvSpPr>
            <p:cNvPr id="83" name="Google Shape;83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Junior Athletic Field</a:t>
              </a:r>
              <a:endParaRPr sz="800"/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5057092" y="4243900"/>
            <a:ext cx="1029000" cy="244500"/>
            <a:chOff x="892150" y="518025"/>
            <a:chExt cx="1029000" cy="244500"/>
          </a:xfrm>
        </p:grpSpPr>
        <p:sp>
          <p:nvSpPr>
            <p:cNvPr id="86" name="Google Shape;86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Whispering Pines</a:t>
              </a:r>
              <a:endParaRPr sz="800"/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4766942" y="6866600"/>
            <a:ext cx="1029000" cy="244500"/>
            <a:chOff x="892150" y="518025"/>
            <a:chExt cx="1029000" cy="244500"/>
          </a:xfrm>
        </p:grpSpPr>
        <p:sp>
          <p:nvSpPr>
            <p:cNvPr id="89" name="Google Shape;89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Whispering Pines</a:t>
              </a:r>
              <a:endParaRPr sz="800"/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3777042" y="8044275"/>
            <a:ext cx="1183808" cy="244500"/>
            <a:chOff x="3777042" y="8044275"/>
            <a:chExt cx="1183808" cy="244500"/>
          </a:xfrm>
        </p:grpSpPr>
        <p:sp>
          <p:nvSpPr>
            <p:cNvPr id="92" name="Google Shape;92;p13"/>
            <p:cNvSpPr/>
            <p:nvPr/>
          </p:nvSpPr>
          <p:spPr>
            <a:xfrm>
              <a:off x="3777042" y="8044275"/>
              <a:ext cx="244500" cy="2445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021550" y="8044275"/>
              <a:ext cx="9393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Senior Shower House</a:t>
              </a:r>
              <a:endParaRPr sz="800"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4828325" y="5448800"/>
            <a:ext cx="1029000" cy="244500"/>
            <a:chOff x="892150" y="518025"/>
            <a:chExt cx="1029000" cy="244500"/>
          </a:xfrm>
        </p:grpSpPr>
        <p:sp>
          <p:nvSpPr>
            <p:cNvPr id="95" name="Google Shape;95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Tennis Courts</a:t>
              </a:r>
              <a:endParaRPr sz="800"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5385875" y="3366575"/>
            <a:ext cx="1029000" cy="244500"/>
            <a:chOff x="892150" y="518025"/>
            <a:chExt cx="1029000" cy="244500"/>
          </a:xfrm>
        </p:grpSpPr>
        <p:sp>
          <p:nvSpPr>
            <p:cNvPr id="98" name="Google Shape;98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Archery Range</a:t>
              </a:r>
              <a:endParaRPr sz="800"/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151350" y="8514025"/>
            <a:ext cx="1029000" cy="244500"/>
            <a:chOff x="892150" y="518025"/>
            <a:chExt cx="1029000" cy="244500"/>
          </a:xfrm>
        </p:grpSpPr>
        <p:sp>
          <p:nvSpPr>
            <p:cNvPr id="101" name="Google Shape;101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Walmsley Fire Circle</a:t>
              </a:r>
              <a:endParaRPr sz="800"/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680975" y="8138525"/>
            <a:ext cx="1029000" cy="244500"/>
            <a:chOff x="892150" y="518025"/>
            <a:chExt cx="1029000" cy="244500"/>
          </a:xfrm>
        </p:grpSpPr>
        <p:sp>
          <p:nvSpPr>
            <p:cNvPr id="104" name="Google Shape;104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Wells</a:t>
              </a:r>
              <a:r>
                <a:rPr lang="en" sz="800"/>
                <a:t> Fire Circle</a:t>
              </a:r>
              <a:endParaRPr sz="800"/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24550" y="6079100"/>
            <a:ext cx="1029000" cy="244500"/>
            <a:chOff x="892150" y="518025"/>
            <a:chExt cx="1029000" cy="244500"/>
          </a:xfrm>
        </p:grpSpPr>
        <p:sp>
          <p:nvSpPr>
            <p:cNvPr id="107" name="Google Shape;107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Maijgren</a:t>
              </a:r>
              <a:r>
                <a:rPr lang="en" sz="800"/>
                <a:t> Fire Circle</a:t>
              </a:r>
              <a:endParaRPr sz="800"/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493050" y="3342450"/>
            <a:ext cx="1029000" cy="244500"/>
            <a:chOff x="892150" y="518025"/>
            <a:chExt cx="1029000" cy="244500"/>
          </a:xfrm>
        </p:grpSpPr>
        <p:sp>
          <p:nvSpPr>
            <p:cNvPr id="110" name="Google Shape;110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Craig</a:t>
              </a:r>
              <a:r>
                <a:rPr lang="en" sz="800"/>
                <a:t> Fire Circle</a:t>
              </a:r>
              <a:endParaRPr sz="800"/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2889050" y="5999475"/>
            <a:ext cx="1029000" cy="244500"/>
            <a:chOff x="892150" y="518025"/>
            <a:chExt cx="1029000" cy="244500"/>
          </a:xfrm>
        </p:grpSpPr>
        <p:sp>
          <p:nvSpPr>
            <p:cNvPr id="113" name="Google Shape;113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41B4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EPO Depot</a:t>
              </a:r>
              <a:endParaRPr sz="800"/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3435225" y="6431850"/>
            <a:ext cx="1029000" cy="244500"/>
            <a:chOff x="892150" y="518025"/>
            <a:chExt cx="1029000" cy="244500"/>
          </a:xfrm>
        </p:grpSpPr>
        <p:sp>
          <p:nvSpPr>
            <p:cNvPr id="116" name="Google Shape;116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41B4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Store</a:t>
              </a:r>
              <a:endParaRPr sz="800"/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5180350" y="4750238"/>
            <a:ext cx="1029000" cy="244500"/>
            <a:chOff x="892150" y="518025"/>
            <a:chExt cx="1029000" cy="244500"/>
          </a:xfrm>
        </p:grpSpPr>
        <p:sp>
          <p:nvSpPr>
            <p:cNvPr id="119" name="Google Shape;119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41B4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Staff Lounge</a:t>
              </a:r>
              <a:endParaRPr sz="800"/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1786100" y="5754975"/>
            <a:ext cx="1029000" cy="244500"/>
            <a:chOff x="892150" y="518025"/>
            <a:chExt cx="1029000" cy="244500"/>
          </a:xfrm>
        </p:grpSpPr>
        <p:sp>
          <p:nvSpPr>
            <p:cNvPr id="122" name="Google Shape;122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Yacht Club</a:t>
              </a:r>
              <a:endParaRPr sz="800"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470100" y="4906950"/>
            <a:ext cx="1029000" cy="244500"/>
            <a:chOff x="892150" y="518025"/>
            <a:chExt cx="1029000" cy="244500"/>
          </a:xfrm>
        </p:grpSpPr>
        <p:sp>
          <p:nvSpPr>
            <p:cNvPr id="125" name="Google Shape;125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Dining Hall</a:t>
              </a:r>
              <a:endParaRPr sz="800"/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3122350" y="5669400"/>
            <a:ext cx="1029000" cy="244500"/>
            <a:chOff x="892150" y="518025"/>
            <a:chExt cx="1029000" cy="244500"/>
          </a:xfrm>
        </p:grpSpPr>
        <p:sp>
          <p:nvSpPr>
            <p:cNvPr id="128" name="Google Shape;128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Wheelhouse</a:t>
              </a:r>
              <a:endParaRPr sz="800"/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2093350" y="4724900"/>
            <a:ext cx="1029000" cy="244500"/>
            <a:chOff x="892150" y="518025"/>
            <a:chExt cx="1029000" cy="244500"/>
          </a:xfrm>
        </p:grpSpPr>
        <p:sp>
          <p:nvSpPr>
            <p:cNvPr id="131" name="Google Shape;131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83F04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Thunderbird</a:t>
              </a:r>
              <a:endParaRPr sz="800"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4721725" y="5933588"/>
            <a:ext cx="1029000" cy="244500"/>
            <a:chOff x="892150" y="518025"/>
            <a:chExt cx="1029000" cy="244500"/>
          </a:xfrm>
        </p:grpSpPr>
        <p:sp>
          <p:nvSpPr>
            <p:cNvPr id="134" name="Google Shape;134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83F04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Totem Pole</a:t>
              </a:r>
              <a:endParaRPr sz="800"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3601150" y="5398813"/>
            <a:ext cx="1029000" cy="244500"/>
            <a:chOff x="892150" y="518025"/>
            <a:chExt cx="1029000" cy="244500"/>
          </a:xfrm>
        </p:grpSpPr>
        <p:sp>
          <p:nvSpPr>
            <p:cNvPr id="137" name="Google Shape;137;p13"/>
            <p:cNvSpPr/>
            <p:nvPr/>
          </p:nvSpPr>
          <p:spPr>
            <a:xfrm>
              <a:off x="892150" y="518025"/>
              <a:ext cx="244500" cy="244500"/>
            </a:xfrm>
            <a:prstGeom prst="rect">
              <a:avLst/>
            </a:prstGeom>
            <a:solidFill>
              <a:srgbClr val="783F04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136650" y="518025"/>
              <a:ext cx="784500" cy="244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Dining Hall Bell</a:t>
              </a:r>
              <a:endParaRPr sz="8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