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nton Italics" charset="1" panose="00000500000000000000"/>
      <p:regular r:id="rId18"/>
    </p:embeddedFont>
    <p:embeddedFont>
      <p:font typeface="Poppins" charset="1" panose="00000500000000000000"/>
      <p:regular r:id="rId19"/>
    </p:embeddedFont>
    <p:embeddedFont>
      <p:font typeface="Poppins Bold" charset="1" panose="000008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Relationship Id="rId6" Target="../media/image26.jpe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jpe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3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1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6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1.jpeg" Type="http://schemas.openxmlformats.org/officeDocument/2006/relationships/image"/><Relationship Id="rId5" Target="../media/image12.jpeg" Type="http://schemas.openxmlformats.org/officeDocument/2006/relationships/image"/><Relationship Id="rId6" Target="../media/image22.jpeg" Type="http://schemas.openxmlformats.org/officeDocument/2006/relationships/image"/><Relationship Id="rId7" Target="../media/image23.jpeg" Type="http://schemas.openxmlformats.org/officeDocument/2006/relationships/image"/><Relationship Id="rId8" Target="../media/image1.png" Type="http://schemas.openxmlformats.org/officeDocument/2006/relationships/image"/><Relationship Id="rId9" Target="../media/image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967684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99196" y="4260442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68023" y="5473579"/>
            <a:ext cx="15551954" cy="248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38"/>
              </a:lnSpc>
            </a:pPr>
            <a:r>
              <a:rPr lang="en-US" sz="19303" i="true">
                <a:solidFill>
                  <a:srgbClr val="FFFFFF">
                    <a:alpha val="94902"/>
                  </a:srgbClr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64180" y="5591419"/>
            <a:ext cx="13423521" cy="248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38"/>
              </a:lnSpc>
            </a:pPr>
            <a:r>
              <a:rPr lang="en-US" sz="19303" i="true">
                <a:solidFill>
                  <a:srgbClr val="FFFFFF">
                    <a:alpha val="94902"/>
                  </a:srgbClr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68023" y="2838856"/>
            <a:ext cx="15551954" cy="248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38"/>
              </a:lnSpc>
            </a:pPr>
            <a:r>
              <a:rPr lang="en-US" sz="19303" i="true">
                <a:solidFill>
                  <a:srgbClr val="FFFFFF">
                    <a:alpha val="94902"/>
                  </a:srgbClr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64180" y="2956696"/>
            <a:ext cx="13423521" cy="2481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38"/>
              </a:lnSpc>
            </a:pPr>
            <a:r>
              <a:rPr lang="en-US" sz="19303" i="true">
                <a:solidFill>
                  <a:srgbClr val="FFFFFF">
                    <a:alpha val="94902"/>
                  </a:srgbClr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869701" y="6544474"/>
            <a:ext cx="20027401" cy="5152259"/>
          </a:xfrm>
          <a:custGeom>
            <a:avLst/>
            <a:gdLst/>
            <a:ahLst/>
            <a:cxnLst/>
            <a:rect r="r" b="b" t="t" l="l"/>
            <a:pathLst>
              <a:path h="5152259" w="20027401">
                <a:moveTo>
                  <a:pt x="0" y="0"/>
                </a:moveTo>
                <a:lnTo>
                  <a:pt x="20027402" y="0"/>
                </a:lnTo>
                <a:lnTo>
                  <a:pt x="20027402" y="5152258"/>
                </a:lnTo>
                <a:lnTo>
                  <a:pt x="0" y="515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19217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6491343" y="2659690"/>
            <a:ext cx="988040" cy="974503"/>
            <a:chOff x="0" y="0"/>
            <a:chExt cx="1317387" cy="129933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26" id="26"/>
          <p:cNvGrpSpPr/>
          <p:nvPr/>
        </p:nvGrpSpPr>
        <p:grpSpPr>
          <a:xfrm rot="-10800000">
            <a:off x="965912" y="3003459"/>
            <a:ext cx="836623" cy="825160"/>
            <a:chOff x="0" y="0"/>
            <a:chExt cx="1115497" cy="110021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283716"/>
              <a:ext cx="621665" cy="534243"/>
              <a:chOff x="0" y="0"/>
              <a:chExt cx="812800" cy="6985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493832" y="565971"/>
              <a:ext cx="621665" cy="534243"/>
              <a:chOff x="0" y="0"/>
              <a:chExt cx="812800" cy="6985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493832" y="0"/>
              <a:ext cx="621665" cy="534243"/>
              <a:chOff x="0" y="0"/>
              <a:chExt cx="812800" cy="6985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6" id="36"/>
          <p:cNvGrpSpPr/>
          <p:nvPr/>
        </p:nvGrpSpPr>
        <p:grpSpPr>
          <a:xfrm rot="0">
            <a:off x="7716669" y="7974467"/>
            <a:ext cx="2854661" cy="847613"/>
            <a:chOff x="0" y="0"/>
            <a:chExt cx="2352466" cy="6985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352466" cy="698500"/>
            </a:xfrm>
            <a:custGeom>
              <a:avLst/>
              <a:gdLst/>
              <a:ahLst/>
              <a:cxnLst/>
              <a:rect r="r" b="b" t="t" l="l"/>
              <a:pathLst>
                <a:path h="698500" w="2352466">
                  <a:moveTo>
                    <a:pt x="2352466" y="349250"/>
                  </a:moveTo>
                  <a:lnTo>
                    <a:pt x="21492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49266" y="0"/>
                  </a:lnTo>
                  <a:lnTo>
                    <a:pt x="2352466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114300" y="-57150"/>
              <a:ext cx="2123866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7899459" y="8106392"/>
            <a:ext cx="2489083" cy="583763"/>
            <a:chOff x="0" y="0"/>
            <a:chExt cx="2978304" cy="6985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978304" cy="698500"/>
            </a:xfrm>
            <a:custGeom>
              <a:avLst/>
              <a:gdLst/>
              <a:ahLst/>
              <a:cxnLst/>
              <a:rect r="r" b="b" t="t" l="l"/>
              <a:pathLst>
                <a:path h="698500" w="2978304">
                  <a:moveTo>
                    <a:pt x="2978304" y="349250"/>
                  </a:moveTo>
                  <a:lnTo>
                    <a:pt x="27751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75104" y="0"/>
                  </a:lnTo>
                  <a:lnTo>
                    <a:pt x="2978304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1" id="41"/>
            <p:cNvSpPr txBox="true"/>
            <p:nvPr/>
          </p:nvSpPr>
          <p:spPr>
            <a:xfrm>
              <a:off x="114300" y="-57150"/>
              <a:ext cx="2749704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-10800000">
            <a:off x="14204763" y="7668690"/>
            <a:ext cx="836623" cy="825160"/>
            <a:chOff x="0" y="0"/>
            <a:chExt cx="1115497" cy="1100214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283716"/>
              <a:ext cx="621665" cy="534243"/>
              <a:chOff x="0" y="0"/>
              <a:chExt cx="812800" cy="6985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493832" y="565971"/>
              <a:ext cx="621665" cy="534243"/>
              <a:chOff x="0" y="0"/>
              <a:chExt cx="812800" cy="6985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493832" y="0"/>
              <a:ext cx="621665" cy="534243"/>
              <a:chOff x="0" y="0"/>
              <a:chExt cx="812800" cy="6985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TextBox 52" id="52"/>
          <p:cNvSpPr txBox="true"/>
          <p:nvPr/>
        </p:nvSpPr>
        <p:spPr>
          <a:xfrm rot="0">
            <a:off x="3682852" y="1873496"/>
            <a:ext cx="10922297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spc="1600">
                <a:solidFill>
                  <a:srgbClr val="EE4000"/>
                </a:solidFill>
                <a:latin typeface="Poppins"/>
                <a:ea typeface="Poppins"/>
                <a:cs typeface="Poppins"/>
                <a:sym typeface="Poppins"/>
              </a:rPr>
              <a:t>GAME PRESENTATION TEMPLATE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7982630" y="8190328"/>
            <a:ext cx="232274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Get Started</a:t>
            </a:r>
          </a:p>
        </p:txBody>
      </p:sp>
      <p:sp>
        <p:nvSpPr>
          <p:cNvPr name="Freeform 61" id="61"/>
          <p:cNvSpPr/>
          <p:nvPr/>
        </p:nvSpPr>
        <p:spPr>
          <a:xfrm flipH="true" flipV="false" rot="0">
            <a:off x="5285676" y="2298945"/>
            <a:ext cx="8313521" cy="6848263"/>
          </a:xfrm>
          <a:custGeom>
            <a:avLst/>
            <a:gdLst/>
            <a:ahLst/>
            <a:cxnLst/>
            <a:rect r="r" b="b" t="t" l="l"/>
            <a:pathLst>
              <a:path h="6848263" w="8313521">
                <a:moveTo>
                  <a:pt x="8313520" y="0"/>
                </a:moveTo>
                <a:lnTo>
                  <a:pt x="0" y="0"/>
                </a:lnTo>
                <a:lnTo>
                  <a:pt x="0" y="6848263"/>
                </a:lnTo>
                <a:lnTo>
                  <a:pt x="8313520" y="6848263"/>
                </a:lnTo>
                <a:lnTo>
                  <a:pt x="831352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412970" y="1881175"/>
            <a:ext cx="11462060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MEET OUR TEAM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6888723" y="3592810"/>
            <a:ext cx="4510555" cy="3101380"/>
            <a:chOff x="0" y="0"/>
            <a:chExt cx="5956300" cy="409544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956300" cy="4095449"/>
            </a:xfrm>
            <a:custGeom>
              <a:avLst/>
              <a:gdLst/>
              <a:ahLst/>
              <a:cxnLst/>
              <a:rect r="r" b="b" t="t" l="l"/>
              <a:pathLst>
                <a:path h="4095449" w="5956300">
                  <a:moveTo>
                    <a:pt x="0" y="4095449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4095449"/>
                  </a:lnTo>
                  <a:close/>
                </a:path>
              </a:pathLst>
            </a:custGeom>
            <a:blipFill>
              <a:blip r:embed="rId4"/>
              <a:stretch>
                <a:fillRect l="-1504" t="0" r="-1504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980788" y="3592810"/>
            <a:ext cx="4510555" cy="3101380"/>
            <a:chOff x="0" y="0"/>
            <a:chExt cx="5956300" cy="409544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956300" cy="4095449"/>
            </a:xfrm>
            <a:custGeom>
              <a:avLst/>
              <a:gdLst/>
              <a:ahLst/>
              <a:cxnLst/>
              <a:rect r="r" b="b" t="t" l="l"/>
              <a:pathLst>
                <a:path h="4095449" w="5956300">
                  <a:moveTo>
                    <a:pt x="0" y="4095449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4095449"/>
                  </a:lnTo>
                  <a:close/>
                </a:path>
              </a:pathLst>
            </a:custGeom>
            <a:blipFill>
              <a:blip r:embed="rId5"/>
              <a:stretch>
                <a:fillRect l="-1600" t="0" r="-160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797143" y="3566416"/>
            <a:ext cx="4510555" cy="3101380"/>
            <a:chOff x="0" y="0"/>
            <a:chExt cx="5956300" cy="409544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956300" cy="4095449"/>
            </a:xfrm>
            <a:custGeom>
              <a:avLst/>
              <a:gdLst/>
              <a:ahLst/>
              <a:cxnLst/>
              <a:rect r="r" b="b" t="t" l="l"/>
              <a:pathLst>
                <a:path h="4095449" w="5956300">
                  <a:moveTo>
                    <a:pt x="0" y="4095449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4095449"/>
                  </a:lnTo>
                  <a:close/>
                </a:path>
              </a:pathLst>
            </a:custGeom>
            <a:blipFill>
              <a:blip r:embed="rId6"/>
              <a:stretch>
                <a:fillRect l="-1600" t="0" r="-1600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8019913" y="6960890"/>
            <a:ext cx="224817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Avery Davis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972003" y="6960890"/>
            <a:ext cx="224817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Benjamin Shah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44729" y="6960890"/>
            <a:ext cx="224817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Daniel Gallego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5361740" y="2096869"/>
            <a:ext cx="988040" cy="974503"/>
            <a:chOff x="0" y="0"/>
            <a:chExt cx="1317387" cy="1299338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6" id="36"/>
          <p:cNvGrpSpPr/>
          <p:nvPr/>
        </p:nvGrpSpPr>
        <p:grpSpPr>
          <a:xfrm rot="-10800000">
            <a:off x="1021931" y="7175621"/>
            <a:ext cx="988040" cy="974503"/>
            <a:chOff x="0" y="0"/>
            <a:chExt cx="1317387" cy="1299338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46" id="46"/>
          <p:cNvSpPr/>
          <p:nvPr/>
        </p:nvSpPr>
        <p:spPr>
          <a:xfrm flipH="false" flipV="false" rot="0">
            <a:off x="-2766043" y="844476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7416929" y="7319665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746966" y="8682381"/>
            <a:ext cx="34602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</a:p>
          <a:p>
            <a:pPr algn="ctr">
              <a:lnSpc>
                <a:spcPts val="34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74510" y="2441542"/>
            <a:ext cx="6868400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GET IN TOUCH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94016" y="5767037"/>
            <a:ext cx="3468296" cy="31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6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hello@reallygreatsite.com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594016" y="5309837"/>
            <a:ext cx="194533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true">
                <a:solidFill>
                  <a:srgbClr val="EE4000"/>
                </a:solidFill>
                <a:latin typeface="Poppins Bold"/>
                <a:ea typeface="Poppins Bold"/>
                <a:cs typeface="Poppins Bold"/>
                <a:sym typeface="Poppins Bold"/>
              </a:rPr>
              <a:t>Email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74510" y="6696042"/>
            <a:ext cx="194533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true">
                <a:solidFill>
                  <a:srgbClr val="EE4000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374510" y="7153242"/>
            <a:ext cx="3704103" cy="31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www.reallygreatsite.com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374510" y="5309837"/>
            <a:ext cx="244643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true">
                <a:solidFill>
                  <a:srgbClr val="EE4000"/>
                </a:solidFill>
                <a:latin typeface="Poppins Bold"/>
                <a:ea typeface="Poppins Bold"/>
                <a:cs typeface="Poppins Bold"/>
                <a:sym typeface="Poppins Bold"/>
              </a:rPr>
              <a:t>Phone Number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374510" y="5767037"/>
            <a:ext cx="2446430" cy="31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+123-456-7890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572862" y="6696042"/>
            <a:ext cx="194533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true">
                <a:solidFill>
                  <a:srgbClr val="EE4000"/>
                </a:solidFill>
                <a:latin typeface="Poppins Bold"/>
                <a:ea typeface="Poppins Bold"/>
                <a:cs typeface="Poppins Bold"/>
                <a:sym typeface="Poppins Bold"/>
              </a:rPr>
              <a:t>Social Media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572862" y="7153242"/>
            <a:ext cx="2996680" cy="31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6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374510" y="3868387"/>
            <a:ext cx="8308628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at.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5569542" y="1144114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720461" y="7322470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-10800000">
            <a:off x="5896758" y="8655736"/>
            <a:ext cx="854283" cy="842578"/>
            <a:chOff x="0" y="0"/>
            <a:chExt cx="1139044" cy="1123438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289705"/>
              <a:ext cx="634787" cy="545520"/>
              <a:chOff x="0" y="0"/>
              <a:chExt cx="812800" cy="6985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504256" y="577917"/>
              <a:ext cx="634787" cy="545520"/>
              <a:chOff x="0" y="0"/>
              <a:chExt cx="812800" cy="6985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504256" y="0"/>
              <a:ext cx="634787" cy="545520"/>
              <a:chOff x="0" y="0"/>
              <a:chExt cx="812800" cy="6985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8" id="38"/>
          <p:cNvGrpSpPr/>
          <p:nvPr/>
        </p:nvGrpSpPr>
        <p:grpSpPr>
          <a:xfrm rot="0">
            <a:off x="14539354" y="1816134"/>
            <a:ext cx="854283" cy="842578"/>
            <a:chOff x="0" y="0"/>
            <a:chExt cx="1139044" cy="1123438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289705"/>
              <a:ext cx="634787" cy="545520"/>
              <a:chOff x="0" y="0"/>
              <a:chExt cx="812800" cy="6985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504256" y="577917"/>
              <a:ext cx="634787" cy="545520"/>
              <a:chOff x="0" y="0"/>
              <a:chExt cx="812800" cy="6985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504256" y="0"/>
              <a:ext cx="634787" cy="545520"/>
              <a:chOff x="0" y="0"/>
              <a:chExt cx="812800" cy="6985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48" id="48"/>
          <p:cNvGrpSpPr>
            <a:grpSpLocks noChangeAspect="true"/>
          </p:cNvGrpSpPr>
          <p:nvPr/>
        </p:nvGrpSpPr>
        <p:grpSpPr>
          <a:xfrm rot="0">
            <a:off x="4627594" y="2357191"/>
            <a:ext cx="2908716" cy="5755394"/>
            <a:chOff x="0" y="0"/>
            <a:chExt cx="2620010" cy="518414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12628" t="0" r="-112628" b="0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name="Group 58" id="58"/>
          <p:cNvGrpSpPr>
            <a:grpSpLocks noChangeAspect="true"/>
          </p:cNvGrpSpPr>
          <p:nvPr/>
        </p:nvGrpSpPr>
        <p:grpSpPr>
          <a:xfrm rot="0">
            <a:off x="1045276" y="2321419"/>
            <a:ext cx="2908716" cy="5755394"/>
            <a:chOff x="0" y="0"/>
            <a:chExt cx="2620010" cy="518414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112628" t="0" r="-112628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62" id="62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63" id="63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67" id="67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95450" y="5151666"/>
            <a:ext cx="2854661" cy="847613"/>
            <a:chOff x="0" y="0"/>
            <a:chExt cx="2352466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2466" cy="698500"/>
            </a:xfrm>
            <a:custGeom>
              <a:avLst/>
              <a:gdLst/>
              <a:ahLst/>
              <a:cxnLst/>
              <a:rect r="r" b="b" t="t" l="l"/>
              <a:pathLst>
                <a:path h="698500" w="2352466">
                  <a:moveTo>
                    <a:pt x="2352466" y="349250"/>
                  </a:moveTo>
                  <a:lnTo>
                    <a:pt x="21492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49266" y="0"/>
                  </a:lnTo>
                  <a:lnTo>
                    <a:pt x="2352466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57150"/>
              <a:ext cx="2123866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878239" y="5283591"/>
            <a:ext cx="2489083" cy="583763"/>
            <a:chOff x="0" y="0"/>
            <a:chExt cx="2978304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978304" cy="698500"/>
            </a:xfrm>
            <a:custGeom>
              <a:avLst/>
              <a:gdLst/>
              <a:ahLst/>
              <a:cxnLst/>
              <a:rect r="r" b="b" t="t" l="l"/>
              <a:pathLst>
                <a:path h="698500" w="2978304">
                  <a:moveTo>
                    <a:pt x="2978304" y="349250"/>
                  </a:moveTo>
                  <a:lnTo>
                    <a:pt x="27751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75104" y="0"/>
                  </a:lnTo>
                  <a:lnTo>
                    <a:pt x="2978304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57150"/>
              <a:ext cx="2749704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9998283" y="1279091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091809" y="8139229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3847186" y="2069286"/>
            <a:ext cx="988040" cy="974503"/>
            <a:chOff x="0" y="0"/>
            <a:chExt cx="1317387" cy="1299338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-10800000">
            <a:off x="9144000" y="5283591"/>
            <a:ext cx="854283" cy="842578"/>
            <a:chOff x="0" y="0"/>
            <a:chExt cx="1139044" cy="1123438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289705"/>
              <a:ext cx="634787" cy="545520"/>
              <a:chOff x="0" y="0"/>
              <a:chExt cx="812800" cy="6985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504256" y="577917"/>
              <a:ext cx="634787" cy="545520"/>
              <a:chOff x="0" y="0"/>
              <a:chExt cx="812800" cy="6985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504256" y="0"/>
              <a:ext cx="634787" cy="545520"/>
              <a:chOff x="0" y="0"/>
              <a:chExt cx="812800" cy="6985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37" id="37"/>
          <p:cNvSpPr/>
          <p:nvPr/>
        </p:nvSpPr>
        <p:spPr>
          <a:xfrm flipH="false" flipV="false" rot="0">
            <a:off x="11204291" y="2859810"/>
            <a:ext cx="9302940" cy="5279419"/>
          </a:xfrm>
          <a:custGeom>
            <a:avLst/>
            <a:gdLst/>
            <a:ahLst/>
            <a:cxnLst/>
            <a:rect r="r" b="b" t="t" l="l"/>
            <a:pathLst>
              <a:path h="5279419" w="9302940">
                <a:moveTo>
                  <a:pt x="0" y="0"/>
                </a:moveTo>
                <a:lnTo>
                  <a:pt x="9302940" y="0"/>
                </a:lnTo>
                <a:lnTo>
                  <a:pt x="9302940" y="5279419"/>
                </a:lnTo>
                <a:lnTo>
                  <a:pt x="0" y="5279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878239" y="1895724"/>
            <a:ext cx="10427139" cy="255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954"/>
              </a:lnSpc>
              <a:spcBef>
                <a:spcPct val="0"/>
              </a:spcBef>
            </a:pPr>
            <a:r>
              <a:rPr lang="en-US" sz="14967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THANK YOU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695450" y="1978732"/>
            <a:ext cx="8684876" cy="255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954"/>
              </a:lnSpc>
              <a:spcBef>
                <a:spcPct val="0"/>
              </a:spcBef>
            </a:pPr>
            <a:r>
              <a:rPr lang="en-US" sz="14967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THANK YOU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695450" y="4352925"/>
            <a:ext cx="6823914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000" spc="1380">
                <a:solidFill>
                  <a:srgbClr val="EE4000"/>
                </a:solidFill>
                <a:latin typeface="Poppins"/>
                <a:ea typeface="Poppins"/>
                <a:cs typeface="Poppins"/>
                <a:sym typeface="Poppins"/>
              </a:rPr>
              <a:t>FOR YOUR ATTENTION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961411" y="5367526"/>
            <a:ext cx="232274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End of Slide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878239" y="6532679"/>
            <a:ext cx="850208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241347" y="816888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233764" y="6689443"/>
            <a:ext cx="2854661" cy="847613"/>
            <a:chOff x="0" y="0"/>
            <a:chExt cx="2352466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52466" cy="698500"/>
            </a:xfrm>
            <a:custGeom>
              <a:avLst/>
              <a:gdLst/>
              <a:ahLst/>
              <a:cxnLst/>
              <a:rect r="r" b="b" t="t" l="l"/>
              <a:pathLst>
                <a:path h="698500" w="2352466">
                  <a:moveTo>
                    <a:pt x="2352466" y="349250"/>
                  </a:moveTo>
                  <a:lnTo>
                    <a:pt x="21492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49266" y="0"/>
                  </a:lnTo>
                  <a:lnTo>
                    <a:pt x="2352466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57150"/>
              <a:ext cx="2123866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416554" y="6821368"/>
            <a:ext cx="2489083" cy="583763"/>
            <a:chOff x="0" y="0"/>
            <a:chExt cx="2978304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978304" cy="698500"/>
            </a:xfrm>
            <a:custGeom>
              <a:avLst/>
              <a:gdLst/>
              <a:ahLst/>
              <a:cxnLst/>
              <a:rect r="r" b="b" t="t" l="l"/>
              <a:pathLst>
                <a:path h="698500" w="2978304">
                  <a:moveTo>
                    <a:pt x="2978304" y="349250"/>
                  </a:moveTo>
                  <a:lnTo>
                    <a:pt x="27751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75104" y="0"/>
                  </a:lnTo>
                  <a:lnTo>
                    <a:pt x="2978304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57150"/>
              <a:ext cx="2749704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552852" y="2156553"/>
            <a:ext cx="5546139" cy="4766213"/>
            <a:chOff x="0" y="0"/>
            <a:chExt cx="812800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672684" y="2549353"/>
            <a:ext cx="6058164" cy="5246370"/>
            <a:chOff x="0" y="0"/>
            <a:chExt cx="6350000" cy="5499100"/>
          </a:xfrm>
        </p:grpSpPr>
        <p:sp>
          <p:nvSpPr>
            <p:cNvPr name="Freeform 20" id="20"/>
            <p:cNvSpPr/>
            <p:nvPr/>
          </p:nvSpPr>
          <p:spPr>
            <a:xfrm flipH="tru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1587500" y="0"/>
                  </a:moveTo>
                  <a:lnTo>
                    <a:pt x="4762500" y="0"/>
                  </a:lnTo>
                  <a:lnTo>
                    <a:pt x="6350000" y="2749550"/>
                  </a:lnTo>
                  <a:lnTo>
                    <a:pt x="4762500" y="5499100"/>
                  </a:lnTo>
                  <a:lnTo>
                    <a:pt x="1587500" y="5499100"/>
                  </a:lnTo>
                  <a:lnTo>
                    <a:pt x="0" y="2749550"/>
                  </a:lnTo>
                  <a:close/>
                </a:path>
              </a:pathLst>
            </a:custGeom>
            <a:blipFill>
              <a:blip r:embed="rId6"/>
              <a:stretch>
                <a:fillRect l="-14990" t="0" r="-1499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115123" y="5843932"/>
            <a:ext cx="1967735" cy="1691022"/>
            <a:chOff x="0" y="0"/>
            <a:chExt cx="812800" cy="6985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3" id="23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6706112" y="6450997"/>
            <a:ext cx="785758" cy="511457"/>
          </a:xfrm>
          <a:custGeom>
            <a:avLst/>
            <a:gdLst/>
            <a:ahLst/>
            <a:cxnLst/>
            <a:rect r="r" b="b" t="t" l="l"/>
            <a:pathLst>
              <a:path h="511457" w="785758">
                <a:moveTo>
                  <a:pt x="0" y="0"/>
                </a:moveTo>
                <a:lnTo>
                  <a:pt x="785758" y="0"/>
                </a:lnTo>
                <a:lnTo>
                  <a:pt x="785758" y="511457"/>
                </a:lnTo>
                <a:lnTo>
                  <a:pt x="0" y="511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233764" y="2264128"/>
            <a:ext cx="7257579" cy="2777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WELCOME TO OUR GAME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233764" y="5048713"/>
            <a:ext cx="6971829" cy="12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 pharetra tortor feugiat non.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499725" y="6905304"/>
            <a:ext cx="232274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More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5931936" y="3175147"/>
            <a:ext cx="988040" cy="974503"/>
            <a:chOff x="0" y="0"/>
            <a:chExt cx="1317387" cy="1299338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45" id="45"/>
          <p:cNvGrpSpPr/>
          <p:nvPr/>
        </p:nvGrpSpPr>
        <p:grpSpPr>
          <a:xfrm rot="-10800000">
            <a:off x="8082858" y="7982205"/>
            <a:ext cx="988040" cy="974503"/>
            <a:chOff x="0" y="0"/>
            <a:chExt cx="1317387" cy="1299338"/>
          </a:xfrm>
        </p:grpSpPr>
        <p:grpSp>
          <p:nvGrpSpPr>
            <p:cNvPr name="Group 46" id="46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55" id="55"/>
          <p:cNvSpPr/>
          <p:nvPr/>
        </p:nvSpPr>
        <p:spPr>
          <a:xfrm flipH="false" flipV="false" rot="0">
            <a:off x="10373100" y="7537056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03591" y="2146979"/>
            <a:ext cx="7203574" cy="7203574"/>
            <a:chOff x="0" y="0"/>
            <a:chExt cx="406400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40000"/>
                    </a:srgbClr>
                  </a:gs>
                  <a:gs pos="100000">
                    <a:srgbClr val="FF4500">
                      <a:alpha val="4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383105" y="1277503"/>
            <a:ext cx="10950373" cy="9009497"/>
            <a:chOff x="0" y="0"/>
            <a:chExt cx="6184570" cy="50883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11745" t="0" r="-1174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599338" y="5143500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77660" y="3293938"/>
            <a:ext cx="8025536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INTRODUCTION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677660" y="6392546"/>
            <a:ext cx="2854661" cy="847613"/>
            <a:chOff x="0" y="0"/>
            <a:chExt cx="2352466" cy="6985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352466" cy="698500"/>
            </a:xfrm>
            <a:custGeom>
              <a:avLst/>
              <a:gdLst/>
              <a:ahLst/>
              <a:cxnLst/>
              <a:rect r="r" b="b" t="t" l="l"/>
              <a:pathLst>
                <a:path h="698500" w="2352466">
                  <a:moveTo>
                    <a:pt x="2352466" y="349250"/>
                  </a:moveTo>
                  <a:lnTo>
                    <a:pt x="21492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49266" y="0"/>
                  </a:lnTo>
                  <a:lnTo>
                    <a:pt x="2352466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114300" y="-57150"/>
              <a:ext cx="2123866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860449" y="6524471"/>
            <a:ext cx="2489083" cy="583763"/>
            <a:chOff x="0" y="0"/>
            <a:chExt cx="2978304" cy="698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978304" cy="698500"/>
            </a:xfrm>
            <a:custGeom>
              <a:avLst/>
              <a:gdLst/>
              <a:ahLst/>
              <a:cxnLst/>
              <a:rect r="r" b="b" t="t" l="l"/>
              <a:pathLst>
                <a:path h="698500" w="2978304">
                  <a:moveTo>
                    <a:pt x="2978304" y="349250"/>
                  </a:moveTo>
                  <a:lnTo>
                    <a:pt x="27751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75104" y="0"/>
                  </a:lnTo>
                  <a:lnTo>
                    <a:pt x="2978304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114300" y="-57150"/>
              <a:ext cx="2749704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677660" y="4751816"/>
            <a:ext cx="7352379" cy="12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 pharetra tortor feugiat non.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943620" y="6608406"/>
            <a:ext cx="232274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More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7715551" y="6479930"/>
            <a:ext cx="988040" cy="974503"/>
            <a:chOff x="0" y="0"/>
            <a:chExt cx="1317387" cy="1299338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42" id="42"/>
          <p:cNvGrpSpPr/>
          <p:nvPr/>
        </p:nvGrpSpPr>
        <p:grpSpPr>
          <a:xfrm rot="-10800000">
            <a:off x="1425060" y="1976535"/>
            <a:ext cx="988040" cy="974503"/>
            <a:chOff x="0" y="0"/>
            <a:chExt cx="1317387" cy="1299338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15637" y="4161140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10800000">
            <a:off x="3924696" y="2102531"/>
            <a:ext cx="6758683" cy="6758683"/>
            <a:chOff x="0" y="0"/>
            <a:chExt cx="406400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40000"/>
                    </a:srgbClr>
                  </a:gs>
                  <a:gs pos="100000">
                    <a:srgbClr val="FF4500">
                      <a:alpha val="4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512669" y="6595552"/>
            <a:ext cx="2854661" cy="847613"/>
            <a:chOff x="0" y="0"/>
            <a:chExt cx="2352466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52466" cy="698500"/>
            </a:xfrm>
            <a:custGeom>
              <a:avLst/>
              <a:gdLst/>
              <a:ahLst/>
              <a:cxnLst/>
              <a:rect r="r" b="b" t="t" l="l"/>
              <a:pathLst>
                <a:path h="698500" w="2352466">
                  <a:moveTo>
                    <a:pt x="2352466" y="349250"/>
                  </a:moveTo>
                  <a:lnTo>
                    <a:pt x="21492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49266" y="0"/>
                  </a:lnTo>
                  <a:lnTo>
                    <a:pt x="2352466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57150"/>
              <a:ext cx="2123866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695458" y="6727477"/>
            <a:ext cx="2489083" cy="583763"/>
            <a:chOff x="0" y="0"/>
            <a:chExt cx="2978304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978304" cy="698500"/>
            </a:xfrm>
            <a:custGeom>
              <a:avLst/>
              <a:gdLst/>
              <a:ahLst/>
              <a:cxnLst/>
              <a:rect r="r" b="b" t="t" l="l"/>
              <a:pathLst>
                <a:path h="698500" w="2978304">
                  <a:moveTo>
                    <a:pt x="2978304" y="349250"/>
                  </a:moveTo>
                  <a:lnTo>
                    <a:pt x="27751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75104" y="0"/>
                  </a:lnTo>
                  <a:lnTo>
                    <a:pt x="2978304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57150"/>
              <a:ext cx="2749704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-1771254" y="1298343"/>
            <a:ext cx="10925043" cy="8988657"/>
            <a:chOff x="0" y="0"/>
            <a:chExt cx="6184570" cy="508839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1" id="21"/>
            <p:cNvSpPr/>
            <p:nvPr/>
          </p:nvSpPr>
          <p:spPr>
            <a:xfrm flipH="tru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6"/>
              <a:stretch>
                <a:fillRect l="-11745" t="0" r="-11745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512669" y="3138333"/>
            <a:ext cx="6102969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ABOUT US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512669" y="4564297"/>
            <a:ext cx="5913569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 pharetra tortor feugiat non.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778629" y="6811413"/>
            <a:ext cx="232274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More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5361740" y="2182880"/>
            <a:ext cx="988040" cy="974503"/>
            <a:chOff x="0" y="0"/>
            <a:chExt cx="1317387" cy="1299338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42" id="42"/>
          <p:cNvGrpSpPr/>
          <p:nvPr/>
        </p:nvGrpSpPr>
        <p:grpSpPr>
          <a:xfrm rot="-10800000">
            <a:off x="12481413" y="8033716"/>
            <a:ext cx="988040" cy="974503"/>
            <a:chOff x="0" y="0"/>
            <a:chExt cx="1317387" cy="1299338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52" id="52"/>
          <p:cNvSpPr/>
          <p:nvPr/>
        </p:nvSpPr>
        <p:spPr>
          <a:xfrm flipH="false" flipV="false" rot="0">
            <a:off x="-1417682" y="3369132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48704" y="1056624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99196" y="4260442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52796" y="4864354"/>
            <a:ext cx="9617109" cy="11117613"/>
            <a:chOff x="0" y="0"/>
            <a:chExt cx="812800" cy="93961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939617"/>
            </a:xfrm>
            <a:custGeom>
              <a:avLst/>
              <a:gdLst/>
              <a:ahLst/>
              <a:cxnLst/>
              <a:rect r="r" b="b" t="t" l="l"/>
              <a:pathLst>
                <a:path h="939617" w="812800">
                  <a:moveTo>
                    <a:pt x="812800" y="469808"/>
                  </a:moveTo>
                  <a:lnTo>
                    <a:pt x="609600" y="939617"/>
                  </a:lnTo>
                  <a:lnTo>
                    <a:pt x="203200" y="939617"/>
                  </a:lnTo>
                  <a:lnTo>
                    <a:pt x="0" y="46980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469808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57150"/>
              <a:ext cx="584200" cy="996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3547908" y="5334000"/>
            <a:ext cx="12497099" cy="10457468"/>
            <a:chOff x="0" y="0"/>
            <a:chExt cx="1123932" cy="940497"/>
          </a:xfrm>
        </p:grpSpPr>
        <p:sp>
          <p:nvSpPr>
            <p:cNvPr name="Freeform 15" id="15"/>
            <p:cNvSpPr/>
            <p:nvPr/>
          </p:nvSpPr>
          <p:spPr>
            <a:xfrm flipH="true" flipV="false" rot="0">
              <a:off x="0" y="0"/>
              <a:ext cx="1123932" cy="940497"/>
            </a:xfrm>
            <a:custGeom>
              <a:avLst/>
              <a:gdLst/>
              <a:ahLst/>
              <a:cxnLst/>
              <a:rect r="r" b="b" t="t" l="l"/>
              <a:pathLst>
                <a:path h="940497" w="1123932">
                  <a:moveTo>
                    <a:pt x="0" y="470248"/>
                  </a:moveTo>
                  <a:lnTo>
                    <a:pt x="203200" y="940497"/>
                  </a:lnTo>
                  <a:lnTo>
                    <a:pt x="920732" y="940497"/>
                  </a:lnTo>
                  <a:lnTo>
                    <a:pt x="1123932" y="470248"/>
                  </a:lnTo>
                  <a:lnTo>
                    <a:pt x="920732" y="0"/>
                  </a:lnTo>
                  <a:lnTo>
                    <a:pt x="203200" y="0"/>
                  </a:lnTo>
                  <a:lnTo>
                    <a:pt x="0" y="470248"/>
                  </a:lnTo>
                  <a:close/>
                </a:path>
              </a:pathLst>
            </a:custGeom>
            <a:blipFill>
              <a:blip r:embed="rId6"/>
              <a:stretch>
                <a:fillRect l="-12798" t="0" r="-12798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132754" y="5029200"/>
            <a:ext cx="7346889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THE HISTORY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17399" y="2873801"/>
            <a:ext cx="5962418" cy="12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17399" y="2464668"/>
            <a:ext cx="927891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32754" y="2873801"/>
            <a:ext cx="5962418" cy="12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132754" y="2464668"/>
            <a:ext cx="927891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144000" y="6466483"/>
            <a:ext cx="6347501" cy="12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5997323" y="2505660"/>
            <a:ext cx="988040" cy="974503"/>
            <a:chOff x="0" y="0"/>
            <a:chExt cx="1317387" cy="1299338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8" id="38"/>
          <p:cNvGrpSpPr/>
          <p:nvPr/>
        </p:nvGrpSpPr>
        <p:grpSpPr>
          <a:xfrm rot="-10800000">
            <a:off x="10742605" y="8168485"/>
            <a:ext cx="988040" cy="974503"/>
            <a:chOff x="0" y="0"/>
            <a:chExt cx="1317387" cy="1299338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983796" y="1325128"/>
            <a:ext cx="7053314" cy="9009497"/>
            <a:chOff x="0" y="0"/>
            <a:chExt cx="6350000" cy="811112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9563" y="48101"/>
              <a:ext cx="6230874" cy="8014923"/>
            </a:xfrm>
            <a:custGeom>
              <a:avLst/>
              <a:gdLst/>
              <a:ahLst/>
              <a:cxnLst/>
              <a:rect r="r" b="b" t="t" l="l"/>
              <a:pathLst>
                <a:path h="8014923" w="6230874">
                  <a:moveTo>
                    <a:pt x="3115437" y="0"/>
                  </a:moveTo>
                  <a:lnTo>
                    <a:pt x="0" y="8014923"/>
                  </a:lnTo>
                  <a:lnTo>
                    <a:pt x="6230874" y="8014923"/>
                  </a:lnTo>
                  <a:close/>
                </a:path>
              </a:pathLst>
            </a:custGeom>
            <a:blipFill>
              <a:blip r:embed="rId4"/>
              <a:stretch>
                <a:fillRect l="0" t="-8342" r="0" b="-8342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703449" y="6514991"/>
            <a:ext cx="8058503" cy="8058503"/>
          </a:xfrm>
          <a:custGeom>
            <a:avLst/>
            <a:gdLst/>
            <a:ahLst/>
            <a:cxnLst/>
            <a:rect r="r" b="b" t="t" l="l"/>
            <a:pathLst>
              <a:path h="8058503" w="8058503">
                <a:moveTo>
                  <a:pt x="0" y="0"/>
                </a:moveTo>
                <a:lnTo>
                  <a:pt x="8058503" y="0"/>
                </a:lnTo>
                <a:lnTo>
                  <a:pt x="8058503" y="8058504"/>
                </a:lnTo>
                <a:lnTo>
                  <a:pt x="0" y="8058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052769" y="1277503"/>
            <a:ext cx="6033498" cy="7933941"/>
            <a:chOff x="0" y="0"/>
            <a:chExt cx="812800" cy="106881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1068817"/>
            </a:xfrm>
            <a:custGeom>
              <a:avLst/>
              <a:gdLst/>
              <a:ahLst/>
              <a:cxnLst/>
              <a:rect r="r" b="b" t="t" l="l"/>
              <a:pathLst>
                <a:path h="1068817" w="812800">
                  <a:moveTo>
                    <a:pt x="406400" y="1068817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1068817"/>
                  </a:lnTo>
                  <a:close/>
                </a:path>
              </a:pathLst>
            </a:custGeom>
            <a:blipFill>
              <a:blip r:embed="rId7"/>
              <a:stretch>
                <a:fillRect l="-48685" t="0" r="-48685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086267" y="3231836"/>
            <a:ext cx="7346889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OUR VISION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9144000" y="6682522"/>
            <a:ext cx="2854661" cy="847613"/>
            <a:chOff x="0" y="0"/>
            <a:chExt cx="2352466" cy="6985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52466" cy="698500"/>
            </a:xfrm>
            <a:custGeom>
              <a:avLst/>
              <a:gdLst/>
              <a:ahLst/>
              <a:cxnLst/>
              <a:rect r="r" b="b" t="t" l="l"/>
              <a:pathLst>
                <a:path h="698500" w="2352466">
                  <a:moveTo>
                    <a:pt x="2352466" y="349250"/>
                  </a:moveTo>
                  <a:lnTo>
                    <a:pt x="21492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49266" y="0"/>
                  </a:lnTo>
                  <a:lnTo>
                    <a:pt x="2352466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114300" y="-57150"/>
              <a:ext cx="2123866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326789" y="6814447"/>
            <a:ext cx="2489083" cy="583763"/>
            <a:chOff x="0" y="0"/>
            <a:chExt cx="2978304" cy="6985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978304" cy="698500"/>
            </a:xfrm>
            <a:custGeom>
              <a:avLst/>
              <a:gdLst/>
              <a:ahLst/>
              <a:cxnLst/>
              <a:rect r="r" b="b" t="t" l="l"/>
              <a:pathLst>
                <a:path h="698500" w="2978304">
                  <a:moveTo>
                    <a:pt x="2978304" y="349250"/>
                  </a:moveTo>
                  <a:lnTo>
                    <a:pt x="27751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75104" y="0"/>
                  </a:lnTo>
                  <a:lnTo>
                    <a:pt x="2978304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114300" y="-57150"/>
              <a:ext cx="2749704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9144000" y="4651267"/>
            <a:ext cx="6435385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 pharetra tortor feugiat non.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409961" y="6898382"/>
            <a:ext cx="232274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More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4748889" y="2123983"/>
            <a:ext cx="988040" cy="974503"/>
            <a:chOff x="0" y="0"/>
            <a:chExt cx="1317387" cy="1299338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9" id="39"/>
          <p:cNvGrpSpPr/>
          <p:nvPr/>
        </p:nvGrpSpPr>
        <p:grpSpPr>
          <a:xfrm rot="-10800000">
            <a:off x="7692014" y="7398210"/>
            <a:ext cx="988040" cy="974503"/>
            <a:chOff x="0" y="0"/>
            <a:chExt cx="1317387" cy="1299338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49" id="49"/>
          <p:cNvSpPr/>
          <p:nvPr/>
        </p:nvSpPr>
        <p:spPr>
          <a:xfrm flipH="false" flipV="false" rot="0">
            <a:off x="15242910" y="1325128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90" y="1028700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33114" y="5032785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726198" y="1277503"/>
            <a:ext cx="10610510" cy="9258300"/>
            <a:chOff x="0" y="0"/>
            <a:chExt cx="7277441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277441" cy="6350000"/>
            </a:xfrm>
            <a:custGeom>
              <a:avLst/>
              <a:gdLst/>
              <a:ahLst/>
              <a:cxnLst/>
              <a:rect r="r" b="b" t="t" l="l"/>
              <a:pathLst>
                <a:path h="6350000" w="7277441">
                  <a:moveTo>
                    <a:pt x="7277441" y="0"/>
                  </a:moveTo>
                  <a:lnTo>
                    <a:pt x="4658713" y="6350000"/>
                  </a:lnTo>
                  <a:lnTo>
                    <a:pt x="0" y="6350000"/>
                  </a:lnTo>
                  <a:lnTo>
                    <a:pt x="2588246" y="0"/>
                  </a:lnTo>
                  <a:lnTo>
                    <a:pt x="7277441" y="0"/>
                  </a:lnTo>
                  <a:close/>
                </a:path>
              </a:pathLst>
            </a:custGeom>
            <a:blipFill>
              <a:blip r:embed="rId4"/>
              <a:stretch>
                <a:fillRect l="0" t="-36007" r="0" b="-3600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797111" y="6244908"/>
            <a:ext cx="2854661" cy="847613"/>
            <a:chOff x="0" y="0"/>
            <a:chExt cx="2352466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52466" cy="698500"/>
            </a:xfrm>
            <a:custGeom>
              <a:avLst/>
              <a:gdLst/>
              <a:ahLst/>
              <a:cxnLst/>
              <a:rect r="r" b="b" t="t" l="l"/>
              <a:pathLst>
                <a:path h="698500" w="2352466">
                  <a:moveTo>
                    <a:pt x="2352466" y="349250"/>
                  </a:moveTo>
                  <a:lnTo>
                    <a:pt x="21492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49266" y="0"/>
                  </a:lnTo>
                  <a:lnTo>
                    <a:pt x="2352466" y="349250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57150"/>
              <a:ext cx="2123866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979900" y="6376833"/>
            <a:ext cx="2489083" cy="583763"/>
            <a:chOff x="0" y="0"/>
            <a:chExt cx="2978304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978304" cy="698500"/>
            </a:xfrm>
            <a:custGeom>
              <a:avLst/>
              <a:gdLst/>
              <a:ahLst/>
              <a:cxnLst/>
              <a:rect r="r" b="b" t="t" l="l"/>
              <a:pathLst>
                <a:path h="698500" w="2978304">
                  <a:moveTo>
                    <a:pt x="2978304" y="349250"/>
                  </a:moveTo>
                  <a:lnTo>
                    <a:pt x="27751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75104" y="0"/>
                  </a:lnTo>
                  <a:lnTo>
                    <a:pt x="2978304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100000"/>
                  </a:srgbClr>
                </a:gs>
                <a:gs pos="100000">
                  <a:srgbClr val="FF45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57150"/>
              <a:ext cx="2749704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97111" y="2693445"/>
            <a:ext cx="7346889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OUR MISSION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797111" y="4213653"/>
            <a:ext cx="6435385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 pharetra tortor feugiat non.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063071" y="6460769"/>
            <a:ext cx="232274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More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8680055" y="2225243"/>
            <a:ext cx="988040" cy="974503"/>
            <a:chOff x="0" y="0"/>
            <a:chExt cx="1317387" cy="1299338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9" id="39"/>
          <p:cNvGrpSpPr/>
          <p:nvPr/>
        </p:nvGrpSpPr>
        <p:grpSpPr>
          <a:xfrm rot="-10800000">
            <a:off x="5014803" y="7363253"/>
            <a:ext cx="836623" cy="825160"/>
            <a:chOff x="0" y="0"/>
            <a:chExt cx="1115497" cy="1100214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283716"/>
              <a:ext cx="621665" cy="534243"/>
              <a:chOff x="0" y="0"/>
              <a:chExt cx="812800" cy="6985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493832" y="565971"/>
              <a:ext cx="621665" cy="534243"/>
              <a:chOff x="0" y="0"/>
              <a:chExt cx="812800" cy="6985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493832" y="0"/>
              <a:ext cx="621665" cy="534243"/>
              <a:chOff x="0" y="0"/>
              <a:chExt cx="812800" cy="6985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98916" y="1847873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9" y="0"/>
                </a:lnTo>
                <a:lnTo>
                  <a:pt x="4847079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30299" y="5184130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221929" y="5058266"/>
            <a:ext cx="12497099" cy="10457468"/>
            <a:chOff x="0" y="0"/>
            <a:chExt cx="1123932" cy="9404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3932" cy="940497"/>
            </a:xfrm>
            <a:custGeom>
              <a:avLst/>
              <a:gdLst/>
              <a:ahLst/>
              <a:cxnLst/>
              <a:rect r="r" b="b" t="t" l="l"/>
              <a:pathLst>
                <a:path h="940497" w="1123932">
                  <a:moveTo>
                    <a:pt x="1123932" y="470248"/>
                  </a:moveTo>
                  <a:lnTo>
                    <a:pt x="920732" y="940497"/>
                  </a:lnTo>
                  <a:lnTo>
                    <a:pt x="203200" y="940497"/>
                  </a:lnTo>
                  <a:lnTo>
                    <a:pt x="0" y="470248"/>
                  </a:lnTo>
                  <a:lnTo>
                    <a:pt x="203200" y="0"/>
                  </a:lnTo>
                  <a:lnTo>
                    <a:pt x="920732" y="0"/>
                  </a:lnTo>
                  <a:lnTo>
                    <a:pt x="1123932" y="470248"/>
                  </a:lnTo>
                  <a:close/>
                </a:path>
              </a:pathLst>
            </a:custGeom>
            <a:blipFill>
              <a:blip r:embed="rId4"/>
              <a:stretch>
                <a:fillRect l="-12798" t="0" r="-12798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54624" y="5687683"/>
            <a:ext cx="6100330" cy="2777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OUR BEST SERVICES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454624" y="2428657"/>
            <a:ext cx="731439" cy="639677"/>
          </a:xfrm>
          <a:custGeom>
            <a:avLst/>
            <a:gdLst/>
            <a:ahLst/>
            <a:cxnLst/>
            <a:rect r="r" b="b" t="t" l="l"/>
            <a:pathLst>
              <a:path h="639677" w="731439">
                <a:moveTo>
                  <a:pt x="0" y="0"/>
                </a:moveTo>
                <a:lnTo>
                  <a:pt x="731439" y="0"/>
                </a:lnTo>
                <a:lnTo>
                  <a:pt x="731439" y="639677"/>
                </a:lnTo>
                <a:lnTo>
                  <a:pt x="0" y="6396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515971" y="2748905"/>
            <a:ext cx="6164083" cy="12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15971" y="2368866"/>
            <a:ext cx="1264383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EE4000"/>
                </a:solidFill>
                <a:latin typeface="Poppins Bold"/>
                <a:ea typeface="Poppins Bold"/>
                <a:cs typeface="Poppins Bold"/>
                <a:sym typeface="Poppins Bold"/>
              </a:rPr>
              <a:t>Service 1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9764299" y="2510340"/>
            <a:ext cx="613101" cy="434536"/>
          </a:xfrm>
          <a:custGeom>
            <a:avLst/>
            <a:gdLst/>
            <a:ahLst/>
            <a:cxnLst/>
            <a:rect r="r" b="b" t="t" l="l"/>
            <a:pathLst>
              <a:path h="434536" w="613101">
                <a:moveTo>
                  <a:pt x="0" y="0"/>
                </a:moveTo>
                <a:lnTo>
                  <a:pt x="613102" y="0"/>
                </a:lnTo>
                <a:lnTo>
                  <a:pt x="613102" y="434535"/>
                </a:lnTo>
                <a:lnTo>
                  <a:pt x="0" y="434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845186" y="2748905"/>
            <a:ext cx="5998131" cy="12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845186" y="2368866"/>
            <a:ext cx="1264383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EE4000"/>
                </a:solidFill>
                <a:latin typeface="Poppins Bold"/>
                <a:ea typeface="Poppins Bold"/>
                <a:cs typeface="Poppins Bold"/>
                <a:sym typeface="Poppins Bold"/>
              </a:rPr>
              <a:t>Service 2</a:t>
            </a:r>
          </a:p>
        </p:txBody>
      </p:sp>
      <p:grpSp>
        <p:nvGrpSpPr>
          <p:cNvPr name="Group 27" id="27"/>
          <p:cNvGrpSpPr/>
          <p:nvPr/>
        </p:nvGrpSpPr>
        <p:grpSpPr>
          <a:xfrm rot="-10800000">
            <a:off x="7233889" y="5058266"/>
            <a:ext cx="988040" cy="974503"/>
            <a:chOff x="0" y="0"/>
            <a:chExt cx="1317387" cy="1299338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7" id="37"/>
          <p:cNvGrpSpPr/>
          <p:nvPr/>
        </p:nvGrpSpPr>
        <p:grpSpPr>
          <a:xfrm rot="0">
            <a:off x="16349296" y="1602308"/>
            <a:ext cx="837828" cy="826348"/>
            <a:chOff x="0" y="0"/>
            <a:chExt cx="1117103" cy="1101798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0" y="284124"/>
              <a:ext cx="622560" cy="535013"/>
              <a:chOff x="0" y="0"/>
              <a:chExt cx="812800" cy="6985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494543" y="566785"/>
              <a:ext cx="622560" cy="535013"/>
              <a:chOff x="0" y="0"/>
              <a:chExt cx="812800" cy="6985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494543" y="0"/>
              <a:ext cx="622560" cy="535013"/>
              <a:chOff x="0" y="0"/>
              <a:chExt cx="812800" cy="6985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5637" y="8655736"/>
            <a:ext cx="608679" cy="602564"/>
            <a:chOff x="0" y="0"/>
            <a:chExt cx="85797" cy="849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797" cy="84935"/>
            </a:xfrm>
            <a:custGeom>
              <a:avLst/>
              <a:gdLst/>
              <a:ahLst/>
              <a:cxnLst/>
              <a:rect r="r" b="b" t="t" l="l"/>
              <a:pathLst>
                <a:path h="84935" w="85797">
                  <a:moveTo>
                    <a:pt x="0" y="0"/>
                  </a:moveTo>
                  <a:lnTo>
                    <a:pt x="85797" y="0"/>
                  </a:lnTo>
                  <a:lnTo>
                    <a:pt x="85797" y="84935"/>
                  </a:lnTo>
                  <a:lnTo>
                    <a:pt x="0" y="84935"/>
                  </a:lnTo>
                  <a:close/>
                </a:path>
              </a:pathLst>
            </a:custGeom>
            <a:ln w="19050" cap="sq">
              <a:gradFill>
                <a:gsLst>
                  <a:gs pos="0">
                    <a:srgbClr val="8D2600">
                      <a:alpha val="100000"/>
                    </a:srgbClr>
                  </a:gs>
                  <a:gs pos="100000">
                    <a:srgbClr val="FF45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5797" cy="142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42504" y="356273"/>
            <a:ext cx="18973007" cy="921230"/>
            <a:chOff x="0" y="0"/>
            <a:chExt cx="4997006" cy="2426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97006" cy="242629"/>
            </a:xfrm>
            <a:custGeom>
              <a:avLst/>
              <a:gdLst/>
              <a:ahLst/>
              <a:cxnLst/>
              <a:rect r="r" b="b" t="t" l="l"/>
              <a:pathLst>
                <a:path h="242629" w="4997006">
                  <a:moveTo>
                    <a:pt x="0" y="0"/>
                  </a:moveTo>
                  <a:lnTo>
                    <a:pt x="4997006" y="0"/>
                  </a:lnTo>
                  <a:lnTo>
                    <a:pt x="4997006" y="242629"/>
                  </a:lnTo>
                  <a:lnTo>
                    <a:pt x="0" y="242629"/>
                  </a:lnTo>
                  <a:close/>
                </a:path>
              </a:pathLst>
            </a:custGeom>
            <a:gradFill rotWithShape="true">
              <a:gsLst>
                <a:gs pos="0">
                  <a:srgbClr val="8D2600">
                    <a:alpha val="95000"/>
                  </a:srgbClr>
                </a:gs>
                <a:gs pos="100000">
                  <a:srgbClr val="FF4500">
                    <a:alpha val="95000"/>
                  </a:srgbClr>
                </a:gs>
              </a:gsLst>
              <a:lin ang="0"/>
            </a:gradFill>
            <a:ln w="9525" cap="sq">
              <a:solidFill>
                <a:srgbClr val="FFFFFF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997006" cy="299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242910" y="696202"/>
            <a:ext cx="1981407" cy="241371"/>
          </a:xfrm>
          <a:custGeom>
            <a:avLst/>
            <a:gdLst/>
            <a:ahLst/>
            <a:cxnLst/>
            <a:rect r="r" b="b" t="t" l="l"/>
            <a:pathLst>
              <a:path h="241371" w="1981407">
                <a:moveTo>
                  <a:pt x="0" y="0"/>
                </a:moveTo>
                <a:lnTo>
                  <a:pt x="1981407" y="0"/>
                </a:lnTo>
                <a:lnTo>
                  <a:pt x="1981407" y="241372"/>
                </a:lnTo>
                <a:lnTo>
                  <a:pt x="0" y="241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4587515" y="4418224"/>
            <a:ext cx="5189934" cy="3568509"/>
            <a:chOff x="0" y="0"/>
            <a:chExt cx="5956300" cy="409544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56300" cy="4095449"/>
            </a:xfrm>
            <a:custGeom>
              <a:avLst/>
              <a:gdLst/>
              <a:ahLst/>
              <a:cxnLst/>
              <a:rect r="r" b="b" t="t" l="l"/>
              <a:pathLst>
                <a:path h="4095449" w="5956300">
                  <a:moveTo>
                    <a:pt x="0" y="4095449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4095449"/>
                  </a:lnTo>
                  <a:close/>
                </a:path>
              </a:pathLst>
            </a:custGeom>
            <a:blipFill>
              <a:blip r:embed="rId4"/>
              <a:stretch>
                <a:fillRect l="-1504" t="0" r="-1504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422896" y="4418224"/>
            <a:ext cx="5189934" cy="3568509"/>
            <a:chOff x="0" y="0"/>
            <a:chExt cx="5956300" cy="409544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956300" cy="4095449"/>
            </a:xfrm>
            <a:custGeom>
              <a:avLst/>
              <a:gdLst/>
              <a:ahLst/>
              <a:cxnLst/>
              <a:rect r="r" b="b" t="t" l="l"/>
              <a:pathLst>
                <a:path h="4095449" w="5956300">
                  <a:moveTo>
                    <a:pt x="0" y="4095449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4095449"/>
                  </a:lnTo>
                  <a:close/>
                </a:path>
              </a:pathLst>
            </a:custGeom>
            <a:blipFill>
              <a:blip r:embed="rId5"/>
              <a:stretch>
                <a:fillRect l="-1600" t="0" r="-160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700485" y="4418224"/>
            <a:ext cx="5189934" cy="3568509"/>
            <a:chOff x="0" y="0"/>
            <a:chExt cx="5956300" cy="409544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956300" cy="4095449"/>
            </a:xfrm>
            <a:custGeom>
              <a:avLst/>
              <a:gdLst/>
              <a:ahLst/>
              <a:cxnLst/>
              <a:rect r="r" b="b" t="t" l="l"/>
              <a:pathLst>
                <a:path h="4095449" w="5956300">
                  <a:moveTo>
                    <a:pt x="692150" y="4095449"/>
                  </a:moveTo>
                  <a:lnTo>
                    <a:pt x="0" y="0"/>
                  </a:lnTo>
                  <a:lnTo>
                    <a:pt x="5264150" y="0"/>
                  </a:lnTo>
                  <a:lnTo>
                    <a:pt x="5956300" y="4095449"/>
                  </a:lnTo>
                  <a:close/>
                </a:path>
              </a:pathLst>
            </a:custGeom>
            <a:blipFill>
              <a:blip r:embed="rId6"/>
              <a:stretch>
                <a:fillRect l="-1600" t="0" r="-160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8899558"/>
            <a:ext cx="343205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 Game Presentation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220178" y="8682381"/>
            <a:ext cx="1271165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Slide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746966" y="8682381"/>
            <a:ext cx="346022" cy="42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680055" y="608942"/>
            <a:ext cx="927891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About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3668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4F4F4"/>
                </a:solidFill>
                <a:latin typeface="Poppins"/>
                <a:ea typeface="Poppins"/>
                <a:cs typeface="Poppins"/>
                <a:sym typeface="Poppins"/>
              </a:rPr>
              <a:t>Contact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128069" y="608942"/>
            <a:ext cx="1537379" cy="358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649287"/>
            <a:ext cx="27688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GAME ONLINE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412970" y="1686592"/>
            <a:ext cx="11462060" cy="1386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80"/>
              </a:lnSpc>
            </a:pPr>
            <a:r>
              <a:rPr lang="en-US" sz="9000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LATEST PORTFOLIO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-1489448" y="4418224"/>
            <a:ext cx="5189934" cy="3568509"/>
            <a:chOff x="0" y="0"/>
            <a:chExt cx="5956300" cy="409544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956300" cy="4095449"/>
            </a:xfrm>
            <a:custGeom>
              <a:avLst/>
              <a:gdLst/>
              <a:ahLst/>
              <a:cxnLst/>
              <a:rect r="r" b="b" t="t" l="l"/>
              <a:pathLst>
                <a:path h="4095449" w="5956300">
                  <a:moveTo>
                    <a:pt x="692150" y="4095449"/>
                  </a:moveTo>
                  <a:lnTo>
                    <a:pt x="0" y="0"/>
                  </a:lnTo>
                  <a:lnTo>
                    <a:pt x="5264150" y="0"/>
                  </a:lnTo>
                  <a:lnTo>
                    <a:pt x="5956300" y="4095449"/>
                  </a:lnTo>
                  <a:close/>
                </a:path>
              </a:pathLst>
            </a:custGeom>
            <a:blipFill>
              <a:blip r:embed="rId7"/>
              <a:stretch>
                <a:fillRect l="-1600" t="0" r="-1600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2928162" y="3049799"/>
            <a:ext cx="12431676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Sed at ipsum vitae lacus lobortis lacinia. Donec tristique arcu massa, at pharetra tortor feugiat non.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5220178" y="1902286"/>
            <a:ext cx="988040" cy="974503"/>
            <a:chOff x="0" y="0"/>
            <a:chExt cx="1317387" cy="1299338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36" id="36"/>
          <p:cNvGrpSpPr/>
          <p:nvPr/>
        </p:nvGrpSpPr>
        <p:grpSpPr>
          <a:xfrm rot="0">
            <a:off x="1425060" y="2564246"/>
            <a:ext cx="988040" cy="974503"/>
            <a:chOff x="0" y="0"/>
            <a:chExt cx="1317387" cy="1299338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335065"/>
              <a:ext cx="734178" cy="630934"/>
              <a:chOff x="0" y="0"/>
              <a:chExt cx="812800" cy="6985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583209" y="668403"/>
              <a:ext cx="734178" cy="630934"/>
              <a:chOff x="0" y="0"/>
              <a:chExt cx="812800" cy="6985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583209" y="0"/>
              <a:ext cx="734178" cy="630934"/>
              <a:chOff x="0" y="0"/>
              <a:chExt cx="812800" cy="6985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ln w="19050" cap="sq">
                <a:gradFill>
                  <a:gsLst>
                    <a:gs pos="0">
                      <a:srgbClr val="8D2600">
                        <a:alpha val="40000"/>
                      </a:srgbClr>
                    </a:gs>
                    <a:gs pos="100000">
                      <a:srgbClr val="FF4500">
                        <a:alpha val="4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46" id="46"/>
          <p:cNvSpPr/>
          <p:nvPr/>
        </p:nvSpPr>
        <p:spPr>
          <a:xfrm flipH="false" flipV="false" rot="0">
            <a:off x="15893238" y="750085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8"/>
                </a:lnTo>
                <a:lnTo>
                  <a:pt x="0" y="4847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6720461" y="7671176"/>
            <a:ext cx="4847078" cy="4847078"/>
          </a:xfrm>
          <a:custGeom>
            <a:avLst/>
            <a:gdLst/>
            <a:ahLst/>
            <a:cxnLst/>
            <a:rect r="r" b="b" t="t" l="l"/>
            <a:pathLst>
              <a:path h="4847078" w="4847078">
                <a:moveTo>
                  <a:pt x="0" y="0"/>
                </a:moveTo>
                <a:lnTo>
                  <a:pt x="4847078" y="0"/>
                </a:lnTo>
                <a:lnTo>
                  <a:pt x="4847078" y="4847079"/>
                </a:lnTo>
                <a:lnTo>
                  <a:pt x="0" y="4847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DAHF9zwiJFw</dc:identifier>
  <dcterms:modified xsi:type="dcterms:W3CDTF">2011-08-01T06:04:30Z</dcterms:modified>
  <cp:revision>1</cp:revision>
  <dc:title>Orange and Black Gradient Bold Game Presentation</dc:title>
</cp:coreProperties>
</file>