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7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429" r:id="rId2"/>
    <p:sldId id="393" r:id="rId3"/>
    <p:sldId id="376" r:id="rId4"/>
    <p:sldId id="355" r:id="rId5"/>
    <p:sldId id="389" r:id="rId6"/>
    <p:sldId id="375" r:id="rId7"/>
    <p:sldId id="372" r:id="rId8"/>
    <p:sldId id="394" r:id="rId9"/>
    <p:sldId id="368" r:id="rId10"/>
    <p:sldId id="373" r:id="rId11"/>
    <p:sldId id="371" r:id="rId12"/>
    <p:sldId id="377" r:id="rId13"/>
    <p:sldId id="378" r:id="rId14"/>
    <p:sldId id="379" r:id="rId15"/>
    <p:sldId id="381" r:id="rId16"/>
    <p:sldId id="380" r:id="rId17"/>
    <p:sldId id="374" r:id="rId18"/>
    <p:sldId id="382" r:id="rId19"/>
    <p:sldId id="384" r:id="rId20"/>
    <p:sldId id="370" r:id="rId21"/>
    <p:sldId id="366" r:id="rId22"/>
    <p:sldId id="332" r:id="rId23"/>
    <p:sldId id="333" r:id="rId24"/>
    <p:sldId id="358" r:id="rId25"/>
    <p:sldId id="328" r:id="rId26"/>
    <p:sldId id="362" r:id="rId27"/>
    <p:sldId id="361" r:id="rId28"/>
    <p:sldId id="392" r:id="rId29"/>
    <p:sldId id="395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2A"/>
    <a:srgbClr val="FFFFFF"/>
    <a:srgbClr val="0070C0"/>
    <a:srgbClr val="004060"/>
    <a:srgbClr val="003366"/>
    <a:srgbClr val="F8F8F8"/>
    <a:srgbClr val="777777"/>
    <a:srgbClr val="EAEAEA"/>
    <a:srgbClr val="C0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0" autoAdjust="0"/>
    <p:restoredTop sz="94694"/>
  </p:normalViewPr>
  <p:slideViewPr>
    <p:cSldViewPr>
      <p:cViewPr varScale="1">
        <p:scale>
          <a:sx n="121" d="100"/>
          <a:sy n="121" d="100"/>
        </p:scale>
        <p:origin x="992" y="17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862" y="-102"/>
      </p:cViewPr>
      <p:guideLst>
        <p:guide orient="horz" pos="294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3F2-704D-B7DF-E9F09159347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D3F2-704D-B7DF-E9F091593472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D3F2-704D-B7DF-E9F091593472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D3F2-704D-B7DF-E9F09159347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3F2-704D-B7DF-E9F091593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</c:plotArea>
    <c:plotVisOnly val="1"/>
    <c:dispBlanksAs val="gap"/>
    <c:showDLblsOverMax val="0"/>
  </c:chart>
  <c:txPr>
    <a:bodyPr/>
    <a:lstStyle/>
    <a:p>
      <a:pPr>
        <a:defRPr lang="zh-CN" sz="1800"/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EC3EC-28B1-438F-93FD-F890653B4800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0700" y="685800"/>
            <a:ext cx="6096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8C319-592B-4604-8379-677AD2D98A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22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15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16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17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18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19</a:t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583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66470" fontAlgn="base">
              <a:spcBef>
                <a:spcPct val="0"/>
              </a:spcBef>
              <a:spcAft>
                <a:spcPct val="0"/>
              </a:spcAft>
            </a:pPr>
            <a:fld id="{F5BB81E4-0A06-4620-BC78-D7BDAEFF8EF9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t>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395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id-ID" altLang="zh-CN"/>
          </a:p>
        </p:txBody>
      </p:sp>
      <p:sp>
        <p:nvSpPr>
          <p:cNvPr id="2539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F47AFBA-C8CD-4E74-9A8B-98F593107E2C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</a:rPr>
              <a:t>22</a:t>
            </a:fld>
            <a:endParaRPr lang="en-US" altLang="zh-CN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23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24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25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4710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6470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defTabSz="966470" fontAlgn="base">
              <a:spcBef>
                <a:spcPct val="0"/>
              </a:spcBef>
              <a:spcAft>
                <a:spcPct val="0"/>
              </a:spcAft>
            </a:pPr>
            <a:fld id="{EA1FF93D-368C-4FD9-83EF-188054E1D84A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t>4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6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7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8C319-592B-4604-8379-677AD2D98A71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t>10</a:t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389953" y="4800896"/>
            <a:ext cx="7315920" cy="566773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953" y="612813"/>
            <a:ext cx="7315920" cy="41150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0"/>
            </a:lvl2pPr>
            <a:lvl3pPr marL="1219200" indent="0">
              <a:buNone/>
              <a:defRPr sz="3200"/>
            </a:lvl3pPr>
            <a:lvl4pPr marL="1828165" indent="0">
              <a:buNone/>
              <a:defRPr sz="2665"/>
            </a:lvl4pPr>
            <a:lvl5pPr marL="2437765" indent="0">
              <a:buNone/>
              <a:defRPr sz="2665"/>
            </a:lvl5pPr>
            <a:lvl6pPr marL="3047365" indent="0">
              <a:buNone/>
              <a:defRPr sz="2665"/>
            </a:lvl6pPr>
            <a:lvl7pPr marL="3656965" indent="0">
              <a:buNone/>
              <a:defRPr sz="2665"/>
            </a:lvl7pPr>
            <a:lvl8pPr marL="4265930" indent="0">
              <a:buNone/>
              <a:defRPr sz="2665"/>
            </a:lvl8pPr>
            <a:lvl9pPr marL="487553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2389953" y="5367669"/>
            <a:ext cx="7315920" cy="804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60" y="274655"/>
            <a:ext cx="10973880" cy="1143071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60" y="1600300"/>
            <a:ext cx="10973880" cy="452624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840070" y="274655"/>
            <a:ext cx="2743470" cy="5851887"/>
          </a:xfrm>
          <a:prstGeom prst="rect">
            <a:avLst/>
          </a:prstGeo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60" y="274655"/>
            <a:ext cx="8027190" cy="58518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364103" y="683725"/>
            <a:ext cx="8653785" cy="698544"/>
          </a:xfrm>
          <a:prstGeom prst="rect">
            <a:avLst/>
          </a:prstGeom>
        </p:spPr>
        <p:txBody>
          <a:bodyPr lIns="68580" tIns="34290" rIns="68580" bIns="34290"/>
          <a:lstStyle>
            <a:lvl1pPr algn="l"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 hasCustomPrompt="1"/>
          </p:nvPr>
        </p:nvSpPr>
        <p:spPr>
          <a:xfrm>
            <a:off x="364103" y="1253536"/>
            <a:ext cx="8653785" cy="381089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buNone/>
              <a:defRPr sz="12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914490" y="2130558"/>
            <a:ext cx="10364220" cy="1470116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828980" y="3886440"/>
            <a:ext cx="8535240" cy="17527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61" y="273067"/>
            <a:ext cx="4011479" cy="1162122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767203" y="273067"/>
            <a:ext cx="6816338" cy="5853475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0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09661" y="1435190"/>
            <a:ext cx="4011479" cy="46913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61" y="273067"/>
            <a:ext cx="4011479" cy="1162122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767203" y="273067"/>
            <a:ext cx="6816338" cy="5853475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0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09661" y="1435190"/>
            <a:ext cx="4011479" cy="46913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D74CBE9-1128-4CEF-AADF-EC6EFA3DBC2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8460" y="6356744"/>
            <a:ext cx="2845080" cy="365147"/>
          </a:xfrm>
          <a:prstGeom prst="rect">
            <a:avLst/>
          </a:prstGeom>
        </p:spPr>
        <p:txBody>
          <a:bodyPr/>
          <a:lstStyle/>
          <a:p>
            <a:fld id="{C3472C3F-B7D7-4AA3-87C9-9B3CB6B762A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9497328" y="6423139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4393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>
            <a:off x="0" y="0"/>
            <a:ext cx="12193201" cy="68584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74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65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0365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30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165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_矩形 14"/>
          <p:cNvSpPr/>
          <p:nvPr>
            <p:custDataLst>
              <p:tags r:id="rId1"/>
            </p:custDataLst>
          </p:nvPr>
        </p:nvSpPr>
        <p:spPr>
          <a:xfrm flipV="1">
            <a:off x="1905" y="-7507"/>
            <a:ext cx="12188825" cy="6865507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pic>
        <p:nvPicPr>
          <p:cNvPr id="5" name="图片 4" descr="f6fdafca0f74ca7f6d7d0c965268827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6015" y="904240"/>
            <a:ext cx="4840605" cy="4140835"/>
          </a:xfrm>
          <a:prstGeom prst="rect">
            <a:avLst/>
          </a:prstGeom>
        </p:spPr>
      </p:pic>
      <p:sp>
        <p:nvSpPr>
          <p:cNvPr id="39" name="PA_文本框 3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82723" y="4554994"/>
            <a:ext cx="7817733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fontAlgn="base" hangingPunct="1">
              <a:buClrTx/>
              <a:buSzTx/>
              <a:buFontTx/>
              <a:buNone/>
            </a:pPr>
            <a:r>
              <a:rPr lang="tr-TR" altLang="zh-CN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INTERNATIONAL CONSTRUCTION</a:t>
            </a: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7" name="PA_文本框 36"/>
          <p:cNvSpPr txBox="1"/>
          <p:nvPr>
            <p:custDataLst>
              <p:tags r:id="rId3"/>
            </p:custDataLst>
          </p:nvPr>
        </p:nvSpPr>
        <p:spPr>
          <a:xfrm>
            <a:off x="3359696" y="6217515"/>
            <a:ext cx="5870622" cy="462346"/>
          </a:xfrm>
          <a:prstGeom prst="rect">
            <a:avLst/>
          </a:prstGeom>
          <a:noFill/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tr-TR" altLang="zh-CN" spc="600" dirty="0">
                <a:solidFill>
                  <a:schemeClr val="bg1"/>
                </a:solidFill>
                <a:latin typeface="+mj-lt"/>
              </a:rPr>
              <a:t>PRESENTATION TEMPLATE</a:t>
            </a:r>
            <a:endParaRPr lang="en-US" altLang="zh-CN" spc="600" dirty="0">
              <a:solidFill>
                <a:schemeClr val="bg1"/>
              </a:solidFill>
              <a:latin typeface="+mj-lt"/>
              <a:ea typeface="Clear Sans Light" pitchFamily="34" charset="0"/>
              <a:cs typeface="Clear Sans Light" pitchFamily="34" charset="0"/>
            </a:endParaRPr>
          </a:p>
        </p:txBody>
      </p:sp>
      <p:cxnSp>
        <p:nvCxnSpPr>
          <p:cNvPr id="38" name="PA_直接连接符 37"/>
          <p:cNvCxnSpPr/>
          <p:nvPr>
            <p:custDataLst>
              <p:tags r:id="rId4"/>
            </p:custDataLst>
          </p:nvPr>
        </p:nvCxnSpPr>
        <p:spPr>
          <a:xfrm>
            <a:off x="2550912" y="6217515"/>
            <a:ext cx="7529210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_矩形 14"/>
          <p:cNvSpPr/>
          <p:nvPr>
            <p:custDataLst>
              <p:tags r:id="rId1"/>
            </p:custDataLst>
          </p:nvPr>
        </p:nvSpPr>
        <p:spPr>
          <a:xfrm flipV="1">
            <a:off x="1905" y="-1"/>
            <a:ext cx="12188825" cy="685990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sp>
        <p:nvSpPr>
          <p:cNvPr id="5" name="TextBox 45"/>
          <p:cNvSpPr txBox="1"/>
          <p:nvPr/>
        </p:nvSpPr>
        <p:spPr>
          <a:xfrm>
            <a:off x="5457170" y="2604011"/>
            <a:ext cx="1146468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PART 02</a:t>
            </a:r>
          </a:p>
        </p:txBody>
      </p:sp>
      <p:sp>
        <p:nvSpPr>
          <p:cNvPr id="18" name="Rectangle 49"/>
          <p:cNvSpPr/>
          <p:nvPr/>
        </p:nvSpPr>
        <p:spPr>
          <a:xfrm>
            <a:off x="5457170" y="2945109"/>
            <a:ext cx="288032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1" algn="l"/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SUMMER</a:t>
            </a:r>
            <a:endParaRPr lang="zh-CN" altLang="en-US" sz="32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Rectangle 60"/>
          <p:cNvSpPr/>
          <p:nvPr/>
        </p:nvSpPr>
        <p:spPr>
          <a:xfrm>
            <a:off x="5457170" y="3578789"/>
            <a:ext cx="3456384" cy="60325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20" name="Straight Connector 2"/>
          <p:cNvCxnSpPr/>
          <p:nvPr/>
        </p:nvCxnSpPr>
        <p:spPr>
          <a:xfrm>
            <a:off x="5600680" y="3570427"/>
            <a:ext cx="2160240" cy="0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121b87af493473a467132787859a62a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535" y="2515235"/>
            <a:ext cx="1828165" cy="1828165"/>
          </a:xfrm>
          <a:prstGeom prst="rect">
            <a:avLst/>
          </a:prstGeom>
        </p:spPr>
      </p:pic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8" grpId="0" bldLvl="0" animBg="1"/>
      <p:bldP spid="1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691236" y="2402660"/>
            <a:ext cx="3046100" cy="3334146"/>
            <a:chOff x="1854714" y="2490343"/>
            <a:chExt cx="2879434" cy="3150264"/>
          </a:xfrm>
          <a:solidFill>
            <a:schemeClr val="accent2"/>
          </a:solidFill>
        </p:grpSpPr>
        <p:sp>
          <p:nvSpPr>
            <p:cNvPr id="9" name="Shape 1438"/>
            <p:cNvSpPr/>
            <p:nvPr/>
          </p:nvSpPr>
          <p:spPr>
            <a:xfrm>
              <a:off x="2722728" y="3986117"/>
              <a:ext cx="1141551" cy="165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4822" y="7771"/>
                  </a:moveTo>
                  <a:cubicBezTo>
                    <a:pt x="16702" y="9581"/>
                    <a:pt x="18651" y="11912"/>
                    <a:pt x="18041" y="14344"/>
                  </a:cubicBezTo>
                  <a:cubicBezTo>
                    <a:pt x="17605" y="16684"/>
                    <a:pt x="14610" y="19126"/>
                    <a:pt x="10611" y="19050"/>
                  </a:cubicBezTo>
                  <a:cubicBezTo>
                    <a:pt x="6612" y="19126"/>
                    <a:pt x="3617" y="16684"/>
                    <a:pt x="3181" y="14344"/>
                  </a:cubicBezTo>
                  <a:cubicBezTo>
                    <a:pt x="2572" y="11912"/>
                    <a:pt x="4521" y="9581"/>
                    <a:pt x="6401" y="7771"/>
                  </a:cubicBezTo>
                  <a:cubicBezTo>
                    <a:pt x="8423" y="5931"/>
                    <a:pt x="9579" y="4382"/>
                    <a:pt x="10089" y="3222"/>
                  </a:cubicBezTo>
                  <a:cubicBezTo>
                    <a:pt x="10624" y="2075"/>
                    <a:pt x="10514" y="1317"/>
                    <a:pt x="10611" y="1341"/>
                  </a:cubicBezTo>
                  <a:cubicBezTo>
                    <a:pt x="10708" y="1317"/>
                    <a:pt x="10598" y="2075"/>
                    <a:pt x="11134" y="3222"/>
                  </a:cubicBezTo>
                  <a:cubicBezTo>
                    <a:pt x="11644" y="4382"/>
                    <a:pt x="12800" y="5931"/>
                    <a:pt x="14822" y="7771"/>
                  </a:cubicBezTo>
                  <a:close/>
                  <a:moveTo>
                    <a:pt x="5485" y="7186"/>
                  </a:moveTo>
                  <a:cubicBezTo>
                    <a:pt x="4088" y="8206"/>
                    <a:pt x="2558" y="9222"/>
                    <a:pt x="1493" y="10503"/>
                  </a:cubicBezTo>
                  <a:cubicBezTo>
                    <a:pt x="420" y="11765"/>
                    <a:pt x="-189" y="13292"/>
                    <a:pt x="53" y="14894"/>
                  </a:cubicBezTo>
                  <a:cubicBezTo>
                    <a:pt x="278" y="16485"/>
                    <a:pt x="1353" y="18151"/>
                    <a:pt x="3244" y="19431"/>
                  </a:cubicBezTo>
                  <a:cubicBezTo>
                    <a:pt x="5108" y="20707"/>
                    <a:pt x="7786" y="21598"/>
                    <a:pt x="10611" y="21559"/>
                  </a:cubicBezTo>
                  <a:cubicBezTo>
                    <a:pt x="13436" y="21598"/>
                    <a:pt x="16115" y="20707"/>
                    <a:pt x="17979" y="19431"/>
                  </a:cubicBezTo>
                  <a:cubicBezTo>
                    <a:pt x="19869" y="18150"/>
                    <a:pt x="20944" y="16485"/>
                    <a:pt x="21169" y="14894"/>
                  </a:cubicBezTo>
                  <a:cubicBezTo>
                    <a:pt x="21411" y="13292"/>
                    <a:pt x="20803" y="11765"/>
                    <a:pt x="19729" y="10502"/>
                  </a:cubicBezTo>
                  <a:cubicBezTo>
                    <a:pt x="18664" y="9222"/>
                    <a:pt x="17134" y="8205"/>
                    <a:pt x="15737" y="7186"/>
                  </a:cubicBezTo>
                  <a:cubicBezTo>
                    <a:pt x="12805" y="5267"/>
                    <a:pt x="11324" y="3571"/>
                    <a:pt x="10914" y="2188"/>
                  </a:cubicBezTo>
                  <a:cubicBezTo>
                    <a:pt x="10501" y="805"/>
                    <a:pt x="10645" y="-2"/>
                    <a:pt x="10611" y="0"/>
                  </a:cubicBezTo>
                  <a:cubicBezTo>
                    <a:pt x="10578" y="-2"/>
                    <a:pt x="10721" y="805"/>
                    <a:pt x="10296" y="2182"/>
                  </a:cubicBezTo>
                  <a:cubicBezTo>
                    <a:pt x="9898" y="3571"/>
                    <a:pt x="8418" y="5267"/>
                    <a:pt x="5485" y="71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0" name="Shape 1439"/>
            <p:cNvSpPr/>
            <p:nvPr/>
          </p:nvSpPr>
          <p:spPr>
            <a:xfrm>
              <a:off x="2722728" y="2490343"/>
              <a:ext cx="1141551" cy="1654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1" name="Shape 1440"/>
            <p:cNvSpPr/>
            <p:nvPr/>
          </p:nvSpPr>
          <p:spPr>
            <a:xfrm>
              <a:off x="3226486" y="4001618"/>
              <a:ext cx="1507655" cy="1133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8917" y="2323"/>
                  </a:moveTo>
                  <a:cubicBezTo>
                    <a:pt x="11336" y="1983"/>
                    <a:pt x="14273" y="1957"/>
                    <a:pt x="16329" y="4241"/>
                  </a:cubicBezTo>
                  <a:cubicBezTo>
                    <a:pt x="18366" y="6308"/>
                    <a:pt x="19524" y="10685"/>
                    <a:pt x="17928" y="14126"/>
                  </a:cubicBezTo>
                  <a:cubicBezTo>
                    <a:pt x="16478" y="17676"/>
                    <a:pt x="13038" y="18536"/>
                    <a:pt x="10669" y="17232"/>
                  </a:cubicBezTo>
                  <a:cubicBezTo>
                    <a:pt x="8148" y="16014"/>
                    <a:pt x="6697" y="12631"/>
                    <a:pt x="5709" y="9685"/>
                  </a:cubicBezTo>
                  <a:cubicBezTo>
                    <a:pt x="4749" y="6593"/>
                    <a:pt x="3730" y="4467"/>
                    <a:pt x="2833" y="3186"/>
                  </a:cubicBezTo>
                  <a:cubicBezTo>
                    <a:pt x="1957" y="1892"/>
                    <a:pt x="1202" y="1442"/>
                    <a:pt x="1261" y="1375"/>
                  </a:cubicBezTo>
                  <a:cubicBezTo>
                    <a:pt x="1276" y="1273"/>
                    <a:pt x="1947" y="1914"/>
                    <a:pt x="3231" y="2272"/>
                  </a:cubicBezTo>
                  <a:cubicBezTo>
                    <a:pt x="4517" y="2661"/>
                    <a:pt x="6416" y="2767"/>
                    <a:pt x="8917" y="2323"/>
                  </a:cubicBezTo>
                  <a:close/>
                  <a:moveTo>
                    <a:pt x="4811" y="10065"/>
                  </a:moveTo>
                  <a:cubicBezTo>
                    <a:pt x="5238" y="12020"/>
                    <a:pt x="5611" y="14089"/>
                    <a:pt x="6411" y="15942"/>
                  </a:cubicBezTo>
                  <a:cubicBezTo>
                    <a:pt x="7190" y="17789"/>
                    <a:pt x="8396" y="19421"/>
                    <a:pt x="9996" y="20363"/>
                  </a:cubicBezTo>
                  <a:cubicBezTo>
                    <a:pt x="11578" y="21312"/>
                    <a:pt x="13556" y="21571"/>
                    <a:pt x="15481" y="20840"/>
                  </a:cubicBezTo>
                  <a:cubicBezTo>
                    <a:pt x="17392" y="20130"/>
                    <a:pt x="19251" y="18429"/>
                    <a:pt x="20290" y="15932"/>
                  </a:cubicBezTo>
                  <a:cubicBezTo>
                    <a:pt x="21403" y="13490"/>
                    <a:pt x="21585" y="10507"/>
                    <a:pt x="21093" y="7959"/>
                  </a:cubicBezTo>
                  <a:cubicBezTo>
                    <a:pt x="20609" y="5385"/>
                    <a:pt x="19450" y="3245"/>
                    <a:pt x="18039" y="1904"/>
                  </a:cubicBezTo>
                  <a:cubicBezTo>
                    <a:pt x="16623" y="538"/>
                    <a:pt x="14954" y="-29"/>
                    <a:pt x="13357" y="1"/>
                  </a:cubicBezTo>
                  <a:cubicBezTo>
                    <a:pt x="11746" y="9"/>
                    <a:pt x="10207" y="615"/>
                    <a:pt x="8716" y="1103"/>
                  </a:cubicBezTo>
                  <a:cubicBezTo>
                    <a:pt x="5792" y="2284"/>
                    <a:pt x="3632" y="2357"/>
                    <a:pt x="2174" y="1720"/>
                  </a:cubicBezTo>
                  <a:cubicBezTo>
                    <a:pt x="715" y="1085"/>
                    <a:pt x="11" y="378"/>
                    <a:pt x="0" y="409"/>
                  </a:cubicBezTo>
                  <a:cubicBezTo>
                    <a:pt x="-15" y="437"/>
                    <a:pt x="799" y="893"/>
                    <a:pt x="1933" y="2256"/>
                  </a:cubicBezTo>
                  <a:cubicBezTo>
                    <a:pt x="3089" y="3604"/>
                    <a:pt x="4121" y="6119"/>
                    <a:pt x="4811" y="1006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2" name="Shape 1441"/>
            <p:cNvSpPr/>
            <p:nvPr/>
          </p:nvSpPr>
          <p:spPr>
            <a:xfrm>
              <a:off x="1854714" y="2994101"/>
              <a:ext cx="1507658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1262" extrusionOk="0">
                  <a:moveTo>
                    <a:pt x="18518" y="18074"/>
                  </a:moveTo>
                  <a:cubicBezTo>
                    <a:pt x="19394" y="19369"/>
                    <a:pt x="20148" y="19818"/>
                    <a:pt x="20089" y="19886"/>
                  </a:cubicBezTo>
                  <a:cubicBezTo>
                    <a:pt x="20075" y="19988"/>
                    <a:pt x="19404" y="19346"/>
                    <a:pt x="18119" y="18989"/>
                  </a:cubicBezTo>
                  <a:cubicBezTo>
                    <a:pt x="16834" y="18599"/>
                    <a:pt x="14935" y="18494"/>
                    <a:pt x="12434" y="18937"/>
                  </a:cubicBezTo>
                  <a:cubicBezTo>
                    <a:pt x="10015" y="19277"/>
                    <a:pt x="7078" y="19303"/>
                    <a:pt x="5021" y="17019"/>
                  </a:cubicBezTo>
                  <a:cubicBezTo>
                    <a:pt x="2985" y="14953"/>
                    <a:pt x="1827" y="10576"/>
                    <a:pt x="3422" y="7135"/>
                  </a:cubicBezTo>
                  <a:cubicBezTo>
                    <a:pt x="4873" y="3585"/>
                    <a:pt x="8313" y="2724"/>
                    <a:pt x="10682" y="4029"/>
                  </a:cubicBezTo>
                  <a:cubicBezTo>
                    <a:pt x="13203" y="5247"/>
                    <a:pt x="14654" y="8629"/>
                    <a:pt x="15642" y="11576"/>
                  </a:cubicBezTo>
                  <a:cubicBezTo>
                    <a:pt x="16602" y="14668"/>
                    <a:pt x="17621" y="16794"/>
                    <a:pt x="18518" y="18074"/>
                  </a:cubicBezTo>
                  <a:close/>
                  <a:moveTo>
                    <a:pt x="19178" y="19556"/>
                  </a:moveTo>
                  <a:cubicBezTo>
                    <a:pt x="20635" y="20176"/>
                    <a:pt x="21340" y="20882"/>
                    <a:pt x="21351" y="20851"/>
                  </a:cubicBezTo>
                  <a:cubicBezTo>
                    <a:pt x="21366" y="20823"/>
                    <a:pt x="20552" y="20368"/>
                    <a:pt x="19408" y="19011"/>
                  </a:cubicBezTo>
                  <a:cubicBezTo>
                    <a:pt x="18262" y="17657"/>
                    <a:pt x="17230" y="15142"/>
                    <a:pt x="16540" y="11196"/>
                  </a:cubicBezTo>
                  <a:cubicBezTo>
                    <a:pt x="16113" y="9241"/>
                    <a:pt x="15740" y="7172"/>
                    <a:pt x="14940" y="5319"/>
                  </a:cubicBezTo>
                  <a:cubicBezTo>
                    <a:pt x="14161" y="3472"/>
                    <a:pt x="12955" y="1840"/>
                    <a:pt x="11355" y="899"/>
                  </a:cubicBezTo>
                  <a:cubicBezTo>
                    <a:pt x="9773" y="-51"/>
                    <a:pt x="7795" y="-310"/>
                    <a:pt x="5870" y="421"/>
                  </a:cubicBezTo>
                  <a:cubicBezTo>
                    <a:pt x="3959" y="1131"/>
                    <a:pt x="2100" y="2831"/>
                    <a:pt x="1061" y="5329"/>
                  </a:cubicBezTo>
                  <a:cubicBezTo>
                    <a:pt x="-52" y="7770"/>
                    <a:pt x="-234" y="10753"/>
                    <a:pt x="257" y="13302"/>
                  </a:cubicBezTo>
                  <a:cubicBezTo>
                    <a:pt x="742" y="15876"/>
                    <a:pt x="1900" y="18016"/>
                    <a:pt x="3312" y="19357"/>
                  </a:cubicBezTo>
                  <a:cubicBezTo>
                    <a:pt x="4727" y="20723"/>
                    <a:pt x="6397" y="21290"/>
                    <a:pt x="7993" y="21260"/>
                  </a:cubicBezTo>
                  <a:cubicBezTo>
                    <a:pt x="9605" y="21252"/>
                    <a:pt x="11144" y="20646"/>
                    <a:pt x="12635" y="20158"/>
                  </a:cubicBezTo>
                  <a:cubicBezTo>
                    <a:pt x="15559" y="18976"/>
                    <a:pt x="17719" y="18904"/>
                    <a:pt x="19178" y="195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3" name="Shape 1442"/>
            <p:cNvSpPr/>
            <p:nvPr/>
          </p:nvSpPr>
          <p:spPr>
            <a:xfrm>
              <a:off x="3226486" y="2994101"/>
              <a:ext cx="1507662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5710" y="11576"/>
                  </a:moveTo>
                  <a:cubicBezTo>
                    <a:pt x="6698" y="8629"/>
                    <a:pt x="8149" y="5247"/>
                    <a:pt x="10670" y="4029"/>
                  </a:cubicBezTo>
                  <a:cubicBezTo>
                    <a:pt x="13039" y="2724"/>
                    <a:pt x="16479" y="3585"/>
                    <a:pt x="17930" y="7135"/>
                  </a:cubicBezTo>
                  <a:cubicBezTo>
                    <a:pt x="19525" y="10576"/>
                    <a:pt x="18368" y="14953"/>
                    <a:pt x="16331" y="17019"/>
                  </a:cubicBezTo>
                  <a:cubicBezTo>
                    <a:pt x="14274" y="19303"/>
                    <a:pt x="11337" y="19277"/>
                    <a:pt x="8918" y="18937"/>
                  </a:cubicBezTo>
                  <a:cubicBezTo>
                    <a:pt x="6417" y="18494"/>
                    <a:pt x="4518" y="18599"/>
                    <a:pt x="3232" y="18989"/>
                  </a:cubicBezTo>
                  <a:cubicBezTo>
                    <a:pt x="1948" y="19346"/>
                    <a:pt x="1277" y="19988"/>
                    <a:pt x="1262" y="19886"/>
                  </a:cubicBezTo>
                  <a:cubicBezTo>
                    <a:pt x="1203" y="19818"/>
                    <a:pt x="1958" y="19369"/>
                    <a:pt x="2834" y="18074"/>
                  </a:cubicBezTo>
                  <a:cubicBezTo>
                    <a:pt x="3731" y="16794"/>
                    <a:pt x="4750" y="14668"/>
                    <a:pt x="5710" y="11576"/>
                  </a:cubicBezTo>
                  <a:close/>
                  <a:moveTo>
                    <a:pt x="8717" y="20158"/>
                  </a:moveTo>
                  <a:cubicBezTo>
                    <a:pt x="10208" y="20646"/>
                    <a:pt x="11747" y="21252"/>
                    <a:pt x="13358" y="21260"/>
                  </a:cubicBezTo>
                  <a:cubicBezTo>
                    <a:pt x="14955" y="21290"/>
                    <a:pt x="16625" y="20723"/>
                    <a:pt x="18040" y="19357"/>
                  </a:cubicBezTo>
                  <a:cubicBezTo>
                    <a:pt x="19452" y="18016"/>
                    <a:pt x="20610" y="15876"/>
                    <a:pt x="21095" y="13302"/>
                  </a:cubicBezTo>
                  <a:cubicBezTo>
                    <a:pt x="21586" y="10753"/>
                    <a:pt x="21404" y="7770"/>
                    <a:pt x="20291" y="5329"/>
                  </a:cubicBezTo>
                  <a:cubicBezTo>
                    <a:pt x="19252" y="2831"/>
                    <a:pt x="17393" y="1131"/>
                    <a:pt x="15482" y="421"/>
                  </a:cubicBezTo>
                  <a:cubicBezTo>
                    <a:pt x="13557" y="-310"/>
                    <a:pt x="11580" y="-51"/>
                    <a:pt x="9997" y="899"/>
                  </a:cubicBezTo>
                  <a:cubicBezTo>
                    <a:pt x="8397" y="1840"/>
                    <a:pt x="7191" y="3472"/>
                    <a:pt x="6412" y="5319"/>
                  </a:cubicBezTo>
                  <a:cubicBezTo>
                    <a:pt x="5612" y="7172"/>
                    <a:pt x="5239" y="9241"/>
                    <a:pt x="4812" y="11196"/>
                  </a:cubicBezTo>
                  <a:cubicBezTo>
                    <a:pt x="4122" y="15142"/>
                    <a:pt x="3090" y="17657"/>
                    <a:pt x="1944" y="19011"/>
                  </a:cubicBezTo>
                  <a:cubicBezTo>
                    <a:pt x="800" y="20368"/>
                    <a:pt x="-14" y="20823"/>
                    <a:pt x="1" y="20851"/>
                  </a:cubicBezTo>
                  <a:cubicBezTo>
                    <a:pt x="12" y="20882"/>
                    <a:pt x="716" y="20176"/>
                    <a:pt x="2174" y="19556"/>
                  </a:cubicBezTo>
                  <a:cubicBezTo>
                    <a:pt x="3633" y="18904"/>
                    <a:pt x="5793" y="18976"/>
                    <a:pt x="8717" y="2015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4" name="Shape 1443"/>
            <p:cNvSpPr/>
            <p:nvPr/>
          </p:nvSpPr>
          <p:spPr>
            <a:xfrm>
              <a:off x="1854714" y="4001618"/>
              <a:ext cx="1507651" cy="1133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18120" y="2272"/>
                  </a:moveTo>
                  <a:cubicBezTo>
                    <a:pt x="19404" y="1914"/>
                    <a:pt x="20075" y="1273"/>
                    <a:pt x="20090" y="1375"/>
                  </a:cubicBezTo>
                  <a:cubicBezTo>
                    <a:pt x="20149" y="1442"/>
                    <a:pt x="19394" y="1892"/>
                    <a:pt x="18518" y="3186"/>
                  </a:cubicBezTo>
                  <a:cubicBezTo>
                    <a:pt x="17621" y="4467"/>
                    <a:pt x="16602" y="6593"/>
                    <a:pt x="15642" y="9685"/>
                  </a:cubicBezTo>
                  <a:cubicBezTo>
                    <a:pt x="14654" y="12631"/>
                    <a:pt x="13203" y="16014"/>
                    <a:pt x="10682" y="17232"/>
                  </a:cubicBezTo>
                  <a:cubicBezTo>
                    <a:pt x="8313" y="18536"/>
                    <a:pt x="4873" y="17676"/>
                    <a:pt x="3422" y="14126"/>
                  </a:cubicBezTo>
                  <a:cubicBezTo>
                    <a:pt x="1827" y="10685"/>
                    <a:pt x="2985" y="6308"/>
                    <a:pt x="5021" y="4241"/>
                  </a:cubicBezTo>
                  <a:cubicBezTo>
                    <a:pt x="7078" y="1957"/>
                    <a:pt x="10015" y="1983"/>
                    <a:pt x="12434" y="2323"/>
                  </a:cubicBezTo>
                  <a:cubicBezTo>
                    <a:pt x="14935" y="2767"/>
                    <a:pt x="16834" y="2662"/>
                    <a:pt x="18120" y="2272"/>
                  </a:cubicBezTo>
                  <a:close/>
                  <a:moveTo>
                    <a:pt x="19418" y="2256"/>
                  </a:moveTo>
                  <a:cubicBezTo>
                    <a:pt x="20552" y="893"/>
                    <a:pt x="21366" y="437"/>
                    <a:pt x="21351" y="409"/>
                  </a:cubicBezTo>
                  <a:cubicBezTo>
                    <a:pt x="21341" y="378"/>
                    <a:pt x="20635" y="1085"/>
                    <a:pt x="19177" y="1720"/>
                  </a:cubicBezTo>
                  <a:cubicBezTo>
                    <a:pt x="17719" y="2357"/>
                    <a:pt x="15559" y="2284"/>
                    <a:pt x="12635" y="1103"/>
                  </a:cubicBezTo>
                  <a:cubicBezTo>
                    <a:pt x="11144" y="615"/>
                    <a:pt x="9605" y="9"/>
                    <a:pt x="7994" y="1"/>
                  </a:cubicBezTo>
                  <a:cubicBezTo>
                    <a:pt x="6397" y="-29"/>
                    <a:pt x="4728" y="538"/>
                    <a:pt x="3312" y="1904"/>
                  </a:cubicBezTo>
                  <a:cubicBezTo>
                    <a:pt x="1901" y="3245"/>
                    <a:pt x="742" y="5385"/>
                    <a:pt x="258" y="7959"/>
                  </a:cubicBezTo>
                  <a:cubicBezTo>
                    <a:pt x="-234" y="10507"/>
                    <a:pt x="-52" y="13490"/>
                    <a:pt x="1061" y="15932"/>
                  </a:cubicBezTo>
                  <a:cubicBezTo>
                    <a:pt x="2100" y="18429"/>
                    <a:pt x="3959" y="20130"/>
                    <a:pt x="5870" y="20840"/>
                  </a:cubicBezTo>
                  <a:cubicBezTo>
                    <a:pt x="7795" y="21571"/>
                    <a:pt x="9773" y="21312"/>
                    <a:pt x="11355" y="20363"/>
                  </a:cubicBezTo>
                  <a:cubicBezTo>
                    <a:pt x="12955" y="19421"/>
                    <a:pt x="14161" y="17789"/>
                    <a:pt x="14940" y="15942"/>
                  </a:cubicBezTo>
                  <a:cubicBezTo>
                    <a:pt x="15740" y="14089"/>
                    <a:pt x="16113" y="12020"/>
                    <a:pt x="16540" y="10065"/>
                  </a:cubicBezTo>
                  <a:cubicBezTo>
                    <a:pt x="17230" y="6119"/>
                    <a:pt x="18262" y="3604"/>
                    <a:pt x="19418" y="22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grpSp>
        <p:nvGrpSpPr>
          <p:cNvPr id="15" name="Group 4"/>
          <p:cNvGrpSpPr/>
          <p:nvPr/>
        </p:nvGrpSpPr>
        <p:grpSpPr>
          <a:xfrm>
            <a:off x="2609493" y="3979023"/>
            <a:ext cx="1207626" cy="1751062"/>
            <a:chOff x="2722728" y="3979767"/>
            <a:chExt cx="1141551" cy="1654490"/>
          </a:xfrm>
          <a:solidFill>
            <a:schemeClr val="accent4"/>
          </a:solidFill>
        </p:grpSpPr>
        <p:sp>
          <p:nvSpPr>
            <p:cNvPr id="16" name="Shape 1475"/>
            <p:cNvSpPr/>
            <p:nvPr/>
          </p:nvSpPr>
          <p:spPr>
            <a:xfrm>
              <a:off x="2722728" y="3979767"/>
              <a:ext cx="1141551" cy="165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4822" y="7771"/>
                  </a:moveTo>
                  <a:cubicBezTo>
                    <a:pt x="16702" y="9581"/>
                    <a:pt x="18651" y="11912"/>
                    <a:pt x="18041" y="14344"/>
                  </a:cubicBezTo>
                  <a:cubicBezTo>
                    <a:pt x="17605" y="16684"/>
                    <a:pt x="14610" y="19126"/>
                    <a:pt x="10611" y="19050"/>
                  </a:cubicBezTo>
                  <a:cubicBezTo>
                    <a:pt x="6612" y="19126"/>
                    <a:pt x="3617" y="16684"/>
                    <a:pt x="3181" y="14344"/>
                  </a:cubicBezTo>
                  <a:cubicBezTo>
                    <a:pt x="2572" y="11912"/>
                    <a:pt x="4521" y="9581"/>
                    <a:pt x="6401" y="7771"/>
                  </a:cubicBezTo>
                  <a:cubicBezTo>
                    <a:pt x="8423" y="5931"/>
                    <a:pt x="9579" y="4382"/>
                    <a:pt x="10089" y="3222"/>
                  </a:cubicBezTo>
                  <a:cubicBezTo>
                    <a:pt x="10624" y="2075"/>
                    <a:pt x="10514" y="1317"/>
                    <a:pt x="10611" y="1341"/>
                  </a:cubicBezTo>
                  <a:cubicBezTo>
                    <a:pt x="10708" y="1317"/>
                    <a:pt x="10598" y="2075"/>
                    <a:pt x="11134" y="3222"/>
                  </a:cubicBezTo>
                  <a:cubicBezTo>
                    <a:pt x="11644" y="4382"/>
                    <a:pt x="12800" y="5931"/>
                    <a:pt x="14822" y="7771"/>
                  </a:cubicBezTo>
                  <a:close/>
                  <a:moveTo>
                    <a:pt x="5485" y="7186"/>
                  </a:moveTo>
                  <a:cubicBezTo>
                    <a:pt x="4088" y="8206"/>
                    <a:pt x="2558" y="9222"/>
                    <a:pt x="1493" y="10503"/>
                  </a:cubicBezTo>
                  <a:cubicBezTo>
                    <a:pt x="420" y="11765"/>
                    <a:pt x="-189" y="13292"/>
                    <a:pt x="53" y="14894"/>
                  </a:cubicBezTo>
                  <a:cubicBezTo>
                    <a:pt x="278" y="16485"/>
                    <a:pt x="1353" y="18151"/>
                    <a:pt x="3244" y="19431"/>
                  </a:cubicBezTo>
                  <a:cubicBezTo>
                    <a:pt x="5108" y="20707"/>
                    <a:pt x="7786" y="21598"/>
                    <a:pt x="10611" y="21559"/>
                  </a:cubicBezTo>
                  <a:cubicBezTo>
                    <a:pt x="13436" y="21598"/>
                    <a:pt x="16115" y="20707"/>
                    <a:pt x="17979" y="19431"/>
                  </a:cubicBezTo>
                  <a:cubicBezTo>
                    <a:pt x="19869" y="18150"/>
                    <a:pt x="20944" y="16485"/>
                    <a:pt x="21169" y="14894"/>
                  </a:cubicBezTo>
                  <a:cubicBezTo>
                    <a:pt x="21411" y="13292"/>
                    <a:pt x="20803" y="11765"/>
                    <a:pt x="19729" y="10502"/>
                  </a:cubicBezTo>
                  <a:cubicBezTo>
                    <a:pt x="18664" y="9222"/>
                    <a:pt x="17134" y="8205"/>
                    <a:pt x="15737" y="7186"/>
                  </a:cubicBezTo>
                  <a:cubicBezTo>
                    <a:pt x="12805" y="5267"/>
                    <a:pt x="11324" y="3571"/>
                    <a:pt x="10914" y="2188"/>
                  </a:cubicBezTo>
                  <a:cubicBezTo>
                    <a:pt x="10501" y="805"/>
                    <a:pt x="10645" y="-2"/>
                    <a:pt x="10611" y="0"/>
                  </a:cubicBezTo>
                  <a:cubicBezTo>
                    <a:pt x="10578" y="-2"/>
                    <a:pt x="10721" y="805"/>
                    <a:pt x="10296" y="2182"/>
                  </a:cubicBezTo>
                  <a:cubicBezTo>
                    <a:pt x="9898" y="3571"/>
                    <a:pt x="8418" y="5267"/>
                    <a:pt x="5485" y="71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17" name="Shape 1477"/>
            <p:cNvSpPr/>
            <p:nvPr/>
          </p:nvSpPr>
          <p:spPr>
            <a:xfrm>
              <a:off x="3098779" y="4858527"/>
              <a:ext cx="389449" cy="348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1458" extrusionOk="0">
                  <a:moveTo>
                    <a:pt x="20906" y="11130"/>
                  </a:moveTo>
                  <a:lnTo>
                    <a:pt x="11466" y="425"/>
                  </a:lnTo>
                  <a:cubicBezTo>
                    <a:pt x="10983" y="-142"/>
                    <a:pt x="10193" y="-142"/>
                    <a:pt x="9710" y="425"/>
                  </a:cubicBezTo>
                  <a:lnTo>
                    <a:pt x="271" y="11130"/>
                  </a:lnTo>
                  <a:cubicBezTo>
                    <a:pt x="-212" y="11696"/>
                    <a:pt x="-32" y="12160"/>
                    <a:pt x="671" y="12160"/>
                  </a:cubicBezTo>
                  <a:lnTo>
                    <a:pt x="2638" y="12160"/>
                  </a:lnTo>
                  <a:lnTo>
                    <a:pt x="2638" y="20381"/>
                  </a:lnTo>
                  <a:cubicBezTo>
                    <a:pt x="2638" y="20976"/>
                    <a:pt x="2661" y="21458"/>
                    <a:pt x="3609" y="21458"/>
                  </a:cubicBezTo>
                  <a:lnTo>
                    <a:pt x="8190" y="21458"/>
                  </a:lnTo>
                  <a:lnTo>
                    <a:pt x="8190" y="13214"/>
                  </a:lnTo>
                  <a:lnTo>
                    <a:pt x="12986" y="13214"/>
                  </a:lnTo>
                  <a:lnTo>
                    <a:pt x="12986" y="21458"/>
                  </a:lnTo>
                  <a:lnTo>
                    <a:pt x="17795" y="21458"/>
                  </a:lnTo>
                  <a:cubicBezTo>
                    <a:pt x="18518" y="21458"/>
                    <a:pt x="18538" y="20976"/>
                    <a:pt x="18538" y="20381"/>
                  </a:cubicBezTo>
                  <a:lnTo>
                    <a:pt x="18538" y="12160"/>
                  </a:lnTo>
                  <a:lnTo>
                    <a:pt x="20505" y="12160"/>
                  </a:lnTo>
                  <a:cubicBezTo>
                    <a:pt x="21208" y="12160"/>
                    <a:pt x="21388" y="11696"/>
                    <a:pt x="20906" y="111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grpSp>
        <p:nvGrpSpPr>
          <p:cNvPr id="18" name="Group 1"/>
          <p:cNvGrpSpPr/>
          <p:nvPr/>
        </p:nvGrpSpPr>
        <p:grpSpPr>
          <a:xfrm>
            <a:off x="2609493" y="2402660"/>
            <a:ext cx="1207626" cy="1751044"/>
            <a:chOff x="2722728" y="2490343"/>
            <a:chExt cx="1141551" cy="1654472"/>
          </a:xfrm>
          <a:solidFill>
            <a:schemeClr val="accent1"/>
          </a:solidFill>
        </p:grpSpPr>
        <p:sp>
          <p:nvSpPr>
            <p:cNvPr id="19" name="Shape 1445"/>
            <p:cNvSpPr/>
            <p:nvPr/>
          </p:nvSpPr>
          <p:spPr>
            <a:xfrm>
              <a:off x="2722728" y="2490343"/>
              <a:ext cx="1141551" cy="1654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20" name="Shape 1446"/>
            <p:cNvSpPr/>
            <p:nvPr/>
          </p:nvSpPr>
          <p:spPr>
            <a:xfrm>
              <a:off x="3091150" y="2919597"/>
              <a:ext cx="404706" cy="404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1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grpSp>
        <p:nvGrpSpPr>
          <p:cNvPr id="21" name="Group 6"/>
          <p:cNvGrpSpPr/>
          <p:nvPr/>
        </p:nvGrpSpPr>
        <p:grpSpPr>
          <a:xfrm>
            <a:off x="3142408" y="2935823"/>
            <a:ext cx="1594928" cy="1199176"/>
            <a:chOff x="3226486" y="2994101"/>
            <a:chExt cx="1507662" cy="1133040"/>
          </a:xfrm>
          <a:solidFill>
            <a:schemeClr val="accent2"/>
          </a:solidFill>
        </p:grpSpPr>
        <p:sp>
          <p:nvSpPr>
            <p:cNvPr id="22" name="Shape 1467"/>
            <p:cNvSpPr/>
            <p:nvPr/>
          </p:nvSpPr>
          <p:spPr>
            <a:xfrm>
              <a:off x="3226486" y="2994101"/>
              <a:ext cx="1507662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5710" y="11576"/>
                  </a:moveTo>
                  <a:cubicBezTo>
                    <a:pt x="6698" y="8629"/>
                    <a:pt x="8149" y="5247"/>
                    <a:pt x="10670" y="4029"/>
                  </a:cubicBezTo>
                  <a:cubicBezTo>
                    <a:pt x="13039" y="2724"/>
                    <a:pt x="16479" y="3585"/>
                    <a:pt x="17930" y="7135"/>
                  </a:cubicBezTo>
                  <a:cubicBezTo>
                    <a:pt x="19525" y="10576"/>
                    <a:pt x="18368" y="14953"/>
                    <a:pt x="16331" y="17019"/>
                  </a:cubicBezTo>
                  <a:cubicBezTo>
                    <a:pt x="14274" y="19303"/>
                    <a:pt x="11337" y="19277"/>
                    <a:pt x="8918" y="18937"/>
                  </a:cubicBezTo>
                  <a:cubicBezTo>
                    <a:pt x="6417" y="18494"/>
                    <a:pt x="4518" y="18599"/>
                    <a:pt x="3232" y="18989"/>
                  </a:cubicBezTo>
                  <a:cubicBezTo>
                    <a:pt x="1948" y="19346"/>
                    <a:pt x="1277" y="19988"/>
                    <a:pt x="1262" y="19886"/>
                  </a:cubicBezTo>
                  <a:cubicBezTo>
                    <a:pt x="1203" y="19818"/>
                    <a:pt x="1958" y="19369"/>
                    <a:pt x="2834" y="18074"/>
                  </a:cubicBezTo>
                  <a:cubicBezTo>
                    <a:pt x="3731" y="16794"/>
                    <a:pt x="4750" y="14668"/>
                    <a:pt x="5710" y="11576"/>
                  </a:cubicBezTo>
                  <a:close/>
                  <a:moveTo>
                    <a:pt x="8717" y="20158"/>
                  </a:moveTo>
                  <a:cubicBezTo>
                    <a:pt x="10208" y="20646"/>
                    <a:pt x="11747" y="21252"/>
                    <a:pt x="13358" y="21260"/>
                  </a:cubicBezTo>
                  <a:cubicBezTo>
                    <a:pt x="14955" y="21290"/>
                    <a:pt x="16625" y="20723"/>
                    <a:pt x="18040" y="19357"/>
                  </a:cubicBezTo>
                  <a:cubicBezTo>
                    <a:pt x="19452" y="18016"/>
                    <a:pt x="20610" y="15876"/>
                    <a:pt x="21095" y="13302"/>
                  </a:cubicBezTo>
                  <a:cubicBezTo>
                    <a:pt x="21586" y="10753"/>
                    <a:pt x="21404" y="7770"/>
                    <a:pt x="20291" y="5329"/>
                  </a:cubicBezTo>
                  <a:cubicBezTo>
                    <a:pt x="19252" y="2831"/>
                    <a:pt x="17393" y="1131"/>
                    <a:pt x="15482" y="421"/>
                  </a:cubicBezTo>
                  <a:cubicBezTo>
                    <a:pt x="13557" y="-310"/>
                    <a:pt x="11580" y="-51"/>
                    <a:pt x="9997" y="899"/>
                  </a:cubicBezTo>
                  <a:cubicBezTo>
                    <a:pt x="8397" y="1840"/>
                    <a:pt x="7191" y="3472"/>
                    <a:pt x="6412" y="5319"/>
                  </a:cubicBezTo>
                  <a:cubicBezTo>
                    <a:pt x="5612" y="7172"/>
                    <a:pt x="5239" y="9241"/>
                    <a:pt x="4812" y="11196"/>
                  </a:cubicBezTo>
                  <a:cubicBezTo>
                    <a:pt x="4122" y="15142"/>
                    <a:pt x="3090" y="17657"/>
                    <a:pt x="1944" y="19011"/>
                  </a:cubicBezTo>
                  <a:cubicBezTo>
                    <a:pt x="800" y="20368"/>
                    <a:pt x="-14" y="20823"/>
                    <a:pt x="1" y="20851"/>
                  </a:cubicBezTo>
                  <a:cubicBezTo>
                    <a:pt x="12" y="20882"/>
                    <a:pt x="716" y="20176"/>
                    <a:pt x="2174" y="19556"/>
                  </a:cubicBezTo>
                  <a:cubicBezTo>
                    <a:pt x="3633" y="18904"/>
                    <a:pt x="5793" y="18976"/>
                    <a:pt x="8717" y="2015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23" name="Shape 1469"/>
            <p:cNvSpPr/>
            <p:nvPr/>
          </p:nvSpPr>
          <p:spPr>
            <a:xfrm>
              <a:off x="3933243" y="3412540"/>
              <a:ext cx="302462" cy="296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6" h="20334" extrusionOk="0">
                  <a:moveTo>
                    <a:pt x="19964" y="64"/>
                  </a:moveTo>
                  <a:cubicBezTo>
                    <a:pt x="19154" y="-762"/>
                    <a:pt x="10181" y="6693"/>
                    <a:pt x="7510" y="9416"/>
                  </a:cubicBezTo>
                  <a:cubicBezTo>
                    <a:pt x="6185" y="10767"/>
                    <a:pt x="5743" y="11492"/>
                    <a:pt x="5336" y="12034"/>
                  </a:cubicBezTo>
                  <a:cubicBezTo>
                    <a:pt x="5160" y="12268"/>
                    <a:pt x="5392" y="12341"/>
                    <a:pt x="5498" y="12397"/>
                  </a:cubicBezTo>
                  <a:cubicBezTo>
                    <a:pt x="6023" y="12675"/>
                    <a:pt x="6391" y="12933"/>
                    <a:pt x="6864" y="13417"/>
                  </a:cubicBezTo>
                  <a:cubicBezTo>
                    <a:pt x="7340" y="13900"/>
                    <a:pt x="7594" y="14275"/>
                    <a:pt x="7865" y="14809"/>
                  </a:cubicBezTo>
                  <a:cubicBezTo>
                    <a:pt x="7919" y="14917"/>
                    <a:pt x="7991" y="15156"/>
                    <a:pt x="8222" y="14975"/>
                  </a:cubicBezTo>
                  <a:cubicBezTo>
                    <a:pt x="8753" y="14561"/>
                    <a:pt x="9464" y="14110"/>
                    <a:pt x="10789" y="12758"/>
                  </a:cubicBezTo>
                  <a:cubicBezTo>
                    <a:pt x="13461" y="10036"/>
                    <a:pt x="20774" y="889"/>
                    <a:pt x="19964" y="64"/>
                  </a:cubicBezTo>
                  <a:close/>
                  <a:moveTo>
                    <a:pt x="2465" y="14020"/>
                  </a:moveTo>
                  <a:cubicBezTo>
                    <a:pt x="886" y="15630"/>
                    <a:pt x="2220" y="17281"/>
                    <a:pt x="121" y="19731"/>
                  </a:cubicBezTo>
                  <a:cubicBezTo>
                    <a:pt x="-826" y="20838"/>
                    <a:pt x="4021" y="20501"/>
                    <a:pt x="6421" y="18052"/>
                  </a:cubicBezTo>
                  <a:cubicBezTo>
                    <a:pt x="7439" y="17016"/>
                    <a:pt x="7152" y="15502"/>
                    <a:pt x="6060" y="14389"/>
                  </a:cubicBezTo>
                  <a:cubicBezTo>
                    <a:pt x="4968" y="13275"/>
                    <a:pt x="3483" y="12982"/>
                    <a:pt x="2465" y="1402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grpSp>
        <p:nvGrpSpPr>
          <p:cNvPr id="24" name="Group 5"/>
          <p:cNvGrpSpPr/>
          <p:nvPr/>
        </p:nvGrpSpPr>
        <p:grpSpPr>
          <a:xfrm>
            <a:off x="3142408" y="4002149"/>
            <a:ext cx="1594921" cy="1199180"/>
            <a:chOff x="3226486" y="4001618"/>
            <a:chExt cx="1507655" cy="1133044"/>
          </a:xfrm>
          <a:solidFill>
            <a:schemeClr val="accent3"/>
          </a:solidFill>
        </p:grpSpPr>
        <p:sp>
          <p:nvSpPr>
            <p:cNvPr id="25" name="Shape 1471"/>
            <p:cNvSpPr/>
            <p:nvPr/>
          </p:nvSpPr>
          <p:spPr>
            <a:xfrm>
              <a:off x="3226486" y="4001618"/>
              <a:ext cx="1507655" cy="1133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8917" y="2323"/>
                  </a:moveTo>
                  <a:cubicBezTo>
                    <a:pt x="11336" y="1983"/>
                    <a:pt x="14273" y="1957"/>
                    <a:pt x="16329" y="4241"/>
                  </a:cubicBezTo>
                  <a:cubicBezTo>
                    <a:pt x="18366" y="6308"/>
                    <a:pt x="19524" y="10685"/>
                    <a:pt x="17928" y="14126"/>
                  </a:cubicBezTo>
                  <a:cubicBezTo>
                    <a:pt x="16478" y="17676"/>
                    <a:pt x="13038" y="18536"/>
                    <a:pt x="10669" y="17232"/>
                  </a:cubicBezTo>
                  <a:cubicBezTo>
                    <a:pt x="8148" y="16014"/>
                    <a:pt x="6697" y="12631"/>
                    <a:pt x="5709" y="9685"/>
                  </a:cubicBezTo>
                  <a:cubicBezTo>
                    <a:pt x="4749" y="6593"/>
                    <a:pt x="3730" y="4467"/>
                    <a:pt x="2833" y="3186"/>
                  </a:cubicBezTo>
                  <a:cubicBezTo>
                    <a:pt x="1957" y="1892"/>
                    <a:pt x="1202" y="1442"/>
                    <a:pt x="1261" y="1375"/>
                  </a:cubicBezTo>
                  <a:cubicBezTo>
                    <a:pt x="1276" y="1273"/>
                    <a:pt x="1947" y="1914"/>
                    <a:pt x="3231" y="2272"/>
                  </a:cubicBezTo>
                  <a:cubicBezTo>
                    <a:pt x="4517" y="2661"/>
                    <a:pt x="6416" y="2767"/>
                    <a:pt x="8917" y="2323"/>
                  </a:cubicBezTo>
                  <a:close/>
                  <a:moveTo>
                    <a:pt x="4811" y="10065"/>
                  </a:moveTo>
                  <a:cubicBezTo>
                    <a:pt x="5238" y="12020"/>
                    <a:pt x="5611" y="14089"/>
                    <a:pt x="6411" y="15942"/>
                  </a:cubicBezTo>
                  <a:cubicBezTo>
                    <a:pt x="7190" y="17789"/>
                    <a:pt x="8396" y="19421"/>
                    <a:pt x="9996" y="20363"/>
                  </a:cubicBezTo>
                  <a:cubicBezTo>
                    <a:pt x="11578" y="21312"/>
                    <a:pt x="13556" y="21571"/>
                    <a:pt x="15481" y="20840"/>
                  </a:cubicBezTo>
                  <a:cubicBezTo>
                    <a:pt x="17392" y="20130"/>
                    <a:pt x="19251" y="18429"/>
                    <a:pt x="20290" y="15932"/>
                  </a:cubicBezTo>
                  <a:cubicBezTo>
                    <a:pt x="21403" y="13490"/>
                    <a:pt x="21585" y="10507"/>
                    <a:pt x="21093" y="7959"/>
                  </a:cubicBezTo>
                  <a:cubicBezTo>
                    <a:pt x="20609" y="5385"/>
                    <a:pt x="19450" y="3245"/>
                    <a:pt x="18039" y="1904"/>
                  </a:cubicBezTo>
                  <a:cubicBezTo>
                    <a:pt x="16623" y="538"/>
                    <a:pt x="14954" y="-29"/>
                    <a:pt x="13357" y="1"/>
                  </a:cubicBezTo>
                  <a:cubicBezTo>
                    <a:pt x="11746" y="9"/>
                    <a:pt x="10207" y="615"/>
                    <a:pt x="8716" y="1103"/>
                  </a:cubicBezTo>
                  <a:cubicBezTo>
                    <a:pt x="5792" y="2284"/>
                    <a:pt x="3632" y="2357"/>
                    <a:pt x="2174" y="1720"/>
                  </a:cubicBezTo>
                  <a:cubicBezTo>
                    <a:pt x="715" y="1085"/>
                    <a:pt x="11" y="378"/>
                    <a:pt x="0" y="409"/>
                  </a:cubicBezTo>
                  <a:cubicBezTo>
                    <a:pt x="-15" y="437"/>
                    <a:pt x="799" y="893"/>
                    <a:pt x="1933" y="2256"/>
                  </a:cubicBezTo>
                  <a:cubicBezTo>
                    <a:pt x="3089" y="3604"/>
                    <a:pt x="4121" y="6119"/>
                    <a:pt x="4811" y="1006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26" name="Shape 1473"/>
            <p:cNvSpPr/>
            <p:nvPr/>
          </p:nvSpPr>
          <p:spPr>
            <a:xfrm>
              <a:off x="3882121" y="4309618"/>
              <a:ext cx="404706" cy="404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grpSp>
        <p:nvGrpSpPr>
          <p:cNvPr id="27" name="Group 3"/>
          <p:cNvGrpSpPr/>
          <p:nvPr/>
        </p:nvGrpSpPr>
        <p:grpSpPr>
          <a:xfrm>
            <a:off x="1691237" y="4002149"/>
            <a:ext cx="1594916" cy="1199188"/>
            <a:chOff x="1854714" y="4001618"/>
            <a:chExt cx="1507651" cy="1133051"/>
          </a:xfrm>
          <a:solidFill>
            <a:schemeClr val="accent1"/>
          </a:solidFill>
        </p:grpSpPr>
        <p:sp>
          <p:nvSpPr>
            <p:cNvPr id="28" name="Shape 1479"/>
            <p:cNvSpPr/>
            <p:nvPr/>
          </p:nvSpPr>
          <p:spPr>
            <a:xfrm>
              <a:off x="1854714" y="4001618"/>
              <a:ext cx="1507651" cy="1133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18120" y="2272"/>
                  </a:moveTo>
                  <a:cubicBezTo>
                    <a:pt x="19404" y="1914"/>
                    <a:pt x="20075" y="1273"/>
                    <a:pt x="20090" y="1375"/>
                  </a:cubicBezTo>
                  <a:cubicBezTo>
                    <a:pt x="20149" y="1442"/>
                    <a:pt x="19394" y="1892"/>
                    <a:pt x="18518" y="3186"/>
                  </a:cubicBezTo>
                  <a:cubicBezTo>
                    <a:pt x="17621" y="4467"/>
                    <a:pt x="16602" y="6593"/>
                    <a:pt x="15642" y="9685"/>
                  </a:cubicBezTo>
                  <a:cubicBezTo>
                    <a:pt x="14654" y="12631"/>
                    <a:pt x="13203" y="16014"/>
                    <a:pt x="10682" y="17232"/>
                  </a:cubicBezTo>
                  <a:cubicBezTo>
                    <a:pt x="8313" y="18536"/>
                    <a:pt x="4873" y="17676"/>
                    <a:pt x="3422" y="14126"/>
                  </a:cubicBezTo>
                  <a:cubicBezTo>
                    <a:pt x="1827" y="10685"/>
                    <a:pt x="2985" y="6308"/>
                    <a:pt x="5021" y="4241"/>
                  </a:cubicBezTo>
                  <a:cubicBezTo>
                    <a:pt x="7078" y="1957"/>
                    <a:pt x="10015" y="1983"/>
                    <a:pt x="12434" y="2323"/>
                  </a:cubicBezTo>
                  <a:cubicBezTo>
                    <a:pt x="14935" y="2767"/>
                    <a:pt x="16834" y="2662"/>
                    <a:pt x="18120" y="2272"/>
                  </a:cubicBezTo>
                  <a:close/>
                  <a:moveTo>
                    <a:pt x="19418" y="2256"/>
                  </a:moveTo>
                  <a:cubicBezTo>
                    <a:pt x="20552" y="893"/>
                    <a:pt x="21366" y="437"/>
                    <a:pt x="21351" y="409"/>
                  </a:cubicBezTo>
                  <a:cubicBezTo>
                    <a:pt x="21341" y="378"/>
                    <a:pt x="20635" y="1085"/>
                    <a:pt x="19177" y="1720"/>
                  </a:cubicBezTo>
                  <a:cubicBezTo>
                    <a:pt x="17719" y="2357"/>
                    <a:pt x="15559" y="2284"/>
                    <a:pt x="12635" y="1103"/>
                  </a:cubicBezTo>
                  <a:cubicBezTo>
                    <a:pt x="11144" y="615"/>
                    <a:pt x="9605" y="9"/>
                    <a:pt x="7994" y="1"/>
                  </a:cubicBezTo>
                  <a:cubicBezTo>
                    <a:pt x="6397" y="-29"/>
                    <a:pt x="4728" y="538"/>
                    <a:pt x="3312" y="1904"/>
                  </a:cubicBezTo>
                  <a:cubicBezTo>
                    <a:pt x="1901" y="3245"/>
                    <a:pt x="742" y="5385"/>
                    <a:pt x="258" y="7959"/>
                  </a:cubicBezTo>
                  <a:cubicBezTo>
                    <a:pt x="-234" y="10507"/>
                    <a:pt x="-52" y="13490"/>
                    <a:pt x="1061" y="15932"/>
                  </a:cubicBezTo>
                  <a:cubicBezTo>
                    <a:pt x="2100" y="18429"/>
                    <a:pt x="3959" y="20130"/>
                    <a:pt x="5870" y="20840"/>
                  </a:cubicBezTo>
                  <a:cubicBezTo>
                    <a:pt x="7795" y="21571"/>
                    <a:pt x="9773" y="21312"/>
                    <a:pt x="11355" y="20363"/>
                  </a:cubicBezTo>
                  <a:cubicBezTo>
                    <a:pt x="12955" y="19421"/>
                    <a:pt x="14161" y="17789"/>
                    <a:pt x="14940" y="15942"/>
                  </a:cubicBezTo>
                  <a:cubicBezTo>
                    <a:pt x="15740" y="14089"/>
                    <a:pt x="16113" y="12020"/>
                    <a:pt x="16540" y="10065"/>
                  </a:cubicBezTo>
                  <a:cubicBezTo>
                    <a:pt x="17230" y="6119"/>
                    <a:pt x="18262" y="3604"/>
                    <a:pt x="19418" y="22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grpSp>
          <p:nvGrpSpPr>
            <p:cNvPr id="29" name="Group 1483"/>
            <p:cNvGrpSpPr/>
            <p:nvPr/>
          </p:nvGrpSpPr>
          <p:grpSpPr>
            <a:xfrm>
              <a:off x="2264393" y="4342430"/>
              <a:ext cx="389449" cy="339084"/>
              <a:chOff x="0" y="0"/>
              <a:chExt cx="839414" cy="730856"/>
            </a:xfrm>
            <a:grpFill/>
          </p:grpSpPr>
          <p:sp>
            <p:nvSpPr>
              <p:cNvPr id="30" name="Shape 1481"/>
              <p:cNvSpPr/>
              <p:nvPr/>
            </p:nvSpPr>
            <p:spPr>
              <a:xfrm>
                <a:off x="37288" y="0"/>
                <a:ext cx="763886" cy="2141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8" h="21600" extrusionOk="0">
                    <a:moveTo>
                      <a:pt x="499" y="21600"/>
                    </a:moveTo>
                    <a:lnTo>
                      <a:pt x="20739" y="21600"/>
                    </a:lnTo>
                    <a:cubicBezTo>
                      <a:pt x="21419" y="21600"/>
                      <a:pt x="21309" y="18973"/>
                      <a:pt x="20970" y="18547"/>
                    </a:cubicBezTo>
                    <a:cubicBezTo>
                      <a:pt x="20632" y="18117"/>
                      <a:pt x="16870" y="12960"/>
                      <a:pt x="16216" y="12960"/>
                    </a:cubicBezTo>
                    <a:lnTo>
                      <a:pt x="15143" y="12960"/>
                    </a:lnTo>
                    <a:lnTo>
                      <a:pt x="15143" y="0"/>
                    </a:lnTo>
                    <a:lnTo>
                      <a:pt x="6095" y="0"/>
                    </a:lnTo>
                    <a:lnTo>
                      <a:pt x="6095" y="12960"/>
                    </a:lnTo>
                    <a:lnTo>
                      <a:pt x="5022" y="12960"/>
                    </a:lnTo>
                    <a:cubicBezTo>
                      <a:pt x="4367" y="12960"/>
                      <a:pt x="606" y="18117"/>
                      <a:pt x="268" y="18547"/>
                    </a:cubicBezTo>
                    <a:cubicBezTo>
                      <a:pt x="-71" y="18973"/>
                      <a:pt x="-181" y="21600"/>
                      <a:pt x="499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787" tIns="50787" rIns="50787" bIns="50787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33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Helvetica Light"/>
                  <a:sym typeface="Helvetica Light"/>
                </a:endParaRPr>
              </a:p>
            </p:txBody>
          </p:sp>
          <p:sp>
            <p:nvSpPr>
              <p:cNvPr id="31" name="Shape 1482"/>
              <p:cNvSpPr/>
              <p:nvPr/>
            </p:nvSpPr>
            <p:spPr>
              <a:xfrm>
                <a:off x="0" y="264041"/>
                <a:ext cx="839415" cy="4668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88" y="0"/>
                    </a:moveTo>
                    <a:lnTo>
                      <a:pt x="1212" y="0"/>
                    </a:lnTo>
                    <a:cubicBezTo>
                      <a:pt x="606" y="0"/>
                      <a:pt x="0" y="1289"/>
                      <a:pt x="0" y="2378"/>
                    </a:cubicBezTo>
                    <a:lnTo>
                      <a:pt x="0" y="9313"/>
                    </a:lnTo>
                    <a:cubicBezTo>
                      <a:pt x="0" y="10404"/>
                      <a:pt x="606" y="11691"/>
                      <a:pt x="1212" y="11691"/>
                    </a:cubicBezTo>
                    <a:lnTo>
                      <a:pt x="3397" y="11691"/>
                    </a:lnTo>
                    <a:lnTo>
                      <a:pt x="2424" y="21600"/>
                    </a:lnTo>
                    <a:lnTo>
                      <a:pt x="19176" y="21600"/>
                    </a:lnTo>
                    <a:lnTo>
                      <a:pt x="18203" y="11691"/>
                    </a:lnTo>
                    <a:lnTo>
                      <a:pt x="20388" y="11691"/>
                    </a:lnTo>
                    <a:cubicBezTo>
                      <a:pt x="20994" y="11691"/>
                      <a:pt x="21600" y="10404"/>
                      <a:pt x="21600" y="9313"/>
                    </a:cubicBezTo>
                    <a:lnTo>
                      <a:pt x="21600" y="2378"/>
                    </a:lnTo>
                    <a:cubicBezTo>
                      <a:pt x="21600" y="1289"/>
                      <a:pt x="20994" y="0"/>
                      <a:pt x="20388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787" tIns="50787" rIns="50787" bIns="50787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33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Helvetica Light"/>
                  <a:sym typeface="Helvetica Light"/>
                </a:endParaRPr>
              </a:p>
            </p:txBody>
          </p:sp>
        </p:grpSp>
      </p:grpSp>
      <p:grpSp>
        <p:nvGrpSpPr>
          <p:cNvPr id="32" name="Group 2"/>
          <p:cNvGrpSpPr/>
          <p:nvPr/>
        </p:nvGrpSpPr>
        <p:grpSpPr>
          <a:xfrm>
            <a:off x="1691236" y="2935823"/>
            <a:ext cx="1594924" cy="1199176"/>
            <a:chOff x="1854714" y="2994101"/>
            <a:chExt cx="1507658" cy="1133040"/>
          </a:xfrm>
          <a:solidFill>
            <a:schemeClr val="accent2"/>
          </a:solidFill>
        </p:grpSpPr>
        <p:sp>
          <p:nvSpPr>
            <p:cNvPr id="33" name="Shape 1485"/>
            <p:cNvSpPr/>
            <p:nvPr/>
          </p:nvSpPr>
          <p:spPr>
            <a:xfrm>
              <a:off x="1854714" y="2994101"/>
              <a:ext cx="1507658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1262" extrusionOk="0">
                  <a:moveTo>
                    <a:pt x="18518" y="18074"/>
                  </a:moveTo>
                  <a:cubicBezTo>
                    <a:pt x="19394" y="19369"/>
                    <a:pt x="20148" y="19818"/>
                    <a:pt x="20089" y="19886"/>
                  </a:cubicBezTo>
                  <a:cubicBezTo>
                    <a:pt x="20075" y="19988"/>
                    <a:pt x="19404" y="19346"/>
                    <a:pt x="18119" y="18989"/>
                  </a:cubicBezTo>
                  <a:cubicBezTo>
                    <a:pt x="16834" y="18599"/>
                    <a:pt x="14935" y="18494"/>
                    <a:pt x="12434" y="18937"/>
                  </a:cubicBezTo>
                  <a:cubicBezTo>
                    <a:pt x="10015" y="19277"/>
                    <a:pt x="7078" y="19303"/>
                    <a:pt x="5021" y="17019"/>
                  </a:cubicBezTo>
                  <a:cubicBezTo>
                    <a:pt x="2985" y="14953"/>
                    <a:pt x="1827" y="10576"/>
                    <a:pt x="3422" y="7135"/>
                  </a:cubicBezTo>
                  <a:cubicBezTo>
                    <a:pt x="4873" y="3585"/>
                    <a:pt x="8313" y="2724"/>
                    <a:pt x="10682" y="4029"/>
                  </a:cubicBezTo>
                  <a:cubicBezTo>
                    <a:pt x="13203" y="5247"/>
                    <a:pt x="14654" y="8629"/>
                    <a:pt x="15642" y="11576"/>
                  </a:cubicBezTo>
                  <a:cubicBezTo>
                    <a:pt x="16602" y="14668"/>
                    <a:pt x="17621" y="16794"/>
                    <a:pt x="18518" y="18074"/>
                  </a:cubicBezTo>
                  <a:close/>
                  <a:moveTo>
                    <a:pt x="19178" y="19556"/>
                  </a:moveTo>
                  <a:cubicBezTo>
                    <a:pt x="20635" y="20176"/>
                    <a:pt x="21340" y="20882"/>
                    <a:pt x="21351" y="20851"/>
                  </a:cubicBezTo>
                  <a:cubicBezTo>
                    <a:pt x="21366" y="20823"/>
                    <a:pt x="20552" y="20368"/>
                    <a:pt x="19408" y="19011"/>
                  </a:cubicBezTo>
                  <a:cubicBezTo>
                    <a:pt x="18262" y="17657"/>
                    <a:pt x="17230" y="15142"/>
                    <a:pt x="16540" y="11196"/>
                  </a:cubicBezTo>
                  <a:cubicBezTo>
                    <a:pt x="16113" y="9241"/>
                    <a:pt x="15740" y="7172"/>
                    <a:pt x="14940" y="5319"/>
                  </a:cubicBezTo>
                  <a:cubicBezTo>
                    <a:pt x="14161" y="3472"/>
                    <a:pt x="12955" y="1840"/>
                    <a:pt x="11355" y="899"/>
                  </a:cubicBezTo>
                  <a:cubicBezTo>
                    <a:pt x="9773" y="-51"/>
                    <a:pt x="7795" y="-310"/>
                    <a:pt x="5870" y="421"/>
                  </a:cubicBezTo>
                  <a:cubicBezTo>
                    <a:pt x="3959" y="1131"/>
                    <a:pt x="2100" y="2831"/>
                    <a:pt x="1061" y="5329"/>
                  </a:cubicBezTo>
                  <a:cubicBezTo>
                    <a:pt x="-52" y="7770"/>
                    <a:pt x="-234" y="10753"/>
                    <a:pt x="257" y="13302"/>
                  </a:cubicBezTo>
                  <a:cubicBezTo>
                    <a:pt x="742" y="15876"/>
                    <a:pt x="1900" y="18016"/>
                    <a:pt x="3312" y="19357"/>
                  </a:cubicBezTo>
                  <a:cubicBezTo>
                    <a:pt x="4727" y="20723"/>
                    <a:pt x="6397" y="21290"/>
                    <a:pt x="7993" y="21260"/>
                  </a:cubicBezTo>
                  <a:cubicBezTo>
                    <a:pt x="9605" y="21252"/>
                    <a:pt x="11144" y="20646"/>
                    <a:pt x="12635" y="20158"/>
                  </a:cubicBezTo>
                  <a:cubicBezTo>
                    <a:pt x="15559" y="18976"/>
                    <a:pt x="17719" y="18904"/>
                    <a:pt x="19178" y="195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  <p:sp>
          <p:nvSpPr>
            <p:cNvPr id="34" name="Shape 1487"/>
            <p:cNvSpPr/>
            <p:nvPr/>
          </p:nvSpPr>
          <p:spPr>
            <a:xfrm>
              <a:off x="2316869" y="3391080"/>
              <a:ext cx="237359" cy="339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3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Helvetica Light"/>
                <a:sym typeface="Helvetica Light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769920" y="2738557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6" name="Text Placeholder 2"/>
          <p:cNvSpPr txBox="1"/>
          <p:nvPr/>
        </p:nvSpPr>
        <p:spPr>
          <a:xfrm>
            <a:off x="5769920" y="2402660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737251" y="2738557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8" name="Text Placeholder 2"/>
          <p:cNvSpPr txBox="1"/>
          <p:nvPr/>
        </p:nvSpPr>
        <p:spPr>
          <a:xfrm>
            <a:off x="8737251" y="2402660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69920" y="3960313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0" name="Text Placeholder 2"/>
          <p:cNvSpPr txBox="1"/>
          <p:nvPr/>
        </p:nvSpPr>
        <p:spPr>
          <a:xfrm>
            <a:off x="5769920" y="3624416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737251" y="3960313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2" name="Text Placeholder 2"/>
          <p:cNvSpPr txBox="1"/>
          <p:nvPr/>
        </p:nvSpPr>
        <p:spPr>
          <a:xfrm>
            <a:off x="8737251" y="3624416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69920" y="5139050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4" name="Text Placeholder 2"/>
          <p:cNvSpPr txBox="1"/>
          <p:nvPr/>
        </p:nvSpPr>
        <p:spPr>
          <a:xfrm>
            <a:off x="5769920" y="4803154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737251" y="5139050"/>
            <a:ext cx="2352967" cy="499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6" name="Text Placeholder 2"/>
          <p:cNvSpPr txBox="1"/>
          <p:nvPr/>
        </p:nvSpPr>
        <p:spPr>
          <a:xfrm>
            <a:off x="8737251" y="4803154"/>
            <a:ext cx="2352967" cy="312511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rmAutofit fontScale="97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7" name="Text Placeholder 2"/>
          <p:cNvSpPr txBox="1"/>
          <p:nvPr/>
        </p:nvSpPr>
        <p:spPr>
          <a:xfrm>
            <a:off x="2964199" y="1950901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A</a:t>
            </a:r>
            <a:endParaRPr lang="en-GB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8" name="Text Placeholder 2"/>
          <p:cNvSpPr txBox="1"/>
          <p:nvPr/>
        </p:nvSpPr>
        <p:spPr>
          <a:xfrm>
            <a:off x="4769986" y="3102358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B</a:t>
            </a:r>
            <a:endParaRPr lang="en-GB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9" name="Text Placeholder 2"/>
          <p:cNvSpPr txBox="1"/>
          <p:nvPr/>
        </p:nvSpPr>
        <p:spPr>
          <a:xfrm>
            <a:off x="1221340" y="3102358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F</a:t>
            </a:r>
            <a:endParaRPr lang="en-GB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Text Placeholder 2"/>
          <p:cNvSpPr txBox="1"/>
          <p:nvPr/>
        </p:nvSpPr>
        <p:spPr>
          <a:xfrm>
            <a:off x="2964198" y="5883142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D</a:t>
            </a:r>
            <a:endParaRPr lang="en-GB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1" name="Text Placeholder 2"/>
          <p:cNvSpPr txBox="1"/>
          <p:nvPr/>
        </p:nvSpPr>
        <p:spPr>
          <a:xfrm>
            <a:off x="1221340" y="4827864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E</a:t>
            </a:r>
            <a:endParaRPr lang="en-GB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2" name="Text Placeholder 2"/>
          <p:cNvSpPr txBox="1"/>
          <p:nvPr/>
        </p:nvSpPr>
        <p:spPr>
          <a:xfrm>
            <a:off x="4769986" y="4827863"/>
            <a:ext cx="455102" cy="365882"/>
          </a:xfrm>
          <a:prstGeom prst="rect">
            <a:avLst/>
          </a:prstGeom>
          <a:noFill/>
        </p:spPr>
        <p:txBody>
          <a:bodyPr vert="horz" lIns="0" tIns="48372" rIns="0" bIns="48372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+mn-ea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13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C</a:t>
            </a:r>
            <a:endParaRPr lang="en-US" sz="21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2" name="任意多边形 61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66" name="直接连接符 65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矩形 66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100"/>
                            </p:stCondLst>
                            <p:childTnLst>
                              <p:par>
                                <p:cTn id="7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3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700"/>
                            </p:stCondLst>
                            <p:childTnLst>
                              <p:par>
                                <p:cTn id="8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8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9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1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3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build="p"/>
      <p:bldP spid="37" grpId="0"/>
      <p:bldP spid="38" grpId="0" build="p"/>
      <p:bldP spid="39" grpId="0"/>
      <p:bldP spid="40" grpId="0" build="p"/>
      <p:bldP spid="41" grpId="0"/>
      <p:bldP spid="42" grpId="0" build="p"/>
      <p:bldP spid="43" grpId="0"/>
      <p:bldP spid="44" grpId="0" build="p"/>
      <p:bldP spid="45" grpId="0"/>
      <p:bldP spid="46" grpId="0" build="p"/>
      <p:bldP spid="47" grpId="0" build="p"/>
      <p:bldP spid="48" grpId="0" build="p"/>
      <p:bldP spid="49" grpId="0" build="p"/>
      <p:bldP spid="50" grpId="0" build="p"/>
      <p:bldP spid="51" grpId="0" build="p"/>
      <p:bldP spid="52" grpId="0" build="p"/>
      <p:bldP spid="62" grpId="0" bldLvl="0" animBg="1"/>
      <p:bldP spid="5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255550" y="2011367"/>
            <a:ext cx="7552450" cy="1442824"/>
            <a:chOff x="1419655" y="1993404"/>
            <a:chExt cx="6032665" cy="1152128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1419655" y="2497460"/>
              <a:ext cx="603266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箭头连接符 3"/>
            <p:cNvCxnSpPr/>
            <p:nvPr/>
          </p:nvCxnSpPr>
          <p:spPr>
            <a:xfrm>
              <a:off x="1419655" y="2497460"/>
              <a:ext cx="0" cy="648072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箭头连接符 4"/>
            <p:cNvCxnSpPr/>
            <p:nvPr/>
          </p:nvCxnSpPr>
          <p:spPr>
            <a:xfrm>
              <a:off x="3451140" y="2497460"/>
              <a:ext cx="0" cy="648072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>
              <a:off x="5564105" y="2497460"/>
              <a:ext cx="0" cy="648072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>
              <a:off x="7450413" y="2497460"/>
              <a:ext cx="0" cy="648072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H="1">
              <a:off x="4499992" y="1993404"/>
              <a:ext cx="1" cy="50405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29"/>
          <p:cNvSpPr txBox="1"/>
          <p:nvPr/>
        </p:nvSpPr>
        <p:spPr>
          <a:xfrm>
            <a:off x="913052" y="4251074"/>
            <a:ext cx="2524163" cy="768648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" name="TextBox 30"/>
          <p:cNvSpPr txBox="1"/>
          <p:nvPr/>
        </p:nvSpPr>
        <p:spPr>
          <a:xfrm>
            <a:off x="3437214" y="4251074"/>
            <a:ext cx="2524163" cy="768648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1" name="TextBox 31"/>
          <p:cNvSpPr txBox="1"/>
          <p:nvPr/>
        </p:nvSpPr>
        <p:spPr>
          <a:xfrm>
            <a:off x="6051526" y="4251074"/>
            <a:ext cx="2524163" cy="768648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2" name="TextBox 32"/>
          <p:cNvSpPr txBox="1"/>
          <p:nvPr/>
        </p:nvSpPr>
        <p:spPr>
          <a:xfrm>
            <a:off x="8755986" y="4251074"/>
            <a:ext cx="2524163" cy="768648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3" name="等腰三角形 12"/>
          <p:cNvSpPr/>
          <p:nvPr/>
        </p:nvSpPr>
        <p:spPr>
          <a:xfrm rot="5400000">
            <a:off x="1879764" y="5553176"/>
            <a:ext cx="360707" cy="31085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4" name="TextBox 34"/>
          <p:cNvSpPr txBox="1"/>
          <p:nvPr/>
        </p:nvSpPr>
        <p:spPr>
          <a:xfrm>
            <a:off x="2255550" y="5473433"/>
            <a:ext cx="8164749" cy="430478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644202" y="1289953"/>
            <a:ext cx="2904797" cy="721413"/>
            <a:chOff x="3385609" y="1289874"/>
            <a:chExt cx="2320263" cy="576064"/>
          </a:xfrm>
          <a:solidFill>
            <a:schemeClr val="accent1"/>
          </a:solidFill>
        </p:grpSpPr>
        <p:sp>
          <p:nvSpPr>
            <p:cNvPr id="16" name="矩形 15"/>
            <p:cNvSpPr/>
            <p:nvPr/>
          </p:nvSpPr>
          <p:spPr>
            <a:xfrm>
              <a:off x="3385609" y="1289874"/>
              <a:ext cx="2320263" cy="576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7" name="TextBox 35"/>
            <p:cNvSpPr txBox="1"/>
            <p:nvPr/>
          </p:nvSpPr>
          <p:spPr>
            <a:xfrm>
              <a:off x="3870043" y="1418148"/>
              <a:ext cx="1331903" cy="31949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000" b="1" spc="225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000" b="1" spc="225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003202" y="3454191"/>
            <a:ext cx="2383945" cy="721413"/>
            <a:chOff x="467544" y="3018066"/>
            <a:chExt cx="1904222" cy="576064"/>
          </a:xfrm>
          <a:solidFill>
            <a:schemeClr val="accent2"/>
          </a:solidFill>
        </p:grpSpPr>
        <p:sp>
          <p:nvSpPr>
            <p:cNvPr id="19" name="矩形 18"/>
            <p:cNvSpPr/>
            <p:nvPr/>
          </p:nvSpPr>
          <p:spPr>
            <a:xfrm>
              <a:off x="467544" y="3018066"/>
              <a:ext cx="1904222" cy="576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0" name="TextBox 36"/>
            <p:cNvSpPr txBox="1"/>
            <p:nvPr/>
          </p:nvSpPr>
          <p:spPr>
            <a:xfrm>
              <a:off x="765866" y="3158629"/>
              <a:ext cx="1307575" cy="36865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577434" y="3454191"/>
            <a:ext cx="2383945" cy="721413"/>
            <a:chOff x="2523762" y="3018066"/>
            <a:chExt cx="1904222" cy="576064"/>
          </a:xfrm>
          <a:solidFill>
            <a:schemeClr val="accent1"/>
          </a:solidFill>
        </p:grpSpPr>
        <p:sp>
          <p:nvSpPr>
            <p:cNvPr id="22" name="矩形 21"/>
            <p:cNvSpPr/>
            <p:nvPr/>
          </p:nvSpPr>
          <p:spPr>
            <a:xfrm>
              <a:off x="2523762" y="3018066"/>
              <a:ext cx="1904222" cy="576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37"/>
            <p:cNvSpPr txBox="1"/>
            <p:nvPr/>
          </p:nvSpPr>
          <p:spPr>
            <a:xfrm>
              <a:off x="2822084" y="3158629"/>
              <a:ext cx="1307575" cy="36865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191745" y="3454191"/>
            <a:ext cx="2383945" cy="721413"/>
            <a:chOff x="4611994" y="3018066"/>
            <a:chExt cx="1904222" cy="576064"/>
          </a:xfrm>
          <a:solidFill>
            <a:schemeClr val="accent4"/>
          </a:solidFill>
        </p:grpSpPr>
        <p:sp>
          <p:nvSpPr>
            <p:cNvPr id="25" name="矩形 24"/>
            <p:cNvSpPr/>
            <p:nvPr/>
          </p:nvSpPr>
          <p:spPr>
            <a:xfrm>
              <a:off x="4611994" y="3018066"/>
              <a:ext cx="1904222" cy="576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6" name="TextBox 38"/>
            <p:cNvSpPr txBox="1"/>
            <p:nvPr/>
          </p:nvSpPr>
          <p:spPr>
            <a:xfrm>
              <a:off x="4910316" y="3158629"/>
              <a:ext cx="1307575" cy="36865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806057" y="3454191"/>
            <a:ext cx="2383945" cy="721413"/>
            <a:chOff x="6700226" y="3018066"/>
            <a:chExt cx="1904222" cy="576064"/>
          </a:xfrm>
          <a:solidFill>
            <a:schemeClr val="accent3"/>
          </a:solidFill>
        </p:grpSpPr>
        <p:sp>
          <p:nvSpPr>
            <p:cNvPr id="28" name="矩形 27"/>
            <p:cNvSpPr/>
            <p:nvPr/>
          </p:nvSpPr>
          <p:spPr>
            <a:xfrm>
              <a:off x="6700226" y="3018066"/>
              <a:ext cx="1904222" cy="5760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39"/>
            <p:cNvSpPr txBox="1"/>
            <p:nvPr/>
          </p:nvSpPr>
          <p:spPr>
            <a:xfrm>
              <a:off x="6998548" y="3158629"/>
              <a:ext cx="1307575" cy="36865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任意多边形 32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7" name="直接连接符 36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39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d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 bldLvl="0" animBg="1"/>
      <p:bldP spid="14" grpId="0"/>
      <p:bldP spid="33" grpId="0" bldLvl="0" animBg="1"/>
      <p:bldP spid="3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 noChangeAspect="1"/>
          </p:cNvGrpSpPr>
          <p:nvPr/>
        </p:nvGrpSpPr>
        <p:grpSpPr bwMode="auto">
          <a:xfrm>
            <a:off x="1467510" y="1830320"/>
            <a:ext cx="637139" cy="590104"/>
            <a:chOff x="5518" y="593"/>
            <a:chExt cx="1120" cy="1037"/>
          </a:xfrm>
          <a:solidFill>
            <a:schemeClr val="accent1">
              <a:lumMod val="75000"/>
            </a:schemeClr>
          </a:solidFill>
        </p:grpSpPr>
        <p:sp>
          <p:nvSpPr>
            <p:cNvPr id="3" name="Freeform 26"/>
            <p:cNvSpPr>
              <a:spLocks noEditPoints="1"/>
            </p:cNvSpPr>
            <p:nvPr/>
          </p:nvSpPr>
          <p:spPr bwMode="auto">
            <a:xfrm>
              <a:off x="5968" y="593"/>
              <a:ext cx="670" cy="671"/>
            </a:xfrm>
            <a:custGeom>
              <a:avLst/>
              <a:gdLst>
                <a:gd name="T0" fmla="*/ 3433 w 282"/>
                <a:gd name="T1" fmla="*/ 352 h 282"/>
                <a:gd name="T2" fmla="*/ 2202 w 282"/>
                <a:gd name="T3" fmla="*/ 352 h 282"/>
                <a:gd name="T4" fmla="*/ 0 w 282"/>
                <a:gd name="T5" fmla="*/ 2560 h 282"/>
                <a:gd name="T6" fmla="*/ 1235 w 282"/>
                <a:gd name="T7" fmla="*/ 3800 h 282"/>
                <a:gd name="T8" fmla="*/ 3433 w 282"/>
                <a:gd name="T9" fmla="*/ 1601 h 282"/>
                <a:gd name="T10" fmla="*/ 3433 w 282"/>
                <a:gd name="T11" fmla="*/ 352 h 282"/>
                <a:gd name="T12" fmla="*/ 739 w 282"/>
                <a:gd name="T13" fmla="*/ 2586 h 282"/>
                <a:gd name="T14" fmla="*/ 592 w 282"/>
                <a:gd name="T15" fmla="*/ 2441 h 282"/>
                <a:gd name="T16" fmla="*/ 2457 w 282"/>
                <a:gd name="T17" fmla="*/ 566 h 282"/>
                <a:gd name="T18" fmla="*/ 2602 w 282"/>
                <a:gd name="T19" fmla="*/ 566 h 282"/>
                <a:gd name="T20" fmla="*/ 2602 w 282"/>
                <a:gd name="T21" fmla="*/ 714 h 282"/>
                <a:gd name="T22" fmla="*/ 739 w 282"/>
                <a:gd name="T23" fmla="*/ 2586 h 282"/>
                <a:gd name="T24" fmla="*/ 1045 w 282"/>
                <a:gd name="T25" fmla="*/ 2898 h 282"/>
                <a:gd name="T26" fmla="*/ 898 w 282"/>
                <a:gd name="T27" fmla="*/ 2746 h 282"/>
                <a:gd name="T28" fmla="*/ 2913 w 282"/>
                <a:gd name="T29" fmla="*/ 726 h 282"/>
                <a:gd name="T30" fmla="*/ 3060 w 282"/>
                <a:gd name="T31" fmla="*/ 726 h 282"/>
                <a:gd name="T32" fmla="*/ 3060 w 282"/>
                <a:gd name="T33" fmla="*/ 878 h 282"/>
                <a:gd name="T34" fmla="*/ 1045 w 282"/>
                <a:gd name="T35" fmla="*/ 2898 h 282"/>
                <a:gd name="T36" fmla="*/ 1354 w 282"/>
                <a:gd name="T37" fmla="*/ 3205 h 282"/>
                <a:gd name="T38" fmla="*/ 1207 w 282"/>
                <a:gd name="T39" fmla="*/ 3058 h 282"/>
                <a:gd name="T40" fmla="*/ 3070 w 282"/>
                <a:gd name="T41" fmla="*/ 1183 h 282"/>
                <a:gd name="T42" fmla="*/ 3217 w 282"/>
                <a:gd name="T43" fmla="*/ 1183 h 282"/>
                <a:gd name="T44" fmla="*/ 3217 w 282"/>
                <a:gd name="T45" fmla="*/ 1337 h 282"/>
                <a:gd name="T46" fmla="*/ 1354 w 282"/>
                <a:gd name="T47" fmla="*/ 3205 h 2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82" h="282">
                  <a:moveTo>
                    <a:pt x="256" y="26"/>
                  </a:moveTo>
                  <a:cubicBezTo>
                    <a:pt x="231" y="0"/>
                    <a:pt x="189" y="0"/>
                    <a:pt x="164" y="26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82" y="93"/>
                    <a:pt x="282" y="52"/>
                    <a:pt x="256" y="26"/>
                  </a:cubicBezTo>
                  <a:close/>
                  <a:moveTo>
                    <a:pt x="55" y="192"/>
                  </a:moveTo>
                  <a:cubicBezTo>
                    <a:pt x="44" y="181"/>
                    <a:pt x="44" y="181"/>
                    <a:pt x="44" y="181"/>
                  </a:cubicBezTo>
                  <a:cubicBezTo>
                    <a:pt x="183" y="42"/>
                    <a:pt x="183" y="42"/>
                    <a:pt x="183" y="42"/>
                  </a:cubicBezTo>
                  <a:cubicBezTo>
                    <a:pt x="186" y="39"/>
                    <a:pt x="191" y="39"/>
                    <a:pt x="194" y="42"/>
                  </a:cubicBezTo>
                  <a:cubicBezTo>
                    <a:pt x="197" y="45"/>
                    <a:pt x="197" y="50"/>
                    <a:pt x="194" y="53"/>
                  </a:cubicBezTo>
                  <a:lnTo>
                    <a:pt x="55" y="192"/>
                  </a:lnTo>
                  <a:close/>
                  <a:moveTo>
                    <a:pt x="78" y="215"/>
                  </a:moveTo>
                  <a:cubicBezTo>
                    <a:pt x="67" y="204"/>
                    <a:pt x="67" y="204"/>
                    <a:pt x="67" y="204"/>
                  </a:cubicBezTo>
                  <a:cubicBezTo>
                    <a:pt x="217" y="54"/>
                    <a:pt x="217" y="54"/>
                    <a:pt x="217" y="54"/>
                  </a:cubicBezTo>
                  <a:cubicBezTo>
                    <a:pt x="220" y="51"/>
                    <a:pt x="225" y="51"/>
                    <a:pt x="228" y="54"/>
                  </a:cubicBezTo>
                  <a:cubicBezTo>
                    <a:pt x="231" y="57"/>
                    <a:pt x="231" y="62"/>
                    <a:pt x="228" y="65"/>
                  </a:cubicBezTo>
                  <a:lnTo>
                    <a:pt x="78" y="215"/>
                  </a:lnTo>
                  <a:close/>
                  <a:moveTo>
                    <a:pt x="101" y="238"/>
                  </a:moveTo>
                  <a:cubicBezTo>
                    <a:pt x="90" y="227"/>
                    <a:pt x="90" y="227"/>
                    <a:pt x="90" y="227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32" y="85"/>
                    <a:pt x="237" y="85"/>
                    <a:pt x="240" y="88"/>
                  </a:cubicBezTo>
                  <a:cubicBezTo>
                    <a:pt x="243" y="91"/>
                    <a:pt x="243" y="96"/>
                    <a:pt x="240" y="99"/>
                  </a:cubicBezTo>
                  <a:lnTo>
                    <a:pt x="101" y="2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" name="Freeform 27"/>
            <p:cNvSpPr/>
            <p:nvPr/>
          </p:nvSpPr>
          <p:spPr bwMode="auto">
            <a:xfrm>
              <a:off x="5597" y="1166"/>
              <a:ext cx="463" cy="464"/>
            </a:xfrm>
            <a:custGeom>
              <a:avLst/>
              <a:gdLst>
                <a:gd name="T0" fmla="*/ 299 w 463"/>
                <a:gd name="T1" fmla="*/ 276 h 464"/>
                <a:gd name="T2" fmla="*/ 280 w 463"/>
                <a:gd name="T3" fmla="*/ 255 h 464"/>
                <a:gd name="T4" fmla="*/ 463 w 463"/>
                <a:gd name="T5" fmla="*/ 71 h 464"/>
                <a:gd name="T6" fmla="*/ 390 w 463"/>
                <a:gd name="T7" fmla="*/ 0 h 464"/>
                <a:gd name="T8" fmla="*/ 206 w 463"/>
                <a:gd name="T9" fmla="*/ 183 h 464"/>
                <a:gd name="T10" fmla="*/ 187 w 463"/>
                <a:gd name="T11" fmla="*/ 164 h 464"/>
                <a:gd name="T12" fmla="*/ 145 w 463"/>
                <a:gd name="T13" fmla="*/ 186 h 464"/>
                <a:gd name="T14" fmla="*/ 0 w 463"/>
                <a:gd name="T15" fmla="*/ 419 h 464"/>
                <a:gd name="T16" fmla="*/ 42 w 463"/>
                <a:gd name="T17" fmla="*/ 464 h 464"/>
                <a:gd name="T18" fmla="*/ 275 w 463"/>
                <a:gd name="T19" fmla="*/ 319 h 464"/>
                <a:gd name="T20" fmla="*/ 299 w 463"/>
                <a:gd name="T21" fmla="*/ 276 h 4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3" h="464">
                  <a:moveTo>
                    <a:pt x="299" y="276"/>
                  </a:moveTo>
                  <a:lnTo>
                    <a:pt x="280" y="255"/>
                  </a:lnTo>
                  <a:lnTo>
                    <a:pt x="463" y="71"/>
                  </a:lnTo>
                  <a:lnTo>
                    <a:pt x="390" y="0"/>
                  </a:lnTo>
                  <a:lnTo>
                    <a:pt x="206" y="183"/>
                  </a:lnTo>
                  <a:lnTo>
                    <a:pt x="187" y="164"/>
                  </a:lnTo>
                  <a:lnTo>
                    <a:pt x="145" y="186"/>
                  </a:lnTo>
                  <a:lnTo>
                    <a:pt x="0" y="419"/>
                  </a:lnTo>
                  <a:lnTo>
                    <a:pt x="42" y="464"/>
                  </a:lnTo>
                  <a:lnTo>
                    <a:pt x="275" y="319"/>
                  </a:lnTo>
                  <a:lnTo>
                    <a:pt x="299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5" name="Freeform 28"/>
            <p:cNvSpPr/>
            <p:nvPr/>
          </p:nvSpPr>
          <p:spPr bwMode="auto">
            <a:xfrm>
              <a:off x="5518" y="602"/>
              <a:ext cx="490" cy="493"/>
            </a:xfrm>
            <a:custGeom>
              <a:avLst/>
              <a:gdLst>
                <a:gd name="T0" fmla="*/ 1387 w 206"/>
                <a:gd name="T1" fmla="*/ 0 h 207"/>
                <a:gd name="T2" fmla="*/ 1035 w 206"/>
                <a:gd name="T3" fmla="*/ 40 h 207"/>
                <a:gd name="T4" fmla="*/ 1075 w 206"/>
                <a:gd name="T5" fmla="*/ 69 h 207"/>
                <a:gd name="T6" fmla="*/ 1572 w 206"/>
                <a:gd name="T7" fmla="*/ 579 h 207"/>
                <a:gd name="T8" fmla="*/ 1572 w 206"/>
                <a:gd name="T9" fmla="*/ 1515 h 207"/>
                <a:gd name="T10" fmla="*/ 645 w 206"/>
                <a:gd name="T11" fmla="*/ 1515 h 207"/>
                <a:gd name="T12" fmla="*/ 147 w 206"/>
                <a:gd name="T13" fmla="*/ 998 h 207"/>
                <a:gd name="T14" fmla="*/ 78 w 206"/>
                <a:gd name="T15" fmla="*/ 919 h 207"/>
                <a:gd name="T16" fmla="*/ 0 w 206"/>
                <a:gd name="T17" fmla="*/ 1391 h 207"/>
                <a:gd name="T18" fmla="*/ 1387 w 206"/>
                <a:gd name="T19" fmla="*/ 2796 h 207"/>
                <a:gd name="T20" fmla="*/ 2773 w 206"/>
                <a:gd name="T21" fmla="*/ 1391 h 207"/>
                <a:gd name="T22" fmla="*/ 1387 w 206"/>
                <a:gd name="T23" fmla="*/ 0 h 20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6" h="207">
                  <a:moveTo>
                    <a:pt x="103" y="0"/>
                  </a:moveTo>
                  <a:cubicBezTo>
                    <a:pt x="94" y="0"/>
                    <a:pt x="86" y="1"/>
                    <a:pt x="77" y="3"/>
                  </a:cubicBezTo>
                  <a:cubicBezTo>
                    <a:pt x="78" y="4"/>
                    <a:pt x="79" y="5"/>
                    <a:pt x="80" y="5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36" y="62"/>
                    <a:pt x="136" y="93"/>
                    <a:pt x="117" y="112"/>
                  </a:cubicBezTo>
                  <a:cubicBezTo>
                    <a:pt x="98" y="131"/>
                    <a:pt x="67" y="131"/>
                    <a:pt x="48" y="112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9" y="72"/>
                    <a:pt x="7" y="70"/>
                    <a:pt x="6" y="68"/>
                  </a:cubicBezTo>
                  <a:cubicBezTo>
                    <a:pt x="2" y="79"/>
                    <a:pt x="0" y="91"/>
                    <a:pt x="0" y="103"/>
                  </a:cubicBezTo>
                  <a:cubicBezTo>
                    <a:pt x="0" y="161"/>
                    <a:pt x="46" y="207"/>
                    <a:pt x="103" y="207"/>
                  </a:cubicBezTo>
                  <a:cubicBezTo>
                    <a:pt x="160" y="207"/>
                    <a:pt x="206" y="161"/>
                    <a:pt x="206" y="103"/>
                  </a:cubicBezTo>
                  <a:cubicBezTo>
                    <a:pt x="206" y="46"/>
                    <a:pt x="160" y="0"/>
                    <a:pt x="10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6125" y="1185"/>
              <a:ext cx="444" cy="445"/>
            </a:xfrm>
            <a:custGeom>
              <a:avLst/>
              <a:gdLst>
                <a:gd name="T0" fmla="*/ 2194 w 187"/>
                <a:gd name="T1" fmla="*/ 2208 h 187"/>
                <a:gd name="T2" fmla="*/ 2194 w 187"/>
                <a:gd name="T3" fmla="*/ 1121 h 187"/>
                <a:gd name="T4" fmla="*/ 1083 w 187"/>
                <a:gd name="T5" fmla="*/ 0 h 187"/>
                <a:gd name="T6" fmla="*/ 0 w 187"/>
                <a:gd name="T7" fmla="*/ 1092 h 187"/>
                <a:gd name="T8" fmla="*/ 1111 w 187"/>
                <a:gd name="T9" fmla="*/ 2208 h 187"/>
                <a:gd name="T10" fmla="*/ 2194 w 187"/>
                <a:gd name="T11" fmla="*/ 2208 h 187"/>
                <a:gd name="T12" fmla="*/ 1460 w 187"/>
                <a:gd name="T13" fmla="*/ 1466 h 187"/>
                <a:gd name="T14" fmla="*/ 1916 w 187"/>
                <a:gd name="T15" fmla="*/ 1466 h 187"/>
                <a:gd name="T16" fmla="*/ 1916 w 187"/>
                <a:gd name="T17" fmla="*/ 1925 h 187"/>
                <a:gd name="T18" fmla="*/ 1460 w 187"/>
                <a:gd name="T19" fmla="*/ 1925 h 187"/>
                <a:gd name="T20" fmla="*/ 1460 w 187"/>
                <a:gd name="T21" fmla="*/ 1466 h 1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7" h="187">
                  <a:moveTo>
                    <a:pt x="164" y="164"/>
                  </a:moveTo>
                  <a:cubicBezTo>
                    <a:pt x="187" y="142"/>
                    <a:pt x="187" y="105"/>
                    <a:pt x="164" y="8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83" y="164"/>
                    <a:pt x="83" y="164"/>
                    <a:pt x="83" y="164"/>
                  </a:cubicBezTo>
                  <a:cubicBezTo>
                    <a:pt x="105" y="187"/>
                    <a:pt x="142" y="187"/>
                    <a:pt x="164" y="164"/>
                  </a:cubicBezTo>
                  <a:close/>
                  <a:moveTo>
                    <a:pt x="109" y="109"/>
                  </a:moveTo>
                  <a:cubicBezTo>
                    <a:pt x="118" y="100"/>
                    <a:pt x="133" y="100"/>
                    <a:pt x="143" y="109"/>
                  </a:cubicBezTo>
                  <a:cubicBezTo>
                    <a:pt x="152" y="118"/>
                    <a:pt x="152" y="133"/>
                    <a:pt x="143" y="143"/>
                  </a:cubicBezTo>
                  <a:cubicBezTo>
                    <a:pt x="133" y="152"/>
                    <a:pt x="118" y="152"/>
                    <a:pt x="109" y="143"/>
                  </a:cubicBezTo>
                  <a:cubicBezTo>
                    <a:pt x="100" y="133"/>
                    <a:pt x="100" y="118"/>
                    <a:pt x="109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493517" y="2742144"/>
            <a:ext cx="604676" cy="672871"/>
            <a:chOff x="2568" y="615"/>
            <a:chExt cx="897" cy="1115"/>
          </a:xfrm>
          <a:solidFill>
            <a:schemeClr val="accent2"/>
          </a:solidFill>
        </p:grpSpPr>
        <p:sp>
          <p:nvSpPr>
            <p:cNvPr id="8" name="Freeform 14"/>
            <p:cNvSpPr/>
            <p:nvPr/>
          </p:nvSpPr>
          <p:spPr bwMode="auto">
            <a:xfrm>
              <a:off x="2584" y="615"/>
              <a:ext cx="836" cy="262"/>
            </a:xfrm>
            <a:custGeom>
              <a:avLst/>
              <a:gdLst>
                <a:gd name="T0" fmla="*/ 4742 w 351"/>
                <a:gd name="T1" fmla="*/ 555 h 110"/>
                <a:gd name="T2" fmla="*/ 3970 w 351"/>
                <a:gd name="T3" fmla="*/ 69 h 110"/>
                <a:gd name="T4" fmla="*/ 555 w 351"/>
                <a:gd name="T5" fmla="*/ 743 h 110"/>
                <a:gd name="T6" fmla="*/ 29 w 351"/>
                <a:gd name="T7" fmla="*/ 1486 h 110"/>
                <a:gd name="T8" fmla="*/ 4742 w 351"/>
                <a:gd name="T9" fmla="*/ 555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1" h="110">
                  <a:moveTo>
                    <a:pt x="351" y="41"/>
                  </a:moveTo>
                  <a:cubicBezTo>
                    <a:pt x="343" y="16"/>
                    <a:pt x="319" y="0"/>
                    <a:pt x="294" y="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17" y="60"/>
                    <a:pt x="0" y="84"/>
                    <a:pt x="2" y="110"/>
                  </a:cubicBezTo>
                  <a:lnTo>
                    <a:pt x="351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9" name="Freeform 15"/>
            <p:cNvSpPr/>
            <p:nvPr/>
          </p:nvSpPr>
          <p:spPr bwMode="auto">
            <a:xfrm>
              <a:off x="2894" y="615"/>
              <a:ext cx="169" cy="71"/>
            </a:xfrm>
            <a:custGeom>
              <a:avLst/>
              <a:gdLst>
                <a:gd name="T0" fmla="*/ 957 w 71"/>
                <a:gd name="T1" fmla="*/ 225 h 30"/>
                <a:gd name="T2" fmla="*/ 957 w 71"/>
                <a:gd name="T3" fmla="*/ 213 h 30"/>
                <a:gd name="T4" fmla="*/ 743 w 71"/>
                <a:gd name="T5" fmla="*/ 28 h 30"/>
                <a:gd name="T6" fmla="*/ 148 w 71"/>
                <a:gd name="T7" fmla="*/ 135 h 30"/>
                <a:gd name="T8" fmla="*/ 29 w 71"/>
                <a:gd name="T9" fmla="*/ 386 h 30"/>
                <a:gd name="T10" fmla="*/ 29 w 71"/>
                <a:gd name="T11" fmla="*/ 398 h 30"/>
                <a:gd name="T12" fmla="*/ 957 w 71"/>
                <a:gd name="T13" fmla="*/ 225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1" h="30">
                  <a:moveTo>
                    <a:pt x="71" y="17"/>
                  </a:moveTo>
                  <a:cubicBezTo>
                    <a:pt x="71" y="16"/>
                    <a:pt x="71" y="16"/>
                    <a:pt x="71" y="16"/>
                  </a:cubicBezTo>
                  <a:cubicBezTo>
                    <a:pt x="69" y="7"/>
                    <a:pt x="62" y="0"/>
                    <a:pt x="55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4" y="12"/>
                    <a:pt x="0" y="20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lnTo>
                    <a:pt x="71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0" name="Freeform 16"/>
            <p:cNvSpPr>
              <a:spLocks noEditPoints="1"/>
            </p:cNvSpPr>
            <p:nvPr/>
          </p:nvSpPr>
          <p:spPr bwMode="auto">
            <a:xfrm>
              <a:off x="2568" y="898"/>
              <a:ext cx="897" cy="832"/>
            </a:xfrm>
            <a:custGeom>
              <a:avLst/>
              <a:gdLst>
                <a:gd name="T0" fmla="*/ 0 w 377"/>
                <a:gd name="T1" fmla="*/ 254 h 350"/>
                <a:gd name="T2" fmla="*/ 928 w 377"/>
                <a:gd name="T3" fmla="*/ 4215 h 350"/>
                <a:gd name="T4" fmla="*/ 4109 w 377"/>
                <a:gd name="T5" fmla="*/ 4702 h 350"/>
                <a:gd name="T6" fmla="*/ 4756 w 377"/>
                <a:gd name="T7" fmla="*/ 509 h 350"/>
                <a:gd name="T8" fmla="*/ 4823 w 377"/>
                <a:gd name="T9" fmla="*/ 0 h 350"/>
                <a:gd name="T10" fmla="*/ 2072 w 377"/>
                <a:gd name="T11" fmla="*/ 1022 h 350"/>
                <a:gd name="T12" fmla="*/ 2208 w 377"/>
                <a:gd name="T13" fmla="*/ 1022 h 350"/>
                <a:gd name="T14" fmla="*/ 2774 w 377"/>
                <a:gd name="T15" fmla="*/ 1034 h 350"/>
                <a:gd name="T16" fmla="*/ 2158 w 377"/>
                <a:gd name="T17" fmla="*/ 1802 h 350"/>
                <a:gd name="T18" fmla="*/ 2020 w 377"/>
                <a:gd name="T19" fmla="*/ 1921 h 350"/>
                <a:gd name="T20" fmla="*/ 1630 w 377"/>
                <a:gd name="T21" fmla="*/ 1559 h 350"/>
                <a:gd name="T22" fmla="*/ 1592 w 377"/>
                <a:gd name="T23" fmla="*/ 2056 h 350"/>
                <a:gd name="T24" fmla="*/ 2032 w 377"/>
                <a:gd name="T25" fmla="*/ 2380 h 350"/>
                <a:gd name="T26" fmla="*/ 2129 w 377"/>
                <a:gd name="T27" fmla="*/ 2565 h 350"/>
                <a:gd name="T28" fmla="*/ 2011 w 377"/>
                <a:gd name="T29" fmla="*/ 2553 h 350"/>
                <a:gd name="T30" fmla="*/ 1806 w 377"/>
                <a:gd name="T31" fmla="*/ 2741 h 350"/>
                <a:gd name="T32" fmla="*/ 1268 w 377"/>
                <a:gd name="T33" fmla="*/ 2646 h 350"/>
                <a:gd name="T34" fmla="*/ 1309 w 377"/>
                <a:gd name="T35" fmla="*/ 2187 h 350"/>
                <a:gd name="T36" fmla="*/ 2372 w 377"/>
                <a:gd name="T37" fmla="*/ 3357 h 350"/>
                <a:gd name="T38" fmla="*/ 1563 w 377"/>
                <a:gd name="T39" fmla="*/ 3345 h 350"/>
                <a:gd name="T40" fmla="*/ 1228 w 377"/>
                <a:gd name="T41" fmla="*/ 2769 h 350"/>
                <a:gd name="T42" fmla="*/ 1252 w 377"/>
                <a:gd name="T43" fmla="*/ 2791 h 350"/>
                <a:gd name="T44" fmla="*/ 2303 w 377"/>
                <a:gd name="T45" fmla="*/ 2898 h 350"/>
                <a:gd name="T46" fmla="*/ 2667 w 377"/>
                <a:gd name="T47" fmla="*/ 1909 h 350"/>
                <a:gd name="T48" fmla="*/ 2451 w 377"/>
                <a:gd name="T49" fmla="*/ 1864 h 350"/>
                <a:gd name="T50" fmla="*/ 2548 w 377"/>
                <a:gd name="T51" fmla="*/ 1785 h 350"/>
                <a:gd name="T52" fmla="*/ 2532 w 377"/>
                <a:gd name="T53" fmla="*/ 1628 h 350"/>
                <a:gd name="T54" fmla="*/ 2532 w 377"/>
                <a:gd name="T55" fmla="*/ 1502 h 350"/>
                <a:gd name="T56" fmla="*/ 3046 w 377"/>
                <a:gd name="T57" fmla="*/ 1288 h 350"/>
                <a:gd name="T58" fmla="*/ 3300 w 377"/>
                <a:gd name="T59" fmla="*/ 1357 h 350"/>
                <a:gd name="T60" fmla="*/ 3181 w 377"/>
                <a:gd name="T61" fmla="*/ 1707 h 350"/>
                <a:gd name="T62" fmla="*/ 2667 w 377"/>
                <a:gd name="T63" fmla="*/ 1909 h 350"/>
                <a:gd name="T64" fmla="*/ 3233 w 377"/>
                <a:gd name="T65" fmla="*/ 3316 h 350"/>
                <a:gd name="T66" fmla="*/ 3086 w 377"/>
                <a:gd name="T67" fmla="*/ 3521 h 350"/>
                <a:gd name="T68" fmla="*/ 2815 w 377"/>
                <a:gd name="T69" fmla="*/ 3278 h 350"/>
                <a:gd name="T70" fmla="*/ 2831 w 377"/>
                <a:gd name="T71" fmla="*/ 2729 h 350"/>
                <a:gd name="T72" fmla="*/ 2910 w 377"/>
                <a:gd name="T73" fmla="*/ 2527 h 350"/>
                <a:gd name="T74" fmla="*/ 2979 w 377"/>
                <a:gd name="T75" fmla="*/ 2646 h 350"/>
                <a:gd name="T76" fmla="*/ 3086 w 377"/>
                <a:gd name="T77" fmla="*/ 2712 h 350"/>
                <a:gd name="T78" fmla="*/ 3205 w 377"/>
                <a:gd name="T79" fmla="*/ 2700 h 350"/>
                <a:gd name="T80" fmla="*/ 3436 w 377"/>
                <a:gd name="T81" fmla="*/ 3197 h 350"/>
                <a:gd name="T82" fmla="*/ 3838 w 377"/>
                <a:gd name="T83" fmla="*/ 2634 h 350"/>
                <a:gd name="T84" fmla="*/ 3595 w 377"/>
                <a:gd name="T85" fmla="*/ 3114 h 350"/>
                <a:gd name="T86" fmla="*/ 3136 w 377"/>
                <a:gd name="T87" fmla="*/ 2254 h 350"/>
                <a:gd name="T88" fmla="*/ 3419 w 377"/>
                <a:gd name="T89" fmla="*/ 1883 h 350"/>
                <a:gd name="T90" fmla="*/ 3878 w 377"/>
                <a:gd name="T91" fmla="*/ 2536 h 35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77" h="350">
                  <a:moveTo>
                    <a:pt x="358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29"/>
                    <a:pt x="9" y="38"/>
                    <a:pt x="19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69" y="314"/>
                    <a:pt x="69" y="314"/>
                    <a:pt x="69" y="314"/>
                  </a:cubicBezTo>
                  <a:cubicBezTo>
                    <a:pt x="61" y="315"/>
                    <a:pt x="54" y="323"/>
                    <a:pt x="54" y="332"/>
                  </a:cubicBezTo>
                  <a:cubicBezTo>
                    <a:pt x="54" y="342"/>
                    <a:pt x="62" y="350"/>
                    <a:pt x="72" y="350"/>
                  </a:cubicBezTo>
                  <a:cubicBezTo>
                    <a:pt x="305" y="350"/>
                    <a:pt x="305" y="350"/>
                    <a:pt x="305" y="350"/>
                  </a:cubicBezTo>
                  <a:cubicBezTo>
                    <a:pt x="315" y="350"/>
                    <a:pt x="323" y="342"/>
                    <a:pt x="323" y="332"/>
                  </a:cubicBezTo>
                  <a:cubicBezTo>
                    <a:pt x="323" y="323"/>
                    <a:pt x="317" y="315"/>
                    <a:pt x="308" y="314"/>
                  </a:cubicBezTo>
                  <a:cubicBezTo>
                    <a:pt x="353" y="38"/>
                    <a:pt x="353" y="38"/>
                    <a:pt x="353" y="38"/>
                  </a:cubicBezTo>
                  <a:cubicBezTo>
                    <a:pt x="358" y="38"/>
                    <a:pt x="358" y="38"/>
                    <a:pt x="358" y="38"/>
                  </a:cubicBezTo>
                  <a:cubicBezTo>
                    <a:pt x="369" y="38"/>
                    <a:pt x="377" y="29"/>
                    <a:pt x="377" y="19"/>
                  </a:cubicBezTo>
                  <a:cubicBezTo>
                    <a:pt x="377" y="8"/>
                    <a:pt x="369" y="0"/>
                    <a:pt x="358" y="0"/>
                  </a:cubicBezTo>
                  <a:close/>
                  <a:moveTo>
                    <a:pt x="121" y="116"/>
                  </a:moveTo>
                  <a:cubicBezTo>
                    <a:pt x="141" y="86"/>
                    <a:pt x="141" y="86"/>
                    <a:pt x="141" y="86"/>
                  </a:cubicBezTo>
                  <a:cubicBezTo>
                    <a:pt x="148" y="76"/>
                    <a:pt x="154" y="76"/>
                    <a:pt x="154" y="76"/>
                  </a:cubicBezTo>
                  <a:cubicBezTo>
                    <a:pt x="155" y="76"/>
                    <a:pt x="155" y="76"/>
                    <a:pt x="155" y="76"/>
                  </a:cubicBezTo>
                  <a:cubicBezTo>
                    <a:pt x="156" y="76"/>
                    <a:pt x="157" y="76"/>
                    <a:pt x="157" y="76"/>
                  </a:cubicBezTo>
                  <a:cubicBezTo>
                    <a:pt x="159" y="76"/>
                    <a:pt x="162" y="76"/>
                    <a:pt x="164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7" y="77"/>
                    <a:pt x="206" y="77"/>
                    <a:pt x="206" y="77"/>
                  </a:cubicBezTo>
                  <a:cubicBezTo>
                    <a:pt x="205" y="77"/>
                    <a:pt x="205" y="77"/>
                    <a:pt x="205" y="78"/>
                  </a:cubicBezTo>
                  <a:cubicBezTo>
                    <a:pt x="205" y="78"/>
                    <a:pt x="204" y="78"/>
                    <a:pt x="204" y="78"/>
                  </a:cubicBezTo>
                  <a:cubicBezTo>
                    <a:pt x="191" y="83"/>
                    <a:pt x="171" y="115"/>
                    <a:pt x="160" y="134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58" y="137"/>
                    <a:pt x="157" y="140"/>
                    <a:pt x="157" y="140"/>
                  </a:cubicBezTo>
                  <a:cubicBezTo>
                    <a:pt x="155" y="142"/>
                    <a:pt x="153" y="143"/>
                    <a:pt x="150" y="143"/>
                  </a:cubicBezTo>
                  <a:cubicBezTo>
                    <a:pt x="148" y="144"/>
                    <a:pt x="146" y="144"/>
                    <a:pt x="144" y="142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19" y="124"/>
                    <a:pt x="118" y="119"/>
                    <a:pt x="121" y="116"/>
                  </a:cubicBezTo>
                  <a:close/>
                  <a:moveTo>
                    <a:pt x="92" y="156"/>
                  </a:moveTo>
                  <a:cubicBezTo>
                    <a:pt x="108" y="154"/>
                    <a:pt x="108" y="154"/>
                    <a:pt x="108" y="154"/>
                  </a:cubicBezTo>
                  <a:cubicBezTo>
                    <a:pt x="118" y="153"/>
                    <a:pt x="118" y="153"/>
                    <a:pt x="118" y="153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3" y="151"/>
                    <a:pt x="137" y="153"/>
                    <a:pt x="138" y="155"/>
                  </a:cubicBezTo>
                  <a:cubicBezTo>
                    <a:pt x="151" y="177"/>
                    <a:pt x="151" y="177"/>
                    <a:pt x="151" y="177"/>
                  </a:cubicBezTo>
                  <a:cubicBezTo>
                    <a:pt x="151" y="177"/>
                    <a:pt x="151" y="177"/>
                    <a:pt x="151" y="177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8" y="191"/>
                    <a:pt x="158" y="191"/>
                    <a:pt x="158" y="191"/>
                  </a:cubicBezTo>
                  <a:cubicBezTo>
                    <a:pt x="160" y="193"/>
                    <a:pt x="159" y="194"/>
                    <a:pt x="156" y="193"/>
                  </a:cubicBezTo>
                  <a:cubicBezTo>
                    <a:pt x="151" y="191"/>
                    <a:pt x="151" y="191"/>
                    <a:pt x="151" y="191"/>
                  </a:cubicBezTo>
                  <a:cubicBezTo>
                    <a:pt x="149" y="190"/>
                    <a:pt x="149" y="190"/>
                    <a:pt x="149" y="190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45" y="188"/>
                    <a:pt x="142" y="190"/>
                    <a:pt x="140" y="192"/>
                  </a:cubicBezTo>
                  <a:cubicBezTo>
                    <a:pt x="134" y="204"/>
                    <a:pt x="134" y="204"/>
                    <a:pt x="134" y="204"/>
                  </a:cubicBezTo>
                  <a:cubicBezTo>
                    <a:pt x="134" y="204"/>
                    <a:pt x="133" y="206"/>
                    <a:pt x="129" y="205"/>
                  </a:cubicBezTo>
                  <a:cubicBezTo>
                    <a:pt x="129" y="205"/>
                    <a:pt x="103" y="205"/>
                    <a:pt x="95" y="198"/>
                  </a:cubicBezTo>
                  <a:cubicBezTo>
                    <a:pt x="95" y="198"/>
                    <a:pt x="94" y="198"/>
                    <a:pt x="94" y="197"/>
                  </a:cubicBezTo>
                  <a:cubicBezTo>
                    <a:pt x="94" y="197"/>
                    <a:pt x="90" y="192"/>
                    <a:pt x="95" y="180"/>
                  </a:cubicBezTo>
                  <a:cubicBezTo>
                    <a:pt x="100" y="171"/>
                    <a:pt x="100" y="171"/>
                    <a:pt x="100" y="171"/>
                  </a:cubicBezTo>
                  <a:cubicBezTo>
                    <a:pt x="101" y="168"/>
                    <a:pt x="100" y="165"/>
                    <a:pt x="97" y="163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88" y="157"/>
                    <a:pt x="89" y="156"/>
                    <a:pt x="92" y="156"/>
                  </a:cubicBezTo>
                  <a:close/>
                  <a:moveTo>
                    <a:pt x="176" y="250"/>
                  </a:moveTo>
                  <a:cubicBezTo>
                    <a:pt x="175" y="254"/>
                    <a:pt x="172" y="258"/>
                    <a:pt x="167" y="257"/>
                  </a:cubicBezTo>
                  <a:cubicBezTo>
                    <a:pt x="132" y="255"/>
                    <a:pt x="132" y="255"/>
                    <a:pt x="132" y="255"/>
                  </a:cubicBezTo>
                  <a:cubicBezTo>
                    <a:pt x="120" y="255"/>
                    <a:pt x="116" y="249"/>
                    <a:pt x="116" y="249"/>
                  </a:cubicBezTo>
                  <a:cubicBezTo>
                    <a:pt x="115" y="248"/>
                    <a:pt x="114" y="245"/>
                    <a:pt x="112" y="243"/>
                  </a:cubicBezTo>
                  <a:cubicBezTo>
                    <a:pt x="112" y="243"/>
                    <a:pt x="112" y="243"/>
                    <a:pt x="112" y="243"/>
                  </a:cubicBezTo>
                  <a:cubicBezTo>
                    <a:pt x="91" y="206"/>
                    <a:pt x="91" y="206"/>
                    <a:pt x="91" y="206"/>
                  </a:cubicBezTo>
                  <a:cubicBezTo>
                    <a:pt x="91" y="206"/>
                    <a:pt x="92" y="207"/>
                    <a:pt x="92" y="207"/>
                  </a:cubicBezTo>
                  <a:cubicBezTo>
                    <a:pt x="92" y="207"/>
                    <a:pt x="93" y="208"/>
                    <a:pt x="93" y="208"/>
                  </a:cubicBezTo>
                  <a:cubicBezTo>
                    <a:pt x="93" y="208"/>
                    <a:pt x="93" y="208"/>
                    <a:pt x="93" y="208"/>
                  </a:cubicBezTo>
                  <a:cubicBezTo>
                    <a:pt x="105" y="217"/>
                    <a:pt x="143" y="217"/>
                    <a:pt x="164" y="21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8" y="217"/>
                    <a:pt x="171" y="216"/>
                    <a:pt x="171" y="216"/>
                  </a:cubicBezTo>
                  <a:cubicBezTo>
                    <a:pt x="175" y="216"/>
                    <a:pt x="178" y="219"/>
                    <a:pt x="178" y="224"/>
                  </a:cubicBezTo>
                  <a:lnTo>
                    <a:pt x="176" y="250"/>
                  </a:lnTo>
                  <a:close/>
                  <a:moveTo>
                    <a:pt x="198" y="142"/>
                  </a:moveTo>
                  <a:cubicBezTo>
                    <a:pt x="189" y="142"/>
                    <a:pt x="189" y="142"/>
                    <a:pt x="189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0" y="142"/>
                    <a:pt x="179" y="140"/>
                    <a:pt x="182" y="139"/>
                  </a:cubicBezTo>
                  <a:cubicBezTo>
                    <a:pt x="186" y="135"/>
                    <a:pt x="186" y="135"/>
                    <a:pt x="186" y="135"/>
                  </a:cubicBezTo>
                  <a:cubicBezTo>
                    <a:pt x="188" y="134"/>
                    <a:pt x="188" y="134"/>
                    <a:pt x="188" y="134"/>
                  </a:cubicBezTo>
                  <a:cubicBezTo>
                    <a:pt x="189" y="133"/>
                    <a:pt x="189" y="133"/>
                    <a:pt x="189" y="133"/>
                  </a:cubicBezTo>
                  <a:cubicBezTo>
                    <a:pt x="192" y="131"/>
                    <a:pt x="192" y="128"/>
                    <a:pt x="191" y="126"/>
                  </a:cubicBezTo>
                  <a:cubicBezTo>
                    <a:pt x="190" y="125"/>
                    <a:pt x="190" y="125"/>
                    <a:pt x="190" y="125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6" y="117"/>
                    <a:pt x="186" y="117"/>
                    <a:pt x="186" y="117"/>
                  </a:cubicBezTo>
                  <a:cubicBezTo>
                    <a:pt x="186" y="117"/>
                    <a:pt x="185" y="115"/>
                    <a:pt x="188" y="112"/>
                  </a:cubicBezTo>
                  <a:cubicBezTo>
                    <a:pt x="188" y="112"/>
                    <a:pt x="201" y="90"/>
                    <a:pt x="211" y="87"/>
                  </a:cubicBezTo>
                  <a:cubicBezTo>
                    <a:pt x="212" y="86"/>
                    <a:pt x="212" y="86"/>
                    <a:pt x="213" y="86"/>
                  </a:cubicBezTo>
                  <a:cubicBezTo>
                    <a:pt x="213" y="86"/>
                    <a:pt x="219" y="86"/>
                    <a:pt x="226" y="96"/>
                  </a:cubicBezTo>
                  <a:cubicBezTo>
                    <a:pt x="230" y="102"/>
                    <a:pt x="230" y="102"/>
                    <a:pt x="230" y="102"/>
                  </a:cubicBezTo>
                  <a:cubicBezTo>
                    <a:pt x="232" y="104"/>
                    <a:pt x="235" y="105"/>
                    <a:pt x="238" y="104"/>
                  </a:cubicBezTo>
                  <a:cubicBezTo>
                    <a:pt x="245" y="101"/>
                    <a:pt x="245" y="101"/>
                    <a:pt x="245" y="101"/>
                  </a:cubicBezTo>
                  <a:cubicBezTo>
                    <a:pt x="248" y="99"/>
                    <a:pt x="249" y="100"/>
                    <a:pt x="247" y="103"/>
                  </a:cubicBezTo>
                  <a:cubicBezTo>
                    <a:pt x="240" y="118"/>
                    <a:pt x="240" y="118"/>
                    <a:pt x="240" y="118"/>
                  </a:cubicBezTo>
                  <a:cubicBezTo>
                    <a:pt x="236" y="127"/>
                    <a:pt x="236" y="127"/>
                    <a:pt x="236" y="127"/>
                  </a:cubicBezTo>
                  <a:cubicBezTo>
                    <a:pt x="231" y="138"/>
                    <a:pt x="231" y="138"/>
                    <a:pt x="231" y="138"/>
                  </a:cubicBezTo>
                  <a:cubicBezTo>
                    <a:pt x="229" y="141"/>
                    <a:pt x="226" y="143"/>
                    <a:pt x="223" y="143"/>
                  </a:cubicBezTo>
                  <a:cubicBezTo>
                    <a:pt x="198" y="142"/>
                    <a:pt x="198" y="142"/>
                    <a:pt x="198" y="142"/>
                  </a:cubicBezTo>
                  <a:cubicBezTo>
                    <a:pt x="198" y="142"/>
                    <a:pt x="198" y="142"/>
                    <a:pt x="198" y="142"/>
                  </a:cubicBezTo>
                  <a:close/>
                  <a:moveTo>
                    <a:pt x="255" y="238"/>
                  </a:moveTo>
                  <a:cubicBezTo>
                    <a:pt x="255" y="238"/>
                    <a:pt x="253" y="244"/>
                    <a:pt x="240" y="247"/>
                  </a:cubicBezTo>
                  <a:cubicBezTo>
                    <a:pt x="234" y="248"/>
                    <a:pt x="234" y="248"/>
                    <a:pt x="234" y="248"/>
                  </a:cubicBezTo>
                  <a:cubicBezTo>
                    <a:pt x="231" y="249"/>
                    <a:pt x="229" y="251"/>
                    <a:pt x="229" y="254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9" y="265"/>
                    <a:pt x="228" y="266"/>
                    <a:pt x="226" y="263"/>
                  </a:cubicBezTo>
                  <a:cubicBezTo>
                    <a:pt x="215" y="251"/>
                    <a:pt x="215" y="251"/>
                    <a:pt x="215" y="251"/>
                  </a:cubicBezTo>
                  <a:cubicBezTo>
                    <a:pt x="209" y="244"/>
                    <a:pt x="209" y="244"/>
                    <a:pt x="209" y="244"/>
                  </a:cubicBezTo>
                  <a:cubicBezTo>
                    <a:pt x="200" y="234"/>
                    <a:pt x="200" y="234"/>
                    <a:pt x="200" y="234"/>
                  </a:cubicBezTo>
                  <a:cubicBezTo>
                    <a:pt x="198" y="232"/>
                    <a:pt x="198" y="228"/>
                    <a:pt x="199" y="225"/>
                  </a:cubicBezTo>
                  <a:cubicBezTo>
                    <a:pt x="210" y="203"/>
                    <a:pt x="210" y="203"/>
                    <a:pt x="210" y="203"/>
                  </a:cubicBezTo>
                  <a:cubicBezTo>
                    <a:pt x="210" y="203"/>
                    <a:pt x="210" y="203"/>
                    <a:pt x="210" y="203"/>
                  </a:cubicBezTo>
                  <a:cubicBezTo>
                    <a:pt x="213" y="195"/>
                    <a:pt x="213" y="195"/>
                    <a:pt x="213" y="195"/>
                  </a:cubicBezTo>
                  <a:cubicBezTo>
                    <a:pt x="216" y="188"/>
                    <a:pt x="216" y="188"/>
                    <a:pt x="216" y="188"/>
                  </a:cubicBezTo>
                  <a:cubicBezTo>
                    <a:pt x="217" y="186"/>
                    <a:pt x="219" y="186"/>
                    <a:pt x="219" y="189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1" y="198"/>
                    <a:pt x="221" y="198"/>
                    <a:pt x="221" y="198"/>
                  </a:cubicBezTo>
                  <a:cubicBezTo>
                    <a:pt x="222" y="201"/>
                    <a:pt x="225" y="203"/>
                    <a:pt x="228" y="202"/>
                  </a:cubicBezTo>
                  <a:cubicBezTo>
                    <a:pt x="229" y="202"/>
                    <a:pt x="229" y="202"/>
                    <a:pt x="229" y="202"/>
                  </a:cubicBezTo>
                  <a:cubicBezTo>
                    <a:pt x="233" y="202"/>
                    <a:pt x="233" y="202"/>
                    <a:pt x="233" y="202"/>
                  </a:cubicBezTo>
                  <a:cubicBezTo>
                    <a:pt x="233" y="202"/>
                    <a:pt x="233" y="202"/>
                    <a:pt x="233" y="202"/>
                  </a:cubicBezTo>
                  <a:cubicBezTo>
                    <a:pt x="238" y="201"/>
                    <a:pt x="238" y="201"/>
                    <a:pt x="238" y="201"/>
                  </a:cubicBezTo>
                  <a:cubicBezTo>
                    <a:pt x="238" y="201"/>
                    <a:pt x="240" y="201"/>
                    <a:pt x="242" y="205"/>
                  </a:cubicBezTo>
                  <a:cubicBezTo>
                    <a:pt x="242" y="205"/>
                    <a:pt x="256" y="226"/>
                    <a:pt x="255" y="236"/>
                  </a:cubicBezTo>
                  <a:cubicBezTo>
                    <a:pt x="255" y="237"/>
                    <a:pt x="255" y="238"/>
                    <a:pt x="255" y="238"/>
                  </a:cubicBezTo>
                  <a:close/>
                  <a:moveTo>
                    <a:pt x="288" y="189"/>
                  </a:moveTo>
                  <a:cubicBezTo>
                    <a:pt x="287" y="191"/>
                    <a:pt x="286" y="193"/>
                    <a:pt x="285" y="196"/>
                  </a:cubicBezTo>
                  <a:cubicBezTo>
                    <a:pt x="285" y="196"/>
                    <a:pt x="285" y="196"/>
                    <a:pt x="285" y="196"/>
                  </a:cubicBezTo>
                  <a:cubicBezTo>
                    <a:pt x="267" y="234"/>
                    <a:pt x="267" y="234"/>
                    <a:pt x="267" y="234"/>
                  </a:cubicBezTo>
                  <a:cubicBezTo>
                    <a:pt x="267" y="234"/>
                    <a:pt x="267" y="233"/>
                    <a:pt x="267" y="233"/>
                  </a:cubicBezTo>
                  <a:cubicBezTo>
                    <a:pt x="267" y="232"/>
                    <a:pt x="267" y="232"/>
                    <a:pt x="267" y="232"/>
                  </a:cubicBezTo>
                  <a:cubicBezTo>
                    <a:pt x="267" y="232"/>
                    <a:pt x="267" y="232"/>
                    <a:pt x="267" y="232"/>
                  </a:cubicBezTo>
                  <a:cubicBezTo>
                    <a:pt x="268" y="217"/>
                    <a:pt x="246" y="185"/>
                    <a:pt x="233" y="168"/>
                  </a:cubicBezTo>
                  <a:cubicBezTo>
                    <a:pt x="233" y="168"/>
                    <a:pt x="233" y="168"/>
                    <a:pt x="233" y="168"/>
                  </a:cubicBezTo>
                  <a:cubicBezTo>
                    <a:pt x="231" y="165"/>
                    <a:pt x="229" y="163"/>
                    <a:pt x="229" y="163"/>
                  </a:cubicBezTo>
                  <a:cubicBezTo>
                    <a:pt x="227" y="160"/>
                    <a:pt x="227" y="155"/>
                    <a:pt x="231" y="153"/>
                  </a:cubicBezTo>
                  <a:cubicBezTo>
                    <a:pt x="254" y="140"/>
                    <a:pt x="254" y="140"/>
                    <a:pt x="254" y="140"/>
                  </a:cubicBezTo>
                  <a:cubicBezTo>
                    <a:pt x="257" y="138"/>
                    <a:pt x="262" y="139"/>
                    <a:pt x="265" y="142"/>
                  </a:cubicBezTo>
                  <a:cubicBezTo>
                    <a:pt x="284" y="173"/>
                    <a:pt x="284" y="173"/>
                    <a:pt x="284" y="173"/>
                  </a:cubicBezTo>
                  <a:cubicBezTo>
                    <a:pt x="290" y="183"/>
                    <a:pt x="288" y="189"/>
                    <a:pt x="288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1" name="Group 93"/>
          <p:cNvGrpSpPr>
            <a:grpSpLocks noChangeAspect="1"/>
          </p:cNvGrpSpPr>
          <p:nvPr/>
        </p:nvGrpSpPr>
        <p:grpSpPr bwMode="auto">
          <a:xfrm>
            <a:off x="1518467" y="4003835"/>
            <a:ext cx="571559" cy="553277"/>
            <a:chOff x="1" y="1"/>
            <a:chExt cx="1115" cy="1079"/>
          </a:xfrm>
          <a:solidFill>
            <a:schemeClr val="accent3"/>
          </a:solidFill>
        </p:grpSpPr>
        <p:sp>
          <p:nvSpPr>
            <p:cNvPr id="12" name="Freeform 94"/>
            <p:cNvSpPr/>
            <p:nvPr/>
          </p:nvSpPr>
          <p:spPr bwMode="auto">
            <a:xfrm>
              <a:off x="1" y="184"/>
              <a:ext cx="174" cy="95"/>
            </a:xfrm>
            <a:custGeom>
              <a:avLst/>
              <a:gdLst>
                <a:gd name="T0" fmla="*/ 989 w 73"/>
                <a:gd name="T1" fmla="*/ 271 h 40"/>
                <a:gd name="T2" fmla="*/ 715 w 73"/>
                <a:gd name="T3" fmla="*/ 537 h 40"/>
                <a:gd name="T4" fmla="*/ 272 w 73"/>
                <a:gd name="T5" fmla="*/ 537 h 40"/>
                <a:gd name="T6" fmla="*/ 0 w 73"/>
                <a:gd name="T7" fmla="*/ 271 h 40"/>
                <a:gd name="T8" fmla="*/ 0 w 73"/>
                <a:gd name="T9" fmla="*/ 271 h 40"/>
                <a:gd name="T10" fmla="*/ 272 w 73"/>
                <a:gd name="T11" fmla="*/ 0 h 40"/>
                <a:gd name="T12" fmla="*/ 715 w 73"/>
                <a:gd name="T13" fmla="*/ 0 h 40"/>
                <a:gd name="T14" fmla="*/ 989 w 73"/>
                <a:gd name="T15" fmla="*/ 271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40">
                  <a:moveTo>
                    <a:pt x="73" y="20"/>
                  </a:moveTo>
                  <a:cubicBezTo>
                    <a:pt x="73" y="31"/>
                    <a:pt x="64" y="40"/>
                    <a:pt x="53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4" y="0"/>
                    <a:pt x="73" y="9"/>
                    <a:pt x="7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" name="Freeform 95"/>
            <p:cNvSpPr/>
            <p:nvPr/>
          </p:nvSpPr>
          <p:spPr bwMode="auto">
            <a:xfrm>
              <a:off x="1" y="391"/>
              <a:ext cx="174" cy="95"/>
            </a:xfrm>
            <a:custGeom>
              <a:avLst/>
              <a:gdLst>
                <a:gd name="T0" fmla="*/ 989 w 73"/>
                <a:gd name="T1" fmla="*/ 271 h 40"/>
                <a:gd name="T2" fmla="*/ 715 w 73"/>
                <a:gd name="T3" fmla="*/ 537 h 40"/>
                <a:gd name="T4" fmla="*/ 272 w 73"/>
                <a:gd name="T5" fmla="*/ 537 h 40"/>
                <a:gd name="T6" fmla="*/ 0 w 73"/>
                <a:gd name="T7" fmla="*/ 271 h 40"/>
                <a:gd name="T8" fmla="*/ 0 w 73"/>
                <a:gd name="T9" fmla="*/ 271 h 40"/>
                <a:gd name="T10" fmla="*/ 272 w 73"/>
                <a:gd name="T11" fmla="*/ 0 h 40"/>
                <a:gd name="T12" fmla="*/ 715 w 73"/>
                <a:gd name="T13" fmla="*/ 0 h 40"/>
                <a:gd name="T14" fmla="*/ 989 w 73"/>
                <a:gd name="T15" fmla="*/ 271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40">
                  <a:moveTo>
                    <a:pt x="73" y="20"/>
                  </a:moveTo>
                  <a:cubicBezTo>
                    <a:pt x="73" y="31"/>
                    <a:pt x="64" y="40"/>
                    <a:pt x="53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4" y="0"/>
                    <a:pt x="73" y="9"/>
                    <a:pt x="7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4" name="Freeform 96"/>
            <p:cNvSpPr/>
            <p:nvPr/>
          </p:nvSpPr>
          <p:spPr bwMode="auto">
            <a:xfrm>
              <a:off x="1" y="595"/>
              <a:ext cx="174" cy="96"/>
            </a:xfrm>
            <a:custGeom>
              <a:avLst/>
              <a:gdLst>
                <a:gd name="T0" fmla="*/ 989 w 73"/>
                <a:gd name="T1" fmla="*/ 276 h 40"/>
                <a:gd name="T2" fmla="*/ 715 w 73"/>
                <a:gd name="T3" fmla="*/ 552 h 40"/>
                <a:gd name="T4" fmla="*/ 272 w 73"/>
                <a:gd name="T5" fmla="*/ 552 h 40"/>
                <a:gd name="T6" fmla="*/ 0 w 73"/>
                <a:gd name="T7" fmla="*/ 276 h 40"/>
                <a:gd name="T8" fmla="*/ 0 w 73"/>
                <a:gd name="T9" fmla="*/ 276 h 40"/>
                <a:gd name="T10" fmla="*/ 272 w 73"/>
                <a:gd name="T11" fmla="*/ 0 h 40"/>
                <a:gd name="T12" fmla="*/ 715 w 73"/>
                <a:gd name="T13" fmla="*/ 0 h 40"/>
                <a:gd name="T14" fmla="*/ 989 w 73"/>
                <a:gd name="T15" fmla="*/ 276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40">
                  <a:moveTo>
                    <a:pt x="73" y="20"/>
                  </a:moveTo>
                  <a:cubicBezTo>
                    <a:pt x="73" y="31"/>
                    <a:pt x="64" y="40"/>
                    <a:pt x="53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4" y="0"/>
                    <a:pt x="73" y="9"/>
                    <a:pt x="7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5" name="Freeform 97"/>
            <p:cNvSpPr/>
            <p:nvPr/>
          </p:nvSpPr>
          <p:spPr bwMode="auto">
            <a:xfrm>
              <a:off x="1" y="802"/>
              <a:ext cx="174" cy="95"/>
            </a:xfrm>
            <a:custGeom>
              <a:avLst/>
              <a:gdLst>
                <a:gd name="T0" fmla="*/ 989 w 73"/>
                <a:gd name="T1" fmla="*/ 271 h 40"/>
                <a:gd name="T2" fmla="*/ 715 w 73"/>
                <a:gd name="T3" fmla="*/ 537 h 40"/>
                <a:gd name="T4" fmla="*/ 272 w 73"/>
                <a:gd name="T5" fmla="*/ 537 h 40"/>
                <a:gd name="T6" fmla="*/ 0 w 73"/>
                <a:gd name="T7" fmla="*/ 271 h 40"/>
                <a:gd name="T8" fmla="*/ 0 w 73"/>
                <a:gd name="T9" fmla="*/ 271 h 40"/>
                <a:gd name="T10" fmla="*/ 272 w 73"/>
                <a:gd name="T11" fmla="*/ 0 h 40"/>
                <a:gd name="T12" fmla="*/ 715 w 73"/>
                <a:gd name="T13" fmla="*/ 0 h 40"/>
                <a:gd name="T14" fmla="*/ 989 w 73"/>
                <a:gd name="T15" fmla="*/ 271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40">
                  <a:moveTo>
                    <a:pt x="73" y="20"/>
                  </a:moveTo>
                  <a:cubicBezTo>
                    <a:pt x="73" y="31"/>
                    <a:pt x="64" y="40"/>
                    <a:pt x="53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4" y="0"/>
                    <a:pt x="73" y="9"/>
                    <a:pt x="7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6" name="Freeform 98"/>
            <p:cNvSpPr/>
            <p:nvPr/>
          </p:nvSpPr>
          <p:spPr bwMode="auto">
            <a:xfrm>
              <a:off x="1043" y="91"/>
              <a:ext cx="73" cy="203"/>
            </a:xfrm>
            <a:custGeom>
              <a:avLst/>
              <a:gdLst>
                <a:gd name="T0" fmla="*/ 78 w 31"/>
                <a:gd name="T1" fmla="*/ 0 h 85"/>
                <a:gd name="T2" fmla="*/ 0 w 31"/>
                <a:gd name="T3" fmla="*/ 12 h 85"/>
                <a:gd name="T4" fmla="*/ 0 w 31"/>
                <a:gd name="T5" fmla="*/ 1146 h 85"/>
                <a:gd name="T6" fmla="*/ 78 w 31"/>
                <a:gd name="T7" fmla="*/ 1158 h 85"/>
                <a:gd name="T8" fmla="*/ 405 w 31"/>
                <a:gd name="T9" fmla="*/ 817 h 85"/>
                <a:gd name="T10" fmla="*/ 405 w 31"/>
                <a:gd name="T11" fmla="*/ 353 h 85"/>
                <a:gd name="T12" fmla="*/ 78 w 31"/>
                <a:gd name="T13" fmla="*/ 0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" h="85">
                  <a:moveTo>
                    <a:pt x="6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" y="85"/>
                    <a:pt x="4" y="85"/>
                    <a:pt x="6" y="85"/>
                  </a:cubicBezTo>
                  <a:cubicBezTo>
                    <a:pt x="20" y="85"/>
                    <a:pt x="31" y="74"/>
                    <a:pt x="31" y="60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2"/>
                    <a:pt x="20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7" name="Freeform 99"/>
            <p:cNvSpPr/>
            <p:nvPr/>
          </p:nvSpPr>
          <p:spPr bwMode="auto">
            <a:xfrm>
              <a:off x="1043" y="303"/>
              <a:ext cx="73" cy="200"/>
            </a:xfrm>
            <a:custGeom>
              <a:avLst/>
              <a:gdLst>
                <a:gd name="T0" fmla="*/ 78 w 31"/>
                <a:gd name="T1" fmla="*/ 0 h 84"/>
                <a:gd name="T2" fmla="*/ 0 w 31"/>
                <a:gd name="T3" fmla="*/ 12 h 84"/>
                <a:gd name="T4" fmla="*/ 0 w 31"/>
                <a:gd name="T5" fmla="*/ 1133 h 84"/>
                <a:gd name="T6" fmla="*/ 78 w 31"/>
                <a:gd name="T7" fmla="*/ 1133 h 84"/>
                <a:gd name="T8" fmla="*/ 405 w 31"/>
                <a:gd name="T9" fmla="*/ 793 h 84"/>
                <a:gd name="T10" fmla="*/ 405 w 31"/>
                <a:gd name="T11" fmla="*/ 340 h 84"/>
                <a:gd name="T12" fmla="*/ 78 w 31"/>
                <a:gd name="T13" fmla="*/ 0 h 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" h="84">
                  <a:moveTo>
                    <a:pt x="6" y="0"/>
                  </a:moveTo>
                  <a:cubicBezTo>
                    <a:pt x="4" y="0"/>
                    <a:pt x="2" y="0"/>
                    <a:pt x="0" y="1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" y="84"/>
                    <a:pt x="4" y="84"/>
                    <a:pt x="6" y="84"/>
                  </a:cubicBezTo>
                  <a:cubicBezTo>
                    <a:pt x="20" y="84"/>
                    <a:pt x="31" y="73"/>
                    <a:pt x="31" y="59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11"/>
                    <a:pt x="20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8" name="Freeform 100"/>
            <p:cNvSpPr/>
            <p:nvPr/>
          </p:nvSpPr>
          <p:spPr bwMode="auto">
            <a:xfrm>
              <a:off x="1043" y="512"/>
              <a:ext cx="73" cy="202"/>
            </a:xfrm>
            <a:custGeom>
              <a:avLst/>
              <a:gdLst>
                <a:gd name="T0" fmla="*/ 78 w 31"/>
                <a:gd name="T1" fmla="*/ 0 h 85"/>
                <a:gd name="T2" fmla="*/ 0 w 31"/>
                <a:gd name="T3" fmla="*/ 12 h 85"/>
                <a:gd name="T4" fmla="*/ 0 w 31"/>
                <a:gd name="T5" fmla="*/ 1129 h 85"/>
                <a:gd name="T6" fmla="*/ 78 w 31"/>
                <a:gd name="T7" fmla="*/ 1141 h 85"/>
                <a:gd name="T8" fmla="*/ 405 w 31"/>
                <a:gd name="T9" fmla="*/ 808 h 85"/>
                <a:gd name="T10" fmla="*/ 405 w 31"/>
                <a:gd name="T11" fmla="*/ 349 h 85"/>
                <a:gd name="T12" fmla="*/ 78 w 31"/>
                <a:gd name="T13" fmla="*/ 0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" h="85">
                  <a:moveTo>
                    <a:pt x="6" y="0"/>
                  </a:moveTo>
                  <a:cubicBezTo>
                    <a:pt x="4" y="0"/>
                    <a:pt x="2" y="1"/>
                    <a:pt x="0" y="1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" y="85"/>
                    <a:pt x="4" y="85"/>
                    <a:pt x="6" y="85"/>
                  </a:cubicBezTo>
                  <a:cubicBezTo>
                    <a:pt x="20" y="85"/>
                    <a:pt x="31" y="74"/>
                    <a:pt x="31" y="60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12"/>
                    <a:pt x="20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9" name="Freeform 101"/>
            <p:cNvSpPr>
              <a:spLocks noEditPoints="1"/>
            </p:cNvSpPr>
            <p:nvPr/>
          </p:nvSpPr>
          <p:spPr bwMode="auto">
            <a:xfrm>
              <a:off x="72" y="1"/>
              <a:ext cx="949" cy="1079"/>
            </a:xfrm>
            <a:custGeom>
              <a:avLst/>
              <a:gdLst>
                <a:gd name="T0" fmla="*/ 4814 w 399"/>
                <a:gd name="T1" fmla="*/ 0 h 454"/>
                <a:gd name="T2" fmla="*/ 554 w 399"/>
                <a:gd name="T3" fmla="*/ 0 h 454"/>
                <a:gd name="T4" fmla="*/ 0 w 399"/>
                <a:gd name="T5" fmla="*/ 549 h 454"/>
                <a:gd name="T6" fmla="*/ 0 w 399"/>
                <a:gd name="T7" fmla="*/ 870 h 454"/>
                <a:gd name="T8" fmla="*/ 312 w 399"/>
                <a:gd name="T9" fmla="*/ 870 h 454"/>
                <a:gd name="T10" fmla="*/ 742 w 399"/>
                <a:gd name="T11" fmla="*/ 1305 h 454"/>
                <a:gd name="T12" fmla="*/ 312 w 399"/>
                <a:gd name="T13" fmla="*/ 1744 h 454"/>
                <a:gd name="T14" fmla="*/ 0 w 399"/>
                <a:gd name="T15" fmla="*/ 1744 h 454"/>
                <a:gd name="T16" fmla="*/ 0 w 399"/>
                <a:gd name="T17" fmla="*/ 2039 h 454"/>
                <a:gd name="T18" fmla="*/ 312 w 399"/>
                <a:gd name="T19" fmla="*/ 2039 h 454"/>
                <a:gd name="T20" fmla="*/ 742 w 399"/>
                <a:gd name="T21" fmla="*/ 2469 h 454"/>
                <a:gd name="T22" fmla="*/ 312 w 399"/>
                <a:gd name="T23" fmla="*/ 2897 h 454"/>
                <a:gd name="T24" fmla="*/ 0 w 399"/>
                <a:gd name="T25" fmla="*/ 2897 h 454"/>
                <a:gd name="T26" fmla="*/ 0 w 399"/>
                <a:gd name="T27" fmla="*/ 3197 h 454"/>
                <a:gd name="T28" fmla="*/ 312 w 399"/>
                <a:gd name="T29" fmla="*/ 3197 h 454"/>
                <a:gd name="T30" fmla="*/ 742 w 399"/>
                <a:gd name="T31" fmla="*/ 3627 h 454"/>
                <a:gd name="T32" fmla="*/ 312 w 399"/>
                <a:gd name="T33" fmla="*/ 4055 h 454"/>
                <a:gd name="T34" fmla="*/ 0 w 399"/>
                <a:gd name="T35" fmla="*/ 4055 h 454"/>
                <a:gd name="T36" fmla="*/ 0 w 399"/>
                <a:gd name="T37" fmla="*/ 4361 h 454"/>
                <a:gd name="T38" fmla="*/ 312 w 399"/>
                <a:gd name="T39" fmla="*/ 4361 h 454"/>
                <a:gd name="T40" fmla="*/ 742 w 399"/>
                <a:gd name="T41" fmla="*/ 4789 h 454"/>
                <a:gd name="T42" fmla="*/ 312 w 399"/>
                <a:gd name="T43" fmla="*/ 5224 h 454"/>
                <a:gd name="T44" fmla="*/ 0 w 399"/>
                <a:gd name="T45" fmla="*/ 5224 h 454"/>
                <a:gd name="T46" fmla="*/ 0 w 399"/>
                <a:gd name="T47" fmla="*/ 5547 h 454"/>
                <a:gd name="T48" fmla="*/ 554 w 399"/>
                <a:gd name="T49" fmla="*/ 6094 h 454"/>
                <a:gd name="T50" fmla="*/ 4814 w 399"/>
                <a:gd name="T51" fmla="*/ 6094 h 454"/>
                <a:gd name="T52" fmla="*/ 5368 w 399"/>
                <a:gd name="T53" fmla="*/ 5547 h 454"/>
                <a:gd name="T54" fmla="*/ 5368 w 399"/>
                <a:gd name="T55" fmla="*/ 549 h 454"/>
                <a:gd name="T56" fmla="*/ 4814 w 399"/>
                <a:gd name="T57" fmla="*/ 0 h 454"/>
                <a:gd name="T58" fmla="*/ 1979 w 399"/>
                <a:gd name="T59" fmla="*/ 780 h 454"/>
                <a:gd name="T60" fmla="*/ 2462 w 399"/>
                <a:gd name="T61" fmla="*/ 1005 h 454"/>
                <a:gd name="T62" fmla="*/ 2676 w 399"/>
                <a:gd name="T63" fmla="*/ 1580 h 454"/>
                <a:gd name="T64" fmla="*/ 2450 w 399"/>
                <a:gd name="T65" fmla="*/ 2068 h 454"/>
                <a:gd name="T66" fmla="*/ 2421 w 399"/>
                <a:gd name="T67" fmla="*/ 2080 h 454"/>
                <a:gd name="T68" fmla="*/ 1962 w 399"/>
                <a:gd name="T69" fmla="*/ 791 h 454"/>
                <a:gd name="T70" fmla="*/ 1979 w 399"/>
                <a:gd name="T71" fmla="*/ 780 h 454"/>
                <a:gd name="T72" fmla="*/ 3094 w 399"/>
                <a:gd name="T73" fmla="*/ 5157 h 454"/>
                <a:gd name="T74" fmla="*/ 1855 w 399"/>
                <a:gd name="T75" fmla="*/ 3677 h 454"/>
                <a:gd name="T76" fmla="*/ 1280 w 399"/>
                <a:gd name="T77" fmla="*/ 1842 h 454"/>
                <a:gd name="T78" fmla="*/ 1827 w 399"/>
                <a:gd name="T79" fmla="*/ 846 h 454"/>
                <a:gd name="T80" fmla="*/ 2274 w 399"/>
                <a:gd name="T81" fmla="*/ 2096 h 454"/>
                <a:gd name="T82" fmla="*/ 2245 w 399"/>
                <a:gd name="T83" fmla="*/ 2096 h 454"/>
                <a:gd name="T84" fmla="*/ 2462 w 399"/>
                <a:gd name="T85" fmla="*/ 3327 h 454"/>
                <a:gd name="T86" fmla="*/ 2462 w 399"/>
                <a:gd name="T87" fmla="*/ 3327 h 454"/>
                <a:gd name="T88" fmla="*/ 2478 w 399"/>
                <a:gd name="T89" fmla="*/ 3344 h 454"/>
                <a:gd name="T90" fmla="*/ 2478 w 399"/>
                <a:gd name="T91" fmla="*/ 3344 h 454"/>
                <a:gd name="T92" fmla="*/ 2478 w 399"/>
                <a:gd name="T93" fmla="*/ 3344 h 454"/>
                <a:gd name="T94" fmla="*/ 3406 w 399"/>
                <a:gd name="T95" fmla="*/ 4202 h 454"/>
                <a:gd name="T96" fmla="*/ 3418 w 399"/>
                <a:gd name="T97" fmla="*/ 4190 h 454"/>
                <a:gd name="T98" fmla="*/ 4226 w 399"/>
                <a:gd name="T99" fmla="*/ 5224 h 454"/>
                <a:gd name="T100" fmla="*/ 3094 w 399"/>
                <a:gd name="T101" fmla="*/ 5157 h 454"/>
                <a:gd name="T102" fmla="*/ 4362 w 399"/>
                <a:gd name="T103" fmla="*/ 5141 h 454"/>
                <a:gd name="T104" fmla="*/ 4345 w 399"/>
                <a:gd name="T105" fmla="*/ 5157 h 454"/>
                <a:gd name="T106" fmla="*/ 3513 w 399"/>
                <a:gd name="T107" fmla="*/ 4066 h 454"/>
                <a:gd name="T108" fmla="*/ 3525 w 399"/>
                <a:gd name="T109" fmla="*/ 4038 h 454"/>
                <a:gd name="T110" fmla="*/ 4062 w 399"/>
                <a:gd name="T111" fmla="*/ 4123 h 454"/>
                <a:gd name="T112" fmla="*/ 4441 w 399"/>
                <a:gd name="T113" fmla="*/ 4604 h 454"/>
                <a:gd name="T114" fmla="*/ 4362 w 399"/>
                <a:gd name="T115" fmla="*/ 5141 h 4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9" h="454">
                  <a:moveTo>
                    <a:pt x="358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8"/>
                    <a:pt x="0" y="4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3" y="65"/>
                    <a:pt x="23" y="65"/>
                    <a:pt x="23" y="65"/>
                  </a:cubicBezTo>
                  <a:cubicBezTo>
                    <a:pt x="40" y="65"/>
                    <a:pt x="55" y="80"/>
                    <a:pt x="55" y="97"/>
                  </a:cubicBezTo>
                  <a:cubicBezTo>
                    <a:pt x="55" y="115"/>
                    <a:pt x="40" y="129"/>
                    <a:pt x="23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23" y="152"/>
                    <a:pt x="23" y="152"/>
                    <a:pt x="23" y="152"/>
                  </a:cubicBezTo>
                  <a:cubicBezTo>
                    <a:pt x="40" y="152"/>
                    <a:pt x="55" y="166"/>
                    <a:pt x="55" y="184"/>
                  </a:cubicBezTo>
                  <a:cubicBezTo>
                    <a:pt x="55" y="202"/>
                    <a:pt x="40" y="216"/>
                    <a:pt x="23" y="216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40" y="238"/>
                    <a:pt x="55" y="253"/>
                    <a:pt x="55" y="270"/>
                  </a:cubicBezTo>
                  <a:cubicBezTo>
                    <a:pt x="55" y="288"/>
                    <a:pt x="40" y="302"/>
                    <a:pt x="23" y="302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23" y="325"/>
                    <a:pt x="23" y="325"/>
                    <a:pt x="23" y="325"/>
                  </a:cubicBezTo>
                  <a:cubicBezTo>
                    <a:pt x="40" y="325"/>
                    <a:pt x="55" y="339"/>
                    <a:pt x="55" y="357"/>
                  </a:cubicBezTo>
                  <a:cubicBezTo>
                    <a:pt x="55" y="375"/>
                    <a:pt x="40" y="389"/>
                    <a:pt x="23" y="389"/>
                  </a:cubicBezTo>
                  <a:cubicBezTo>
                    <a:pt x="0" y="389"/>
                    <a:pt x="0" y="389"/>
                    <a:pt x="0" y="389"/>
                  </a:cubicBezTo>
                  <a:cubicBezTo>
                    <a:pt x="0" y="413"/>
                    <a:pt x="0" y="413"/>
                    <a:pt x="0" y="413"/>
                  </a:cubicBezTo>
                  <a:cubicBezTo>
                    <a:pt x="0" y="436"/>
                    <a:pt x="19" y="454"/>
                    <a:pt x="41" y="454"/>
                  </a:cubicBezTo>
                  <a:cubicBezTo>
                    <a:pt x="358" y="454"/>
                    <a:pt x="358" y="454"/>
                    <a:pt x="358" y="454"/>
                  </a:cubicBezTo>
                  <a:cubicBezTo>
                    <a:pt x="381" y="454"/>
                    <a:pt x="399" y="436"/>
                    <a:pt x="399" y="413"/>
                  </a:cubicBezTo>
                  <a:cubicBezTo>
                    <a:pt x="399" y="41"/>
                    <a:pt x="399" y="41"/>
                    <a:pt x="399" y="41"/>
                  </a:cubicBezTo>
                  <a:cubicBezTo>
                    <a:pt x="399" y="18"/>
                    <a:pt x="381" y="0"/>
                    <a:pt x="358" y="0"/>
                  </a:cubicBezTo>
                  <a:close/>
                  <a:moveTo>
                    <a:pt x="147" y="58"/>
                  </a:moveTo>
                  <a:cubicBezTo>
                    <a:pt x="161" y="53"/>
                    <a:pt x="178" y="60"/>
                    <a:pt x="183" y="75"/>
                  </a:cubicBezTo>
                  <a:cubicBezTo>
                    <a:pt x="199" y="118"/>
                    <a:pt x="199" y="118"/>
                    <a:pt x="199" y="118"/>
                  </a:cubicBezTo>
                  <a:cubicBezTo>
                    <a:pt x="204" y="133"/>
                    <a:pt x="197" y="149"/>
                    <a:pt x="182" y="154"/>
                  </a:cubicBezTo>
                  <a:cubicBezTo>
                    <a:pt x="182" y="155"/>
                    <a:pt x="181" y="155"/>
                    <a:pt x="180" y="155"/>
                  </a:cubicBezTo>
                  <a:cubicBezTo>
                    <a:pt x="163" y="123"/>
                    <a:pt x="152" y="85"/>
                    <a:pt x="146" y="59"/>
                  </a:cubicBezTo>
                  <a:cubicBezTo>
                    <a:pt x="146" y="58"/>
                    <a:pt x="146" y="58"/>
                    <a:pt x="147" y="58"/>
                  </a:cubicBezTo>
                  <a:close/>
                  <a:moveTo>
                    <a:pt x="230" y="384"/>
                  </a:moveTo>
                  <a:cubicBezTo>
                    <a:pt x="182" y="357"/>
                    <a:pt x="142" y="280"/>
                    <a:pt x="138" y="274"/>
                  </a:cubicBezTo>
                  <a:cubicBezTo>
                    <a:pt x="135" y="267"/>
                    <a:pt x="92" y="192"/>
                    <a:pt x="95" y="137"/>
                  </a:cubicBezTo>
                  <a:cubicBezTo>
                    <a:pt x="97" y="93"/>
                    <a:pt x="123" y="72"/>
                    <a:pt x="136" y="63"/>
                  </a:cubicBezTo>
                  <a:cubicBezTo>
                    <a:pt x="142" y="89"/>
                    <a:pt x="153" y="124"/>
                    <a:pt x="169" y="156"/>
                  </a:cubicBezTo>
                  <a:cubicBezTo>
                    <a:pt x="168" y="156"/>
                    <a:pt x="168" y="156"/>
                    <a:pt x="167" y="156"/>
                  </a:cubicBezTo>
                  <a:cubicBezTo>
                    <a:pt x="139" y="172"/>
                    <a:pt x="178" y="240"/>
                    <a:pt x="183" y="248"/>
                  </a:cubicBezTo>
                  <a:cubicBezTo>
                    <a:pt x="183" y="248"/>
                    <a:pt x="183" y="248"/>
                    <a:pt x="183" y="248"/>
                  </a:cubicBezTo>
                  <a:cubicBezTo>
                    <a:pt x="183" y="248"/>
                    <a:pt x="184" y="249"/>
                    <a:pt x="184" y="249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84" y="249"/>
                    <a:pt x="184" y="249"/>
                    <a:pt x="184" y="249"/>
                  </a:cubicBezTo>
                  <a:cubicBezTo>
                    <a:pt x="188" y="258"/>
                    <a:pt x="224" y="328"/>
                    <a:pt x="253" y="313"/>
                  </a:cubicBezTo>
                  <a:cubicBezTo>
                    <a:pt x="253" y="312"/>
                    <a:pt x="254" y="312"/>
                    <a:pt x="254" y="312"/>
                  </a:cubicBezTo>
                  <a:cubicBezTo>
                    <a:pt x="272" y="343"/>
                    <a:pt x="296" y="370"/>
                    <a:pt x="314" y="389"/>
                  </a:cubicBezTo>
                  <a:cubicBezTo>
                    <a:pt x="300" y="396"/>
                    <a:pt x="268" y="406"/>
                    <a:pt x="230" y="384"/>
                  </a:cubicBezTo>
                  <a:close/>
                  <a:moveTo>
                    <a:pt x="324" y="383"/>
                  </a:moveTo>
                  <a:cubicBezTo>
                    <a:pt x="324" y="383"/>
                    <a:pt x="324" y="383"/>
                    <a:pt x="323" y="384"/>
                  </a:cubicBezTo>
                  <a:cubicBezTo>
                    <a:pt x="304" y="364"/>
                    <a:pt x="279" y="335"/>
                    <a:pt x="261" y="303"/>
                  </a:cubicBezTo>
                  <a:cubicBezTo>
                    <a:pt x="261" y="302"/>
                    <a:pt x="262" y="302"/>
                    <a:pt x="262" y="301"/>
                  </a:cubicBezTo>
                  <a:cubicBezTo>
                    <a:pt x="275" y="292"/>
                    <a:pt x="292" y="294"/>
                    <a:pt x="302" y="307"/>
                  </a:cubicBezTo>
                  <a:cubicBezTo>
                    <a:pt x="330" y="343"/>
                    <a:pt x="330" y="343"/>
                    <a:pt x="330" y="343"/>
                  </a:cubicBezTo>
                  <a:cubicBezTo>
                    <a:pt x="339" y="356"/>
                    <a:pt x="337" y="374"/>
                    <a:pt x="324" y="3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0" name="组合 1"/>
          <p:cNvGrpSpPr/>
          <p:nvPr/>
        </p:nvGrpSpPr>
        <p:grpSpPr bwMode="auto">
          <a:xfrm>
            <a:off x="1554862" y="4916551"/>
            <a:ext cx="530957" cy="541420"/>
            <a:chOff x="1444625" y="2115707"/>
            <a:chExt cx="1719263" cy="1752600"/>
          </a:xfrm>
          <a:solidFill>
            <a:schemeClr val="accent4"/>
          </a:solidFill>
        </p:grpSpPr>
        <p:sp>
          <p:nvSpPr>
            <p:cNvPr id="21" name="Freeform 14"/>
            <p:cNvSpPr>
              <a:spLocks noEditPoints="1"/>
            </p:cNvSpPr>
            <p:nvPr/>
          </p:nvSpPr>
          <p:spPr bwMode="auto">
            <a:xfrm>
              <a:off x="2032000" y="2549095"/>
              <a:ext cx="547688" cy="550862"/>
            </a:xfrm>
            <a:custGeom>
              <a:avLst/>
              <a:gdLst>
                <a:gd name="T0" fmla="*/ 2147483646 w 145"/>
                <a:gd name="T1" fmla="*/ 1281214459 h 146"/>
                <a:gd name="T2" fmla="*/ 2147483646 w 145"/>
                <a:gd name="T3" fmla="*/ 2147483646 h 146"/>
                <a:gd name="T4" fmla="*/ 2147483646 w 145"/>
                <a:gd name="T5" fmla="*/ 2147483646 h 146"/>
                <a:gd name="T6" fmla="*/ 2147483646 w 145"/>
                <a:gd name="T7" fmla="*/ 2147483646 h 146"/>
                <a:gd name="T8" fmla="*/ 2147483646 w 145"/>
                <a:gd name="T9" fmla="*/ 2147483646 h 146"/>
                <a:gd name="T10" fmla="*/ 2147483646 w 145"/>
                <a:gd name="T11" fmla="*/ 2147483646 h 146"/>
                <a:gd name="T12" fmla="*/ 2147483646 w 145"/>
                <a:gd name="T13" fmla="*/ 1010737444 h 146"/>
                <a:gd name="T14" fmla="*/ 2147483646 w 145"/>
                <a:gd name="T15" fmla="*/ 569429068 h 146"/>
                <a:gd name="T16" fmla="*/ 1226957098 w 145"/>
                <a:gd name="T17" fmla="*/ 1110386871 h 146"/>
                <a:gd name="T18" fmla="*/ 684813967 w 145"/>
                <a:gd name="T19" fmla="*/ 2147483646 h 146"/>
                <a:gd name="T20" fmla="*/ 1184154336 w 145"/>
                <a:gd name="T21" fmla="*/ 2147483646 h 146"/>
                <a:gd name="T22" fmla="*/ 2147483646 w 145"/>
                <a:gd name="T23" fmla="*/ 2147483646 h 146"/>
                <a:gd name="T24" fmla="*/ 2147483646 w 145"/>
                <a:gd name="T25" fmla="*/ 2147483646 h 146"/>
                <a:gd name="T26" fmla="*/ 2147483646 w 145"/>
                <a:gd name="T27" fmla="*/ 2147483646 h 146"/>
                <a:gd name="T28" fmla="*/ 2147483646 w 145"/>
                <a:gd name="T29" fmla="*/ 2147483646 h 146"/>
                <a:gd name="T30" fmla="*/ 713346623 w 145"/>
                <a:gd name="T31" fmla="*/ 2147483646 h 146"/>
                <a:gd name="T32" fmla="*/ 0 w 145"/>
                <a:gd name="T33" fmla="*/ 2147483646 h 146"/>
                <a:gd name="T34" fmla="*/ 741879279 w 145"/>
                <a:gd name="T35" fmla="*/ 711785392 h 146"/>
                <a:gd name="T36" fmla="*/ 2147483646 w 145"/>
                <a:gd name="T37" fmla="*/ 0 h 146"/>
                <a:gd name="T38" fmla="*/ 2147483646 w 145"/>
                <a:gd name="T39" fmla="*/ 640607230 h 146"/>
                <a:gd name="T40" fmla="*/ 2147483646 w 145"/>
                <a:gd name="T41" fmla="*/ 2135359948 h 146"/>
                <a:gd name="T42" fmla="*/ 2147483646 w 145"/>
                <a:gd name="T43" fmla="*/ 2147483646 h 146"/>
                <a:gd name="T44" fmla="*/ 2147483646 w 145"/>
                <a:gd name="T45" fmla="*/ 2147483646 h 146"/>
                <a:gd name="T46" fmla="*/ 2147483646 w 145"/>
                <a:gd name="T47" fmla="*/ 2147483646 h 146"/>
                <a:gd name="T48" fmla="*/ 2147483646 w 145"/>
                <a:gd name="T49" fmla="*/ 2147483646 h 146"/>
                <a:gd name="T50" fmla="*/ 1597896737 w 145"/>
                <a:gd name="T51" fmla="*/ 2147483646 h 146"/>
                <a:gd name="T52" fmla="*/ 1284022410 w 145"/>
                <a:gd name="T53" fmla="*/ 2147483646 h 146"/>
                <a:gd name="T54" fmla="*/ 1626429393 w 145"/>
                <a:gd name="T55" fmla="*/ 1622873409 h 146"/>
                <a:gd name="T56" fmla="*/ 2147483646 w 145"/>
                <a:gd name="T57" fmla="*/ 1252743195 h 146"/>
                <a:gd name="T58" fmla="*/ 2147483646 w 145"/>
                <a:gd name="T59" fmla="*/ 1452045821 h 146"/>
                <a:gd name="T60" fmla="*/ 2147483646 w 145"/>
                <a:gd name="T61" fmla="*/ 1281214459 h 146"/>
                <a:gd name="T62" fmla="*/ 2147483646 w 145"/>
                <a:gd name="T63" fmla="*/ 1281214459 h 146"/>
                <a:gd name="T64" fmla="*/ 2147483646 w 145"/>
                <a:gd name="T65" fmla="*/ 2147483646 h 146"/>
                <a:gd name="T66" fmla="*/ 2147483646 w 145"/>
                <a:gd name="T67" fmla="*/ 2147483646 h 146"/>
                <a:gd name="T68" fmla="*/ 2147483646 w 145"/>
                <a:gd name="T69" fmla="*/ 2147483646 h 146"/>
                <a:gd name="T70" fmla="*/ 2147483646 w 145"/>
                <a:gd name="T71" fmla="*/ 2035710521 h 146"/>
                <a:gd name="T72" fmla="*/ 2147483646 w 145"/>
                <a:gd name="T73" fmla="*/ 1893354197 h 146"/>
                <a:gd name="T74" fmla="*/ 2111503435 w 145"/>
                <a:gd name="T75" fmla="*/ 2092653050 h 146"/>
                <a:gd name="T76" fmla="*/ 1968836377 w 145"/>
                <a:gd name="T77" fmla="*/ 2147483646 h 146"/>
                <a:gd name="T78" fmla="*/ 2068704451 w 145"/>
                <a:gd name="T79" fmla="*/ 2147483646 h 146"/>
                <a:gd name="T80" fmla="*/ 2147483646 w 145"/>
                <a:gd name="T81" fmla="*/ 2147483646 h 14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45" h="146">
                  <a:moveTo>
                    <a:pt x="108" y="38"/>
                  </a:moveTo>
                  <a:cubicBezTo>
                    <a:pt x="102" y="84"/>
                    <a:pt x="102" y="84"/>
                    <a:pt x="102" y="84"/>
                  </a:cubicBezTo>
                  <a:cubicBezTo>
                    <a:pt x="102" y="87"/>
                    <a:pt x="102" y="89"/>
                    <a:pt x="102" y="92"/>
                  </a:cubicBezTo>
                  <a:cubicBezTo>
                    <a:pt x="102" y="94"/>
                    <a:pt x="103" y="96"/>
                    <a:pt x="106" y="96"/>
                  </a:cubicBezTo>
                  <a:cubicBezTo>
                    <a:pt x="110" y="96"/>
                    <a:pt x="115" y="93"/>
                    <a:pt x="120" y="87"/>
                  </a:cubicBezTo>
                  <a:cubicBezTo>
                    <a:pt x="124" y="81"/>
                    <a:pt x="126" y="73"/>
                    <a:pt x="126" y="64"/>
                  </a:cubicBezTo>
                  <a:cubicBezTo>
                    <a:pt x="126" y="50"/>
                    <a:pt x="121" y="39"/>
                    <a:pt x="112" y="30"/>
                  </a:cubicBezTo>
                  <a:cubicBezTo>
                    <a:pt x="102" y="21"/>
                    <a:pt x="90" y="17"/>
                    <a:pt x="75" y="17"/>
                  </a:cubicBezTo>
                  <a:cubicBezTo>
                    <a:pt x="60" y="17"/>
                    <a:pt x="47" y="22"/>
                    <a:pt x="36" y="33"/>
                  </a:cubicBezTo>
                  <a:cubicBezTo>
                    <a:pt x="26" y="44"/>
                    <a:pt x="20" y="57"/>
                    <a:pt x="20" y="73"/>
                  </a:cubicBezTo>
                  <a:cubicBezTo>
                    <a:pt x="20" y="88"/>
                    <a:pt x="25" y="101"/>
                    <a:pt x="35" y="112"/>
                  </a:cubicBezTo>
                  <a:cubicBezTo>
                    <a:pt x="45" y="123"/>
                    <a:pt x="59" y="129"/>
                    <a:pt x="77" y="129"/>
                  </a:cubicBezTo>
                  <a:cubicBezTo>
                    <a:pt x="91" y="129"/>
                    <a:pt x="106" y="125"/>
                    <a:pt x="121" y="117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11" y="142"/>
                    <a:pt x="94" y="146"/>
                    <a:pt x="77" y="146"/>
                  </a:cubicBezTo>
                  <a:cubicBezTo>
                    <a:pt x="54" y="146"/>
                    <a:pt x="35" y="139"/>
                    <a:pt x="21" y="125"/>
                  </a:cubicBezTo>
                  <a:cubicBezTo>
                    <a:pt x="7" y="110"/>
                    <a:pt x="0" y="93"/>
                    <a:pt x="0" y="73"/>
                  </a:cubicBezTo>
                  <a:cubicBezTo>
                    <a:pt x="0" y="53"/>
                    <a:pt x="7" y="35"/>
                    <a:pt x="22" y="21"/>
                  </a:cubicBezTo>
                  <a:cubicBezTo>
                    <a:pt x="37" y="7"/>
                    <a:pt x="54" y="0"/>
                    <a:pt x="75" y="0"/>
                  </a:cubicBezTo>
                  <a:cubicBezTo>
                    <a:pt x="95" y="0"/>
                    <a:pt x="112" y="6"/>
                    <a:pt x="125" y="19"/>
                  </a:cubicBezTo>
                  <a:cubicBezTo>
                    <a:pt x="138" y="31"/>
                    <a:pt x="145" y="46"/>
                    <a:pt x="145" y="63"/>
                  </a:cubicBezTo>
                  <a:cubicBezTo>
                    <a:pt x="145" y="77"/>
                    <a:pt x="141" y="89"/>
                    <a:pt x="133" y="98"/>
                  </a:cubicBezTo>
                  <a:cubicBezTo>
                    <a:pt x="125" y="108"/>
                    <a:pt x="115" y="113"/>
                    <a:pt x="104" y="113"/>
                  </a:cubicBezTo>
                  <a:cubicBezTo>
                    <a:pt x="96" y="113"/>
                    <a:pt x="90" y="110"/>
                    <a:pt x="86" y="104"/>
                  </a:cubicBezTo>
                  <a:cubicBezTo>
                    <a:pt x="81" y="110"/>
                    <a:pt x="75" y="113"/>
                    <a:pt x="68" y="113"/>
                  </a:cubicBezTo>
                  <a:cubicBezTo>
                    <a:pt x="60" y="113"/>
                    <a:pt x="53" y="110"/>
                    <a:pt x="47" y="103"/>
                  </a:cubicBezTo>
                  <a:cubicBezTo>
                    <a:pt x="41" y="96"/>
                    <a:pt x="38" y="87"/>
                    <a:pt x="38" y="76"/>
                  </a:cubicBezTo>
                  <a:cubicBezTo>
                    <a:pt x="38" y="64"/>
                    <a:pt x="41" y="55"/>
                    <a:pt x="48" y="48"/>
                  </a:cubicBezTo>
                  <a:cubicBezTo>
                    <a:pt x="54" y="40"/>
                    <a:pt x="62" y="37"/>
                    <a:pt x="71" y="37"/>
                  </a:cubicBezTo>
                  <a:cubicBezTo>
                    <a:pt x="77" y="37"/>
                    <a:pt x="83" y="39"/>
                    <a:pt x="87" y="43"/>
                  </a:cubicBezTo>
                  <a:cubicBezTo>
                    <a:pt x="89" y="38"/>
                    <a:pt x="89" y="38"/>
                    <a:pt x="89" y="38"/>
                  </a:cubicBezTo>
                  <a:lnTo>
                    <a:pt x="108" y="38"/>
                  </a:lnTo>
                  <a:close/>
                  <a:moveTo>
                    <a:pt x="69" y="94"/>
                  </a:moveTo>
                  <a:cubicBezTo>
                    <a:pt x="74" y="94"/>
                    <a:pt x="78" y="92"/>
                    <a:pt x="81" y="87"/>
                  </a:cubicBezTo>
                  <a:cubicBezTo>
                    <a:pt x="84" y="83"/>
                    <a:pt x="86" y="77"/>
                    <a:pt x="86" y="72"/>
                  </a:cubicBezTo>
                  <a:cubicBezTo>
                    <a:pt x="86" y="67"/>
                    <a:pt x="85" y="63"/>
                    <a:pt x="82" y="60"/>
                  </a:cubicBezTo>
                  <a:cubicBezTo>
                    <a:pt x="79" y="57"/>
                    <a:pt x="76" y="56"/>
                    <a:pt x="73" y="56"/>
                  </a:cubicBezTo>
                  <a:cubicBezTo>
                    <a:pt x="68" y="56"/>
                    <a:pt x="65" y="58"/>
                    <a:pt x="62" y="62"/>
                  </a:cubicBezTo>
                  <a:cubicBezTo>
                    <a:pt x="60" y="65"/>
                    <a:pt x="58" y="70"/>
                    <a:pt x="58" y="77"/>
                  </a:cubicBezTo>
                  <a:cubicBezTo>
                    <a:pt x="58" y="82"/>
                    <a:pt x="59" y="86"/>
                    <a:pt x="61" y="89"/>
                  </a:cubicBezTo>
                  <a:cubicBezTo>
                    <a:pt x="63" y="92"/>
                    <a:pt x="66" y="94"/>
                    <a:pt x="69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22" name="Freeform 15"/>
            <p:cNvSpPr/>
            <p:nvPr/>
          </p:nvSpPr>
          <p:spPr bwMode="auto">
            <a:xfrm>
              <a:off x="1497013" y="2680857"/>
              <a:ext cx="98425" cy="142875"/>
            </a:xfrm>
            <a:custGeom>
              <a:avLst/>
              <a:gdLst>
                <a:gd name="T0" fmla="*/ 0 w 26"/>
                <a:gd name="T1" fmla="*/ 664421388 h 38"/>
                <a:gd name="T2" fmla="*/ 888497617 w 26"/>
                <a:gd name="T3" fmla="*/ 1272294355 h 38"/>
                <a:gd name="T4" fmla="*/ 888497617 w 26"/>
                <a:gd name="T5" fmla="*/ 0 h 38"/>
                <a:gd name="T6" fmla="*/ 0 w 26"/>
                <a:gd name="T7" fmla="*/ 664421388 h 3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38">
                  <a:moveTo>
                    <a:pt x="0" y="20"/>
                  </a:moveTo>
                  <a:cubicBezTo>
                    <a:pt x="6" y="29"/>
                    <a:pt x="15" y="36"/>
                    <a:pt x="26" y="38"/>
                  </a:cubicBezTo>
                  <a:cubicBezTo>
                    <a:pt x="26" y="0"/>
                    <a:pt x="26" y="0"/>
                    <a:pt x="26" y="0"/>
                  </a:cubicBez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23" name="Freeform 16"/>
            <p:cNvSpPr/>
            <p:nvPr/>
          </p:nvSpPr>
          <p:spPr bwMode="auto">
            <a:xfrm>
              <a:off x="2138363" y="2115707"/>
              <a:ext cx="334963" cy="115887"/>
            </a:xfrm>
            <a:custGeom>
              <a:avLst/>
              <a:gdLst>
                <a:gd name="T0" fmla="*/ 2011415179 w 89"/>
                <a:gd name="T1" fmla="*/ 223598359 h 31"/>
                <a:gd name="T2" fmla="*/ 977376870 w 89"/>
                <a:gd name="T3" fmla="*/ 223598359 h 31"/>
                <a:gd name="T4" fmla="*/ 0 w 89"/>
                <a:gd name="T5" fmla="*/ 1020160738 h 31"/>
                <a:gd name="T6" fmla="*/ 2147483646 w 89"/>
                <a:gd name="T7" fmla="*/ 1020160738 h 31"/>
                <a:gd name="T8" fmla="*/ 2011415179 w 89"/>
                <a:gd name="T9" fmla="*/ 223598359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9" h="31">
                  <a:moveTo>
                    <a:pt x="60" y="7"/>
                  </a:moveTo>
                  <a:cubicBezTo>
                    <a:pt x="52" y="0"/>
                    <a:pt x="37" y="0"/>
                    <a:pt x="29" y="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89" y="31"/>
                    <a:pt x="89" y="31"/>
                    <a:pt x="89" y="31"/>
                  </a:cubicBezTo>
                  <a:lnTo>
                    <a:pt x="6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3017838" y="2680857"/>
              <a:ext cx="96838" cy="142875"/>
            </a:xfrm>
            <a:custGeom>
              <a:avLst/>
              <a:gdLst>
                <a:gd name="T0" fmla="*/ 846203965 w 26"/>
                <a:gd name="T1" fmla="*/ 664421388 h 38"/>
                <a:gd name="T2" fmla="*/ 0 w 26"/>
                <a:gd name="T3" fmla="*/ 0 h 38"/>
                <a:gd name="T4" fmla="*/ 0 w 26"/>
                <a:gd name="T5" fmla="*/ 1272294355 h 38"/>
                <a:gd name="T6" fmla="*/ 846203965 w 26"/>
                <a:gd name="T7" fmla="*/ 664421388 h 3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38">
                  <a:moveTo>
                    <a:pt x="26" y="2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1" y="36"/>
                    <a:pt x="20" y="29"/>
                    <a:pt x="26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25" name="Freeform 18"/>
            <p:cNvSpPr/>
            <p:nvPr/>
          </p:nvSpPr>
          <p:spPr bwMode="auto">
            <a:xfrm>
              <a:off x="1595438" y="2231595"/>
              <a:ext cx="1422400" cy="1176337"/>
            </a:xfrm>
            <a:custGeom>
              <a:avLst/>
              <a:gdLst>
                <a:gd name="T0" fmla="*/ 711754623 w 377"/>
                <a:gd name="T1" fmla="*/ 2147483646 h 312"/>
                <a:gd name="T2" fmla="*/ 711754623 w 377"/>
                <a:gd name="T3" fmla="*/ 1691614079 h 312"/>
                <a:gd name="T4" fmla="*/ 1010692545 w 377"/>
                <a:gd name="T5" fmla="*/ 1009282065 h 312"/>
                <a:gd name="T6" fmla="*/ 1765153125 w 377"/>
                <a:gd name="T7" fmla="*/ 710763929 h 312"/>
                <a:gd name="T8" fmla="*/ 2147483646 w 377"/>
                <a:gd name="T9" fmla="*/ 710763929 h 312"/>
                <a:gd name="T10" fmla="*/ 2147483646 w 377"/>
                <a:gd name="T11" fmla="*/ 1009282065 h 312"/>
                <a:gd name="T12" fmla="*/ 2147483646 w 377"/>
                <a:gd name="T13" fmla="*/ 1691614079 h 312"/>
                <a:gd name="T14" fmla="*/ 2147483646 w 377"/>
                <a:gd name="T15" fmla="*/ 2147483646 h 312"/>
                <a:gd name="T16" fmla="*/ 2147483646 w 377"/>
                <a:gd name="T17" fmla="*/ 2147483646 h 312"/>
                <a:gd name="T18" fmla="*/ 2147483646 w 377"/>
                <a:gd name="T19" fmla="*/ 1691614079 h 312"/>
                <a:gd name="T20" fmla="*/ 2147483646 w 377"/>
                <a:gd name="T21" fmla="*/ 0 h 312"/>
                <a:gd name="T22" fmla="*/ 1765153125 w 377"/>
                <a:gd name="T23" fmla="*/ 0 h 312"/>
                <a:gd name="T24" fmla="*/ 0 w 377"/>
                <a:gd name="T25" fmla="*/ 1691614079 h 312"/>
                <a:gd name="T26" fmla="*/ 0 w 377"/>
                <a:gd name="T27" fmla="*/ 2147483646 h 312"/>
                <a:gd name="T28" fmla="*/ 711754623 w 377"/>
                <a:gd name="T29" fmla="*/ 2147483646 h 3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77" h="312">
                  <a:moveTo>
                    <a:pt x="21" y="312"/>
                  </a:moveTo>
                  <a:cubicBezTo>
                    <a:pt x="21" y="50"/>
                    <a:pt x="21" y="50"/>
                    <a:pt x="21" y="50"/>
                  </a:cubicBezTo>
                  <a:cubicBezTo>
                    <a:pt x="21" y="42"/>
                    <a:pt x="24" y="35"/>
                    <a:pt x="30" y="30"/>
                  </a:cubicBezTo>
                  <a:cubicBezTo>
                    <a:pt x="35" y="24"/>
                    <a:pt x="43" y="21"/>
                    <a:pt x="52" y="21"/>
                  </a:cubicBezTo>
                  <a:cubicBezTo>
                    <a:pt x="325" y="21"/>
                    <a:pt x="325" y="21"/>
                    <a:pt x="325" y="21"/>
                  </a:cubicBezTo>
                  <a:cubicBezTo>
                    <a:pt x="334" y="21"/>
                    <a:pt x="342" y="24"/>
                    <a:pt x="347" y="30"/>
                  </a:cubicBezTo>
                  <a:cubicBezTo>
                    <a:pt x="353" y="35"/>
                    <a:pt x="356" y="42"/>
                    <a:pt x="356" y="50"/>
                  </a:cubicBezTo>
                  <a:cubicBezTo>
                    <a:pt x="356" y="312"/>
                    <a:pt x="356" y="312"/>
                    <a:pt x="356" y="312"/>
                  </a:cubicBezTo>
                  <a:cubicBezTo>
                    <a:pt x="377" y="312"/>
                    <a:pt x="377" y="312"/>
                    <a:pt x="377" y="312"/>
                  </a:cubicBezTo>
                  <a:cubicBezTo>
                    <a:pt x="377" y="50"/>
                    <a:pt x="377" y="50"/>
                    <a:pt x="377" y="50"/>
                  </a:cubicBezTo>
                  <a:cubicBezTo>
                    <a:pt x="377" y="22"/>
                    <a:pt x="353" y="0"/>
                    <a:pt x="325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24" y="0"/>
                    <a:pt x="0" y="22"/>
                    <a:pt x="0" y="50"/>
                  </a:cubicBezTo>
                  <a:cubicBezTo>
                    <a:pt x="0" y="312"/>
                    <a:pt x="0" y="312"/>
                    <a:pt x="0" y="312"/>
                  </a:cubicBezTo>
                  <a:lnTo>
                    <a:pt x="21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26" name="Freeform 19"/>
            <p:cNvSpPr>
              <a:spLocks noEditPoints="1"/>
            </p:cNvSpPr>
            <p:nvPr/>
          </p:nvSpPr>
          <p:spPr bwMode="auto">
            <a:xfrm>
              <a:off x="1444625" y="2809445"/>
              <a:ext cx="1719263" cy="1058862"/>
            </a:xfrm>
            <a:custGeom>
              <a:avLst/>
              <a:gdLst>
                <a:gd name="T0" fmla="*/ 2147483646 w 456"/>
                <a:gd name="T1" fmla="*/ 0 h 281"/>
                <a:gd name="T2" fmla="*/ 2147483646 w 456"/>
                <a:gd name="T3" fmla="*/ 2147483646 h 281"/>
                <a:gd name="T4" fmla="*/ 2147483646 w 456"/>
                <a:gd name="T5" fmla="*/ 2147483646 h 281"/>
                <a:gd name="T6" fmla="*/ 241658250 w 456"/>
                <a:gd name="T7" fmla="*/ 0 h 281"/>
                <a:gd name="T8" fmla="*/ 0 w 456"/>
                <a:gd name="T9" fmla="*/ 738362183 h 281"/>
                <a:gd name="T10" fmla="*/ 0 w 456"/>
                <a:gd name="T11" fmla="*/ 2147483646 h 281"/>
                <a:gd name="T12" fmla="*/ 1449957040 w 456"/>
                <a:gd name="T13" fmla="*/ 2147483646 h 281"/>
                <a:gd name="T14" fmla="*/ 2147483646 w 456"/>
                <a:gd name="T15" fmla="*/ 2147483646 h 281"/>
                <a:gd name="T16" fmla="*/ 2147483646 w 456"/>
                <a:gd name="T17" fmla="*/ 2147483646 h 281"/>
                <a:gd name="T18" fmla="*/ 2147483646 w 456"/>
                <a:gd name="T19" fmla="*/ 738362183 h 281"/>
                <a:gd name="T20" fmla="*/ 2147483646 w 456"/>
                <a:gd name="T21" fmla="*/ 0 h 281"/>
                <a:gd name="T22" fmla="*/ 2147483646 w 456"/>
                <a:gd name="T23" fmla="*/ 2147483646 h 281"/>
                <a:gd name="T24" fmla="*/ 1521034992 w 456"/>
                <a:gd name="T25" fmla="*/ 2147483646 h 281"/>
                <a:gd name="T26" fmla="*/ 1108788904 w 456"/>
                <a:gd name="T27" fmla="*/ 2147483646 h 281"/>
                <a:gd name="T28" fmla="*/ 1222512873 w 456"/>
                <a:gd name="T29" fmla="*/ 2147483646 h 281"/>
                <a:gd name="T30" fmla="*/ 2147483646 w 456"/>
                <a:gd name="T31" fmla="*/ 2147483646 h 281"/>
                <a:gd name="T32" fmla="*/ 2147483646 w 456"/>
                <a:gd name="T33" fmla="*/ 2147483646 h 281"/>
                <a:gd name="T34" fmla="*/ 2147483646 w 456"/>
                <a:gd name="T35" fmla="*/ 2147483646 h 281"/>
                <a:gd name="T36" fmla="*/ 2147483646 w 456"/>
                <a:gd name="T37" fmla="*/ 2147483646 h 281"/>
                <a:gd name="T38" fmla="*/ 2147483646 w 456"/>
                <a:gd name="T39" fmla="*/ 2147483646 h 281"/>
                <a:gd name="T40" fmla="*/ 2147483646 w 456"/>
                <a:gd name="T41" fmla="*/ 2147483646 h 281"/>
                <a:gd name="T42" fmla="*/ 2147483646 w 456"/>
                <a:gd name="T43" fmla="*/ 2147483646 h 281"/>
                <a:gd name="T44" fmla="*/ 2147483646 w 456"/>
                <a:gd name="T45" fmla="*/ 2147483646 h 281"/>
                <a:gd name="T46" fmla="*/ 2147483646 w 456"/>
                <a:gd name="T47" fmla="*/ 2147483646 h 281"/>
                <a:gd name="T48" fmla="*/ 2147483646 w 456"/>
                <a:gd name="T49" fmla="*/ 2147483646 h 2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56" h="281">
                  <a:moveTo>
                    <a:pt x="450" y="0"/>
                  </a:moveTo>
                  <a:cubicBezTo>
                    <a:pt x="245" y="169"/>
                    <a:pt x="245" y="169"/>
                    <a:pt x="245" y="169"/>
                  </a:cubicBezTo>
                  <a:cubicBezTo>
                    <a:pt x="236" y="176"/>
                    <a:pt x="221" y="176"/>
                    <a:pt x="212" y="16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7"/>
                    <a:pt x="0" y="14"/>
                    <a:pt x="0" y="22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62"/>
                    <a:pt x="19" y="281"/>
                    <a:pt x="43" y="281"/>
                  </a:cubicBezTo>
                  <a:cubicBezTo>
                    <a:pt x="414" y="281"/>
                    <a:pt x="414" y="281"/>
                    <a:pt x="414" y="281"/>
                  </a:cubicBezTo>
                  <a:cubicBezTo>
                    <a:pt x="437" y="281"/>
                    <a:pt x="456" y="262"/>
                    <a:pt x="456" y="239"/>
                  </a:cubicBezTo>
                  <a:cubicBezTo>
                    <a:pt x="456" y="22"/>
                    <a:pt x="456" y="22"/>
                    <a:pt x="456" y="22"/>
                  </a:cubicBezTo>
                  <a:cubicBezTo>
                    <a:pt x="456" y="14"/>
                    <a:pt x="454" y="7"/>
                    <a:pt x="450" y="0"/>
                  </a:cubicBezTo>
                  <a:close/>
                  <a:moveTo>
                    <a:pt x="151" y="182"/>
                  </a:moveTo>
                  <a:cubicBezTo>
                    <a:pt x="45" y="248"/>
                    <a:pt x="45" y="248"/>
                    <a:pt x="45" y="248"/>
                  </a:cubicBezTo>
                  <a:cubicBezTo>
                    <a:pt x="41" y="250"/>
                    <a:pt x="35" y="249"/>
                    <a:pt x="33" y="245"/>
                  </a:cubicBezTo>
                  <a:cubicBezTo>
                    <a:pt x="30" y="241"/>
                    <a:pt x="31" y="235"/>
                    <a:pt x="36" y="233"/>
                  </a:cubicBezTo>
                  <a:cubicBezTo>
                    <a:pt x="142" y="167"/>
                    <a:pt x="142" y="167"/>
                    <a:pt x="142" y="167"/>
                  </a:cubicBezTo>
                  <a:cubicBezTo>
                    <a:pt x="146" y="165"/>
                    <a:pt x="151" y="166"/>
                    <a:pt x="154" y="170"/>
                  </a:cubicBezTo>
                  <a:cubicBezTo>
                    <a:pt x="156" y="174"/>
                    <a:pt x="155" y="180"/>
                    <a:pt x="151" y="182"/>
                  </a:cubicBezTo>
                  <a:close/>
                  <a:moveTo>
                    <a:pt x="424" y="245"/>
                  </a:moveTo>
                  <a:cubicBezTo>
                    <a:pt x="422" y="249"/>
                    <a:pt x="416" y="250"/>
                    <a:pt x="412" y="248"/>
                  </a:cubicBezTo>
                  <a:cubicBezTo>
                    <a:pt x="306" y="182"/>
                    <a:pt x="306" y="182"/>
                    <a:pt x="306" y="182"/>
                  </a:cubicBezTo>
                  <a:cubicBezTo>
                    <a:pt x="302" y="180"/>
                    <a:pt x="301" y="174"/>
                    <a:pt x="303" y="170"/>
                  </a:cubicBezTo>
                  <a:cubicBezTo>
                    <a:pt x="306" y="166"/>
                    <a:pt x="311" y="165"/>
                    <a:pt x="315" y="167"/>
                  </a:cubicBezTo>
                  <a:cubicBezTo>
                    <a:pt x="421" y="233"/>
                    <a:pt x="421" y="233"/>
                    <a:pt x="421" y="233"/>
                  </a:cubicBezTo>
                  <a:cubicBezTo>
                    <a:pt x="426" y="235"/>
                    <a:pt x="427" y="241"/>
                    <a:pt x="424" y="2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27" name="圆角矩形 26"/>
          <p:cNvSpPr/>
          <p:nvPr/>
        </p:nvSpPr>
        <p:spPr>
          <a:xfrm>
            <a:off x="2621116" y="1835487"/>
            <a:ext cx="4137509" cy="579772"/>
          </a:xfrm>
          <a:prstGeom prst="roundRect">
            <a:avLst>
              <a:gd name="adj" fmla="val 12912"/>
            </a:avLst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2621114" y="2852296"/>
            <a:ext cx="4135595" cy="579772"/>
          </a:xfrm>
          <a:prstGeom prst="round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2621116" y="3931044"/>
            <a:ext cx="4137509" cy="579772"/>
          </a:xfrm>
          <a:prstGeom prst="round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2621114" y="4916551"/>
            <a:ext cx="4135595" cy="579772"/>
          </a:xfrm>
          <a:prstGeom prst="round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621114" y="1835487"/>
            <a:ext cx="3605195" cy="579772"/>
            <a:chOff x="1964742" y="1376955"/>
            <a:chExt cx="2704564" cy="434936"/>
          </a:xfrm>
          <a:solidFill>
            <a:schemeClr val="accent1">
              <a:lumMod val="75000"/>
            </a:schemeClr>
          </a:solidFill>
        </p:grpSpPr>
        <p:sp>
          <p:nvSpPr>
            <p:cNvPr id="35" name="圆角矩形 34"/>
            <p:cNvSpPr/>
            <p:nvPr/>
          </p:nvSpPr>
          <p:spPr>
            <a:xfrm>
              <a:off x="1964742" y="1376955"/>
              <a:ext cx="2704564" cy="434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080719" y="1479146"/>
              <a:ext cx="558392" cy="263431"/>
            </a:xfrm>
            <a:prstGeom prst="rect">
              <a:avLst/>
            </a:prstGeom>
            <a:grpFill/>
          </p:spPr>
          <p:txBody>
            <a:bodyPr wrap="square" lIns="91417" tIns="45708" rIns="91417" bIns="45708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95%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2621114" y="2849340"/>
            <a:ext cx="2639520" cy="579772"/>
            <a:chOff x="1964742" y="2137533"/>
            <a:chExt cx="1980129" cy="434936"/>
          </a:xfrm>
          <a:solidFill>
            <a:schemeClr val="accent2"/>
          </a:solidFill>
        </p:grpSpPr>
        <p:sp>
          <p:nvSpPr>
            <p:cNvPr id="37" name="圆角矩形 36"/>
            <p:cNvSpPr/>
            <p:nvPr/>
          </p:nvSpPr>
          <p:spPr>
            <a:xfrm>
              <a:off x="1964742" y="2137533"/>
              <a:ext cx="1980128" cy="434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3386479" y="2241908"/>
              <a:ext cx="558392" cy="263431"/>
            </a:xfrm>
            <a:prstGeom prst="rect">
              <a:avLst/>
            </a:prstGeom>
            <a:grpFill/>
          </p:spPr>
          <p:txBody>
            <a:bodyPr wrap="square" lIns="91417" tIns="45708" rIns="91417" bIns="45708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75%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621114" y="3938285"/>
            <a:ext cx="2060114" cy="579772"/>
            <a:chOff x="1964742" y="2954443"/>
            <a:chExt cx="1545467" cy="434936"/>
          </a:xfrm>
          <a:solidFill>
            <a:schemeClr val="accent3"/>
          </a:solidFill>
        </p:grpSpPr>
        <p:sp>
          <p:nvSpPr>
            <p:cNvPr id="39" name="圆角矩形 38"/>
            <p:cNvSpPr/>
            <p:nvPr/>
          </p:nvSpPr>
          <p:spPr>
            <a:xfrm>
              <a:off x="1964742" y="2954443"/>
              <a:ext cx="1545467" cy="434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2951817" y="3058180"/>
              <a:ext cx="558392" cy="263431"/>
            </a:xfrm>
            <a:prstGeom prst="rect">
              <a:avLst/>
            </a:prstGeom>
            <a:grpFill/>
          </p:spPr>
          <p:txBody>
            <a:bodyPr wrap="square" lIns="91417" tIns="45708" rIns="91417" bIns="45708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55%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2621114" y="4923595"/>
            <a:ext cx="1437861" cy="579772"/>
            <a:chOff x="1964742" y="3693608"/>
            <a:chExt cx="1078662" cy="434936"/>
          </a:xfrm>
          <a:solidFill>
            <a:schemeClr val="accent4"/>
          </a:solidFill>
        </p:grpSpPr>
        <p:sp>
          <p:nvSpPr>
            <p:cNvPr id="41" name="圆角矩形 40"/>
            <p:cNvSpPr/>
            <p:nvPr/>
          </p:nvSpPr>
          <p:spPr>
            <a:xfrm>
              <a:off x="1964742" y="3693608"/>
              <a:ext cx="1067506" cy="434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485012" y="3788761"/>
              <a:ext cx="558392" cy="263431"/>
            </a:xfrm>
            <a:prstGeom prst="rect">
              <a:avLst/>
            </a:prstGeom>
            <a:grpFill/>
          </p:spPr>
          <p:txBody>
            <a:bodyPr wrap="square" lIns="91417" tIns="45708" rIns="91417" bIns="45708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25%</a:t>
              </a:r>
            </a:p>
          </p:txBody>
        </p:sp>
      </p:grp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7030514" y="2478241"/>
            <a:ext cx="3961422" cy="15388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0944" tIns="30472" rIns="60944" bIns="30472">
            <a:spAutoFit/>
          </a:bodyPr>
          <a:lstStyle>
            <a:lvl1pPr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11469" y="2081342"/>
            <a:ext cx="2707606" cy="461641"/>
          </a:xfrm>
          <a:prstGeom prst="rect">
            <a:avLst/>
          </a:prstGeom>
          <a:noFill/>
        </p:spPr>
        <p:txBody>
          <a:bodyPr lIns="91417" tIns="45708" rIns="91417" bIns="45708">
            <a:spAutoFit/>
          </a:bodyPr>
          <a:lstStyle/>
          <a:p>
            <a:pPr defTabSz="685165">
              <a:defRPr/>
            </a:pPr>
            <a:r>
              <a:rPr lang="tr-TR" altLang="zh-CN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24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7030514" y="4434161"/>
            <a:ext cx="3961422" cy="8002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0944" tIns="30472" rIns="60944" bIns="30472">
            <a:spAutoFit/>
          </a:bodyPr>
          <a:lstStyle>
            <a:lvl1pPr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44907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44907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11469" y="4037263"/>
            <a:ext cx="2707606" cy="461641"/>
          </a:xfrm>
          <a:prstGeom prst="rect">
            <a:avLst/>
          </a:prstGeom>
          <a:noFill/>
        </p:spPr>
        <p:txBody>
          <a:bodyPr lIns="91417" tIns="45708" rIns="91417" bIns="45708">
            <a:spAutoFit/>
          </a:bodyPr>
          <a:lstStyle/>
          <a:p>
            <a:pPr defTabSz="685165">
              <a:defRPr/>
            </a:pPr>
            <a:r>
              <a:rPr lang="tr-TR" altLang="zh-CN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24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4" name="任意多边形 53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58" name="直接连接符 57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矩形 58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 dir="d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28" grpId="0" bldLvl="0" animBg="1"/>
      <p:bldP spid="29" grpId="0" bldLvl="0" animBg="1"/>
      <p:bldP spid="30" grpId="0" bldLvl="0" animBg="1"/>
      <p:bldP spid="47" grpId="0"/>
      <p:bldP spid="48" grpId="0"/>
      <p:bldP spid="49" grpId="0"/>
      <p:bldP spid="50" grpId="0"/>
      <p:bldP spid="54" grpId="0" bldLvl="0" animBg="1"/>
      <p:bldP spid="5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 bwMode="auto">
          <a:xfrm>
            <a:off x="1329273" y="1251339"/>
            <a:ext cx="1713730" cy="1663803"/>
            <a:chOff x="1000362" y="871757"/>
            <a:chExt cx="1285875" cy="1247801"/>
          </a:xfrm>
        </p:grpSpPr>
        <p:sp>
          <p:nvSpPr>
            <p:cNvPr id="26" name="Teardrop 25"/>
            <p:cNvSpPr/>
            <p:nvPr/>
          </p:nvSpPr>
          <p:spPr bwMode="auto">
            <a:xfrm rot="8100000">
              <a:off x="1430377" y="871757"/>
              <a:ext cx="417507" cy="417323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43" name="Content Placeholder 2"/>
            <p:cNvSpPr txBox="1"/>
            <p:nvPr/>
          </p:nvSpPr>
          <p:spPr bwMode="auto">
            <a:xfrm>
              <a:off x="1000362" y="1357532"/>
              <a:ext cx="1285875" cy="762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28" name="Group 4699"/>
            <p:cNvGrpSpPr/>
            <p:nvPr/>
          </p:nvGrpSpPr>
          <p:grpSpPr bwMode="auto">
            <a:xfrm>
              <a:off x="1520226" y="1020230"/>
              <a:ext cx="241710" cy="167336"/>
              <a:chOff x="3908425" y="4124324"/>
              <a:chExt cx="546100" cy="319088"/>
            </a:xfrm>
            <a:solidFill>
              <a:schemeClr val="bg1"/>
            </a:solidFill>
          </p:grpSpPr>
          <p:sp>
            <p:nvSpPr>
              <p:cNvPr id="29" name="Freeform 413"/>
              <p:cNvSpPr>
                <a:spLocks noChangeArrowheads="1"/>
              </p:cNvSpPr>
              <p:nvPr/>
            </p:nvSpPr>
            <p:spPr bwMode="auto">
              <a:xfrm>
                <a:off x="4019550" y="4262437"/>
                <a:ext cx="36513" cy="174625"/>
              </a:xfrm>
              <a:custGeom>
                <a:avLst/>
                <a:gdLst>
                  <a:gd name="T0" fmla="*/ 83 w 101"/>
                  <a:gd name="T1" fmla="*/ 8 h 485"/>
                  <a:gd name="T2" fmla="*/ 33 w 101"/>
                  <a:gd name="T3" fmla="*/ 8 h 485"/>
                  <a:gd name="T4" fmla="*/ 16 w 101"/>
                  <a:gd name="T5" fmla="*/ 8 h 485"/>
                  <a:gd name="T6" fmla="*/ 0 w 101"/>
                  <a:gd name="T7" fmla="*/ 33 h 485"/>
                  <a:gd name="T8" fmla="*/ 50 w 101"/>
                  <a:gd name="T9" fmla="*/ 476 h 485"/>
                  <a:gd name="T10" fmla="*/ 67 w 101"/>
                  <a:gd name="T11" fmla="*/ 484 h 485"/>
                  <a:gd name="T12" fmla="*/ 75 w 101"/>
                  <a:gd name="T13" fmla="*/ 476 h 485"/>
                  <a:gd name="T14" fmla="*/ 100 w 101"/>
                  <a:gd name="T15" fmla="*/ 33 h 485"/>
                  <a:gd name="T16" fmla="*/ 83 w 101"/>
                  <a:gd name="T17" fmla="*/ 8 h 485"/>
                  <a:gd name="T18" fmla="*/ 83 w 101"/>
                  <a:gd name="T19" fmla="*/ 8 h 485"/>
                  <a:gd name="T20" fmla="*/ 83 w 101"/>
                  <a:gd name="T21" fmla="*/ 8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" h="485">
                    <a:moveTo>
                      <a:pt x="83" y="8"/>
                    </a:moveTo>
                    <a:cubicBezTo>
                      <a:pt x="33" y="8"/>
                      <a:pt x="33" y="8"/>
                      <a:pt x="33" y="8"/>
                    </a:cubicBezTo>
                    <a:cubicBezTo>
                      <a:pt x="25" y="0"/>
                      <a:pt x="16" y="8"/>
                      <a:pt x="16" y="8"/>
                    </a:cubicBezTo>
                    <a:cubicBezTo>
                      <a:pt x="8" y="16"/>
                      <a:pt x="0" y="25"/>
                      <a:pt x="0" y="33"/>
                    </a:cubicBezTo>
                    <a:cubicBezTo>
                      <a:pt x="50" y="476"/>
                      <a:pt x="50" y="476"/>
                      <a:pt x="50" y="476"/>
                    </a:cubicBezTo>
                    <a:cubicBezTo>
                      <a:pt x="50" y="476"/>
                      <a:pt x="58" y="484"/>
                      <a:pt x="67" y="484"/>
                    </a:cubicBezTo>
                    <a:cubicBezTo>
                      <a:pt x="75" y="484"/>
                      <a:pt x="75" y="476"/>
                      <a:pt x="75" y="476"/>
                    </a:cubicBezTo>
                    <a:cubicBezTo>
                      <a:pt x="100" y="33"/>
                      <a:pt x="100" y="33"/>
                      <a:pt x="100" y="33"/>
                    </a:cubicBezTo>
                    <a:cubicBezTo>
                      <a:pt x="100" y="25"/>
                      <a:pt x="92" y="16"/>
                      <a:pt x="83" y="8"/>
                    </a:cubicBezTo>
                    <a:close/>
                    <a:moveTo>
                      <a:pt x="83" y="8"/>
                    </a:moveTo>
                    <a:lnTo>
                      <a:pt x="83" y="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Freeform 414"/>
              <p:cNvSpPr>
                <a:spLocks noChangeArrowheads="1"/>
              </p:cNvSpPr>
              <p:nvPr/>
            </p:nvSpPr>
            <p:spPr bwMode="auto">
              <a:xfrm>
                <a:off x="4059238" y="4271962"/>
                <a:ext cx="166687" cy="171450"/>
              </a:xfrm>
              <a:custGeom>
                <a:avLst/>
                <a:gdLst>
                  <a:gd name="T0" fmla="*/ 452 w 461"/>
                  <a:gd name="T1" fmla="*/ 67 h 477"/>
                  <a:gd name="T2" fmla="*/ 51 w 461"/>
                  <a:gd name="T3" fmla="*/ 0 h 477"/>
                  <a:gd name="T4" fmla="*/ 42 w 461"/>
                  <a:gd name="T5" fmla="*/ 8 h 477"/>
                  <a:gd name="T6" fmla="*/ 42 w 461"/>
                  <a:gd name="T7" fmla="*/ 16 h 477"/>
                  <a:gd name="T8" fmla="*/ 0 w 461"/>
                  <a:gd name="T9" fmla="*/ 459 h 477"/>
                  <a:gd name="T10" fmla="*/ 9 w 461"/>
                  <a:gd name="T11" fmla="*/ 468 h 477"/>
                  <a:gd name="T12" fmla="*/ 17 w 461"/>
                  <a:gd name="T13" fmla="*/ 476 h 477"/>
                  <a:gd name="T14" fmla="*/ 17 w 461"/>
                  <a:gd name="T15" fmla="*/ 468 h 477"/>
                  <a:gd name="T16" fmla="*/ 452 w 461"/>
                  <a:gd name="T17" fmla="*/ 83 h 477"/>
                  <a:gd name="T18" fmla="*/ 460 w 461"/>
                  <a:gd name="T19" fmla="*/ 75 h 477"/>
                  <a:gd name="T20" fmla="*/ 452 w 461"/>
                  <a:gd name="T21" fmla="*/ 67 h 477"/>
                  <a:gd name="T22" fmla="*/ 452 w 461"/>
                  <a:gd name="T23" fmla="*/ 67 h 477"/>
                  <a:gd name="T24" fmla="*/ 452 w 461"/>
                  <a:gd name="T25" fmla="*/ 6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1" h="477">
                    <a:moveTo>
                      <a:pt x="452" y="67"/>
                    </a:moveTo>
                    <a:cubicBezTo>
                      <a:pt x="51" y="0"/>
                      <a:pt x="51" y="0"/>
                      <a:pt x="51" y="0"/>
                    </a:cubicBezTo>
                    <a:lnTo>
                      <a:pt x="42" y="8"/>
                    </a:lnTo>
                    <a:lnTo>
                      <a:pt x="42" y="16"/>
                    </a:lnTo>
                    <a:cubicBezTo>
                      <a:pt x="0" y="459"/>
                      <a:pt x="0" y="459"/>
                      <a:pt x="0" y="459"/>
                    </a:cubicBezTo>
                    <a:cubicBezTo>
                      <a:pt x="0" y="468"/>
                      <a:pt x="0" y="468"/>
                      <a:pt x="9" y="468"/>
                    </a:cubicBezTo>
                    <a:cubicBezTo>
                      <a:pt x="9" y="476"/>
                      <a:pt x="9" y="476"/>
                      <a:pt x="17" y="476"/>
                    </a:cubicBezTo>
                    <a:lnTo>
                      <a:pt x="17" y="468"/>
                    </a:lnTo>
                    <a:cubicBezTo>
                      <a:pt x="452" y="83"/>
                      <a:pt x="452" y="83"/>
                      <a:pt x="452" y="83"/>
                    </a:cubicBezTo>
                    <a:cubicBezTo>
                      <a:pt x="460" y="83"/>
                      <a:pt x="460" y="75"/>
                      <a:pt x="460" y="75"/>
                    </a:cubicBezTo>
                    <a:cubicBezTo>
                      <a:pt x="460" y="67"/>
                      <a:pt x="452" y="67"/>
                      <a:pt x="452" y="67"/>
                    </a:cubicBezTo>
                    <a:close/>
                    <a:moveTo>
                      <a:pt x="452" y="67"/>
                    </a:moveTo>
                    <a:lnTo>
                      <a:pt x="452" y="67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Freeform 415"/>
              <p:cNvSpPr>
                <a:spLocks noChangeArrowheads="1"/>
              </p:cNvSpPr>
              <p:nvPr/>
            </p:nvSpPr>
            <p:spPr bwMode="auto">
              <a:xfrm>
                <a:off x="3908425" y="4124324"/>
                <a:ext cx="546100" cy="177800"/>
              </a:xfrm>
              <a:custGeom>
                <a:avLst/>
                <a:gdLst>
                  <a:gd name="T0" fmla="*/ 1514 w 1515"/>
                  <a:gd name="T1" fmla="*/ 0 h 494"/>
                  <a:gd name="T2" fmla="*/ 1497 w 1515"/>
                  <a:gd name="T3" fmla="*/ 0 h 494"/>
                  <a:gd name="T4" fmla="*/ 17 w 1515"/>
                  <a:gd name="T5" fmla="*/ 276 h 494"/>
                  <a:gd name="T6" fmla="*/ 0 w 1515"/>
                  <a:gd name="T7" fmla="*/ 293 h 494"/>
                  <a:gd name="T8" fmla="*/ 17 w 1515"/>
                  <a:gd name="T9" fmla="*/ 301 h 494"/>
                  <a:gd name="T10" fmla="*/ 335 w 1515"/>
                  <a:gd name="T11" fmla="*/ 359 h 494"/>
                  <a:gd name="T12" fmla="*/ 377 w 1515"/>
                  <a:gd name="T13" fmla="*/ 351 h 494"/>
                  <a:gd name="T14" fmla="*/ 1171 w 1515"/>
                  <a:gd name="T15" fmla="*/ 117 h 494"/>
                  <a:gd name="T16" fmla="*/ 502 w 1515"/>
                  <a:gd name="T17" fmla="*/ 368 h 494"/>
                  <a:gd name="T18" fmla="*/ 494 w 1515"/>
                  <a:gd name="T19" fmla="*/ 376 h 494"/>
                  <a:gd name="T20" fmla="*/ 502 w 1515"/>
                  <a:gd name="T21" fmla="*/ 385 h 494"/>
                  <a:gd name="T22" fmla="*/ 1154 w 1515"/>
                  <a:gd name="T23" fmla="*/ 493 h 494"/>
                  <a:gd name="T24" fmla="*/ 1204 w 1515"/>
                  <a:gd name="T25" fmla="*/ 468 h 494"/>
                  <a:gd name="T26" fmla="*/ 1514 w 1515"/>
                  <a:gd name="T27" fmla="*/ 17 h 494"/>
                  <a:gd name="T28" fmla="*/ 1514 w 1515"/>
                  <a:gd name="T29" fmla="*/ 0 h 494"/>
                  <a:gd name="T30" fmla="*/ 1514 w 1515"/>
                  <a:gd name="T31" fmla="*/ 0 h 494"/>
                  <a:gd name="T32" fmla="*/ 1514 w 1515"/>
                  <a:gd name="T33" fmla="*/ 0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15" h="494">
                    <a:moveTo>
                      <a:pt x="1514" y="0"/>
                    </a:moveTo>
                    <a:cubicBezTo>
                      <a:pt x="1505" y="0"/>
                      <a:pt x="1497" y="0"/>
                      <a:pt x="1497" y="0"/>
                    </a:cubicBezTo>
                    <a:cubicBezTo>
                      <a:pt x="17" y="276"/>
                      <a:pt x="17" y="276"/>
                      <a:pt x="17" y="276"/>
                    </a:cubicBezTo>
                    <a:cubicBezTo>
                      <a:pt x="9" y="276"/>
                      <a:pt x="0" y="284"/>
                      <a:pt x="0" y="293"/>
                    </a:cubicBezTo>
                    <a:cubicBezTo>
                      <a:pt x="0" y="293"/>
                      <a:pt x="9" y="301"/>
                      <a:pt x="17" y="301"/>
                    </a:cubicBezTo>
                    <a:cubicBezTo>
                      <a:pt x="335" y="359"/>
                      <a:pt x="335" y="359"/>
                      <a:pt x="335" y="359"/>
                    </a:cubicBezTo>
                    <a:cubicBezTo>
                      <a:pt x="343" y="359"/>
                      <a:pt x="360" y="359"/>
                      <a:pt x="377" y="351"/>
                    </a:cubicBezTo>
                    <a:cubicBezTo>
                      <a:pt x="1171" y="117"/>
                      <a:pt x="1171" y="117"/>
                      <a:pt x="1171" y="117"/>
                    </a:cubicBezTo>
                    <a:cubicBezTo>
                      <a:pt x="502" y="368"/>
                      <a:pt x="502" y="368"/>
                      <a:pt x="502" y="368"/>
                    </a:cubicBezTo>
                    <a:cubicBezTo>
                      <a:pt x="502" y="368"/>
                      <a:pt x="494" y="368"/>
                      <a:pt x="494" y="376"/>
                    </a:cubicBezTo>
                    <a:cubicBezTo>
                      <a:pt x="494" y="385"/>
                      <a:pt x="502" y="385"/>
                      <a:pt x="502" y="385"/>
                    </a:cubicBezTo>
                    <a:cubicBezTo>
                      <a:pt x="1154" y="493"/>
                      <a:pt x="1154" y="493"/>
                      <a:pt x="1154" y="493"/>
                    </a:cubicBezTo>
                    <a:cubicBezTo>
                      <a:pt x="1171" y="493"/>
                      <a:pt x="1188" y="485"/>
                      <a:pt x="1204" y="468"/>
                    </a:cubicBezTo>
                    <a:cubicBezTo>
                      <a:pt x="1514" y="17"/>
                      <a:pt x="1514" y="17"/>
                      <a:pt x="1514" y="17"/>
                    </a:cubicBezTo>
                    <a:cubicBezTo>
                      <a:pt x="1514" y="8"/>
                      <a:pt x="1514" y="8"/>
                      <a:pt x="1514" y="0"/>
                    </a:cubicBezTo>
                    <a:close/>
                    <a:moveTo>
                      <a:pt x="1514" y="0"/>
                    </a:moveTo>
                    <a:lnTo>
                      <a:pt x="1514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1" name="Group 60"/>
          <p:cNvGrpSpPr/>
          <p:nvPr/>
        </p:nvGrpSpPr>
        <p:grpSpPr bwMode="auto">
          <a:xfrm>
            <a:off x="9277993" y="1257689"/>
            <a:ext cx="1714523" cy="1663803"/>
            <a:chOff x="9278455" y="1168739"/>
            <a:chExt cx="1714500" cy="1663735"/>
          </a:xfrm>
        </p:grpSpPr>
        <p:sp>
          <p:nvSpPr>
            <p:cNvPr id="17" name="Teardrop 16"/>
            <p:cNvSpPr/>
            <p:nvPr/>
          </p:nvSpPr>
          <p:spPr bwMode="auto">
            <a:xfrm rot="8100000">
              <a:off x="9852337" y="1168739"/>
              <a:ext cx="556419" cy="556431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40" name="Content Placeholder 2"/>
            <p:cNvSpPr txBox="1"/>
            <p:nvPr/>
          </p:nvSpPr>
          <p:spPr bwMode="auto">
            <a:xfrm>
              <a:off x="9278455" y="1816439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0941" name="Freeform 429"/>
            <p:cNvSpPr>
              <a:spLocks noChangeArrowheads="1"/>
            </p:cNvSpPr>
            <p:nvPr/>
          </p:nvSpPr>
          <p:spPr bwMode="auto">
            <a:xfrm>
              <a:off x="10000271" y="1293967"/>
              <a:ext cx="302205" cy="300039"/>
            </a:xfrm>
            <a:custGeom>
              <a:avLst/>
              <a:gdLst>
                <a:gd name="T0" fmla="*/ 70145466 w 1230"/>
                <a:gd name="T1" fmla="*/ 23127085 h 1221"/>
                <a:gd name="T2" fmla="*/ 67127101 w 1230"/>
                <a:gd name="T3" fmla="*/ 26146396 h 1221"/>
                <a:gd name="T4" fmla="*/ 47930696 w 1230"/>
                <a:gd name="T5" fmla="*/ 7004596 h 1221"/>
                <a:gd name="T6" fmla="*/ 50949060 w 1230"/>
                <a:gd name="T7" fmla="*/ 3441971 h 1221"/>
                <a:gd name="T8" fmla="*/ 64048541 w 1230"/>
                <a:gd name="T9" fmla="*/ 3441971 h 1221"/>
                <a:gd name="T10" fmla="*/ 70145466 w 1230"/>
                <a:gd name="T11" fmla="*/ 10023907 h 1221"/>
                <a:gd name="T12" fmla="*/ 70145466 w 1230"/>
                <a:gd name="T13" fmla="*/ 23127085 h 1221"/>
                <a:gd name="T14" fmla="*/ 25233135 w 1230"/>
                <a:gd name="T15" fmla="*/ 61531585 h 1221"/>
                <a:gd name="T16" fmla="*/ 25233135 w 1230"/>
                <a:gd name="T17" fmla="*/ 65034006 h 1221"/>
                <a:gd name="T18" fmla="*/ 28251254 w 1230"/>
                <a:gd name="T19" fmla="*/ 65034006 h 1221"/>
                <a:gd name="T20" fmla="*/ 64048541 w 1230"/>
                <a:gd name="T21" fmla="*/ 29225912 h 1221"/>
                <a:gd name="T22" fmla="*/ 60547140 w 1230"/>
                <a:gd name="T23" fmla="*/ 26146396 h 1221"/>
                <a:gd name="T24" fmla="*/ 25233135 w 1230"/>
                <a:gd name="T25" fmla="*/ 61531585 h 1221"/>
                <a:gd name="T26" fmla="*/ 9054848 w 1230"/>
                <a:gd name="T27" fmla="*/ 45348646 h 1221"/>
                <a:gd name="T28" fmla="*/ 9054848 w 1230"/>
                <a:gd name="T29" fmla="*/ 48911272 h 1221"/>
                <a:gd name="T30" fmla="*/ 12616445 w 1230"/>
                <a:gd name="T31" fmla="*/ 48911272 h 1221"/>
                <a:gd name="T32" fmla="*/ 47930696 w 1230"/>
                <a:gd name="T33" fmla="*/ 13042973 h 1221"/>
                <a:gd name="T34" fmla="*/ 44369099 w 1230"/>
                <a:gd name="T35" fmla="*/ 10023907 h 1221"/>
                <a:gd name="T36" fmla="*/ 9054848 w 1230"/>
                <a:gd name="T37" fmla="*/ 45348646 h 1221"/>
                <a:gd name="T38" fmla="*/ 50949060 w 1230"/>
                <a:gd name="T39" fmla="*/ 16605598 h 1221"/>
                <a:gd name="T40" fmla="*/ 15634809 w 1230"/>
                <a:gd name="T41" fmla="*/ 51930583 h 1221"/>
                <a:gd name="T42" fmla="*/ 15634809 w 1230"/>
                <a:gd name="T43" fmla="*/ 58512274 h 1221"/>
                <a:gd name="T44" fmla="*/ 22154329 w 1230"/>
                <a:gd name="T45" fmla="*/ 58512274 h 1221"/>
                <a:gd name="T46" fmla="*/ 57528776 w 1230"/>
                <a:gd name="T47" fmla="*/ 23127085 h 1221"/>
                <a:gd name="T48" fmla="*/ 50949060 w 1230"/>
                <a:gd name="T49" fmla="*/ 16605598 h 1221"/>
                <a:gd name="T50" fmla="*/ 22154329 w 1230"/>
                <a:gd name="T51" fmla="*/ 68053072 h 1221"/>
                <a:gd name="T52" fmla="*/ 20162233 w 1230"/>
                <a:gd name="T53" fmla="*/ 64067787 h 1221"/>
                <a:gd name="T54" fmla="*/ 18653174 w 1230"/>
                <a:gd name="T55" fmla="*/ 64067787 h 1221"/>
                <a:gd name="T56" fmla="*/ 12616445 w 1230"/>
                <a:gd name="T57" fmla="*/ 61531585 h 1221"/>
                <a:gd name="T58" fmla="*/ 9537885 w 1230"/>
                <a:gd name="T59" fmla="*/ 54949649 h 1221"/>
                <a:gd name="T60" fmla="*/ 10081117 w 1230"/>
                <a:gd name="T61" fmla="*/ 53923225 h 1221"/>
                <a:gd name="T62" fmla="*/ 6036729 w 1230"/>
                <a:gd name="T63" fmla="*/ 51930583 h 1221"/>
                <a:gd name="T64" fmla="*/ 5553693 w 1230"/>
                <a:gd name="T65" fmla="*/ 51447474 h 1221"/>
                <a:gd name="T66" fmla="*/ 0 w 1230"/>
                <a:gd name="T67" fmla="*/ 73668789 h 1221"/>
                <a:gd name="T68" fmla="*/ 22154329 w 1230"/>
                <a:gd name="T69" fmla="*/ 68053072 h 1221"/>
                <a:gd name="T70" fmla="*/ 22154329 w 1230"/>
                <a:gd name="T71" fmla="*/ 68053072 h 1221"/>
                <a:gd name="T72" fmla="*/ 22154329 w 1230"/>
                <a:gd name="T73" fmla="*/ 68053072 h 122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30" h="1221">
                  <a:moveTo>
                    <a:pt x="1162" y="383"/>
                  </a:moveTo>
                  <a:cubicBezTo>
                    <a:pt x="1112" y="433"/>
                    <a:pt x="1112" y="433"/>
                    <a:pt x="1112" y="433"/>
                  </a:cubicBezTo>
                  <a:cubicBezTo>
                    <a:pt x="794" y="116"/>
                    <a:pt x="794" y="116"/>
                    <a:pt x="794" y="116"/>
                  </a:cubicBezTo>
                  <a:cubicBezTo>
                    <a:pt x="844" y="57"/>
                    <a:pt x="844" y="57"/>
                    <a:pt x="844" y="57"/>
                  </a:cubicBezTo>
                  <a:cubicBezTo>
                    <a:pt x="903" y="0"/>
                    <a:pt x="1003" y="0"/>
                    <a:pt x="1061" y="57"/>
                  </a:cubicBezTo>
                  <a:cubicBezTo>
                    <a:pt x="1162" y="166"/>
                    <a:pt x="1162" y="166"/>
                    <a:pt x="1162" y="166"/>
                  </a:cubicBezTo>
                  <a:cubicBezTo>
                    <a:pt x="1229" y="225"/>
                    <a:pt x="1229" y="325"/>
                    <a:pt x="1162" y="383"/>
                  </a:cubicBezTo>
                  <a:close/>
                  <a:moveTo>
                    <a:pt x="418" y="1019"/>
                  </a:moveTo>
                  <a:cubicBezTo>
                    <a:pt x="401" y="1035"/>
                    <a:pt x="401" y="1061"/>
                    <a:pt x="418" y="1077"/>
                  </a:cubicBezTo>
                  <a:cubicBezTo>
                    <a:pt x="434" y="1086"/>
                    <a:pt x="459" y="1086"/>
                    <a:pt x="468" y="1077"/>
                  </a:cubicBezTo>
                  <a:cubicBezTo>
                    <a:pt x="1061" y="484"/>
                    <a:pt x="1061" y="484"/>
                    <a:pt x="1061" y="484"/>
                  </a:cubicBezTo>
                  <a:cubicBezTo>
                    <a:pt x="1003" y="433"/>
                    <a:pt x="1003" y="433"/>
                    <a:pt x="1003" y="433"/>
                  </a:cubicBezTo>
                  <a:lnTo>
                    <a:pt x="418" y="1019"/>
                  </a:lnTo>
                  <a:close/>
                  <a:moveTo>
                    <a:pt x="150" y="751"/>
                  </a:moveTo>
                  <a:cubicBezTo>
                    <a:pt x="133" y="768"/>
                    <a:pt x="133" y="793"/>
                    <a:pt x="150" y="810"/>
                  </a:cubicBezTo>
                  <a:cubicBezTo>
                    <a:pt x="167" y="818"/>
                    <a:pt x="192" y="818"/>
                    <a:pt x="209" y="810"/>
                  </a:cubicBezTo>
                  <a:cubicBezTo>
                    <a:pt x="794" y="216"/>
                    <a:pt x="794" y="216"/>
                    <a:pt x="794" y="216"/>
                  </a:cubicBezTo>
                  <a:cubicBezTo>
                    <a:pt x="735" y="166"/>
                    <a:pt x="735" y="166"/>
                    <a:pt x="735" y="166"/>
                  </a:cubicBezTo>
                  <a:lnTo>
                    <a:pt x="150" y="751"/>
                  </a:lnTo>
                  <a:close/>
                  <a:moveTo>
                    <a:pt x="844" y="275"/>
                  </a:moveTo>
                  <a:cubicBezTo>
                    <a:pt x="259" y="860"/>
                    <a:pt x="259" y="860"/>
                    <a:pt x="259" y="860"/>
                  </a:cubicBezTo>
                  <a:cubicBezTo>
                    <a:pt x="225" y="893"/>
                    <a:pt x="225" y="935"/>
                    <a:pt x="259" y="969"/>
                  </a:cubicBezTo>
                  <a:cubicBezTo>
                    <a:pt x="284" y="994"/>
                    <a:pt x="334" y="994"/>
                    <a:pt x="367" y="969"/>
                  </a:cubicBezTo>
                  <a:cubicBezTo>
                    <a:pt x="953" y="383"/>
                    <a:pt x="953" y="383"/>
                    <a:pt x="953" y="383"/>
                  </a:cubicBezTo>
                  <a:lnTo>
                    <a:pt x="844" y="275"/>
                  </a:lnTo>
                  <a:close/>
                  <a:moveTo>
                    <a:pt x="367" y="1127"/>
                  </a:moveTo>
                  <a:cubicBezTo>
                    <a:pt x="351" y="1111"/>
                    <a:pt x="343" y="1086"/>
                    <a:pt x="334" y="1061"/>
                  </a:cubicBezTo>
                  <a:cubicBezTo>
                    <a:pt x="326" y="1061"/>
                    <a:pt x="317" y="1061"/>
                    <a:pt x="309" y="1061"/>
                  </a:cubicBezTo>
                  <a:cubicBezTo>
                    <a:pt x="276" y="1061"/>
                    <a:pt x="234" y="1052"/>
                    <a:pt x="209" y="1019"/>
                  </a:cubicBezTo>
                  <a:cubicBezTo>
                    <a:pt x="175" y="994"/>
                    <a:pt x="158" y="952"/>
                    <a:pt x="158" y="910"/>
                  </a:cubicBezTo>
                  <a:cubicBezTo>
                    <a:pt x="158" y="910"/>
                    <a:pt x="158" y="902"/>
                    <a:pt x="167" y="893"/>
                  </a:cubicBezTo>
                  <a:cubicBezTo>
                    <a:pt x="142" y="885"/>
                    <a:pt x="117" y="877"/>
                    <a:pt x="100" y="860"/>
                  </a:cubicBezTo>
                  <a:lnTo>
                    <a:pt x="92" y="852"/>
                  </a:lnTo>
                  <a:cubicBezTo>
                    <a:pt x="0" y="1220"/>
                    <a:pt x="0" y="1220"/>
                    <a:pt x="0" y="1220"/>
                  </a:cubicBezTo>
                  <a:cubicBezTo>
                    <a:pt x="367" y="1127"/>
                    <a:pt x="367" y="1127"/>
                    <a:pt x="367" y="1127"/>
                  </a:cubicBezTo>
                  <a:close/>
                  <a:moveTo>
                    <a:pt x="367" y="1127"/>
                  </a:moveTo>
                  <a:lnTo>
                    <a:pt x="367" y="1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162515" tIns="81257" rIns="162515" bIns="8125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64" name="Group 63"/>
          <p:cNvGrpSpPr/>
          <p:nvPr/>
        </p:nvGrpSpPr>
        <p:grpSpPr bwMode="auto">
          <a:xfrm>
            <a:off x="1329273" y="4925041"/>
            <a:ext cx="1713730" cy="1663803"/>
            <a:chOff x="1327471" y="4835465"/>
            <a:chExt cx="1714500" cy="1663735"/>
          </a:xfrm>
        </p:grpSpPr>
        <p:sp>
          <p:nvSpPr>
            <p:cNvPr id="15" name="Teardrop 14"/>
            <p:cNvSpPr/>
            <p:nvPr/>
          </p:nvSpPr>
          <p:spPr bwMode="auto">
            <a:xfrm rot="8100000">
              <a:off x="1900824" y="4835465"/>
              <a:ext cx="556677" cy="556431"/>
            </a:xfrm>
            <a:prstGeom prst="teardrop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35" name="Content Placeholder 2"/>
            <p:cNvSpPr txBox="1"/>
            <p:nvPr/>
          </p:nvSpPr>
          <p:spPr bwMode="auto">
            <a:xfrm>
              <a:off x="1327471" y="5483165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80936" name="Group 32"/>
            <p:cNvGrpSpPr/>
            <p:nvPr/>
          </p:nvGrpSpPr>
          <p:grpSpPr bwMode="auto">
            <a:xfrm>
              <a:off x="2037765" y="4951388"/>
              <a:ext cx="294784" cy="429075"/>
              <a:chOff x="1533086" y="3713538"/>
              <a:chExt cx="221088" cy="321806"/>
            </a:xfrm>
          </p:grpSpPr>
          <p:sp>
            <p:nvSpPr>
              <p:cNvPr id="34" name="Freeform 166"/>
              <p:cNvSpPr>
                <a:spLocks noChangeArrowheads="1"/>
              </p:cNvSpPr>
              <p:nvPr/>
            </p:nvSpPr>
            <p:spPr bwMode="auto">
              <a:xfrm>
                <a:off x="1532821" y="3713513"/>
                <a:ext cx="221559" cy="322071"/>
              </a:xfrm>
              <a:custGeom>
                <a:avLst/>
                <a:gdLst>
                  <a:gd name="T0" fmla="*/ 110640 w 793"/>
                  <a:gd name="T1" fmla="*/ 40642 h 1157"/>
                  <a:gd name="T2" fmla="*/ 154505 w 793"/>
                  <a:gd name="T3" fmla="*/ 58179 h 1157"/>
                  <a:gd name="T4" fmla="*/ 171827 w 793"/>
                  <a:gd name="T5" fmla="*/ 101604 h 1157"/>
                  <a:gd name="T6" fmla="*/ 154505 w 793"/>
                  <a:gd name="T7" fmla="*/ 142246 h 1157"/>
                  <a:gd name="T8" fmla="*/ 110640 w 793"/>
                  <a:gd name="T9" fmla="*/ 197362 h 1157"/>
                  <a:gd name="T10" fmla="*/ 67054 w 793"/>
                  <a:gd name="T11" fmla="*/ 142246 h 1157"/>
                  <a:gd name="T12" fmla="*/ 49732 w 793"/>
                  <a:gd name="T13" fmla="*/ 101604 h 1157"/>
                  <a:gd name="T14" fmla="*/ 67054 w 793"/>
                  <a:gd name="T15" fmla="*/ 58179 h 1157"/>
                  <a:gd name="T16" fmla="*/ 110640 w 793"/>
                  <a:gd name="T17" fmla="*/ 40642 h 1157"/>
                  <a:gd name="T18" fmla="*/ 110640 w 793"/>
                  <a:gd name="T19" fmla="*/ 0 h 1157"/>
                  <a:gd name="T20" fmla="*/ 37998 w 793"/>
                  <a:gd name="T21" fmla="*/ 29229 h 1157"/>
                  <a:gd name="T22" fmla="*/ 37998 w 793"/>
                  <a:gd name="T23" fmla="*/ 171196 h 1157"/>
                  <a:gd name="T24" fmla="*/ 110640 w 793"/>
                  <a:gd name="T25" fmla="*/ 321793 h 1157"/>
                  <a:gd name="T26" fmla="*/ 180488 w 793"/>
                  <a:gd name="T27" fmla="*/ 171196 h 1157"/>
                  <a:gd name="T28" fmla="*/ 180488 w 793"/>
                  <a:gd name="T29" fmla="*/ 29229 h 1157"/>
                  <a:gd name="T30" fmla="*/ 110640 w 793"/>
                  <a:gd name="T31" fmla="*/ 0 h 1157"/>
                  <a:gd name="T32" fmla="*/ 110640 w 793"/>
                  <a:gd name="T33" fmla="*/ 40642 h 1157"/>
                  <a:gd name="T34" fmla="*/ 110640 w 793"/>
                  <a:gd name="T35" fmla="*/ 0 h 1157"/>
                  <a:gd name="T36" fmla="*/ 110640 w 793"/>
                  <a:gd name="T37" fmla="*/ 0 h 115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793" h="1157">
                    <a:moveTo>
                      <a:pt x="396" y="146"/>
                    </a:moveTo>
                    <a:cubicBezTo>
                      <a:pt x="448" y="146"/>
                      <a:pt x="511" y="167"/>
                      <a:pt x="553" y="209"/>
                    </a:cubicBezTo>
                    <a:cubicBezTo>
                      <a:pt x="584" y="250"/>
                      <a:pt x="615" y="302"/>
                      <a:pt x="615" y="365"/>
                    </a:cubicBezTo>
                    <a:cubicBezTo>
                      <a:pt x="615" y="417"/>
                      <a:pt x="584" y="469"/>
                      <a:pt x="553" y="511"/>
                    </a:cubicBezTo>
                    <a:cubicBezTo>
                      <a:pt x="542" y="521"/>
                      <a:pt x="469" y="594"/>
                      <a:pt x="396" y="709"/>
                    </a:cubicBezTo>
                    <a:cubicBezTo>
                      <a:pt x="323" y="594"/>
                      <a:pt x="250" y="521"/>
                      <a:pt x="240" y="511"/>
                    </a:cubicBezTo>
                    <a:cubicBezTo>
                      <a:pt x="198" y="469"/>
                      <a:pt x="178" y="417"/>
                      <a:pt x="178" y="365"/>
                    </a:cubicBezTo>
                    <a:cubicBezTo>
                      <a:pt x="178" y="302"/>
                      <a:pt x="198" y="250"/>
                      <a:pt x="240" y="209"/>
                    </a:cubicBezTo>
                    <a:cubicBezTo>
                      <a:pt x="282" y="167"/>
                      <a:pt x="334" y="146"/>
                      <a:pt x="396" y="146"/>
                    </a:cubicBezTo>
                    <a:lnTo>
                      <a:pt x="396" y="0"/>
                    </a:lnTo>
                    <a:cubicBezTo>
                      <a:pt x="303" y="0"/>
                      <a:pt x="209" y="32"/>
                      <a:pt x="136" y="105"/>
                    </a:cubicBezTo>
                    <a:cubicBezTo>
                      <a:pt x="0" y="250"/>
                      <a:pt x="0" y="480"/>
                      <a:pt x="136" y="615"/>
                    </a:cubicBezTo>
                    <a:cubicBezTo>
                      <a:pt x="136" y="615"/>
                      <a:pt x="396" y="865"/>
                      <a:pt x="396" y="1156"/>
                    </a:cubicBezTo>
                    <a:cubicBezTo>
                      <a:pt x="396" y="865"/>
                      <a:pt x="646" y="615"/>
                      <a:pt x="646" y="615"/>
                    </a:cubicBezTo>
                    <a:cubicBezTo>
                      <a:pt x="792" y="480"/>
                      <a:pt x="792" y="250"/>
                      <a:pt x="646" y="105"/>
                    </a:cubicBezTo>
                    <a:cubicBezTo>
                      <a:pt x="584" y="32"/>
                      <a:pt x="490" y="0"/>
                      <a:pt x="396" y="0"/>
                    </a:cubicBezTo>
                    <a:lnTo>
                      <a:pt x="396" y="146"/>
                    </a:lnTo>
                    <a:close/>
                    <a:moveTo>
                      <a:pt x="396" y="0"/>
                    </a:moveTo>
                    <a:lnTo>
                      <a:pt x="39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  <p:sp>
            <p:nvSpPr>
              <p:cNvPr id="35" name="Freeform 167"/>
              <p:cNvSpPr>
                <a:spLocks noChangeArrowheads="1"/>
              </p:cNvSpPr>
              <p:nvPr/>
            </p:nvSpPr>
            <p:spPr bwMode="auto">
              <a:xfrm>
                <a:off x="1622755" y="3794477"/>
                <a:ext cx="40500" cy="40482"/>
              </a:xfrm>
              <a:custGeom>
                <a:avLst/>
                <a:gdLst>
                  <a:gd name="T0" fmla="*/ 40224 w 147"/>
                  <a:gd name="T1" fmla="*/ 20103 h 147"/>
                  <a:gd name="T2" fmla="*/ 20112 w 147"/>
                  <a:gd name="T3" fmla="*/ 40207 h 147"/>
                  <a:gd name="T4" fmla="*/ 0 w 147"/>
                  <a:gd name="T5" fmla="*/ 20103 h 147"/>
                  <a:gd name="T6" fmla="*/ 20112 w 147"/>
                  <a:gd name="T7" fmla="*/ 0 h 147"/>
                  <a:gd name="T8" fmla="*/ 40224 w 147"/>
                  <a:gd name="T9" fmla="*/ 20103 h 147"/>
                  <a:gd name="T10" fmla="*/ 40224 w 147"/>
                  <a:gd name="T11" fmla="*/ 20103 h 147"/>
                  <a:gd name="T12" fmla="*/ 40224 w 147"/>
                  <a:gd name="T13" fmla="*/ 20103 h 1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7" h="147">
                    <a:moveTo>
                      <a:pt x="146" y="73"/>
                    </a:moveTo>
                    <a:cubicBezTo>
                      <a:pt x="146" y="104"/>
                      <a:pt x="115" y="146"/>
                      <a:pt x="73" y="146"/>
                    </a:cubicBezTo>
                    <a:cubicBezTo>
                      <a:pt x="32" y="146"/>
                      <a:pt x="0" y="104"/>
                      <a:pt x="0" y="73"/>
                    </a:cubicBezTo>
                    <a:cubicBezTo>
                      <a:pt x="0" y="31"/>
                      <a:pt x="32" y="0"/>
                      <a:pt x="73" y="0"/>
                    </a:cubicBezTo>
                    <a:cubicBezTo>
                      <a:pt x="115" y="0"/>
                      <a:pt x="146" y="31"/>
                      <a:pt x="146" y="73"/>
                    </a:cubicBezTo>
                    <a:close/>
                    <a:moveTo>
                      <a:pt x="146" y="73"/>
                    </a:moveTo>
                    <a:lnTo>
                      <a:pt x="146" y="7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</p:grpSp>
      <p:grpSp>
        <p:nvGrpSpPr>
          <p:cNvPr id="62" name="Group 61"/>
          <p:cNvGrpSpPr/>
          <p:nvPr/>
        </p:nvGrpSpPr>
        <p:grpSpPr bwMode="auto">
          <a:xfrm>
            <a:off x="1329273" y="3054057"/>
            <a:ext cx="1713730" cy="1663803"/>
            <a:chOff x="1327471" y="2964435"/>
            <a:chExt cx="1714500" cy="1663735"/>
          </a:xfrm>
        </p:grpSpPr>
        <p:sp>
          <p:nvSpPr>
            <p:cNvPr id="13" name="Teardrop 12"/>
            <p:cNvSpPr/>
            <p:nvPr/>
          </p:nvSpPr>
          <p:spPr bwMode="auto">
            <a:xfrm rot="8100000">
              <a:off x="1900824" y="2964435"/>
              <a:ext cx="556677" cy="55643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32" name="Content Placeholder 2"/>
            <p:cNvSpPr txBox="1"/>
            <p:nvPr/>
          </p:nvSpPr>
          <p:spPr bwMode="auto">
            <a:xfrm>
              <a:off x="1327471" y="3612135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033519" y="3086714"/>
              <a:ext cx="296967" cy="352647"/>
              <a:chOff x="2060819" y="1388284"/>
              <a:chExt cx="271040" cy="321860"/>
            </a:xfrm>
            <a:solidFill>
              <a:schemeClr val="bg1"/>
            </a:solidFill>
          </p:grpSpPr>
          <p:sp>
            <p:nvSpPr>
              <p:cNvPr id="40" name="Freeform 201"/>
              <p:cNvSpPr>
                <a:spLocks noChangeArrowheads="1"/>
              </p:cNvSpPr>
              <p:nvPr/>
            </p:nvSpPr>
            <p:spPr bwMode="auto">
              <a:xfrm>
                <a:off x="2060819" y="1388284"/>
                <a:ext cx="271040" cy="307527"/>
              </a:xfrm>
              <a:custGeom>
                <a:avLst/>
                <a:gdLst>
                  <a:gd name="T0" fmla="*/ 718 w 917"/>
                  <a:gd name="T1" fmla="*/ 583 h 1042"/>
                  <a:gd name="T2" fmla="*/ 853 w 917"/>
                  <a:gd name="T3" fmla="*/ 354 h 1042"/>
                  <a:gd name="T4" fmla="*/ 885 w 917"/>
                  <a:gd name="T5" fmla="*/ 270 h 1042"/>
                  <a:gd name="T6" fmla="*/ 895 w 917"/>
                  <a:gd name="T7" fmla="*/ 229 h 1042"/>
                  <a:gd name="T8" fmla="*/ 895 w 917"/>
                  <a:gd name="T9" fmla="*/ 208 h 1042"/>
                  <a:gd name="T10" fmla="*/ 906 w 917"/>
                  <a:gd name="T11" fmla="*/ 93 h 1042"/>
                  <a:gd name="T12" fmla="*/ 906 w 917"/>
                  <a:gd name="T13" fmla="*/ 41 h 1042"/>
                  <a:gd name="T14" fmla="*/ 906 w 917"/>
                  <a:gd name="T15" fmla="*/ 20 h 1042"/>
                  <a:gd name="T16" fmla="*/ 906 w 917"/>
                  <a:gd name="T17" fmla="*/ 10 h 1042"/>
                  <a:gd name="T18" fmla="*/ 895 w 917"/>
                  <a:gd name="T19" fmla="*/ 0 h 1042"/>
                  <a:gd name="T20" fmla="*/ 885 w 917"/>
                  <a:gd name="T21" fmla="*/ 0 h 1042"/>
                  <a:gd name="T22" fmla="*/ 864 w 917"/>
                  <a:gd name="T23" fmla="*/ 10 h 1042"/>
                  <a:gd name="T24" fmla="*/ 812 w 917"/>
                  <a:gd name="T25" fmla="*/ 20 h 1042"/>
                  <a:gd name="T26" fmla="*/ 635 w 917"/>
                  <a:gd name="T27" fmla="*/ 104 h 1042"/>
                  <a:gd name="T28" fmla="*/ 395 w 917"/>
                  <a:gd name="T29" fmla="*/ 333 h 1042"/>
                  <a:gd name="T30" fmla="*/ 333 w 917"/>
                  <a:gd name="T31" fmla="*/ 375 h 1042"/>
                  <a:gd name="T32" fmla="*/ 10 w 917"/>
                  <a:gd name="T33" fmla="*/ 583 h 1042"/>
                  <a:gd name="T34" fmla="*/ 41 w 917"/>
                  <a:gd name="T35" fmla="*/ 625 h 1042"/>
                  <a:gd name="T36" fmla="*/ 531 w 917"/>
                  <a:gd name="T37" fmla="*/ 999 h 1042"/>
                  <a:gd name="T38" fmla="*/ 562 w 917"/>
                  <a:gd name="T39" fmla="*/ 1020 h 1042"/>
                  <a:gd name="T40" fmla="*/ 698 w 917"/>
                  <a:gd name="T41" fmla="*/ 656 h 1042"/>
                  <a:gd name="T42" fmla="*/ 718 w 917"/>
                  <a:gd name="T43" fmla="*/ 583 h 1042"/>
                  <a:gd name="T44" fmla="*/ 666 w 917"/>
                  <a:gd name="T45" fmla="*/ 458 h 1042"/>
                  <a:gd name="T46" fmla="*/ 562 w 917"/>
                  <a:gd name="T47" fmla="*/ 468 h 1042"/>
                  <a:gd name="T48" fmla="*/ 520 w 917"/>
                  <a:gd name="T49" fmla="*/ 354 h 1042"/>
                  <a:gd name="T50" fmla="*/ 531 w 917"/>
                  <a:gd name="T51" fmla="*/ 333 h 1042"/>
                  <a:gd name="T52" fmla="*/ 645 w 917"/>
                  <a:gd name="T53" fmla="*/ 323 h 1042"/>
                  <a:gd name="T54" fmla="*/ 677 w 917"/>
                  <a:gd name="T55" fmla="*/ 437 h 1042"/>
                  <a:gd name="T56" fmla="*/ 666 w 917"/>
                  <a:gd name="T57" fmla="*/ 458 h 1042"/>
                  <a:gd name="T58" fmla="*/ 666 w 917"/>
                  <a:gd name="T59" fmla="*/ 458 h 1042"/>
                  <a:gd name="T60" fmla="*/ 666 w 917"/>
                  <a:gd name="T61" fmla="*/ 458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17" h="1042">
                    <a:moveTo>
                      <a:pt x="718" y="583"/>
                    </a:moveTo>
                    <a:cubicBezTo>
                      <a:pt x="781" y="500"/>
                      <a:pt x="823" y="427"/>
                      <a:pt x="853" y="354"/>
                    </a:cubicBezTo>
                    <a:cubicBezTo>
                      <a:pt x="864" y="333"/>
                      <a:pt x="874" y="302"/>
                      <a:pt x="885" y="270"/>
                    </a:cubicBezTo>
                    <a:cubicBezTo>
                      <a:pt x="885" y="260"/>
                      <a:pt x="885" y="250"/>
                      <a:pt x="895" y="229"/>
                    </a:cubicBezTo>
                    <a:cubicBezTo>
                      <a:pt x="895" y="218"/>
                      <a:pt x="895" y="218"/>
                      <a:pt x="895" y="208"/>
                    </a:cubicBezTo>
                    <a:cubicBezTo>
                      <a:pt x="906" y="166"/>
                      <a:pt x="906" y="125"/>
                      <a:pt x="906" y="93"/>
                    </a:cubicBezTo>
                    <a:cubicBezTo>
                      <a:pt x="906" y="73"/>
                      <a:pt x="906" y="52"/>
                      <a:pt x="906" y="41"/>
                    </a:cubicBezTo>
                    <a:cubicBezTo>
                      <a:pt x="906" y="31"/>
                      <a:pt x="916" y="31"/>
                      <a:pt x="906" y="20"/>
                    </a:cubicBezTo>
                    <a:lnTo>
                      <a:pt x="906" y="10"/>
                    </a:lnTo>
                    <a:cubicBezTo>
                      <a:pt x="916" y="0"/>
                      <a:pt x="906" y="0"/>
                      <a:pt x="895" y="0"/>
                    </a:cubicBezTo>
                    <a:lnTo>
                      <a:pt x="885" y="0"/>
                    </a:lnTo>
                    <a:cubicBezTo>
                      <a:pt x="874" y="0"/>
                      <a:pt x="874" y="10"/>
                      <a:pt x="864" y="10"/>
                    </a:cubicBezTo>
                    <a:cubicBezTo>
                      <a:pt x="864" y="20"/>
                      <a:pt x="843" y="20"/>
                      <a:pt x="812" y="20"/>
                    </a:cubicBezTo>
                    <a:cubicBezTo>
                      <a:pt x="770" y="31"/>
                      <a:pt x="708" y="52"/>
                      <a:pt x="635" y="104"/>
                    </a:cubicBezTo>
                    <a:cubicBezTo>
                      <a:pt x="510" y="177"/>
                      <a:pt x="437" y="281"/>
                      <a:pt x="395" y="333"/>
                    </a:cubicBezTo>
                    <a:cubicBezTo>
                      <a:pt x="385" y="354"/>
                      <a:pt x="354" y="375"/>
                      <a:pt x="333" y="375"/>
                    </a:cubicBezTo>
                    <a:cubicBezTo>
                      <a:pt x="125" y="364"/>
                      <a:pt x="41" y="510"/>
                      <a:pt x="10" y="583"/>
                    </a:cubicBezTo>
                    <a:cubicBezTo>
                      <a:pt x="0" y="604"/>
                      <a:pt x="10" y="625"/>
                      <a:pt x="41" y="625"/>
                    </a:cubicBezTo>
                    <a:cubicBezTo>
                      <a:pt x="489" y="614"/>
                      <a:pt x="531" y="885"/>
                      <a:pt x="531" y="999"/>
                    </a:cubicBezTo>
                    <a:cubicBezTo>
                      <a:pt x="520" y="1031"/>
                      <a:pt x="541" y="1041"/>
                      <a:pt x="562" y="1020"/>
                    </a:cubicBezTo>
                    <a:cubicBezTo>
                      <a:pt x="729" y="926"/>
                      <a:pt x="718" y="739"/>
                      <a:pt x="698" y="656"/>
                    </a:cubicBezTo>
                    <a:cubicBezTo>
                      <a:pt x="698" y="635"/>
                      <a:pt x="708" y="593"/>
                      <a:pt x="718" y="583"/>
                    </a:cubicBezTo>
                    <a:close/>
                    <a:moveTo>
                      <a:pt x="666" y="458"/>
                    </a:moveTo>
                    <a:cubicBezTo>
                      <a:pt x="645" y="489"/>
                      <a:pt x="593" y="489"/>
                      <a:pt x="562" y="468"/>
                    </a:cubicBezTo>
                    <a:cubicBezTo>
                      <a:pt x="510" y="448"/>
                      <a:pt x="500" y="395"/>
                      <a:pt x="520" y="354"/>
                    </a:cubicBezTo>
                    <a:cubicBezTo>
                      <a:pt x="531" y="343"/>
                      <a:pt x="531" y="343"/>
                      <a:pt x="531" y="333"/>
                    </a:cubicBezTo>
                    <a:cubicBezTo>
                      <a:pt x="562" y="302"/>
                      <a:pt x="604" y="302"/>
                      <a:pt x="645" y="323"/>
                    </a:cubicBezTo>
                    <a:cubicBezTo>
                      <a:pt x="687" y="343"/>
                      <a:pt x="708" y="395"/>
                      <a:pt x="677" y="437"/>
                    </a:cubicBezTo>
                    <a:cubicBezTo>
                      <a:pt x="677" y="448"/>
                      <a:pt x="677" y="448"/>
                      <a:pt x="666" y="458"/>
                    </a:cubicBezTo>
                    <a:close/>
                    <a:moveTo>
                      <a:pt x="666" y="458"/>
                    </a:moveTo>
                    <a:lnTo>
                      <a:pt x="666" y="45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Freeform 202"/>
              <p:cNvSpPr>
                <a:spLocks noChangeArrowheads="1"/>
              </p:cNvSpPr>
              <p:nvPr/>
            </p:nvSpPr>
            <p:spPr bwMode="auto">
              <a:xfrm>
                <a:off x="2131185" y="1637172"/>
                <a:ext cx="58639" cy="67760"/>
              </a:xfrm>
              <a:custGeom>
                <a:avLst/>
                <a:gdLst>
                  <a:gd name="T0" fmla="*/ 42 w 199"/>
                  <a:gd name="T1" fmla="*/ 219 h 230"/>
                  <a:gd name="T2" fmla="*/ 188 w 199"/>
                  <a:gd name="T3" fmla="*/ 31 h 230"/>
                  <a:gd name="T4" fmla="*/ 156 w 199"/>
                  <a:gd name="T5" fmla="*/ 10 h 230"/>
                  <a:gd name="T6" fmla="*/ 11 w 199"/>
                  <a:gd name="T7" fmla="*/ 198 h 230"/>
                  <a:gd name="T8" fmla="*/ 42 w 199"/>
                  <a:gd name="T9" fmla="*/ 219 h 230"/>
                  <a:gd name="T10" fmla="*/ 42 w 199"/>
                  <a:gd name="T11" fmla="*/ 219 h 230"/>
                  <a:gd name="T12" fmla="*/ 42 w 199"/>
                  <a:gd name="T13" fmla="*/ 21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230">
                    <a:moveTo>
                      <a:pt x="42" y="219"/>
                    </a:moveTo>
                    <a:cubicBezTo>
                      <a:pt x="115" y="177"/>
                      <a:pt x="167" y="83"/>
                      <a:pt x="188" y="31"/>
                    </a:cubicBezTo>
                    <a:cubicBezTo>
                      <a:pt x="198" y="10"/>
                      <a:pt x="177" y="0"/>
                      <a:pt x="156" y="10"/>
                    </a:cubicBezTo>
                    <a:cubicBezTo>
                      <a:pt x="73" y="63"/>
                      <a:pt x="31" y="146"/>
                      <a:pt x="11" y="198"/>
                    </a:cubicBezTo>
                    <a:cubicBezTo>
                      <a:pt x="0" y="219"/>
                      <a:pt x="21" y="229"/>
                      <a:pt x="42" y="219"/>
                    </a:cubicBezTo>
                    <a:close/>
                    <a:moveTo>
                      <a:pt x="42" y="219"/>
                    </a:moveTo>
                    <a:lnTo>
                      <a:pt x="42" y="21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Freeform 203"/>
              <p:cNvSpPr>
                <a:spLocks noChangeArrowheads="1"/>
              </p:cNvSpPr>
              <p:nvPr/>
            </p:nvSpPr>
            <p:spPr bwMode="auto">
              <a:xfrm>
                <a:off x="2084274" y="1615019"/>
                <a:ext cx="76882" cy="95125"/>
              </a:xfrm>
              <a:custGeom>
                <a:avLst/>
                <a:gdLst>
                  <a:gd name="T0" fmla="*/ 31 w 261"/>
                  <a:gd name="T1" fmla="*/ 313 h 324"/>
                  <a:gd name="T2" fmla="*/ 250 w 261"/>
                  <a:gd name="T3" fmla="*/ 31 h 324"/>
                  <a:gd name="T4" fmla="*/ 219 w 261"/>
                  <a:gd name="T5" fmla="*/ 11 h 324"/>
                  <a:gd name="T6" fmla="*/ 10 w 261"/>
                  <a:gd name="T7" fmla="*/ 292 h 324"/>
                  <a:gd name="T8" fmla="*/ 31 w 261"/>
                  <a:gd name="T9" fmla="*/ 313 h 324"/>
                  <a:gd name="T10" fmla="*/ 31 w 261"/>
                  <a:gd name="T11" fmla="*/ 313 h 324"/>
                  <a:gd name="T12" fmla="*/ 31 w 261"/>
                  <a:gd name="T13" fmla="*/ 313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324">
                    <a:moveTo>
                      <a:pt x="31" y="313"/>
                    </a:moveTo>
                    <a:cubicBezTo>
                      <a:pt x="156" y="240"/>
                      <a:pt x="219" y="104"/>
                      <a:pt x="250" y="31"/>
                    </a:cubicBezTo>
                    <a:cubicBezTo>
                      <a:pt x="260" y="11"/>
                      <a:pt x="240" y="0"/>
                      <a:pt x="219" y="11"/>
                    </a:cubicBezTo>
                    <a:cubicBezTo>
                      <a:pt x="94" y="83"/>
                      <a:pt x="31" y="219"/>
                      <a:pt x="10" y="292"/>
                    </a:cubicBezTo>
                    <a:cubicBezTo>
                      <a:pt x="0" y="313"/>
                      <a:pt x="10" y="323"/>
                      <a:pt x="31" y="313"/>
                    </a:cubicBezTo>
                    <a:close/>
                    <a:moveTo>
                      <a:pt x="31" y="313"/>
                    </a:moveTo>
                    <a:lnTo>
                      <a:pt x="31" y="313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Freeform 204"/>
              <p:cNvSpPr>
                <a:spLocks noChangeArrowheads="1"/>
              </p:cNvSpPr>
              <p:nvPr/>
            </p:nvSpPr>
            <p:spPr bwMode="auto">
              <a:xfrm>
                <a:off x="2075153" y="1591564"/>
                <a:ext cx="58638" cy="70366"/>
              </a:xfrm>
              <a:custGeom>
                <a:avLst/>
                <a:gdLst>
                  <a:gd name="T0" fmla="*/ 41 w 199"/>
                  <a:gd name="T1" fmla="*/ 229 h 240"/>
                  <a:gd name="T2" fmla="*/ 187 w 199"/>
                  <a:gd name="T3" fmla="*/ 42 h 240"/>
                  <a:gd name="T4" fmla="*/ 156 w 199"/>
                  <a:gd name="T5" fmla="*/ 21 h 240"/>
                  <a:gd name="T6" fmla="*/ 10 w 199"/>
                  <a:gd name="T7" fmla="*/ 208 h 240"/>
                  <a:gd name="T8" fmla="*/ 41 w 199"/>
                  <a:gd name="T9" fmla="*/ 229 h 240"/>
                  <a:gd name="T10" fmla="*/ 41 w 199"/>
                  <a:gd name="T11" fmla="*/ 229 h 240"/>
                  <a:gd name="T12" fmla="*/ 41 w 199"/>
                  <a:gd name="T13" fmla="*/ 229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240">
                    <a:moveTo>
                      <a:pt x="41" y="229"/>
                    </a:moveTo>
                    <a:cubicBezTo>
                      <a:pt x="114" y="177"/>
                      <a:pt x="166" y="94"/>
                      <a:pt x="187" y="42"/>
                    </a:cubicBezTo>
                    <a:cubicBezTo>
                      <a:pt x="198" y="21"/>
                      <a:pt x="177" y="0"/>
                      <a:pt x="156" y="21"/>
                    </a:cubicBezTo>
                    <a:cubicBezTo>
                      <a:pt x="73" y="73"/>
                      <a:pt x="31" y="156"/>
                      <a:pt x="10" y="208"/>
                    </a:cubicBezTo>
                    <a:cubicBezTo>
                      <a:pt x="0" y="229"/>
                      <a:pt x="10" y="239"/>
                      <a:pt x="41" y="229"/>
                    </a:cubicBezTo>
                    <a:close/>
                    <a:moveTo>
                      <a:pt x="41" y="229"/>
                    </a:moveTo>
                    <a:lnTo>
                      <a:pt x="41" y="22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3" name="Group 62"/>
          <p:cNvGrpSpPr/>
          <p:nvPr/>
        </p:nvGrpSpPr>
        <p:grpSpPr bwMode="auto">
          <a:xfrm>
            <a:off x="9277993" y="3060407"/>
            <a:ext cx="1714523" cy="1663803"/>
            <a:chOff x="9278455" y="2970827"/>
            <a:chExt cx="1714500" cy="1663730"/>
          </a:xfrm>
        </p:grpSpPr>
        <p:sp>
          <p:nvSpPr>
            <p:cNvPr id="19" name="Teardrop 18"/>
            <p:cNvSpPr/>
            <p:nvPr/>
          </p:nvSpPr>
          <p:spPr bwMode="auto">
            <a:xfrm rot="8100000">
              <a:off x="9852337" y="2970827"/>
              <a:ext cx="556419" cy="556429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29" name="Content Placeholder 2"/>
            <p:cNvSpPr txBox="1"/>
            <p:nvPr/>
          </p:nvSpPr>
          <p:spPr bwMode="auto">
            <a:xfrm>
              <a:off x="9278455" y="3618522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0930" name="Freeform 298"/>
            <p:cNvSpPr>
              <a:spLocks noChangeArrowheads="1"/>
            </p:cNvSpPr>
            <p:nvPr/>
          </p:nvSpPr>
          <p:spPr bwMode="auto">
            <a:xfrm>
              <a:off x="9955994" y="3082627"/>
              <a:ext cx="346012" cy="346012"/>
            </a:xfrm>
            <a:custGeom>
              <a:avLst/>
              <a:gdLst>
                <a:gd name="T0" fmla="*/ 39548568 w 1606"/>
                <a:gd name="T1" fmla="*/ 0 h 1607"/>
                <a:gd name="T2" fmla="*/ 0 w 1606"/>
                <a:gd name="T3" fmla="*/ 34909747 h 1607"/>
                <a:gd name="T4" fmla="*/ 34906707 w 1606"/>
                <a:gd name="T5" fmla="*/ 74455452 h 1607"/>
                <a:gd name="T6" fmla="*/ 74501813 w 1606"/>
                <a:gd name="T7" fmla="*/ 39545705 h 1607"/>
                <a:gd name="T8" fmla="*/ 23255626 w 1606"/>
                <a:gd name="T9" fmla="*/ 8159596 h 1607"/>
                <a:gd name="T10" fmla="*/ 10072913 w 1606"/>
                <a:gd name="T11" fmla="*/ 19796107 h 1607"/>
                <a:gd name="T12" fmla="*/ 7334119 w 1606"/>
                <a:gd name="T13" fmla="*/ 24803053 h 1607"/>
                <a:gd name="T14" fmla="*/ 14714774 w 1606"/>
                <a:gd name="T15" fmla="*/ 34909747 h 1607"/>
                <a:gd name="T16" fmla="*/ 7334119 w 1606"/>
                <a:gd name="T17" fmla="*/ 24803053 h 1607"/>
                <a:gd name="T18" fmla="*/ 14714774 w 1606"/>
                <a:gd name="T19" fmla="*/ 39545705 h 1607"/>
                <a:gd name="T20" fmla="*/ 7334119 w 1606"/>
                <a:gd name="T21" fmla="*/ 49652399 h 1607"/>
                <a:gd name="T22" fmla="*/ 10072913 w 1606"/>
                <a:gd name="T23" fmla="*/ 54659346 h 1607"/>
                <a:gd name="T24" fmla="*/ 23255626 w 1606"/>
                <a:gd name="T25" fmla="*/ 66295856 h 1607"/>
                <a:gd name="T26" fmla="*/ 34906707 w 1606"/>
                <a:gd name="T27" fmla="*/ 69401997 h 1607"/>
                <a:gd name="T28" fmla="*/ 34906707 w 1606"/>
                <a:gd name="T29" fmla="*/ 54659346 h 1607"/>
                <a:gd name="T30" fmla="*/ 34906707 w 1606"/>
                <a:gd name="T31" fmla="*/ 49652399 h 1607"/>
                <a:gd name="T32" fmla="*/ 19774392 w 1606"/>
                <a:gd name="T33" fmla="*/ 39545705 h 1607"/>
                <a:gd name="T34" fmla="*/ 34906707 w 1606"/>
                <a:gd name="T35" fmla="*/ 49652399 h 1607"/>
                <a:gd name="T36" fmla="*/ 19774392 w 1606"/>
                <a:gd name="T37" fmla="*/ 34909747 h 1607"/>
                <a:gd name="T38" fmla="*/ 34906707 w 1606"/>
                <a:gd name="T39" fmla="*/ 24803053 h 1607"/>
                <a:gd name="T40" fmla="*/ 34906707 w 1606"/>
                <a:gd name="T41" fmla="*/ 19796107 h 1607"/>
                <a:gd name="T42" fmla="*/ 34906707 w 1606"/>
                <a:gd name="T43" fmla="*/ 5053239 h 1607"/>
                <a:gd name="T44" fmla="*/ 64382578 w 1606"/>
                <a:gd name="T45" fmla="*/ 19796107 h 1607"/>
                <a:gd name="T46" fmla="*/ 51199650 w 1606"/>
                <a:gd name="T47" fmla="*/ 8159596 h 1607"/>
                <a:gd name="T48" fmla="*/ 39548568 w 1606"/>
                <a:gd name="T49" fmla="*/ 5053239 h 1607"/>
                <a:gd name="T50" fmla="*/ 39548568 w 1606"/>
                <a:gd name="T51" fmla="*/ 19796107 h 1607"/>
                <a:gd name="T52" fmla="*/ 39548568 w 1606"/>
                <a:gd name="T53" fmla="*/ 24803053 h 1607"/>
                <a:gd name="T54" fmla="*/ 54681099 w 1606"/>
                <a:gd name="T55" fmla="*/ 34909747 h 1607"/>
                <a:gd name="T56" fmla="*/ 39548568 w 1606"/>
                <a:gd name="T57" fmla="*/ 24803053 h 1607"/>
                <a:gd name="T58" fmla="*/ 54681099 w 1606"/>
                <a:gd name="T59" fmla="*/ 39545705 h 1607"/>
                <a:gd name="T60" fmla="*/ 39548568 w 1606"/>
                <a:gd name="T61" fmla="*/ 49652399 h 1607"/>
                <a:gd name="T62" fmla="*/ 39548568 w 1606"/>
                <a:gd name="T63" fmla="*/ 69401997 h 1607"/>
                <a:gd name="T64" fmla="*/ 51988842 w 1606"/>
                <a:gd name="T65" fmla="*/ 54659346 h 1607"/>
                <a:gd name="T66" fmla="*/ 51199650 w 1606"/>
                <a:gd name="T67" fmla="*/ 66295856 h 1607"/>
                <a:gd name="T68" fmla="*/ 64382578 w 1606"/>
                <a:gd name="T69" fmla="*/ 54659346 h 1607"/>
                <a:gd name="T70" fmla="*/ 67121157 w 1606"/>
                <a:gd name="T71" fmla="*/ 49652399 h 1607"/>
                <a:gd name="T72" fmla="*/ 59740717 w 1606"/>
                <a:gd name="T73" fmla="*/ 39545705 h 1607"/>
                <a:gd name="T74" fmla="*/ 67121157 w 1606"/>
                <a:gd name="T75" fmla="*/ 49652399 h 1607"/>
                <a:gd name="T76" fmla="*/ 58208871 w 1606"/>
                <a:gd name="T77" fmla="*/ 24803053 h 1607"/>
                <a:gd name="T78" fmla="*/ 69442195 w 1606"/>
                <a:gd name="T79" fmla="*/ 34909747 h 1607"/>
                <a:gd name="T80" fmla="*/ 59740717 w 1606"/>
                <a:gd name="T81" fmla="*/ 34909747 h 160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606" h="1607">
                  <a:moveTo>
                    <a:pt x="1605" y="753"/>
                  </a:moveTo>
                  <a:cubicBezTo>
                    <a:pt x="1580" y="352"/>
                    <a:pt x="1254" y="26"/>
                    <a:pt x="852" y="0"/>
                  </a:cubicBezTo>
                  <a:cubicBezTo>
                    <a:pt x="752" y="0"/>
                    <a:pt x="752" y="0"/>
                    <a:pt x="752" y="0"/>
                  </a:cubicBezTo>
                  <a:cubicBezTo>
                    <a:pt x="351" y="26"/>
                    <a:pt x="25" y="352"/>
                    <a:pt x="0" y="7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25" y="1255"/>
                    <a:pt x="351" y="1581"/>
                    <a:pt x="752" y="1606"/>
                  </a:cubicBezTo>
                  <a:cubicBezTo>
                    <a:pt x="852" y="1606"/>
                    <a:pt x="852" y="1606"/>
                    <a:pt x="852" y="1606"/>
                  </a:cubicBezTo>
                  <a:cubicBezTo>
                    <a:pt x="1254" y="1581"/>
                    <a:pt x="1580" y="1255"/>
                    <a:pt x="1605" y="853"/>
                  </a:cubicBezTo>
                  <a:cubicBezTo>
                    <a:pt x="1605" y="753"/>
                    <a:pt x="1605" y="753"/>
                    <a:pt x="1605" y="753"/>
                  </a:cubicBezTo>
                  <a:close/>
                  <a:moveTo>
                    <a:pt x="501" y="176"/>
                  </a:moveTo>
                  <a:cubicBezTo>
                    <a:pt x="451" y="243"/>
                    <a:pt x="409" y="327"/>
                    <a:pt x="376" y="427"/>
                  </a:cubicBezTo>
                  <a:cubicBezTo>
                    <a:pt x="217" y="427"/>
                    <a:pt x="217" y="427"/>
                    <a:pt x="217" y="427"/>
                  </a:cubicBezTo>
                  <a:cubicBezTo>
                    <a:pt x="284" y="318"/>
                    <a:pt x="384" y="226"/>
                    <a:pt x="501" y="176"/>
                  </a:cubicBezTo>
                  <a:close/>
                  <a:moveTo>
                    <a:pt x="158" y="535"/>
                  </a:moveTo>
                  <a:cubicBezTo>
                    <a:pt x="351" y="535"/>
                    <a:pt x="351" y="535"/>
                    <a:pt x="351" y="535"/>
                  </a:cubicBezTo>
                  <a:cubicBezTo>
                    <a:pt x="334" y="602"/>
                    <a:pt x="326" y="678"/>
                    <a:pt x="317" y="753"/>
                  </a:cubicBezTo>
                  <a:cubicBezTo>
                    <a:pt x="108" y="753"/>
                    <a:pt x="108" y="753"/>
                    <a:pt x="108" y="753"/>
                  </a:cubicBezTo>
                  <a:cubicBezTo>
                    <a:pt x="108" y="678"/>
                    <a:pt x="133" y="602"/>
                    <a:pt x="158" y="535"/>
                  </a:cubicBezTo>
                  <a:close/>
                  <a:moveTo>
                    <a:pt x="108" y="853"/>
                  </a:moveTo>
                  <a:cubicBezTo>
                    <a:pt x="317" y="853"/>
                    <a:pt x="317" y="853"/>
                    <a:pt x="317" y="853"/>
                  </a:cubicBezTo>
                  <a:cubicBezTo>
                    <a:pt x="326" y="929"/>
                    <a:pt x="334" y="1004"/>
                    <a:pt x="351" y="1071"/>
                  </a:cubicBezTo>
                  <a:cubicBezTo>
                    <a:pt x="158" y="1071"/>
                    <a:pt x="158" y="1071"/>
                    <a:pt x="158" y="1071"/>
                  </a:cubicBezTo>
                  <a:cubicBezTo>
                    <a:pt x="133" y="1004"/>
                    <a:pt x="108" y="929"/>
                    <a:pt x="108" y="853"/>
                  </a:cubicBezTo>
                  <a:close/>
                  <a:moveTo>
                    <a:pt x="217" y="1179"/>
                  </a:moveTo>
                  <a:cubicBezTo>
                    <a:pt x="376" y="1179"/>
                    <a:pt x="376" y="1179"/>
                    <a:pt x="376" y="1179"/>
                  </a:cubicBezTo>
                  <a:cubicBezTo>
                    <a:pt x="409" y="1280"/>
                    <a:pt x="451" y="1363"/>
                    <a:pt x="501" y="1430"/>
                  </a:cubicBezTo>
                  <a:cubicBezTo>
                    <a:pt x="384" y="1380"/>
                    <a:pt x="284" y="1288"/>
                    <a:pt x="217" y="1179"/>
                  </a:cubicBezTo>
                  <a:close/>
                  <a:moveTo>
                    <a:pt x="752" y="1497"/>
                  </a:moveTo>
                  <a:cubicBezTo>
                    <a:pt x="635" y="1464"/>
                    <a:pt x="543" y="1346"/>
                    <a:pt x="484" y="1179"/>
                  </a:cubicBezTo>
                  <a:cubicBezTo>
                    <a:pt x="752" y="1179"/>
                    <a:pt x="752" y="1179"/>
                    <a:pt x="752" y="1179"/>
                  </a:cubicBezTo>
                  <a:lnTo>
                    <a:pt x="752" y="1497"/>
                  </a:lnTo>
                  <a:close/>
                  <a:moveTo>
                    <a:pt x="752" y="1071"/>
                  </a:moveTo>
                  <a:cubicBezTo>
                    <a:pt x="459" y="1071"/>
                    <a:pt x="459" y="1071"/>
                    <a:pt x="459" y="1071"/>
                  </a:cubicBezTo>
                  <a:cubicBezTo>
                    <a:pt x="443" y="1004"/>
                    <a:pt x="434" y="929"/>
                    <a:pt x="426" y="853"/>
                  </a:cubicBezTo>
                  <a:cubicBezTo>
                    <a:pt x="752" y="853"/>
                    <a:pt x="752" y="853"/>
                    <a:pt x="752" y="853"/>
                  </a:cubicBezTo>
                  <a:lnTo>
                    <a:pt x="752" y="1071"/>
                  </a:lnTo>
                  <a:close/>
                  <a:moveTo>
                    <a:pt x="752" y="753"/>
                  </a:moveTo>
                  <a:cubicBezTo>
                    <a:pt x="426" y="753"/>
                    <a:pt x="426" y="753"/>
                    <a:pt x="426" y="753"/>
                  </a:cubicBezTo>
                  <a:cubicBezTo>
                    <a:pt x="434" y="678"/>
                    <a:pt x="443" y="602"/>
                    <a:pt x="459" y="535"/>
                  </a:cubicBezTo>
                  <a:cubicBezTo>
                    <a:pt x="752" y="535"/>
                    <a:pt x="752" y="535"/>
                    <a:pt x="752" y="535"/>
                  </a:cubicBezTo>
                  <a:lnTo>
                    <a:pt x="752" y="753"/>
                  </a:lnTo>
                  <a:close/>
                  <a:moveTo>
                    <a:pt x="752" y="427"/>
                  </a:moveTo>
                  <a:cubicBezTo>
                    <a:pt x="484" y="427"/>
                    <a:pt x="484" y="427"/>
                    <a:pt x="484" y="427"/>
                  </a:cubicBezTo>
                  <a:cubicBezTo>
                    <a:pt x="543" y="260"/>
                    <a:pt x="635" y="142"/>
                    <a:pt x="752" y="109"/>
                  </a:cubicBezTo>
                  <a:lnTo>
                    <a:pt x="752" y="427"/>
                  </a:lnTo>
                  <a:close/>
                  <a:moveTo>
                    <a:pt x="1387" y="427"/>
                  </a:moveTo>
                  <a:cubicBezTo>
                    <a:pt x="1229" y="427"/>
                    <a:pt x="1229" y="427"/>
                    <a:pt x="1229" y="427"/>
                  </a:cubicBezTo>
                  <a:cubicBezTo>
                    <a:pt x="1195" y="327"/>
                    <a:pt x="1153" y="243"/>
                    <a:pt x="1103" y="176"/>
                  </a:cubicBezTo>
                  <a:cubicBezTo>
                    <a:pt x="1220" y="226"/>
                    <a:pt x="1320" y="318"/>
                    <a:pt x="1387" y="427"/>
                  </a:cubicBezTo>
                  <a:close/>
                  <a:moveTo>
                    <a:pt x="852" y="109"/>
                  </a:moveTo>
                  <a:cubicBezTo>
                    <a:pt x="969" y="142"/>
                    <a:pt x="1061" y="260"/>
                    <a:pt x="1120" y="427"/>
                  </a:cubicBezTo>
                  <a:cubicBezTo>
                    <a:pt x="852" y="427"/>
                    <a:pt x="852" y="427"/>
                    <a:pt x="852" y="427"/>
                  </a:cubicBezTo>
                  <a:lnTo>
                    <a:pt x="852" y="109"/>
                  </a:lnTo>
                  <a:close/>
                  <a:moveTo>
                    <a:pt x="852" y="535"/>
                  </a:moveTo>
                  <a:cubicBezTo>
                    <a:pt x="1153" y="535"/>
                    <a:pt x="1153" y="535"/>
                    <a:pt x="1153" y="535"/>
                  </a:cubicBezTo>
                  <a:cubicBezTo>
                    <a:pt x="1162" y="602"/>
                    <a:pt x="1170" y="678"/>
                    <a:pt x="1178" y="753"/>
                  </a:cubicBezTo>
                  <a:cubicBezTo>
                    <a:pt x="852" y="753"/>
                    <a:pt x="852" y="753"/>
                    <a:pt x="852" y="753"/>
                  </a:cubicBezTo>
                  <a:lnTo>
                    <a:pt x="852" y="535"/>
                  </a:lnTo>
                  <a:close/>
                  <a:moveTo>
                    <a:pt x="852" y="853"/>
                  </a:moveTo>
                  <a:cubicBezTo>
                    <a:pt x="1178" y="853"/>
                    <a:pt x="1178" y="853"/>
                    <a:pt x="1178" y="853"/>
                  </a:cubicBezTo>
                  <a:cubicBezTo>
                    <a:pt x="1170" y="929"/>
                    <a:pt x="1162" y="1004"/>
                    <a:pt x="1153" y="1071"/>
                  </a:cubicBezTo>
                  <a:cubicBezTo>
                    <a:pt x="852" y="1071"/>
                    <a:pt x="852" y="1071"/>
                    <a:pt x="852" y="1071"/>
                  </a:cubicBezTo>
                  <a:lnTo>
                    <a:pt x="852" y="853"/>
                  </a:lnTo>
                  <a:close/>
                  <a:moveTo>
                    <a:pt x="852" y="1497"/>
                  </a:moveTo>
                  <a:cubicBezTo>
                    <a:pt x="852" y="1179"/>
                    <a:pt x="852" y="1179"/>
                    <a:pt x="852" y="1179"/>
                  </a:cubicBezTo>
                  <a:cubicBezTo>
                    <a:pt x="1120" y="1179"/>
                    <a:pt x="1120" y="1179"/>
                    <a:pt x="1120" y="1179"/>
                  </a:cubicBezTo>
                  <a:cubicBezTo>
                    <a:pt x="1061" y="1346"/>
                    <a:pt x="969" y="1464"/>
                    <a:pt x="852" y="1497"/>
                  </a:cubicBezTo>
                  <a:close/>
                  <a:moveTo>
                    <a:pt x="1103" y="1430"/>
                  </a:moveTo>
                  <a:cubicBezTo>
                    <a:pt x="1153" y="1363"/>
                    <a:pt x="1195" y="1280"/>
                    <a:pt x="1229" y="1179"/>
                  </a:cubicBezTo>
                  <a:cubicBezTo>
                    <a:pt x="1387" y="1179"/>
                    <a:pt x="1387" y="1179"/>
                    <a:pt x="1387" y="1179"/>
                  </a:cubicBezTo>
                  <a:cubicBezTo>
                    <a:pt x="1320" y="1288"/>
                    <a:pt x="1220" y="1380"/>
                    <a:pt x="1103" y="1430"/>
                  </a:cubicBezTo>
                  <a:close/>
                  <a:moveTo>
                    <a:pt x="1446" y="1071"/>
                  </a:moveTo>
                  <a:cubicBezTo>
                    <a:pt x="1254" y="1071"/>
                    <a:pt x="1254" y="1071"/>
                    <a:pt x="1254" y="1071"/>
                  </a:cubicBezTo>
                  <a:cubicBezTo>
                    <a:pt x="1270" y="1004"/>
                    <a:pt x="1279" y="929"/>
                    <a:pt x="1287" y="853"/>
                  </a:cubicBezTo>
                  <a:cubicBezTo>
                    <a:pt x="1496" y="853"/>
                    <a:pt x="1496" y="853"/>
                    <a:pt x="1496" y="853"/>
                  </a:cubicBezTo>
                  <a:cubicBezTo>
                    <a:pt x="1496" y="929"/>
                    <a:pt x="1471" y="1004"/>
                    <a:pt x="1446" y="1071"/>
                  </a:cubicBezTo>
                  <a:close/>
                  <a:moveTo>
                    <a:pt x="1287" y="753"/>
                  </a:moveTo>
                  <a:cubicBezTo>
                    <a:pt x="1279" y="678"/>
                    <a:pt x="1270" y="602"/>
                    <a:pt x="1254" y="535"/>
                  </a:cubicBezTo>
                  <a:cubicBezTo>
                    <a:pt x="1446" y="535"/>
                    <a:pt x="1446" y="535"/>
                    <a:pt x="1446" y="535"/>
                  </a:cubicBezTo>
                  <a:cubicBezTo>
                    <a:pt x="1471" y="602"/>
                    <a:pt x="1496" y="678"/>
                    <a:pt x="1496" y="753"/>
                  </a:cubicBezTo>
                  <a:lnTo>
                    <a:pt x="1287" y="753"/>
                  </a:lnTo>
                  <a:close/>
                  <a:moveTo>
                    <a:pt x="1287" y="753"/>
                  </a:moveTo>
                  <a:lnTo>
                    <a:pt x="1287" y="7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162515" tIns="81257" rIns="162515" bIns="8125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65" name="Group 64"/>
          <p:cNvGrpSpPr/>
          <p:nvPr/>
        </p:nvGrpSpPr>
        <p:grpSpPr bwMode="auto">
          <a:xfrm>
            <a:off x="5257595" y="4932979"/>
            <a:ext cx="1713729" cy="1663803"/>
            <a:chOff x="5256522" y="4843675"/>
            <a:chExt cx="1714500" cy="1663735"/>
          </a:xfrm>
        </p:grpSpPr>
        <p:sp>
          <p:nvSpPr>
            <p:cNvPr id="23" name="Teardrop 22"/>
            <p:cNvSpPr/>
            <p:nvPr/>
          </p:nvSpPr>
          <p:spPr bwMode="auto">
            <a:xfrm rot="8100000">
              <a:off x="5829875" y="4843675"/>
              <a:ext cx="556676" cy="556431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26" name="Content Placeholder 2"/>
            <p:cNvSpPr txBox="1"/>
            <p:nvPr/>
          </p:nvSpPr>
          <p:spPr bwMode="auto">
            <a:xfrm>
              <a:off x="5256522" y="5491375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51" name="Group 30"/>
            <p:cNvGrpSpPr/>
            <p:nvPr/>
          </p:nvGrpSpPr>
          <p:grpSpPr bwMode="auto">
            <a:xfrm>
              <a:off x="5934076" y="4946919"/>
              <a:ext cx="357669" cy="357669"/>
              <a:chOff x="1865313" y="2312988"/>
              <a:chExt cx="446087" cy="446087"/>
            </a:xfrm>
            <a:solidFill>
              <a:schemeClr val="bg1"/>
            </a:solidFill>
          </p:grpSpPr>
          <p:sp>
            <p:nvSpPr>
              <p:cNvPr id="52" name="Freeform 205"/>
              <p:cNvSpPr>
                <a:spLocks noChangeArrowheads="1"/>
              </p:cNvSpPr>
              <p:nvPr/>
            </p:nvSpPr>
            <p:spPr bwMode="auto">
              <a:xfrm>
                <a:off x="2052638" y="2455863"/>
                <a:ext cx="112712" cy="157162"/>
              </a:xfrm>
              <a:custGeom>
                <a:avLst/>
                <a:gdLst>
                  <a:gd name="T0" fmla="*/ 302 w 313"/>
                  <a:gd name="T1" fmla="*/ 196 h 437"/>
                  <a:gd name="T2" fmla="*/ 41 w 313"/>
                  <a:gd name="T3" fmla="*/ 9 h 437"/>
                  <a:gd name="T4" fmla="*/ 10 w 313"/>
                  <a:gd name="T5" fmla="*/ 9 h 437"/>
                  <a:gd name="T6" fmla="*/ 0 w 313"/>
                  <a:gd name="T7" fmla="*/ 30 h 437"/>
                  <a:gd name="T8" fmla="*/ 0 w 313"/>
                  <a:gd name="T9" fmla="*/ 405 h 437"/>
                  <a:gd name="T10" fmla="*/ 10 w 313"/>
                  <a:gd name="T11" fmla="*/ 436 h 437"/>
                  <a:gd name="T12" fmla="*/ 31 w 313"/>
                  <a:gd name="T13" fmla="*/ 436 h 437"/>
                  <a:gd name="T14" fmla="*/ 41 w 313"/>
                  <a:gd name="T15" fmla="*/ 436 h 437"/>
                  <a:gd name="T16" fmla="*/ 302 w 313"/>
                  <a:gd name="T17" fmla="*/ 249 h 437"/>
                  <a:gd name="T18" fmla="*/ 312 w 313"/>
                  <a:gd name="T19" fmla="*/ 217 h 437"/>
                  <a:gd name="T20" fmla="*/ 302 w 313"/>
                  <a:gd name="T21" fmla="*/ 196 h 437"/>
                  <a:gd name="T22" fmla="*/ 302 w 313"/>
                  <a:gd name="T23" fmla="*/ 196 h 437"/>
                  <a:gd name="T24" fmla="*/ 302 w 313"/>
                  <a:gd name="T25" fmla="*/ 196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3" h="437">
                    <a:moveTo>
                      <a:pt x="302" y="196"/>
                    </a:moveTo>
                    <a:cubicBezTo>
                      <a:pt x="41" y="9"/>
                      <a:pt x="41" y="9"/>
                      <a:pt x="41" y="9"/>
                    </a:cubicBezTo>
                    <a:cubicBezTo>
                      <a:pt x="31" y="0"/>
                      <a:pt x="20" y="0"/>
                      <a:pt x="10" y="9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0" y="426"/>
                      <a:pt x="0" y="436"/>
                      <a:pt x="10" y="436"/>
                    </a:cubicBezTo>
                    <a:cubicBezTo>
                      <a:pt x="20" y="436"/>
                      <a:pt x="20" y="436"/>
                      <a:pt x="31" y="436"/>
                    </a:cubicBezTo>
                    <a:lnTo>
                      <a:pt x="41" y="436"/>
                    </a:lnTo>
                    <a:cubicBezTo>
                      <a:pt x="302" y="249"/>
                      <a:pt x="302" y="249"/>
                      <a:pt x="302" y="249"/>
                    </a:cubicBezTo>
                    <a:cubicBezTo>
                      <a:pt x="312" y="238"/>
                      <a:pt x="312" y="228"/>
                      <a:pt x="312" y="217"/>
                    </a:cubicBezTo>
                    <a:cubicBezTo>
                      <a:pt x="312" y="207"/>
                      <a:pt x="312" y="207"/>
                      <a:pt x="302" y="196"/>
                    </a:cubicBezTo>
                    <a:close/>
                    <a:moveTo>
                      <a:pt x="302" y="196"/>
                    </a:moveTo>
                    <a:lnTo>
                      <a:pt x="302" y="196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  <p:sp>
            <p:nvSpPr>
              <p:cNvPr id="53" name="Freeform 206"/>
              <p:cNvSpPr>
                <a:spLocks noChangeArrowheads="1"/>
              </p:cNvSpPr>
              <p:nvPr/>
            </p:nvSpPr>
            <p:spPr bwMode="auto">
              <a:xfrm>
                <a:off x="1865313" y="2312988"/>
                <a:ext cx="446087" cy="446087"/>
              </a:xfrm>
              <a:custGeom>
                <a:avLst/>
                <a:gdLst>
                  <a:gd name="T0" fmla="*/ 614 w 1240"/>
                  <a:gd name="T1" fmla="*/ 0 h 1240"/>
                  <a:gd name="T2" fmla="*/ 0 w 1240"/>
                  <a:gd name="T3" fmla="*/ 614 h 1240"/>
                  <a:gd name="T4" fmla="*/ 614 w 1240"/>
                  <a:gd name="T5" fmla="*/ 1239 h 1240"/>
                  <a:gd name="T6" fmla="*/ 1239 w 1240"/>
                  <a:gd name="T7" fmla="*/ 614 h 1240"/>
                  <a:gd name="T8" fmla="*/ 614 w 1240"/>
                  <a:gd name="T9" fmla="*/ 0 h 1240"/>
                  <a:gd name="T10" fmla="*/ 614 w 1240"/>
                  <a:gd name="T11" fmla="*/ 1135 h 1240"/>
                  <a:gd name="T12" fmla="*/ 104 w 1240"/>
                  <a:gd name="T13" fmla="*/ 614 h 1240"/>
                  <a:gd name="T14" fmla="*/ 614 w 1240"/>
                  <a:gd name="T15" fmla="*/ 104 h 1240"/>
                  <a:gd name="T16" fmla="*/ 1135 w 1240"/>
                  <a:gd name="T17" fmla="*/ 614 h 1240"/>
                  <a:gd name="T18" fmla="*/ 614 w 1240"/>
                  <a:gd name="T19" fmla="*/ 1135 h 1240"/>
                  <a:gd name="T20" fmla="*/ 614 w 1240"/>
                  <a:gd name="T21" fmla="*/ 1135 h 1240"/>
                  <a:gd name="T22" fmla="*/ 614 w 1240"/>
                  <a:gd name="T23" fmla="*/ 1135 h 1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40" h="1240">
                    <a:moveTo>
                      <a:pt x="614" y="0"/>
                    </a:moveTo>
                    <a:cubicBezTo>
                      <a:pt x="271" y="0"/>
                      <a:pt x="0" y="271"/>
                      <a:pt x="0" y="614"/>
                    </a:cubicBezTo>
                    <a:cubicBezTo>
                      <a:pt x="0" y="958"/>
                      <a:pt x="271" y="1239"/>
                      <a:pt x="614" y="1239"/>
                    </a:cubicBezTo>
                    <a:cubicBezTo>
                      <a:pt x="969" y="1239"/>
                      <a:pt x="1239" y="958"/>
                      <a:pt x="1239" y="614"/>
                    </a:cubicBezTo>
                    <a:cubicBezTo>
                      <a:pt x="1239" y="271"/>
                      <a:pt x="969" y="0"/>
                      <a:pt x="614" y="0"/>
                    </a:cubicBezTo>
                    <a:close/>
                    <a:moveTo>
                      <a:pt x="614" y="1135"/>
                    </a:moveTo>
                    <a:cubicBezTo>
                      <a:pt x="333" y="1135"/>
                      <a:pt x="104" y="906"/>
                      <a:pt x="104" y="614"/>
                    </a:cubicBezTo>
                    <a:cubicBezTo>
                      <a:pt x="104" y="333"/>
                      <a:pt x="333" y="104"/>
                      <a:pt x="614" y="104"/>
                    </a:cubicBezTo>
                    <a:cubicBezTo>
                      <a:pt x="906" y="104"/>
                      <a:pt x="1135" y="333"/>
                      <a:pt x="1135" y="614"/>
                    </a:cubicBezTo>
                    <a:cubicBezTo>
                      <a:pt x="1135" y="906"/>
                      <a:pt x="906" y="1135"/>
                      <a:pt x="614" y="1135"/>
                    </a:cubicBezTo>
                    <a:close/>
                    <a:moveTo>
                      <a:pt x="614" y="1135"/>
                    </a:moveTo>
                    <a:lnTo>
                      <a:pt x="614" y="113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6" name="Group 65"/>
          <p:cNvGrpSpPr/>
          <p:nvPr/>
        </p:nvGrpSpPr>
        <p:grpSpPr bwMode="auto">
          <a:xfrm>
            <a:off x="9277993" y="4931392"/>
            <a:ext cx="1714523" cy="1663803"/>
            <a:chOff x="9278455" y="4841857"/>
            <a:chExt cx="1714500" cy="1663735"/>
          </a:xfrm>
        </p:grpSpPr>
        <p:sp>
          <p:nvSpPr>
            <p:cNvPr id="21" name="Teardrop 20"/>
            <p:cNvSpPr/>
            <p:nvPr/>
          </p:nvSpPr>
          <p:spPr bwMode="auto">
            <a:xfrm rot="8100000">
              <a:off x="9852337" y="4841857"/>
              <a:ext cx="556419" cy="556431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15" tIns="81257" rIns="162515" bIns="81257" anchor="ctr"/>
            <a:lstStyle/>
            <a:p>
              <a:pPr algn="ctr"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80923" name="Content Placeholder 2"/>
            <p:cNvSpPr txBox="1"/>
            <p:nvPr/>
          </p:nvSpPr>
          <p:spPr bwMode="auto">
            <a:xfrm>
              <a:off x="9278455" y="5489557"/>
              <a:ext cx="1714500" cy="1016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62515" tIns="81257" rIns="162515" bIns="81257"/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5pPr>
              <a:lvl6pPr marL="25146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6pPr>
              <a:lvl7pPr marL="29718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7pPr>
              <a:lvl8pPr marL="34290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8pPr>
              <a:lvl9pPr marL="3886200" indent="-228600" defTabSz="1826895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33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3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0924" name="Freeform 576"/>
            <p:cNvSpPr>
              <a:spLocks noChangeArrowheads="1"/>
            </p:cNvSpPr>
            <p:nvPr/>
          </p:nvSpPr>
          <p:spPr bwMode="auto">
            <a:xfrm>
              <a:off x="9974502" y="4969156"/>
              <a:ext cx="321257" cy="321257"/>
            </a:xfrm>
            <a:custGeom>
              <a:avLst/>
              <a:gdLst>
                <a:gd name="T0" fmla="*/ 60129235 w 1690"/>
                <a:gd name="T1" fmla="*/ 37472253 h 1690"/>
                <a:gd name="T2" fmla="*/ 61032557 w 1690"/>
                <a:gd name="T3" fmla="*/ 37472253 h 1690"/>
                <a:gd name="T4" fmla="*/ 61032557 w 1690"/>
                <a:gd name="T5" fmla="*/ 24174494 h 1690"/>
                <a:gd name="T6" fmla="*/ 52251596 w 1690"/>
                <a:gd name="T7" fmla="*/ 24174494 h 1690"/>
                <a:gd name="T8" fmla="*/ 50444953 w 1690"/>
                <a:gd name="T9" fmla="*/ 19621389 h 1690"/>
                <a:gd name="T10" fmla="*/ 55901379 w 1690"/>
                <a:gd name="T11" fmla="*/ 14201270 h 1690"/>
                <a:gd name="T12" fmla="*/ 56804701 w 1690"/>
                <a:gd name="T13" fmla="*/ 13586890 h 1690"/>
                <a:gd name="T14" fmla="*/ 55901379 w 1690"/>
                <a:gd name="T15" fmla="*/ 12972510 h 1690"/>
                <a:gd name="T16" fmla="*/ 48023739 w 1690"/>
                <a:gd name="T17" fmla="*/ 4842046 h 1690"/>
                <a:gd name="T18" fmla="*/ 47409549 w 1690"/>
                <a:gd name="T19" fmla="*/ 4227856 h 1690"/>
                <a:gd name="T20" fmla="*/ 46542345 w 1690"/>
                <a:gd name="T21" fmla="*/ 4842046 h 1690"/>
                <a:gd name="T22" fmla="*/ 41085919 w 1690"/>
                <a:gd name="T23" fmla="*/ 10262355 h 1690"/>
                <a:gd name="T24" fmla="*/ 36858063 w 1690"/>
                <a:gd name="T25" fmla="*/ 8455712 h 1690"/>
                <a:gd name="T26" fmla="*/ 36858063 w 1690"/>
                <a:gd name="T27" fmla="*/ 0 h 1690"/>
                <a:gd name="T28" fmla="*/ 23849245 w 1690"/>
                <a:gd name="T29" fmla="*/ 0 h 1690"/>
                <a:gd name="T30" fmla="*/ 23849245 w 1690"/>
                <a:gd name="T31" fmla="*/ 8455712 h 1690"/>
                <a:gd name="T32" fmla="*/ 19946638 w 1690"/>
                <a:gd name="T33" fmla="*/ 10262355 h 1690"/>
                <a:gd name="T34" fmla="*/ 14490211 w 1690"/>
                <a:gd name="T35" fmla="*/ 4842046 h 1690"/>
                <a:gd name="T36" fmla="*/ 13912139 w 1690"/>
                <a:gd name="T37" fmla="*/ 4227856 h 1690"/>
                <a:gd name="T38" fmla="*/ 4516987 w 1690"/>
                <a:gd name="T39" fmla="*/ 13586890 h 1690"/>
                <a:gd name="T40" fmla="*/ 5131178 w 1690"/>
                <a:gd name="T41" fmla="*/ 14201270 h 1690"/>
                <a:gd name="T42" fmla="*/ 10262355 w 1690"/>
                <a:gd name="T43" fmla="*/ 19332448 h 1690"/>
                <a:gd name="T44" fmla="*/ 8455712 w 1690"/>
                <a:gd name="T45" fmla="*/ 23849245 h 1690"/>
                <a:gd name="T46" fmla="*/ 0 w 1690"/>
                <a:gd name="T47" fmla="*/ 23849245 h 1690"/>
                <a:gd name="T48" fmla="*/ 0 w 1690"/>
                <a:gd name="T49" fmla="*/ 37147194 h 1690"/>
                <a:gd name="T50" fmla="*/ 8455712 w 1690"/>
                <a:gd name="T51" fmla="*/ 37147194 h 1690"/>
                <a:gd name="T52" fmla="*/ 10262355 w 1690"/>
                <a:gd name="T53" fmla="*/ 41700109 h 1690"/>
                <a:gd name="T54" fmla="*/ 5131178 w 1690"/>
                <a:gd name="T55" fmla="*/ 46831287 h 1690"/>
                <a:gd name="T56" fmla="*/ 4516987 w 1690"/>
                <a:gd name="T57" fmla="*/ 47409549 h 1690"/>
                <a:gd name="T58" fmla="*/ 5131178 w 1690"/>
                <a:gd name="T59" fmla="*/ 48348988 h 1690"/>
                <a:gd name="T60" fmla="*/ 12972510 w 1690"/>
                <a:gd name="T61" fmla="*/ 56190321 h 1690"/>
                <a:gd name="T62" fmla="*/ 13912139 w 1690"/>
                <a:gd name="T63" fmla="*/ 56804701 h 1690"/>
                <a:gd name="T64" fmla="*/ 14490211 w 1690"/>
                <a:gd name="T65" fmla="*/ 56190321 h 1690"/>
                <a:gd name="T66" fmla="*/ 19946638 w 1690"/>
                <a:gd name="T67" fmla="*/ 51059143 h 1690"/>
                <a:gd name="T68" fmla="*/ 24174494 w 1690"/>
                <a:gd name="T69" fmla="*/ 52576845 h 1690"/>
                <a:gd name="T70" fmla="*/ 24174494 w 1690"/>
                <a:gd name="T71" fmla="*/ 61032557 h 1690"/>
                <a:gd name="T72" fmla="*/ 37472253 w 1690"/>
                <a:gd name="T73" fmla="*/ 61032557 h 1690"/>
                <a:gd name="T74" fmla="*/ 37472253 w 1690"/>
                <a:gd name="T75" fmla="*/ 52576845 h 1690"/>
                <a:gd name="T76" fmla="*/ 41085919 w 1690"/>
                <a:gd name="T77" fmla="*/ 50733894 h 1690"/>
                <a:gd name="T78" fmla="*/ 47409549 w 1690"/>
                <a:gd name="T79" fmla="*/ 56804701 h 1690"/>
                <a:gd name="T80" fmla="*/ 48023739 w 1690"/>
                <a:gd name="T81" fmla="*/ 56190321 h 1690"/>
                <a:gd name="T82" fmla="*/ 55901379 w 1690"/>
                <a:gd name="T83" fmla="*/ 48348988 h 1690"/>
                <a:gd name="T84" fmla="*/ 56804701 w 1690"/>
                <a:gd name="T85" fmla="*/ 47409549 h 1690"/>
                <a:gd name="T86" fmla="*/ 50444953 w 1690"/>
                <a:gd name="T87" fmla="*/ 41374860 h 1690"/>
                <a:gd name="T88" fmla="*/ 52251596 w 1690"/>
                <a:gd name="T89" fmla="*/ 37472253 h 1690"/>
                <a:gd name="T90" fmla="*/ 60129235 w 1690"/>
                <a:gd name="T91" fmla="*/ 37472253 h 1690"/>
                <a:gd name="T92" fmla="*/ 44121132 w 1690"/>
                <a:gd name="T93" fmla="*/ 30498125 h 1690"/>
                <a:gd name="T94" fmla="*/ 30498125 w 1690"/>
                <a:gd name="T95" fmla="*/ 44410264 h 1690"/>
                <a:gd name="T96" fmla="*/ 16622293 w 1690"/>
                <a:gd name="T97" fmla="*/ 30498125 h 1690"/>
                <a:gd name="T98" fmla="*/ 30498125 w 1690"/>
                <a:gd name="T99" fmla="*/ 16911235 h 1690"/>
                <a:gd name="T100" fmla="*/ 44121132 w 1690"/>
                <a:gd name="T101" fmla="*/ 30498125 h 1690"/>
                <a:gd name="T102" fmla="*/ 44121132 w 1690"/>
                <a:gd name="T103" fmla="*/ 30498125 h 1690"/>
                <a:gd name="T104" fmla="*/ 44121132 w 1690"/>
                <a:gd name="T105" fmla="*/ 30498125 h 169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90" h="1690">
                  <a:moveTo>
                    <a:pt x="1664" y="1037"/>
                  </a:moveTo>
                  <a:cubicBezTo>
                    <a:pt x="1689" y="1037"/>
                    <a:pt x="1689" y="1037"/>
                    <a:pt x="1689" y="1037"/>
                  </a:cubicBezTo>
                  <a:cubicBezTo>
                    <a:pt x="1689" y="669"/>
                    <a:pt x="1689" y="669"/>
                    <a:pt x="1689" y="669"/>
                  </a:cubicBezTo>
                  <a:cubicBezTo>
                    <a:pt x="1446" y="669"/>
                    <a:pt x="1446" y="669"/>
                    <a:pt x="1446" y="669"/>
                  </a:cubicBezTo>
                  <a:cubicBezTo>
                    <a:pt x="1438" y="627"/>
                    <a:pt x="1421" y="585"/>
                    <a:pt x="1396" y="543"/>
                  </a:cubicBezTo>
                  <a:cubicBezTo>
                    <a:pt x="1547" y="393"/>
                    <a:pt x="1547" y="393"/>
                    <a:pt x="1547" y="393"/>
                  </a:cubicBezTo>
                  <a:cubicBezTo>
                    <a:pt x="1572" y="376"/>
                    <a:pt x="1572" y="376"/>
                    <a:pt x="1572" y="376"/>
                  </a:cubicBezTo>
                  <a:cubicBezTo>
                    <a:pt x="1547" y="359"/>
                    <a:pt x="1547" y="359"/>
                    <a:pt x="1547" y="359"/>
                  </a:cubicBezTo>
                  <a:cubicBezTo>
                    <a:pt x="1329" y="134"/>
                    <a:pt x="1329" y="134"/>
                    <a:pt x="1329" y="134"/>
                  </a:cubicBezTo>
                  <a:cubicBezTo>
                    <a:pt x="1312" y="117"/>
                    <a:pt x="1312" y="117"/>
                    <a:pt x="1312" y="117"/>
                  </a:cubicBezTo>
                  <a:cubicBezTo>
                    <a:pt x="1288" y="134"/>
                    <a:pt x="1288" y="134"/>
                    <a:pt x="1288" y="134"/>
                  </a:cubicBezTo>
                  <a:cubicBezTo>
                    <a:pt x="1137" y="284"/>
                    <a:pt x="1137" y="284"/>
                    <a:pt x="1137" y="284"/>
                  </a:cubicBezTo>
                  <a:cubicBezTo>
                    <a:pt x="1104" y="267"/>
                    <a:pt x="1062" y="251"/>
                    <a:pt x="1020" y="234"/>
                  </a:cubicBezTo>
                  <a:cubicBezTo>
                    <a:pt x="1020" y="0"/>
                    <a:pt x="1020" y="0"/>
                    <a:pt x="1020" y="0"/>
                  </a:cubicBezTo>
                  <a:cubicBezTo>
                    <a:pt x="660" y="0"/>
                    <a:pt x="660" y="0"/>
                    <a:pt x="660" y="0"/>
                  </a:cubicBezTo>
                  <a:cubicBezTo>
                    <a:pt x="660" y="234"/>
                    <a:pt x="660" y="234"/>
                    <a:pt x="660" y="234"/>
                  </a:cubicBezTo>
                  <a:cubicBezTo>
                    <a:pt x="619" y="251"/>
                    <a:pt x="585" y="267"/>
                    <a:pt x="552" y="284"/>
                  </a:cubicBezTo>
                  <a:cubicBezTo>
                    <a:pt x="401" y="134"/>
                    <a:pt x="401" y="134"/>
                    <a:pt x="401" y="134"/>
                  </a:cubicBezTo>
                  <a:cubicBezTo>
                    <a:pt x="385" y="117"/>
                    <a:pt x="385" y="117"/>
                    <a:pt x="385" y="117"/>
                  </a:cubicBezTo>
                  <a:cubicBezTo>
                    <a:pt x="125" y="376"/>
                    <a:pt x="125" y="376"/>
                    <a:pt x="125" y="376"/>
                  </a:cubicBezTo>
                  <a:cubicBezTo>
                    <a:pt x="142" y="393"/>
                    <a:pt x="142" y="393"/>
                    <a:pt x="142" y="393"/>
                  </a:cubicBezTo>
                  <a:cubicBezTo>
                    <a:pt x="284" y="535"/>
                    <a:pt x="284" y="535"/>
                    <a:pt x="284" y="535"/>
                  </a:cubicBezTo>
                  <a:cubicBezTo>
                    <a:pt x="267" y="577"/>
                    <a:pt x="251" y="619"/>
                    <a:pt x="234" y="660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0" y="1028"/>
                    <a:pt x="0" y="1028"/>
                    <a:pt x="0" y="1028"/>
                  </a:cubicBezTo>
                  <a:cubicBezTo>
                    <a:pt x="234" y="1028"/>
                    <a:pt x="234" y="1028"/>
                    <a:pt x="234" y="1028"/>
                  </a:cubicBezTo>
                  <a:cubicBezTo>
                    <a:pt x="242" y="1070"/>
                    <a:pt x="259" y="1112"/>
                    <a:pt x="284" y="1154"/>
                  </a:cubicBezTo>
                  <a:cubicBezTo>
                    <a:pt x="142" y="1296"/>
                    <a:pt x="142" y="1296"/>
                    <a:pt x="142" y="1296"/>
                  </a:cubicBezTo>
                  <a:cubicBezTo>
                    <a:pt x="125" y="1312"/>
                    <a:pt x="125" y="1312"/>
                    <a:pt x="125" y="1312"/>
                  </a:cubicBezTo>
                  <a:cubicBezTo>
                    <a:pt x="142" y="1338"/>
                    <a:pt x="142" y="1338"/>
                    <a:pt x="142" y="1338"/>
                  </a:cubicBezTo>
                  <a:cubicBezTo>
                    <a:pt x="359" y="1555"/>
                    <a:pt x="359" y="1555"/>
                    <a:pt x="359" y="1555"/>
                  </a:cubicBezTo>
                  <a:cubicBezTo>
                    <a:pt x="385" y="1572"/>
                    <a:pt x="385" y="1572"/>
                    <a:pt x="385" y="1572"/>
                  </a:cubicBezTo>
                  <a:cubicBezTo>
                    <a:pt x="401" y="1555"/>
                    <a:pt x="401" y="1555"/>
                    <a:pt x="401" y="1555"/>
                  </a:cubicBezTo>
                  <a:cubicBezTo>
                    <a:pt x="552" y="1413"/>
                    <a:pt x="552" y="1413"/>
                    <a:pt x="552" y="1413"/>
                  </a:cubicBezTo>
                  <a:cubicBezTo>
                    <a:pt x="585" y="1430"/>
                    <a:pt x="627" y="1446"/>
                    <a:pt x="669" y="1455"/>
                  </a:cubicBezTo>
                  <a:cubicBezTo>
                    <a:pt x="669" y="1689"/>
                    <a:pt x="669" y="1689"/>
                    <a:pt x="669" y="1689"/>
                  </a:cubicBezTo>
                  <a:cubicBezTo>
                    <a:pt x="1037" y="1689"/>
                    <a:pt x="1037" y="1689"/>
                    <a:pt x="1037" y="1689"/>
                  </a:cubicBezTo>
                  <a:cubicBezTo>
                    <a:pt x="1037" y="1455"/>
                    <a:pt x="1037" y="1455"/>
                    <a:pt x="1037" y="1455"/>
                  </a:cubicBezTo>
                  <a:cubicBezTo>
                    <a:pt x="1070" y="1438"/>
                    <a:pt x="1104" y="1421"/>
                    <a:pt x="1137" y="1404"/>
                  </a:cubicBezTo>
                  <a:cubicBezTo>
                    <a:pt x="1312" y="1572"/>
                    <a:pt x="1312" y="1572"/>
                    <a:pt x="1312" y="1572"/>
                  </a:cubicBezTo>
                  <a:cubicBezTo>
                    <a:pt x="1329" y="1555"/>
                    <a:pt x="1329" y="1555"/>
                    <a:pt x="1329" y="1555"/>
                  </a:cubicBezTo>
                  <a:cubicBezTo>
                    <a:pt x="1547" y="1338"/>
                    <a:pt x="1547" y="1338"/>
                    <a:pt x="1547" y="1338"/>
                  </a:cubicBezTo>
                  <a:cubicBezTo>
                    <a:pt x="1572" y="1312"/>
                    <a:pt x="1572" y="1312"/>
                    <a:pt x="1572" y="1312"/>
                  </a:cubicBezTo>
                  <a:cubicBezTo>
                    <a:pt x="1396" y="1145"/>
                    <a:pt x="1396" y="1145"/>
                    <a:pt x="1396" y="1145"/>
                  </a:cubicBezTo>
                  <a:cubicBezTo>
                    <a:pt x="1421" y="1112"/>
                    <a:pt x="1438" y="1070"/>
                    <a:pt x="1446" y="1037"/>
                  </a:cubicBezTo>
                  <a:cubicBezTo>
                    <a:pt x="1664" y="1037"/>
                    <a:pt x="1664" y="1037"/>
                    <a:pt x="1664" y="1037"/>
                  </a:cubicBezTo>
                  <a:close/>
                  <a:moveTo>
                    <a:pt x="1221" y="844"/>
                  </a:moveTo>
                  <a:cubicBezTo>
                    <a:pt x="1221" y="1053"/>
                    <a:pt x="1053" y="1229"/>
                    <a:pt x="844" y="1229"/>
                  </a:cubicBezTo>
                  <a:cubicBezTo>
                    <a:pt x="635" y="1229"/>
                    <a:pt x="460" y="1053"/>
                    <a:pt x="460" y="844"/>
                  </a:cubicBezTo>
                  <a:cubicBezTo>
                    <a:pt x="460" y="635"/>
                    <a:pt x="635" y="468"/>
                    <a:pt x="844" y="468"/>
                  </a:cubicBezTo>
                  <a:cubicBezTo>
                    <a:pt x="1053" y="468"/>
                    <a:pt x="1221" y="635"/>
                    <a:pt x="1221" y="844"/>
                  </a:cubicBezTo>
                  <a:close/>
                  <a:moveTo>
                    <a:pt x="1221" y="844"/>
                  </a:moveTo>
                  <a:lnTo>
                    <a:pt x="1221" y="8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162515" tIns="81257" rIns="162515" bIns="8125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6" name="Freeform 1"/>
          <p:cNvSpPr>
            <a:spLocks noChangeArrowheads="1"/>
          </p:cNvSpPr>
          <p:nvPr/>
        </p:nvSpPr>
        <p:spPr bwMode="auto">
          <a:xfrm>
            <a:off x="4520192" y="2350750"/>
            <a:ext cx="1362093" cy="1265316"/>
          </a:xfrm>
          <a:custGeom>
            <a:avLst/>
            <a:gdLst>
              <a:gd name="T0" fmla="*/ 2687 w 3532"/>
              <a:gd name="T1" fmla="*/ 719 h 3282"/>
              <a:gd name="T2" fmla="*/ 2687 w 3532"/>
              <a:gd name="T3" fmla="*/ 719 h 3282"/>
              <a:gd name="T4" fmla="*/ 2687 w 3532"/>
              <a:gd name="T5" fmla="*/ 594 h 3282"/>
              <a:gd name="T6" fmla="*/ 2218 w 3532"/>
              <a:gd name="T7" fmla="*/ 94 h 3282"/>
              <a:gd name="T8" fmla="*/ 1750 w 3532"/>
              <a:gd name="T9" fmla="*/ 375 h 3282"/>
              <a:gd name="T10" fmla="*/ 781 w 3532"/>
              <a:gd name="T11" fmla="*/ 0 h 3282"/>
              <a:gd name="T12" fmla="*/ 750 w 3532"/>
              <a:gd name="T13" fmla="*/ 0 h 3282"/>
              <a:gd name="T14" fmla="*/ 0 w 3532"/>
              <a:gd name="T15" fmla="*/ 3281 h 3282"/>
              <a:gd name="T16" fmla="*/ 593 w 3532"/>
              <a:gd name="T17" fmla="*/ 2906 h 3282"/>
              <a:gd name="T18" fmla="*/ 750 w 3532"/>
              <a:gd name="T19" fmla="*/ 2343 h 3282"/>
              <a:gd name="T20" fmla="*/ 1750 w 3532"/>
              <a:gd name="T21" fmla="*/ 2219 h 3282"/>
              <a:gd name="T22" fmla="*/ 2031 w 3532"/>
              <a:gd name="T23" fmla="*/ 2062 h 3282"/>
              <a:gd name="T24" fmla="*/ 2718 w 3532"/>
              <a:gd name="T25" fmla="*/ 1625 h 3282"/>
              <a:gd name="T26" fmla="*/ 3531 w 3532"/>
              <a:gd name="T27" fmla="*/ 1000 h 3282"/>
              <a:gd name="T28" fmla="*/ 2687 w 3532"/>
              <a:gd name="T29" fmla="*/ 719 h 3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532" h="3282">
                <a:moveTo>
                  <a:pt x="2687" y="719"/>
                </a:moveTo>
                <a:lnTo>
                  <a:pt x="2687" y="719"/>
                </a:lnTo>
                <a:cubicBezTo>
                  <a:pt x="2687" y="656"/>
                  <a:pt x="2687" y="625"/>
                  <a:pt x="2687" y="594"/>
                </a:cubicBezTo>
                <a:cubicBezTo>
                  <a:pt x="2687" y="312"/>
                  <a:pt x="2468" y="94"/>
                  <a:pt x="2218" y="94"/>
                </a:cubicBezTo>
                <a:cubicBezTo>
                  <a:pt x="2000" y="94"/>
                  <a:pt x="1843" y="187"/>
                  <a:pt x="1750" y="375"/>
                </a:cubicBezTo>
                <a:cubicBezTo>
                  <a:pt x="781" y="0"/>
                  <a:pt x="781" y="0"/>
                  <a:pt x="781" y="0"/>
                </a:cubicBezTo>
                <a:cubicBezTo>
                  <a:pt x="750" y="0"/>
                  <a:pt x="750" y="0"/>
                  <a:pt x="750" y="0"/>
                </a:cubicBezTo>
                <a:cubicBezTo>
                  <a:pt x="0" y="3281"/>
                  <a:pt x="0" y="3281"/>
                  <a:pt x="0" y="3281"/>
                </a:cubicBezTo>
                <a:cubicBezTo>
                  <a:pt x="593" y="2906"/>
                  <a:pt x="593" y="2906"/>
                  <a:pt x="593" y="2906"/>
                </a:cubicBezTo>
                <a:cubicBezTo>
                  <a:pt x="562" y="2719"/>
                  <a:pt x="625" y="2531"/>
                  <a:pt x="750" y="2343"/>
                </a:cubicBezTo>
                <a:cubicBezTo>
                  <a:pt x="1000" y="2031"/>
                  <a:pt x="1437" y="2000"/>
                  <a:pt x="1750" y="2219"/>
                </a:cubicBezTo>
                <a:cubicBezTo>
                  <a:pt x="2031" y="2062"/>
                  <a:pt x="2031" y="2062"/>
                  <a:pt x="2031" y="2062"/>
                </a:cubicBezTo>
                <a:cubicBezTo>
                  <a:pt x="2718" y="1625"/>
                  <a:pt x="2718" y="1625"/>
                  <a:pt x="2718" y="1625"/>
                </a:cubicBezTo>
                <a:cubicBezTo>
                  <a:pt x="2937" y="1343"/>
                  <a:pt x="3218" y="1125"/>
                  <a:pt x="3531" y="1000"/>
                </a:cubicBezTo>
                <a:lnTo>
                  <a:pt x="2687" y="719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lIns="121895" tIns="60947" rIns="121895" bIns="60947" anchor="ctr"/>
          <a:lstStyle/>
          <a:p>
            <a:pPr defTabSz="685800">
              <a:defRPr/>
            </a:pPr>
            <a:endParaRPr lang="en-US" sz="2400" dirty="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7" name="Freeform 3"/>
          <p:cNvSpPr>
            <a:spLocks noChangeArrowheads="1"/>
          </p:cNvSpPr>
          <p:nvPr/>
        </p:nvSpPr>
        <p:spPr bwMode="auto">
          <a:xfrm>
            <a:off x="4520192" y="3144549"/>
            <a:ext cx="964419" cy="1580454"/>
          </a:xfrm>
          <a:custGeom>
            <a:avLst/>
            <a:gdLst>
              <a:gd name="T0" fmla="*/ 2500 w 2501"/>
              <a:gd name="T1" fmla="*/ 0 h 4095"/>
              <a:gd name="T2" fmla="*/ 2500 w 2501"/>
              <a:gd name="T3" fmla="*/ 0 h 4095"/>
              <a:gd name="T4" fmla="*/ 1718 w 2501"/>
              <a:gd name="T5" fmla="*/ 469 h 4095"/>
              <a:gd name="T6" fmla="*/ 1656 w 2501"/>
              <a:gd name="T7" fmla="*/ 375 h 4095"/>
              <a:gd name="T8" fmla="*/ 937 w 2501"/>
              <a:gd name="T9" fmla="*/ 438 h 4095"/>
              <a:gd name="T10" fmla="*/ 875 w 2501"/>
              <a:gd name="T11" fmla="*/ 969 h 4095"/>
              <a:gd name="T12" fmla="*/ 0 w 2501"/>
              <a:gd name="T13" fmla="*/ 1500 h 4095"/>
              <a:gd name="T14" fmla="*/ 2093 w 2501"/>
              <a:gd name="T15" fmla="*/ 4094 h 4095"/>
              <a:gd name="T16" fmla="*/ 2156 w 2501"/>
              <a:gd name="T17" fmla="*/ 3469 h 4095"/>
              <a:gd name="T18" fmla="*/ 1812 w 2501"/>
              <a:gd name="T19" fmla="*/ 3000 h 4095"/>
              <a:gd name="T20" fmla="*/ 2343 w 2501"/>
              <a:gd name="T21" fmla="*/ 2125 h 4095"/>
              <a:gd name="T22" fmla="*/ 2406 w 2501"/>
              <a:gd name="T23" fmla="*/ 1625 h 4095"/>
              <a:gd name="T24" fmla="*/ 2468 w 2501"/>
              <a:gd name="T25" fmla="*/ 1000 h 4095"/>
              <a:gd name="T26" fmla="*/ 2406 w 2501"/>
              <a:gd name="T27" fmla="*/ 532 h 4095"/>
              <a:gd name="T28" fmla="*/ 2500 w 2501"/>
              <a:gd name="T29" fmla="*/ 0 h 4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01" h="4095">
                <a:moveTo>
                  <a:pt x="2500" y="0"/>
                </a:moveTo>
                <a:lnTo>
                  <a:pt x="2500" y="0"/>
                </a:lnTo>
                <a:cubicBezTo>
                  <a:pt x="1718" y="469"/>
                  <a:pt x="1718" y="469"/>
                  <a:pt x="1718" y="469"/>
                </a:cubicBezTo>
                <a:cubicBezTo>
                  <a:pt x="1718" y="438"/>
                  <a:pt x="1687" y="407"/>
                  <a:pt x="1656" y="375"/>
                </a:cubicBezTo>
                <a:cubicBezTo>
                  <a:pt x="1437" y="219"/>
                  <a:pt x="1125" y="250"/>
                  <a:pt x="937" y="438"/>
                </a:cubicBezTo>
                <a:cubicBezTo>
                  <a:pt x="812" y="594"/>
                  <a:pt x="812" y="813"/>
                  <a:pt x="875" y="969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2093" y="4094"/>
                  <a:pt x="2093" y="4094"/>
                  <a:pt x="2093" y="4094"/>
                </a:cubicBezTo>
                <a:cubicBezTo>
                  <a:pt x="2156" y="3469"/>
                  <a:pt x="2156" y="3469"/>
                  <a:pt x="2156" y="3469"/>
                </a:cubicBezTo>
                <a:cubicBezTo>
                  <a:pt x="2000" y="3375"/>
                  <a:pt x="1875" y="3219"/>
                  <a:pt x="1812" y="3000"/>
                </a:cubicBezTo>
                <a:cubicBezTo>
                  <a:pt x="1718" y="2625"/>
                  <a:pt x="1968" y="2250"/>
                  <a:pt x="2343" y="2125"/>
                </a:cubicBezTo>
                <a:cubicBezTo>
                  <a:pt x="2406" y="1625"/>
                  <a:pt x="2406" y="1625"/>
                  <a:pt x="2406" y="1625"/>
                </a:cubicBezTo>
                <a:cubicBezTo>
                  <a:pt x="2468" y="1000"/>
                  <a:pt x="2468" y="1000"/>
                  <a:pt x="2468" y="1000"/>
                </a:cubicBezTo>
                <a:cubicBezTo>
                  <a:pt x="2437" y="844"/>
                  <a:pt x="2406" y="688"/>
                  <a:pt x="2406" y="532"/>
                </a:cubicBezTo>
                <a:cubicBezTo>
                  <a:pt x="2406" y="344"/>
                  <a:pt x="2437" y="157"/>
                  <a:pt x="2500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lIns="121895" tIns="60947" rIns="121895" bIns="60947" anchor="ctr"/>
          <a:lstStyle/>
          <a:p>
            <a:pPr defTabSz="685800">
              <a:defRPr/>
            </a:pPr>
            <a:endParaRPr lang="en-US" sz="2400" dirty="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8" name="Freeform 5"/>
          <p:cNvSpPr>
            <a:spLocks noChangeArrowheads="1"/>
          </p:cNvSpPr>
          <p:nvPr/>
        </p:nvSpPr>
        <p:spPr bwMode="auto">
          <a:xfrm>
            <a:off x="5292521" y="3701002"/>
            <a:ext cx="1385113" cy="1108938"/>
          </a:xfrm>
          <a:custGeom>
            <a:avLst/>
            <a:gdLst>
              <a:gd name="T0" fmla="*/ 3592 w 3593"/>
              <a:gd name="T1" fmla="*/ 2875 h 2876"/>
              <a:gd name="T2" fmla="*/ 3592 w 3593"/>
              <a:gd name="T3" fmla="*/ 2875 h 2876"/>
              <a:gd name="T4" fmla="*/ 3186 w 3593"/>
              <a:gd name="T5" fmla="*/ 2469 h 2876"/>
              <a:gd name="T6" fmla="*/ 2592 w 3593"/>
              <a:gd name="T7" fmla="*/ 2437 h 2876"/>
              <a:gd name="T8" fmla="*/ 2217 w 3593"/>
              <a:gd name="T9" fmla="*/ 1469 h 2876"/>
              <a:gd name="T10" fmla="*/ 1437 w 3593"/>
              <a:gd name="T11" fmla="*/ 656 h 2876"/>
              <a:gd name="T12" fmla="*/ 687 w 3593"/>
              <a:gd name="T13" fmla="*/ 0 h 2876"/>
              <a:gd name="T14" fmla="*/ 562 w 3593"/>
              <a:gd name="T15" fmla="*/ 906 h 2876"/>
              <a:gd name="T16" fmla="*/ 437 w 3593"/>
              <a:gd name="T17" fmla="*/ 937 h 2876"/>
              <a:gd name="T18" fmla="*/ 62 w 3593"/>
              <a:gd name="T19" fmla="*/ 1500 h 2876"/>
              <a:gd name="T20" fmla="*/ 437 w 3593"/>
              <a:gd name="T21" fmla="*/ 1875 h 2876"/>
              <a:gd name="T22" fmla="*/ 312 w 3593"/>
              <a:gd name="T23" fmla="*/ 2875 h 2876"/>
              <a:gd name="T24" fmla="*/ 3592 w 3593"/>
              <a:gd name="T25" fmla="*/ 2875 h 2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593" h="2876">
                <a:moveTo>
                  <a:pt x="3592" y="2875"/>
                </a:moveTo>
                <a:lnTo>
                  <a:pt x="3592" y="2875"/>
                </a:lnTo>
                <a:cubicBezTo>
                  <a:pt x="3186" y="2469"/>
                  <a:pt x="3186" y="2469"/>
                  <a:pt x="3186" y="2469"/>
                </a:cubicBezTo>
                <a:cubicBezTo>
                  <a:pt x="2999" y="2531"/>
                  <a:pt x="2780" y="2531"/>
                  <a:pt x="2592" y="2437"/>
                </a:cubicBezTo>
                <a:cubicBezTo>
                  <a:pt x="2249" y="2250"/>
                  <a:pt x="2093" y="1844"/>
                  <a:pt x="2217" y="1469"/>
                </a:cubicBezTo>
                <a:cubicBezTo>
                  <a:pt x="1437" y="656"/>
                  <a:pt x="1437" y="656"/>
                  <a:pt x="1437" y="656"/>
                </a:cubicBezTo>
                <a:cubicBezTo>
                  <a:pt x="1125" y="531"/>
                  <a:pt x="843" y="312"/>
                  <a:pt x="687" y="0"/>
                </a:cubicBezTo>
                <a:cubicBezTo>
                  <a:pt x="562" y="906"/>
                  <a:pt x="562" y="906"/>
                  <a:pt x="562" y="906"/>
                </a:cubicBezTo>
                <a:cubicBezTo>
                  <a:pt x="531" y="906"/>
                  <a:pt x="468" y="906"/>
                  <a:pt x="437" y="937"/>
                </a:cubicBezTo>
                <a:cubicBezTo>
                  <a:pt x="156" y="969"/>
                  <a:pt x="0" y="1250"/>
                  <a:pt x="62" y="1500"/>
                </a:cubicBezTo>
                <a:cubicBezTo>
                  <a:pt x="93" y="1719"/>
                  <a:pt x="250" y="1844"/>
                  <a:pt x="437" y="1875"/>
                </a:cubicBezTo>
                <a:cubicBezTo>
                  <a:pt x="312" y="2875"/>
                  <a:pt x="312" y="2875"/>
                  <a:pt x="312" y="2875"/>
                </a:cubicBezTo>
                <a:lnTo>
                  <a:pt x="3592" y="2875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lIns="121895" tIns="60947" rIns="121895" bIns="60947" anchor="ctr"/>
          <a:lstStyle/>
          <a:p>
            <a:pPr defTabSz="685800">
              <a:defRPr/>
            </a:pPr>
            <a:endParaRPr lang="en-US" sz="2400" dirty="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9" name="Freeform 7"/>
          <p:cNvSpPr>
            <a:spLocks noChangeArrowheads="1"/>
          </p:cNvSpPr>
          <p:nvPr/>
        </p:nvSpPr>
        <p:spPr bwMode="auto">
          <a:xfrm>
            <a:off x="6026750" y="3808166"/>
            <a:ext cx="1589903" cy="1000186"/>
          </a:xfrm>
          <a:custGeom>
            <a:avLst/>
            <a:gdLst>
              <a:gd name="T0" fmla="*/ 4124 w 4125"/>
              <a:gd name="T1" fmla="*/ 0 h 2595"/>
              <a:gd name="T2" fmla="*/ 4124 w 4125"/>
              <a:gd name="T3" fmla="*/ 0 h 2595"/>
              <a:gd name="T4" fmla="*/ 3499 w 4125"/>
              <a:gd name="T5" fmla="*/ 63 h 2595"/>
              <a:gd name="T6" fmla="*/ 3093 w 4125"/>
              <a:gd name="T7" fmla="*/ 500 h 2595"/>
              <a:gd name="T8" fmla="*/ 2124 w 4125"/>
              <a:gd name="T9" fmla="*/ 188 h 2595"/>
              <a:gd name="T10" fmla="*/ 999 w 4125"/>
              <a:gd name="T11" fmla="*/ 313 h 2595"/>
              <a:gd name="T12" fmla="*/ 187 w 4125"/>
              <a:gd name="T13" fmla="*/ 531 h 2595"/>
              <a:gd name="T14" fmla="*/ 0 w 4125"/>
              <a:gd name="T15" fmla="*/ 500 h 2595"/>
              <a:gd name="T16" fmla="*/ 655 w 4125"/>
              <a:gd name="T17" fmla="*/ 1156 h 2595"/>
              <a:gd name="T18" fmla="*/ 561 w 4125"/>
              <a:gd name="T19" fmla="*/ 1250 h 2595"/>
              <a:gd name="T20" fmla="*/ 811 w 4125"/>
              <a:gd name="T21" fmla="*/ 1938 h 2595"/>
              <a:gd name="T22" fmla="*/ 1311 w 4125"/>
              <a:gd name="T23" fmla="*/ 1875 h 2595"/>
              <a:gd name="T24" fmla="*/ 2030 w 4125"/>
              <a:gd name="T25" fmla="*/ 2594 h 2595"/>
              <a:gd name="T26" fmla="*/ 4124 w 4125"/>
              <a:gd name="T27" fmla="*/ 0 h 2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25" h="2595">
                <a:moveTo>
                  <a:pt x="4124" y="0"/>
                </a:moveTo>
                <a:lnTo>
                  <a:pt x="4124" y="0"/>
                </a:lnTo>
                <a:cubicBezTo>
                  <a:pt x="3499" y="63"/>
                  <a:pt x="3499" y="63"/>
                  <a:pt x="3499" y="63"/>
                </a:cubicBezTo>
                <a:cubicBezTo>
                  <a:pt x="3436" y="250"/>
                  <a:pt x="3280" y="406"/>
                  <a:pt x="3093" y="500"/>
                </a:cubicBezTo>
                <a:cubicBezTo>
                  <a:pt x="2749" y="688"/>
                  <a:pt x="2311" y="531"/>
                  <a:pt x="2124" y="188"/>
                </a:cubicBezTo>
                <a:cubicBezTo>
                  <a:pt x="999" y="313"/>
                  <a:pt x="999" y="313"/>
                  <a:pt x="999" y="313"/>
                </a:cubicBezTo>
                <a:cubicBezTo>
                  <a:pt x="749" y="438"/>
                  <a:pt x="468" y="531"/>
                  <a:pt x="187" y="531"/>
                </a:cubicBezTo>
                <a:cubicBezTo>
                  <a:pt x="125" y="531"/>
                  <a:pt x="62" y="500"/>
                  <a:pt x="0" y="500"/>
                </a:cubicBezTo>
                <a:cubicBezTo>
                  <a:pt x="655" y="1156"/>
                  <a:pt x="655" y="1156"/>
                  <a:pt x="655" y="1156"/>
                </a:cubicBezTo>
                <a:cubicBezTo>
                  <a:pt x="624" y="1188"/>
                  <a:pt x="593" y="1219"/>
                  <a:pt x="561" y="1250"/>
                </a:cubicBezTo>
                <a:cubicBezTo>
                  <a:pt x="468" y="1500"/>
                  <a:pt x="561" y="1813"/>
                  <a:pt x="811" y="1938"/>
                </a:cubicBezTo>
                <a:cubicBezTo>
                  <a:pt x="968" y="2000"/>
                  <a:pt x="1186" y="1969"/>
                  <a:pt x="1311" y="1875"/>
                </a:cubicBezTo>
                <a:cubicBezTo>
                  <a:pt x="2030" y="2594"/>
                  <a:pt x="2030" y="2594"/>
                  <a:pt x="2030" y="2594"/>
                </a:cubicBezTo>
                <a:lnTo>
                  <a:pt x="4124" y="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lIns="121895" tIns="60947" rIns="121895" bIns="60947" anchor="ctr"/>
          <a:lstStyle/>
          <a:p>
            <a:pPr defTabSz="685800">
              <a:defRPr/>
            </a:pPr>
            <a:endParaRPr lang="en-US" sz="2400" dirty="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10" name="Freeform 8"/>
          <p:cNvSpPr>
            <a:spLocks noChangeArrowheads="1"/>
          </p:cNvSpPr>
          <p:nvPr/>
        </p:nvSpPr>
        <p:spPr bwMode="auto">
          <a:xfrm>
            <a:off x="6567300" y="2435687"/>
            <a:ext cx="1132696" cy="1530445"/>
          </a:xfrm>
          <a:custGeom>
            <a:avLst/>
            <a:gdLst>
              <a:gd name="T0" fmla="*/ 2938 w 2939"/>
              <a:gd name="T1" fmla="*/ 3281 h 3969"/>
              <a:gd name="T2" fmla="*/ 2938 w 2939"/>
              <a:gd name="T3" fmla="*/ 3281 h 3969"/>
              <a:gd name="T4" fmla="*/ 2188 w 2939"/>
              <a:gd name="T5" fmla="*/ 0 h 3969"/>
              <a:gd name="T6" fmla="*/ 1813 w 2939"/>
              <a:gd name="T7" fmla="*/ 593 h 3969"/>
              <a:gd name="T8" fmla="*/ 1906 w 2939"/>
              <a:gd name="T9" fmla="*/ 1156 h 3969"/>
              <a:gd name="T10" fmla="*/ 1063 w 2939"/>
              <a:gd name="T11" fmla="*/ 1750 h 3969"/>
              <a:gd name="T12" fmla="*/ 469 w 2939"/>
              <a:gd name="T13" fmla="*/ 2687 h 3969"/>
              <a:gd name="T14" fmla="*/ 0 w 2939"/>
              <a:gd name="T15" fmla="*/ 3593 h 3969"/>
              <a:gd name="T16" fmla="*/ 875 w 2939"/>
              <a:gd name="T17" fmla="*/ 3499 h 3969"/>
              <a:gd name="T18" fmla="*/ 938 w 2939"/>
              <a:gd name="T19" fmla="*/ 3625 h 3969"/>
              <a:gd name="T20" fmla="*/ 1594 w 2939"/>
              <a:gd name="T21" fmla="*/ 3843 h 3969"/>
              <a:gd name="T22" fmla="*/ 1875 w 2939"/>
              <a:gd name="T23" fmla="*/ 3406 h 3969"/>
              <a:gd name="T24" fmla="*/ 2938 w 2939"/>
              <a:gd name="T25" fmla="*/ 3312 h 3969"/>
              <a:gd name="T26" fmla="*/ 2938 w 2939"/>
              <a:gd name="T27" fmla="*/ 3281 h 3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39" h="3969">
                <a:moveTo>
                  <a:pt x="2938" y="3281"/>
                </a:moveTo>
                <a:lnTo>
                  <a:pt x="2938" y="3281"/>
                </a:lnTo>
                <a:cubicBezTo>
                  <a:pt x="2188" y="0"/>
                  <a:pt x="2188" y="0"/>
                  <a:pt x="2188" y="0"/>
                </a:cubicBezTo>
                <a:cubicBezTo>
                  <a:pt x="1813" y="593"/>
                  <a:pt x="1813" y="593"/>
                  <a:pt x="1813" y="593"/>
                </a:cubicBezTo>
                <a:cubicBezTo>
                  <a:pt x="1938" y="750"/>
                  <a:pt x="1969" y="968"/>
                  <a:pt x="1906" y="1156"/>
                </a:cubicBezTo>
                <a:cubicBezTo>
                  <a:pt x="1844" y="1562"/>
                  <a:pt x="1469" y="1812"/>
                  <a:pt x="1063" y="1750"/>
                </a:cubicBezTo>
                <a:cubicBezTo>
                  <a:pt x="469" y="2687"/>
                  <a:pt x="469" y="2687"/>
                  <a:pt x="469" y="2687"/>
                </a:cubicBezTo>
                <a:cubicBezTo>
                  <a:pt x="406" y="3031"/>
                  <a:pt x="219" y="3343"/>
                  <a:pt x="0" y="3593"/>
                </a:cubicBezTo>
                <a:cubicBezTo>
                  <a:pt x="875" y="3499"/>
                  <a:pt x="875" y="3499"/>
                  <a:pt x="875" y="3499"/>
                </a:cubicBezTo>
                <a:cubicBezTo>
                  <a:pt x="906" y="3531"/>
                  <a:pt x="906" y="3562"/>
                  <a:pt x="938" y="3625"/>
                </a:cubicBezTo>
                <a:cubicBezTo>
                  <a:pt x="1031" y="3843"/>
                  <a:pt x="1344" y="3968"/>
                  <a:pt x="1594" y="3843"/>
                </a:cubicBezTo>
                <a:cubicBezTo>
                  <a:pt x="1781" y="3750"/>
                  <a:pt x="1875" y="3593"/>
                  <a:pt x="1875" y="3406"/>
                </a:cubicBezTo>
                <a:cubicBezTo>
                  <a:pt x="2938" y="3312"/>
                  <a:pt x="2938" y="3312"/>
                  <a:pt x="2938" y="3312"/>
                </a:cubicBezTo>
                <a:lnTo>
                  <a:pt x="2938" y="3281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lIns="121895" tIns="60947" rIns="121895" bIns="60947" anchor="ctr"/>
          <a:lstStyle/>
          <a:p>
            <a:pPr defTabSz="685800">
              <a:defRPr/>
            </a:pPr>
            <a:endParaRPr lang="en-US" sz="2400" dirty="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11" name="Freeform 10"/>
          <p:cNvSpPr>
            <a:spLocks noChangeArrowheads="1"/>
          </p:cNvSpPr>
          <p:nvPr/>
        </p:nvSpPr>
        <p:spPr bwMode="auto">
          <a:xfrm>
            <a:off x="6195027" y="1734762"/>
            <a:ext cx="1193816" cy="1542351"/>
          </a:xfrm>
          <a:custGeom>
            <a:avLst/>
            <a:gdLst>
              <a:gd name="T0" fmla="*/ 1468984979 w 3095"/>
              <a:gd name="T1" fmla="*/ 1449179443 h 4001"/>
              <a:gd name="T2" fmla="*/ 1468984979 w 3095"/>
              <a:gd name="T3" fmla="*/ 1449179443 h 4001"/>
              <a:gd name="T4" fmla="*/ 1840842686 w 3095"/>
              <a:gd name="T5" fmla="*/ 873192891 h 4001"/>
              <a:gd name="T6" fmla="*/ 0 w 3095"/>
              <a:gd name="T7" fmla="*/ 0 h 4001"/>
              <a:gd name="T8" fmla="*/ 148743237 w 3095"/>
              <a:gd name="T9" fmla="*/ 427383384 h 4001"/>
              <a:gd name="T10" fmla="*/ 446228940 w 3095"/>
              <a:gd name="T11" fmla="*/ 594413447 h 4001"/>
              <a:gd name="T12" fmla="*/ 390896792 w 3095"/>
              <a:gd name="T13" fmla="*/ 1188826124 h 4001"/>
              <a:gd name="T14" fmla="*/ 614010490 w 3095"/>
              <a:gd name="T15" fmla="*/ 1839114646 h 4001"/>
              <a:gd name="T16" fmla="*/ 855569267 w 3095"/>
              <a:gd name="T17" fmla="*/ 2147483647 h 4001"/>
              <a:gd name="T18" fmla="*/ 1153054970 w 3095"/>
              <a:gd name="T19" fmla="*/ 1931842740 h 4001"/>
              <a:gd name="T20" fmla="*/ 1227426974 w 3095"/>
              <a:gd name="T21" fmla="*/ 1950269635 h 4001"/>
              <a:gd name="T22" fmla="*/ 1580839603 w 3095"/>
              <a:gd name="T23" fmla="*/ 1727365267 h 4001"/>
              <a:gd name="T24" fmla="*/ 1468984979 w 3095"/>
              <a:gd name="T25" fmla="*/ 1449179443 h 400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95" h="4001">
                <a:moveTo>
                  <a:pt x="2469" y="2438"/>
                </a:moveTo>
                <a:lnTo>
                  <a:pt x="2469" y="2438"/>
                </a:lnTo>
                <a:cubicBezTo>
                  <a:pt x="3094" y="1469"/>
                  <a:pt x="3094" y="1469"/>
                  <a:pt x="3094" y="1469"/>
                </a:cubicBezTo>
                <a:cubicBezTo>
                  <a:pt x="0" y="0"/>
                  <a:pt x="0" y="0"/>
                  <a:pt x="0" y="0"/>
                </a:cubicBezTo>
                <a:cubicBezTo>
                  <a:pt x="250" y="719"/>
                  <a:pt x="250" y="719"/>
                  <a:pt x="250" y="719"/>
                </a:cubicBezTo>
                <a:cubicBezTo>
                  <a:pt x="438" y="719"/>
                  <a:pt x="625" y="813"/>
                  <a:pt x="750" y="1000"/>
                </a:cubicBezTo>
                <a:cubicBezTo>
                  <a:pt x="1000" y="1313"/>
                  <a:pt x="969" y="1750"/>
                  <a:pt x="657" y="2000"/>
                </a:cubicBezTo>
                <a:cubicBezTo>
                  <a:pt x="1032" y="3094"/>
                  <a:pt x="1032" y="3094"/>
                  <a:pt x="1032" y="3094"/>
                </a:cubicBezTo>
                <a:cubicBezTo>
                  <a:pt x="1250" y="3344"/>
                  <a:pt x="1407" y="3656"/>
                  <a:pt x="1438" y="4000"/>
                </a:cubicBezTo>
                <a:cubicBezTo>
                  <a:pt x="1938" y="3250"/>
                  <a:pt x="1938" y="3250"/>
                  <a:pt x="1938" y="3250"/>
                </a:cubicBezTo>
                <a:cubicBezTo>
                  <a:pt x="1969" y="3281"/>
                  <a:pt x="2000" y="3281"/>
                  <a:pt x="2063" y="3281"/>
                </a:cubicBezTo>
                <a:cubicBezTo>
                  <a:pt x="2313" y="3344"/>
                  <a:pt x="2594" y="3188"/>
                  <a:pt x="2657" y="2906"/>
                </a:cubicBezTo>
                <a:cubicBezTo>
                  <a:pt x="2688" y="2719"/>
                  <a:pt x="2625" y="2531"/>
                  <a:pt x="2469" y="2438"/>
                </a:cubicBezTo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" name="Freeform 12"/>
          <p:cNvSpPr>
            <a:spLocks noChangeArrowheads="1"/>
          </p:cNvSpPr>
          <p:nvPr/>
        </p:nvSpPr>
        <p:spPr bwMode="auto">
          <a:xfrm>
            <a:off x="4894053" y="1699040"/>
            <a:ext cx="1577997" cy="1108938"/>
          </a:xfrm>
          <a:custGeom>
            <a:avLst/>
            <a:gdLst>
              <a:gd name="T0" fmla="*/ 2147483647 w 4094"/>
              <a:gd name="T1" fmla="*/ 1152299960 h 2876"/>
              <a:gd name="T2" fmla="*/ 2147483647 w 4094"/>
              <a:gd name="T3" fmla="*/ 1152299960 h 2876"/>
              <a:gd name="T4" fmla="*/ 2147483647 w 4094"/>
              <a:gd name="T5" fmla="*/ 743227544 h 2876"/>
              <a:gd name="T6" fmla="*/ 2042117807 w 4094"/>
              <a:gd name="T7" fmla="*/ 632040679 h 2876"/>
              <a:gd name="T8" fmla="*/ 1838321603 w 4094"/>
              <a:gd name="T9" fmla="*/ 0 h 2876"/>
              <a:gd name="T10" fmla="*/ 0 w 4094"/>
              <a:gd name="T11" fmla="*/ 891873053 h 2876"/>
              <a:gd name="T12" fmla="*/ 408780321 w 4094"/>
              <a:gd name="T13" fmla="*/ 1040518562 h 2876"/>
              <a:gd name="T14" fmla="*/ 742696636 w 4094"/>
              <a:gd name="T15" fmla="*/ 910899641 h 2876"/>
              <a:gd name="T16" fmla="*/ 1169895402 w 4094"/>
              <a:gd name="T17" fmla="*/ 1319377524 h 2876"/>
              <a:gd name="T18" fmla="*/ 1819903158 w 4094"/>
              <a:gd name="T19" fmla="*/ 1542345787 h 2876"/>
              <a:gd name="T20" fmla="*/ 1856740819 w 4094"/>
              <a:gd name="T21" fmla="*/ 1542345787 h 2876"/>
              <a:gd name="T22" fmla="*/ 2147483647 w 4094"/>
              <a:gd name="T23" fmla="*/ 1709423351 h 2876"/>
              <a:gd name="T24" fmla="*/ 2147483647 w 4094"/>
              <a:gd name="T25" fmla="*/ 1189164070 h 2876"/>
              <a:gd name="T26" fmla="*/ 2147483647 w 4094"/>
              <a:gd name="T27" fmla="*/ 1152299960 h 287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094" h="2876">
                <a:moveTo>
                  <a:pt x="3843" y="1938"/>
                </a:moveTo>
                <a:lnTo>
                  <a:pt x="3843" y="1938"/>
                </a:lnTo>
                <a:cubicBezTo>
                  <a:pt x="4062" y="1782"/>
                  <a:pt x="4093" y="1469"/>
                  <a:pt x="3937" y="1250"/>
                </a:cubicBezTo>
                <a:cubicBezTo>
                  <a:pt x="3812" y="1094"/>
                  <a:pt x="3624" y="1032"/>
                  <a:pt x="3437" y="1063"/>
                </a:cubicBezTo>
                <a:cubicBezTo>
                  <a:pt x="3094" y="0"/>
                  <a:pt x="3094" y="0"/>
                  <a:pt x="3094" y="0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688" y="1750"/>
                  <a:pt x="688" y="1750"/>
                  <a:pt x="688" y="1750"/>
                </a:cubicBezTo>
                <a:cubicBezTo>
                  <a:pt x="844" y="1594"/>
                  <a:pt x="1032" y="1532"/>
                  <a:pt x="1250" y="1532"/>
                </a:cubicBezTo>
                <a:cubicBezTo>
                  <a:pt x="1625" y="1532"/>
                  <a:pt x="1969" y="1813"/>
                  <a:pt x="1969" y="2219"/>
                </a:cubicBezTo>
                <a:cubicBezTo>
                  <a:pt x="3063" y="2594"/>
                  <a:pt x="3063" y="2594"/>
                  <a:pt x="3063" y="2594"/>
                </a:cubicBezTo>
                <a:cubicBezTo>
                  <a:pt x="3094" y="2594"/>
                  <a:pt x="3094" y="2594"/>
                  <a:pt x="3125" y="2594"/>
                </a:cubicBezTo>
                <a:cubicBezTo>
                  <a:pt x="3437" y="2594"/>
                  <a:pt x="3749" y="2688"/>
                  <a:pt x="4031" y="2875"/>
                </a:cubicBezTo>
                <a:cubicBezTo>
                  <a:pt x="3749" y="2000"/>
                  <a:pt x="3749" y="2000"/>
                  <a:pt x="3749" y="2000"/>
                </a:cubicBezTo>
                <a:cubicBezTo>
                  <a:pt x="3781" y="2000"/>
                  <a:pt x="3812" y="1969"/>
                  <a:pt x="3843" y="1938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6" name="Group 30"/>
          <p:cNvGrpSpPr/>
          <p:nvPr/>
        </p:nvGrpSpPr>
        <p:grpSpPr bwMode="auto">
          <a:xfrm>
            <a:off x="4873093" y="3275505"/>
            <a:ext cx="319684" cy="319782"/>
            <a:chOff x="1865313" y="2312988"/>
            <a:chExt cx="446087" cy="446087"/>
          </a:xfrm>
          <a:solidFill>
            <a:srgbClr val="FFFFFF"/>
          </a:solidFill>
        </p:grpSpPr>
        <p:sp>
          <p:nvSpPr>
            <p:cNvPr id="37" name="Freeform 205"/>
            <p:cNvSpPr>
              <a:spLocks noChangeArrowheads="1"/>
            </p:cNvSpPr>
            <p:nvPr/>
          </p:nvSpPr>
          <p:spPr bwMode="auto">
            <a:xfrm>
              <a:off x="2052638" y="2455863"/>
              <a:ext cx="112712" cy="157162"/>
            </a:xfrm>
            <a:custGeom>
              <a:avLst/>
              <a:gdLst>
                <a:gd name="T0" fmla="*/ 302 w 313"/>
                <a:gd name="T1" fmla="*/ 196 h 437"/>
                <a:gd name="T2" fmla="*/ 41 w 313"/>
                <a:gd name="T3" fmla="*/ 9 h 437"/>
                <a:gd name="T4" fmla="*/ 10 w 313"/>
                <a:gd name="T5" fmla="*/ 9 h 437"/>
                <a:gd name="T6" fmla="*/ 0 w 313"/>
                <a:gd name="T7" fmla="*/ 30 h 437"/>
                <a:gd name="T8" fmla="*/ 0 w 313"/>
                <a:gd name="T9" fmla="*/ 405 h 437"/>
                <a:gd name="T10" fmla="*/ 10 w 313"/>
                <a:gd name="T11" fmla="*/ 436 h 437"/>
                <a:gd name="T12" fmla="*/ 31 w 313"/>
                <a:gd name="T13" fmla="*/ 436 h 437"/>
                <a:gd name="T14" fmla="*/ 41 w 313"/>
                <a:gd name="T15" fmla="*/ 436 h 437"/>
                <a:gd name="T16" fmla="*/ 302 w 313"/>
                <a:gd name="T17" fmla="*/ 249 h 437"/>
                <a:gd name="T18" fmla="*/ 312 w 313"/>
                <a:gd name="T19" fmla="*/ 217 h 437"/>
                <a:gd name="T20" fmla="*/ 302 w 313"/>
                <a:gd name="T21" fmla="*/ 196 h 437"/>
                <a:gd name="T22" fmla="*/ 302 w 313"/>
                <a:gd name="T23" fmla="*/ 196 h 437"/>
                <a:gd name="T24" fmla="*/ 302 w 313"/>
                <a:gd name="T25" fmla="*/ 196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3" h="437">
                  <a:moveTo>
                    <a:pt x="302" y="196"/>
                  </a:moveTo>
                  <a:cubicBezTo>
                    <a:pt x="41" y="9"/>
                    <a:pt x="41" y="9"/>
                    <a:pt x="41" y="9"/>
                  </a:cubicBezTo>
                  <a:cubicBezTo>
                    <a:pt x="31" y="0"/>
                    <a:pt x="20" y="0"/>
                    <a:pt x="10" y="9"/>
                  </a:cubicBezTo>
                  <a:cubicBezTo>
                    <a:pt x="0" y="9"/>
                    <a:pt x="0" y="19"/>
                    <a:pt x="0" y="30"/>
                  </a:cubicBezTo>
                  <a:cubicBezTo>
                    <a:pt x="0" y="405"/>
                    <a:pt x="0" y="405"/>
                    <a:pt x="0" y="405"/>
                  </a:cubicBezTo>
                  <a:cubicBezTo>
                    <a:pt x="0" y="426"/>
                    <a:pt x="0" y="436"/>
                    <a:pt x="10" y="436"/>
                  </a:cubicBezTo>
                  <a:cubicBezTo>
                    <a:pt x="20" y="436"/>
                    <a:pt x="20" y="436"/>
                    <a:pt x="31" y="436"/>
                  </a:cubicBezTo>
                  <a:lnTo>
                    <a:pt x="41" y="436"/>
                  </a:lnTo>
                  <a:cubicBezTo>
                    <a:pt x="302" y="249"/>
                    <a:pt x="302" y="249"/>
                    <a:pt x="302" y="249"/>
                  </a:cubicBezTo>
                  <a:cubicBezTo>
                    <a:pt x="312" y="238"/>
                    <a:pt x="312" y="228"/>
                    <a:pt x="312" y="217"/>
                  </a:cubicBezTo>
                  <a:cubicBezTo>
                    <a:pt x="312" y="207"/>
                    <a:pt x="312" y="207"/>
                    <a:pt x="302" y="196"/>
                  </a:cubicBezTo>
                  <a:close/>
                  <a:moveTo>
                    <a:pt x="302" y="196"/>
                  </a:moveTo>
                  <a:lnTo>
                    <a:pt x="302" y="19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38" name="Freeform 206"/>
            <p:cNvSpPr>
              <a:spLocks noChangeArrowheads="1"/>
            </p:cNvSpPr>
            <p:nvPr/>
          </p:nvSpPr>
          <p:spPr bwMode="auto">
            <a:xfrm>
              <a:off x="1865313" y="2312988"/>
              <a:ext cx="446087" cy="446087"/>
            </a:xfrm>
            <a:custGeom>
              <a:avLst/>
              <a:gdLst>
                <a:gd name="T0" fmla="*/ 614 w 1240"/>
                <a:gd name="T1" fmla="*/ 0 h 1240"/>
                <a:gd name="T2" fmla="*/ 0 w 1240"/>
                <a:gd name="T3" fmla="*/ 614 h 1240"/>
                <a:gd name="T4" fmla="*/ 614 w 1240"/>
                <a:gd name="T5" fmla="*/ 1239 h 1240"/>
                <a:gd name="T6" fmla="*/ 1239 w 1240"/>
                <a:gd name="T7" fmla="*/ 614 h 1240"/>
                <a:gd name="T8" fmla="*/ 614 w 1240"/>
                <a:gd name="T9" fmla="*/ 0 h 1240"/>
                <a:gd name="T10" fmla="*/ 614 w 1240"/>
                <a:gd name="T11" fmla="*/ 1135 h 1240"/>
                <a:gd name="T12" fmla="*/ 104 w 1240"/>
                <a:gd name="T13" fmla="*/ 614 h 1240"/>
                <a:gd name="T14" fmla="*/ 614 w 1240"/>
                <a:gd name="T15" fmla="*/ 104 h 1240"/>
                <a:gd name="T16" fmla="*/ 1135 w 1240"/>
                <a:gd name="T17" fmla="*/ 614 h 1240"/>
                <a:gd name="T18" fmla="*/ 614 w 1240"/>
                <a:gd name="T19" fmla="*/ 1135 h 1240"/>
                <a:gd name="T20" fmla="*/ 614 w 1240"/>
                <a:gd name="T21" fmla="*/ 1135 h 1240"/>
                <a:gd name="T22" fmla="*/ 614 w 1240"/>
                <a:gd name="T23" fmla="*/ 1135 h 1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0" h="1240">
                  <a:moveTo>
                    <a:pt x="614" y="0"/>
                  </a:moveTo>
                  <a:cubicBezTo>
                    <a:pt x="271" y="0"/>
                    <a:pt x="0" y="271"/>
                    <a:pt x="0" y="614"/>
                  </a:cubicBezTo>
                  <a:cubicBezTo>
                    <a:pt x="0" y="958"/>
                    <a:pt x="271" y="1239"/>
                    <a:pt x="614" y="1239"/>
                  </a:cubicBezTo>
                  <a:cubicBezTo>
                    <a:pt x="969" y="1239"/>
                    <a:pt x="1239" y="958"/>
                    <a:pt x="1239" y="614"/>
                  </a:cubicBezTo>
                  <a:cubicBezTo>
                    <a:pt x="1239" y="271"/>
                    <a:pt x="969" y="0"/>
                    <a:pt x="614" y="0"/>
                  </a:cubicBezTo>
                  <a:close/>
                  <a:moveTo>
                    <a:pt x="614" y="1135"/>
                  </a:moveTo>
                  <a:cubicBezTo>
                    <a:pt x="333" y="1135"/>
                    <a:pt x="104" y="906"/>
                    <a:pt x="104" y="614"/>
                  </a:cubicBezTo>
                  <a:cubicBezTo>
                    <a:pt x="104" y="333"/>
                    <a:pt x="333" y="104"/>
                    <a:pt x="614" y="104"/>
                  </a:cubicBezTo>
                  <a:cubicBezTo>
                    <a:pt x="906" y="104"/>
                    <a:pt x="1135" y="333"/>
                    <a:pt x="1135" y="614"/>
                  </a:cubicBezTo>
                  <a:cubicBezTo>
                    <a:pt x="1135" y="906"/>
                    <a:pt x="906" y="1135"/>
                    <a:pt x="614" y="1135"/>
                  </a:cubicBezTo>
                  <a:close/>
                  <a:moveTo>
                    <a:pt x="614" y="1135"/>
                  </a:moveTo>
                  <a:lnTo>
                    <a:pt x="614" y="113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190111" y="2447002"/>
            <a:ext cx="265429" cy="315293"/>
            <a:chOff x="2060819" y="1388284"/>
            <a:chExt cx="271040" cy="321860"/>
          </a:xfrm>
          <a:solidFill>
            <a:srgbClr val="FFFFFF"/>
          </a:solidFill>
        </p:grpSpPr>
        <p:sp>
          <p:nvSpPr>
            <p:cNvPr id="45" name="Freeform 201"/>
            <p:cNvSpPr>
              <a:spLocks noChangeArrowheads="1"/>
            </p:cNvSpPr>
            <p:nvPr/>
          </p:nvSpPr>
          <p:spPr bwMode="auto">
            <a:xfrm>
              <a:off x="2060819" y="1388284"/>
              <a:ext cx="271040" cy="307527"/>
            </a:xfrm>
            <a:custGeom>
              <a:avLst/>
              <a:gdLst>
                <a:gd name="T0" fmla="*/ 718 w 917"/>
                <a:gd name="T1" fmla="*/ 583 h 1042"/>
                <a:gd name="T2" fmla="*/ 853 w 917"/>
                <a:gd name="T3" fmla="*/ 354 h 1042"/>
                <a:gd name="T4" fmla="*/ 885 w 917"/>
                <a:gd name="T5" fmla="*/ 270 h 1042"/>
                <a:gd name="T6" fmla="*/ 895 w 917"/>
                <a:gd name="T7" fmla="*/ 229 h 1042"/>
                <a:gd name="T8" fmla="*/ 895 w 917"/>
                <a:gd name="T9" fmla="*/ 208 h 1042"/>
                <a:gd name="T10" fmla="*/ 906 w 917"/>
                <a:gd name="T11" fmla="*/ 93 h 1042"/>
                <a:gd name="T12" fmla="*/ 906 w 917"/>
                <a:gd name="T13" fmla="*/ 41 h 1042"/>
                <a:gd name="T14" fmla="*/ 906 w 917"/>
                <a:gd name="T15" fmla="*/ 20 h 1042"/>
                <a:gd name="T16" fmla="*/ 906 w 917"/>
                <a:gd name="T17" fmla="*/ 10 h 1042"/>
                <a:gd name="T18" fmla="*/ 895 w 917"/>
                <a:gd name="T19" fmla="*/ 0 h 1042"/>
                <a:gd name="T20" fmla="*/ 885 w 917"/>
                <a:gd name="T21" fmla="*/ 0 h 1042"/>
                <a:gd name="T22" fmla="*/ 864 w 917"/>
                <a:gd name="T23" fmla="*/ 10 h 1042"/>
                <a:gd name="T24" fmla="*/ 812 w 917"/>
                <a:gd name="T25" fmla="*/ 20 h 1042"/>
                <a:gd name="T26" fmla="*/ 635 w 917"/>
                <a:gd name="T27" fmla="*/ 104 h 1042"/>
                <a:gd name="T28" fmla="*/ 395 w 917"/>
                <a:gd name="T29" fmla="*/ 333 h 1042"/>
                <a:gd name="T30" fmla="*/ 333 w 917"/>
                <a:gd name="T31" fmla="*/ 375 h 1042"/>
                <a:gd name="T32" fmla="*/ 10 w 917"/>
                <a:gd name="T33" fmla="*/ 583 h 1042"/>
                <a:gd name="T34" fmla="*/ 41 w 917"/>
                <a:gd name="T35" fmla="*/ 625 h 1042"/>
                <a:gd name="T36" fmla="*/ 531 w 917"/>
                <a:gd name="T37" fmla="*/ 999 h 1042"/>
                <a:gd name="T38" fmla="*/ 562 w 917"/>
                <a:gd name="T39" fmla="*/ 1020 h 1042"/>
                <a:gd name="T40" fmla="*/ 698 w 917"/>
                <a:gd name="T41" fmla="*/ 656 h 1042"/>
                <a:gd name="T42" fmla="*/ 718 w 917"/>
                <a:gd name="T43" fmla="*/ 583 h 1042"/>
                <a:gd name="T44" fmla="*/ 666 w 917"/>
                <a:gd name="T45" fmla="*/ 458 h 1042"/>
                <a:gd name="T46" fmla="*/ 562 w 917"/>
                <a:gd name="T47" fmla="*/ 468 h 1042"/>
                <a:gd name="T48" fmla="*/ 520 w 917"/>
                <a:gd name="T49" fmla="*/ 354 h 1042"/>
                <a:gd name="T50" fmla="*/ 531 w 917"/>
                <a:gd name="T51" fmla="*/ 333 h 1042"/>
                <a:gd name="T52" fmla="*/ 645 w 917"/>
                <a:gd name="T53" fmla="*/ 323 h 1042"/>
                <a:gd name="T54" fmla="*/ 677 w 917"/>
                <a:gd name="T55" fmla="*/ 437 h 1042"/>
                <a:gd name="T56" fmla="*/ 666 w 917"/>
                <a:gd name="T57" fmla="*/ 458 h 1042"/>
                <a:gd name="T58" fmla="*/ 666 w 917"/>
                <a:gd name="T59" fmla="*/ 458 h 1042"/>
                <a:gd name="T60" fmla="*/ 666 w 917"/>
                <a:gd name="T61" fmla="*/ 458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7" h="1042">
                  <a:moveTo>
                    <a:pt x="718" y="583"/>
                  </a:moveTo>
                  <a:cubicBezTo>
                    <a:pt x="781" y="500"/>
                    <a:pt x="823" y="427"/>
                    <a:pt x="853" y="354"/>
                  </a:cubicBezTo>
                  <a:cubicBezTo>
                    <a:pt x="864" y="333"/>
                    <a:pt x="874" y="302"/>
                    <a:pt x="885" y="270"/>
                  </a:cubicBezTo>
                  <a:cubicBezTo>
                    <a:pt x="885" y="260"/>
                    <a:pt x="885" y="250"/>
                    <a:pt x="895" y="229"/>
                  </a:cubicBezTo>
                  <a:cubicBezTo>
                    <a:pt x="895" y="218"/>
                    <a:pt x="895" y="218"/>
                    <a:pt x="895" y="208"/>
                  </a:cubicBezTo>
                  <a:cubicBezTo>
                    <a:pt x="906" y="166"/>
                    <a:pt x="906" y="125"/>
                    <a:pt x="906" y="93"/>
                  </a:cubicBezTo>
                  <a:cubicBezTo>
                    <a:pt x="906" y="73"/>
                    <a:pt x="906" y="52"/>
                    <a:pt x="906" y="41"/>
                  </a:cubicBezTo>
                  <a:cubicBezTo>
                    <a:pt x="906" y="31"/>
                    <a:pt x="916" y="31"/>
                    <a:pt x="906" y="20"/>
                  </a:cubicBezTo>
                  <a:lnTo>
                    <a:pt x="906" y="10"/>
                  </a:lnTo>
                  <a:cubicBezTo>
                    <a:pt x="916" y="0"/>
                    <a:pt x="906" y="0"/>
                    <a:pt x="895" y="0"/>
                  </a:cubicBezTo>
                  <a:lnTo>
                    <a:pt x="885" y="0"/>
                  </a:lnTo>
                  <a:cubicBezTo>
                    <a:pt x="874" y="0"/>
                    <a:pt x="874" y="10"/>
                    <a:pt x="864" y="10"/>
                  </a:cubicBezTo>
                  <a:cubicBezTo>
                    <a:pt x="864" y="20"/>
                    <a:pt x="843" y="20"/>
                    <a:pt x="812" y="20"/>
                  </a:cubicBezTo>
                  <a:cubicBezTo>
                    <a:pt x="770" y="31"/>
                    <a:pt x="708" y="52"/>
                    <a:pt x="635" y="104"/>
                  </a:cubicBezTo>
                  <a:cubicBezTo>
                    <a:pt x="510" y="177"/>
                    <a:pt x="437" y="281"/>
                    <a:pt x="395" y="333"/>
                  </a:cubicBezTo>
                  <a:cubicBezTo>
                    <a:pt x="385" y="354"/>
                    <a:pt x="354" y="375"/>
                    <a:pt x="333" y="375"/>
                  </a:cubicBezTo>
                  <a:cubicBezTo>
                    <a:pt x="125" y="364"/>
                    <a:pt x="41" y="510"/>
                    <a:pt x="10" y="583"/>
                  </a:cubicBezTo>
                  <a:cubicBezTo>
                    <a:pt x="0" y="604"/>
                    <a:pt x="10" y="625"/>
                    <a:pt x="41" y="625"/>
                  </a:cubicBezTo>
                  <a:cubicBezTo>
                    <a:pt x="489" y="614"/>
                    <a:pt x="531" y="885"/>
                    <a:pt x="531" y="999"/>
                  </a:cubicBezTo>
                  <a:cubicBezTo>
                    <a:pt x="520" y="1031"/>
                    <a:pt x="541" y="1041"/>
                    <a:pt x="562" y="1020"/>
                  </a:cubicBezTo>
                  <a:cubicBezTo>
                    <a:pt x="729" y="926"/>
                    <a:pt x="718" y="739"/>
                    <a:pt x="698" y="656"/>
                  </a:cubicBezTo>
                  <a:cubicBezTo>
                    <a:pt x="698" y="635"/>
                    <a:pt x="708" y="593"/>
                    <a:pt x="718" y="583"/>
                  </a:cubicBezTo>
                  <a:close/>
                  <a:moveTo>
                    <a:pt x="666" y="458"/>
                  </a:moveTo>
                  <a:cubicBezTo>
                    <a:pt x="645" y="489"/>
                    <a:pt x="593" y="489"/>
                    <a:pt x="562" y="468"/>
                  </a:cubicBezTo>
                  <a:cubicBezTo>
                    <a:pt x="510" y="448"/>
                    <a:pt x="500" y="395"/>
                    <a:pt x="520" y="354"/>
                  </a:cubicBezTo>
                  <a:cubicBezTo>
                    <a:pt x="531" y="343"/>
                    <a:pt x="531" y="343"/>
                    <a:pt x="531" y="333"/>
                  </a:cubicBezTo>
                  <a:cubicBezTo>
                    <a:pt x="562" y="302"/>
                    <a:pt x="604" y="302"/>
                    <a:pt x="645" y="323"/>
                  </a:cubicBezTo>
                  <a:cubicBezTo>
                    <a:pt x="687" y="343"/>
                    <a:pt x="708" y="395"/>
                    <a:pt x="677" y="437"/>
                  </a:cubicBezTo>
                  <a:cubicBezTo>
                    <a:pt x="677" y="448"/>
                    <a:pt x="677" y="448"/>
                    <a:pt x="666" y="458"/>
                  </a:cubicBezTo>
                  <a:close/>
                  <a:moveTo>
                    <a:pt x="666" y="458"/>
                  </a:moveTo>
                  <a:lnTo>
                    <a:pt x="666" y="45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46" name="Freeform 202"/>
            <p:cNvSpPr>
              <a:spLocks noChangeArrowheads="1"/>
            </p:cNvSpPr>
            <p:nvPr/>
          </p:nvSpPr>
          <p:spPr bwMode="auto">
            <a:xfrm>
              <a:off x="2131185" y="1637172"/>
              <a:ext cx="58639" cy="67760"/>
            </a:xfrm>
            <a:custGeom>
              <a:avLst/>
              <a:gdLst>
                <a:gd name="T0" fmla="*/ 42 w 199"/>
                <a:gd name="T1" fmla="*/ 219 h 230"/>
                <a:gd name="T2" fmla="*/ 188 w 199"/>
                <a:gd name="T3" fmla="*/ 31 h 230"/>
                <a:gd name="T4" fmla="*/ 156 w 199"/>
                <a:gd name="T5" fmla="*/ 10 h 230"/>
                <a:gd name="T6" fmla="*/ 11 w 199"/>
                <a:gd name="T7" fmla="*/ 198 h 230"/>
                <a:gd name="T8" fmla="*/ 42 w 199"/>
                <a:gd name="T9" fmla="*/ 219 h 230"/>
                <a:gd name="T10" fmla="*/ 42 w 199"/>
                <a:gd name="T11" fmla="*/ 219 h 230"/>
                <a:gd name="T12" fmla="*/ 42 w 199"/>
                <a:gd name="T13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" h="230">
                  <a:moveTo>
                    <a:pt x="42" y="219"/>
                  </a:moveTo>
                  <a:cubicBezTo>
                    <a:pt x="115" y="177"/>
                    <a:pt x="167" y="83"/>
                    <a:pt x="188" y="31"/>
                  </a:cubicBezTo>
                  <a:cubicBezTo>
                    <a:pt x="198" y="10"/>
                    <a:pt x="177" y="0"/>
                    <a:pt x="156" y="10"/>
                  </a:cubicBezTo>
                  <a:cubicBezTo>
                    <a:pt x="73" y="63"/>
                    <a:pt x="31" y="146"/>
                    <a:pt x="11" y="198"/>
                  </a:cubicBezTo>
                  <a:cubicBezTo>
                    <a:pt x="0" y="219"/>
                    <a:pt x="21" y="229"/>
                    <a:pt x="42" y="219"/>
                  </a:cubicBezTo>
                  <a:close/>
                  <a:moveTo>
                    <a:pt x="42" y="219"/>
                  </a:moveTo>
                  <a:lnTo>
                    <a:pt x="42" y="21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47" name="Freeform 203"/>
            <p:cNvSpPr>
              <a:spLocks noChangeArrowheads="1"/>
            </p:cNvSpPr>
            <p:nvPr/>
          </p:nvSpPr>
          <p:spPr bwMode="auto">
            <a:xfrm>
              <a:off x="2084274" y="1615019"/>
              <a:ext cx="76882" cy="95125"/>
            </a:xfrm>
            <a:custGeom>
              <a:avLst/>
              <a:gdLst>
                <a:gd name="T0" fmla="*/ 31 w 261"/>
                <a:gd name="T1" fmla="*/ 313 h 324"/>
                <a:gd name="T2" fmla="*/ 250 w 261"/>
                <a:gd name="T3" fmla="*/ 31 h 324"/>
                <a:gd name="T4" fmla="*/ 219 w 261"/>
                <a:gd name="T5" fmla="*/ 11 h 324"/>
                <a:gd name="T6" fmla="*/ 10 w 261"/>
                <a:gd name="T7" fmla="*/ 292 h 324"/>
                <a:gd name="T8" fmla="*/ 31 w 261"/>
                <a:gd name="T9" fmla="*/ 313 h 324"/>
                <a:gd name="T10" fmla="*/ 31 w 261"/>
                <a:gd name="T11" fmla="*/ 313 h 324"/>
                <a:gd name="T12" fmla="*/ 31 w 261"/>
                <a:gd name="T13" fmla="*/ 31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1" h="324">
                  <a:moveTo>
                    <a:pt x="31" y="313"/>
                  </a:moveTo>
                  <a:cubicBezTo>
                    <a:pt x="156" y="240"/>
                    <a:pt x="219" y="104"/>
                    <a:pt x="250" y="31"/>
                  </a:cubicBezTo>
                  <a:cubicBezTo>
                    <a:pt x="260" y="11"/>
                    <a:pt x="240" y="0"/>
                    <a:pt x="219" y="11"/>
                  </a:cubicBezTo>
                  <a:cubicBezTo>
                    <a:pt x="94" y="83"/>
                    <a:pt x="31" y="219"/>
                    <a:pt x="10" y="292"/>
                  </a:cubicBezTo>
                  <a:cubicBezTo>
                    <a:pt x="0" y="313"/>
                    <a:pt x="10" y="323"/>
                    <a:pt x="31" y="313"/>
                  </a:cubicBezTo>
                  <a:close/>
                  <a:moveTo>
                    <a:pt x="31" y="313"/>
                  </a:moveTo>
                  <a:lnTo>
                    <a:pt x="31" y="313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48" name="Freeform 204"/>
            <p:cNvSpPr>
              <a:spLocks noChangeArrowheads="1"/>
            </p:cNvSpPr>
            <p:nvPr/>
          </p:nvSpPr>
          <p:spPr bwMode="auto">
            <a:xfrm>
              <a:off x="2075153" y="1591564"/>
              <a:ext cx="58638" cy="70366"/>
            </a:xfrm>
            <a:custGeom>
              <a:avLst/>
              <a:gdLst>
                <a:gd name="T0" fmla="*/ 41 w 199"/>
                <a:gd name="T1" fmla="*/ 229 h 240"/>
                <a:gd name="T2" fmla="*/ 187 w 199"/>
                <a:gd name="T3" fmla="*/ 42 h 240"/>
                <a:gd name="T4" fmla="*/ 156 w 199"/>
                <a:gd name="T5" fmla="*/ 21 h 240"/>
                <a:gd name="T6" fmla="*/ 10 w 199"/>
                <a:gd name="T7" fmla="*/ 208 h 240"/>
                <a:gd name="T8" fmla="*/ 41 w 199"/>
                <a:gd name="T9" fmla="*/ 229 h 240"/>
                <a:gd name="T10" fmla="*/ 41 w 199"/>
                <a:gd name="T11" fmla="*/ 229 h 240"/>
                <a:gd name="T12" fmla="*/ 41 w 199"/>
                <a:gd name="T13" fmla="*/ 2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" h="240">
                  <a:moveTo>
                    <a:pt x="41" y="229"/>
                  </a:moveTo>
                  <a:cubicBezTo>
                    <a:pt x="114" y="177"/>
                    <a:pt x="166" y="94"/>
                    <a:pt x="187" y="42"/>
                  </a:cubicBezTo>
                  <a:cubicBezTo>
                    <a:pt x="198" y="21"/>
                    <a:pt x="177" y="0"/>
                    <a:pt x="156" y="21"/>
                  </a:cubicBezTo>
                  <a:cubicBezTo>
                    <a:pt x="73" y="73"/>
                    <a:pt x="31" y="156"/>
                    <a:pt x="10" y="208"/>
                  </a:cubicBezTo>
                  <a:cubicBezTo>
                    <a:pt x="0" y="229"/>
                    <a:pt x="10" y="239"/>
                    <a:pt x="41" y="229"/>
                  </a:cubicBezTo>
                  <a:close/>
                  <a:moveTo>
                    <a:pt x="41" y="229"/>
                  </a:moveTo>
                  <a:lnTo>
                    <a:pt x="41" y="2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</p:grpSp>
      <p:sp>
        <p:nvSpPr>
          <p:cNvPr id="50" name="Freeform 298"/>
          <p:cNvSpPr>
            <a:spLocks noChangeArrowheads="1"/>
          </p:cNvSpPr>
          <p:nvPr/>
        </p:nvSpPr>
        <p:spPr bwMode="auto">
          <a:xfrm>
            <a:off x="6256939" y="4228878"/>
            <a:ext cx="308773" cy="309582"/>
          </a:xfrm>
          <a:custGeom>
            <a:avLst/>
            <a:gdLst>
              <a:gd name="T0" fmla="*/ 126173857 w 1606"/>
              <a:gd name="T1" fmla="*/ 0 h 1607"/>
              <a:gd name="T2" fmla="*/ 0 w 1606"/>
              <a:gd name="T3" fmla="*/ 111689071 h 1607"/>
              <a:gd name="T4" fmla="*/ 111364865 w 1606"/>
              <a:gd name="T5" fmla="*/ 238210559 h 1607"/>
              <a:gd name="T6" fmla="*/ 237686762 w 1606"/>
              <a:gd name="T7" fmla="*/ 126521488 h 1607"/>
              <a:gd name="T8" fmla="*/ 74193768 w 1606"/>
              <a:gd name="T9" fmla="*/ 26105346 h 1607"/>
              <a:gd name="T10" fmla="*/ 32135816 w 1606"/>
              <a:gd name="T11" fmla="*/ 63334908 h 1607"/>
              <a:gd name="T12" fmla="*/ 23398384 w 1606"/>
              <a:gd name="T13" fmla="*/ 79353949 h 1607"/>
              <a:gd name="T14" fmla="*/ 46944808 w 1606"/>
              <a:gd name="T15" fmla="*/ 111689071 h 1607"/>
              <a:gd name="T16" fmla="*/ 23398384 w 1606"/>
              <a:gd name="T17" fmla="*/ 79353949 h 1607"/>
              <a:gd name="T18" fmla="*/ 46944808 w 1606"/>
              <a:gd name="T19" fmla="*/ 126521488 h 1607"/>
              <a:gd name="T20" fmla="*/ 23398384 w 1606"/>
              <a:gd name="T21" fmla="*/ 158856610 h 1607"/>
              <a:gd name="T22" fmla="*/ 32135816 w 1606"/>
              <a:gd name="T23" fmla="*/ 174875651 h 1607"/>
              <a:gd name="T24" fmla="*/ 74193768 w 1606"/>
              <a:gd name="T25" fmla="*/ 212105213 h 1607"/>
              <a:gd name="T26" fmla="*/ 111364865 w 1606"/>
              <a:gd name="T27" fmla="*/ 222043190 h 1607"/>
              <a:gd name="T28" fmla="*/ 111364865 w 1606"/>
              <a:gd name="T29" fmla="*/ 174875651 h 1607"/>
              <a:gd name="T30" fmla="*/ 111364865 w 1606"/>
              <a:gd name="T31" fmla="*/ 158856610 h 1607"/>
              <a:gd name="T32" fmla="*/ 63086928 w 1606"/>
              <a:gd name="T33" fmla="*/ 126521488 h 1607"/>
              <a:gd name="T34" fmla="*/ 111364865 w 1606"/>
              <a:gd name="T35" fmla="*/ 158856610 h 1607"/>
              <a:gd name="T36" fmla="*/ 63086928 w 1606"/>
              <a:gd name="T37" fmla="*/ 111689071 h 1607"/>
              <a:gd name="T38" fmla="*/ 111364865 w 1606"/>
              <a:gd name="T39" fmla="*/ 79353949 h 1607"/>
              <a:gd name="T40" fmla="*/ 111364865 w 1606"/>
              <a:gd name="T41" fmla="*/ 63334908 h 1607"/>
              <a:gd name="T42" fmla="*/ 111364865 w 1606"/>
              <a:gd name="T43" fmla="*/ 16167369 h 1607"/>
              <a:gd name="T44" fmla="*/ 205402906 w 1606"/>
              <a:gd name="T45" fmla="*/ 63334908 h 1607"/>
              <a:gd name="T46" fmla="*/ 163344953 w 1606"/>
              <a:gd name="T47" fmla="*/ 26105346 h 1607"/>
              <a:gd name="T48" fmla="*/ 126173857 w 1606"/>
              <a:gd name="T49" fmla="*/ 16167369 h 1607"/>
              <a:gd name="T50" fmla="*/ 126173857 w 1606"/>
              <a:gd name="T51" fmla="*/ 63334908 h 1607"/>
              <a:gd name="T52" fmla="*/ 126173857 w 1606"/>
              <a:gd name="T53" fmla="*/ 79353949 h 1607"/>
              <a:gd name="T54" fmla="*/ 174451793 w 1606"/>
              <a:gd name="T55" fmla="*/ 111689071 h 1607"/>
              <a:gd name="T56" fmla="*/ 126173857 w 1606"/>
              <a:gd name="T57" fmla="*/ 79353949 h 1607"/>
              <a:gd name="T58" fmla="*/ 174451793 w 1606"/>
              <a:gd name="T59" fmla="*/ 126521488 h 1607"/>
              <a:gd name="T60" fmla="*/ 126173857 w 1606"/>
              <a:gd name="T61" fmla="*/ 158856610 h 1607"/>
              <a:gd name="T62" fmla="*/ 126173857 w 1606"/>
              <a:gd name="T63" fmla="*/ 222043190 h 1607"/>
              <a:gd name="T64" fmla="*/ 165862401 w 1606"/>
              <a:gd name="T65" fmla="*/ 174875651 h 1607"/>
              <a:gd name="T66" fmla="*/ 163344953 w 1606"/>
              <a:gd name="T67" fmla="*/ 212105213 h 1607"/>
              <a:gd name="T68" fmla="*/ 205402906 w 1606"/>
              <a:gd name="T69" fmla="*/ 174875651 h 1607"/>
              <a:gd name="T70" fmla="*/ 214140338 w 1606"/>
              <a:gd name="T71" fmla="*/ 158856610 h 1607"/>
              <a:gd name="T72" fmla="*/ 190593529 w 1606"/>
              <a:gd name="T73" fmla="*/ 126521488 h 1607"/>
              <a:gd name="T74" fmla="*/ 214140338 w 1606"/>
              <a:gd name="T75" fmla="*/ 158856610 h 1607"/>
              <a:gd name="T76" fmla="*/ 185706673 w 1606"/>
              <a:gd name="T77" fmla="*/ 79353949 h 1607"/>
              <a:gd name="T78" fmla="*/ 221544641 w 1606"/>
              <a:gd name="T79" fmla="*/ 111689071 h 1607"/>
              <a:gd name="T80" fmla="*/ 190593529 w 1606"/>
              <a:gd name="T81" fmla="*/ 111689071 h 16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606" h="1607">
                <a:moveTo>
                  <a:pt x="1605" y="753"/>
                </a:moveTo>
                <a:cubicBezTo>
                  <a:pt x="1580" y="352"/>
                  <a:pt x="1254" y="26"/>
                  <a:pt x="852" y="0"/>
                </a:cubicBezTo>
                <a:cubicBezTo>
                  <a:pt x="752" y="0"/>
                  <a:pt x="752" y="0"/>
                  <a:pt x="752" y="0"/>
                </a:cubicBezTo>
                <a:cubicBezTo>
                  <a:pt x="351" y="26"/>
                  <a:pt x="25" y="352"/>
                  <a:pt x="0" y="753"/>
                </a:cubicBezTo>
                <a:cubicBezTo>
                  <a:pt x="0" y="853"/>
                  <a:pt x="0" y="853"/>
                  <a:pt x="0" y="853"/>
                </a:cubicBezTo>
                <a:cubicBezTo>
                  <a:pt x="25" y="1255"/>
                  <a:pt x="351" y="1581"/>
                  <a:pt x="752" y="1606"/>
                </a:cubicBezTo>
                <a:cubicBezTo>
                  <a:pt x="852" y="1606"/>
                  <a:pt x="852" y="1606"/>
                  <a:pt x="852" y="1606"/>
                </a:cubicBezTo>
                <a:cubicBezTo>
                  <a:pt x="1254" y="1581"/>
                  <a:pt x="1580" y="1255"/>
                  <a:pt x="1605" y="853"/>
                </a:cubicBezTo>
                <a:cubicBezTo>
                  <a:pt x="1605" y="753"/>
                  <a:pt x="1605" y="753"/>
                  <a:pt x="1605" y="753"/>
                </a:cubicBezTo>
                <a:close/>
                <a:moveTo>
                  <a:pt x="501" y="176"/>
                </a:moveTo>
                <a:cubicBezTo>
                  <a:pt x="451" y="243"/>
                  <a:pt x="409" y="327"/>
                  <a:pt x="376" y="427"/>
                </a:cubicBezTo>
                <a:cubicBezTo>
                  <a:pt x="217" y="427"/>
                  <a:pt x="217" y="427"/>
                  <a:pt x="217" y="427"/>
                </a:cubicBezTo>
                <a:cubicBezTo>
                  <a:pt x="284" y="318"/>
                  <a:pt x="384" y="226"/>
                  <a:pt x="501" y="176"/>
                </a:cubicBezTo>
                <a:close/>
                <a:moveTo>
                  <a:pt x="158" y="535"/>
                </a:moveTo>
                <a:cubicBezTo>
                  <a:pt x="351" y="535"/>
                  <a:pt x="351" y="535"/>
                  <a:pt x="351" y="535"/>
                </a:cubicBezTo>
                <a:cubicBezTo>
                  <a:pt x="334" y="602"/>
                  <a:pt x="326" y="678"/>
                  <a:pt x="317" y="753"/>
                </a:cubicBezTo>
                <a:cubicBezTo>
                  <a:pt x="108" y="753"/>
                  <a:pt x="108" y="753"/>
                  <a:pt x="108" y="753"/>
                </a:cubicBezTo>
                <a:cubicBezTo>
                  <a:pt x="108" y="678"/>
                  <a:pt x="133" y="602"/>
                  <a:pt x="158" y="535"/>
                </a:cubicBezTo>
                <a:close/>
                <a:moveTo>
                  <a:pt x="108" y="853"/>
                </a:moveTo>
                <a:cubicBezTo>
                  <a:pt x="317" y="853"/>
                  <a:pt x="317" y="853"/>
                  <a:pt x="317" y="853"/>
                </a:cubicBezTo>
                <a:cubicBezTo>
                  <a:pt x="326" y="929"/>
                  <a:pt x="334" y="1004"/>
                  <a:pt x="351" y="1071"/>
                </a:cubicBezTo>
                <a:cubicBezTo>
                  <a:pt x="158" y="1071"/>
                  <a:pt x="158" y="1071"/>
                  <a:pt x="158" y="1071"/>
                </a:cubicBezTo>
                <a:cubicBezTo>
                  <a:pt x="133" y="1004"/>
                  <a:pt x="108" y="929"/>
                  <a:pt x="108" y="853"/>
                </a:cubicBezTo>
                <a:close/>
                <a:moveTo>
                  <a:pt x="217" y="1179"/>
                </a:moveTo>
                <a:cubicBezTo>
                  <a:pt x="376" y="1179"/>
                  <a:pt x="376" y="1179"/>
                  <a:pt x="376" y="1179"/>
                </a:cubicBezTo>
                <a:cubicBezTo>
                  <a:pt x="409" y="1280"/>
                  <a:pt x="451" y="1363"/>
                  <a:pt x="501" y="1430"/>
                </a:cubicBezTo>
                <a:cubicBezTo>
                  <a:pt x="384" y="1380"/>
                  <a:pt x="284" y="1288"/>
                  <a:pt x="217" y="1179"/>
                </a:cubicBezTo>
                <a:close/>
                <a:moveTo>
                  <a:pt x="752" y="1497"/>
                </a:moveTo>
                <a:cubicBezTo>
                  <a:pt x="635" y="1464"/>
                  <a:pt x="543" y="1346"/>
                  <a:pt x="484" y="1179"/>
                </a:cubicBezTo>
                <a:cubicBezTo>
                  <a:pt x="752" y="1179"/>
                  <a:pt x="752" y="1179"/>
                  <a:pt x="752" y="1179"/>
                </a:cubicBezTo>
                <a:lnTo>
                  <a:pt x="752" y="1497"/>
                </a:lnTo>
                <a:close/>
                <a:moveTo>
                  <a:pt x="752" y="1071"/>
                </a:moveTo>
                <a:cubicBezTo>
                  <a:pt x="459" y="1071"/>
                  <a:pt x="459" y="1071"/>
                  <a:pt x="459" y="1071"/>
                </a:cubicBezTo>
                <a:cubicBezTo>
                  <a:pt x="443" y="1004"/>
                  <a:pt x="434" y="929"/>
                  <a:pt x="426" y="853"/>
                </a:cubicBezTo>
                <a:cubicBezTo>
                  <a:pt x="752" y="853"/>
                  <a:pt x="752" y="853"/>
                  <a:pt x="752" y="853"/>
                </a:cubicBezTo>
                <a:lnTo>
                  <a:pt x="752" y="1071"/>
                </a:lnTo>
                <a:close/>
                <a:moveTo>
                  <a:pt x="752" y="753"/>
                </a:moveTo>
                <a:cubicBezTo>
                  <a:pt x="426" y="753"/>
                  <a:pt x="426" y="753"/>
                  <a:pt x="426" y="753"/>
                </a:cubicBezTo>
                <a:cubicBezTo>
                  <a:pt x="434" y="678"/>
                  <a:pt x="443" y="602"/>
                  <a:pt x="459" y="535"/>
                </a:cubicBezTo>
                <a:cubicBezTo>
                  <a:pt x="752" y="535"/>
                  <a:pt x="752" y="535"/>
                  <a:pt x="752" y="535"/>
                </a:cubicBezTo>
                <a:lnTo>
                  <a:pt x="752" y="753"/>
                </a:lnTo>
                <a:close/>
                <a:moveTo>
                  <a:pt x="752" y="427"/>
                </a:moveTo>
                <a:cubicBezTo>
                  <a:pt x="484" y="427"/>
                  <a:pt x="484" y="427"/>
                  <a:pt x="484" y="427"/>
                </a:cubicBezTo>
                <a:cubicBezTo>
                  <a:pt x="543" y="260"/>
                  <a:pt x="635" y="142"/>
                  <a:pt x="752" y="109"/>
                </a:cubicBezTo>
                <a:lnTo>
                  <a:pt x="752" y="427"/>
                </a:lnTo>
                <a:close/>
                <a:moveTo>
                  <a:pt x="1387" y="427"/>
                </a:moveTo>
                <a:cubicBezTo>
                  <a:pt x="1229" y="427"/>
                  <a:pt x="1229" y="427"/>
                  <a:pt x="1229" y="427"/>
                </a:cubicBezTo>
                <a:cubicBezTo>
                  <a:pt x="1195" y="327"/>
                  <a:pt x="1153" y="243"/>
                  <a:pt x="1103" y="176"/>
                </a:cubicBezTo>
                <a:cubicBezTo>
                  <a:pt x="1220" y="226"/>
                  <a:pt x="1320" y="318"/>
                  <a:pt x="1387" y="427"/>
                </a:cubicBezTo>
                <a:close/>
                <a:moveTo>
                  <a:pt x="852" y="109"/>
                </a:moveTo>
                <a:cubicBezTo>
                  <a:pt x="969" y="142"/>
                  <a:pt x="1061" y="260"/>
                  <a:pt x="1120" y="427"/>
                </a:cubicBezTo>
                <a:cubicBezTo>
                  <a:pt x="852" y="427"/>
                  <a:pt x="852" y="427"/>
                  <a:pt x="852" y="427"/>
                </a:cubicBezTo>
                <a:lnTo>
                  <a:pt x="852" y="109"/>
                </a:lnTo>
                <a:close/>
                <a:moveTo>
                  <a:pt x="852" y="535"/>
                </a:moveTo>
                <a:cubicBezTo>
                  <a:pt x="1153" y="535"/>
                  <a:pt x="1153" y="535"/>
                  <a:pt x="1153" y="535"/>
                </a:cubicBezTo>
                <a:cubicBezTo>
                  <a:pt x="1162" y="602"/>
                  <a:pt x="1170" y="678"/>
                  <a:pt x="1178" y="753"/>
                </a:cubicBezTo>
                <a:cubicBezTo>
                  <a:pt x="852" y="753"/>
                  <a:pt x="852" y="753"/>
                  <a:pt x="852" y="753"/>
                </a:cubicBezTo>
                <a:lnTo>
                  <a:pt x="852" y="535"/>
                </a:lnTo>
                <a:close/>
                <a:moveTo>
                  <a:pt x="852" y="853"/>
                </a:moveTo>
                <a:cubicBezTo>
                  <a:pt x="1178" y="853"/>
                  <a:pt x="1178" y="853"/>
                  <a:pt x="1178" y="853"/>
                </a:cubicBezTo>
                <a:cubicBezTo>
                  <a:pt x="1170" y="929"/>
                  <a:pt x="1162" y="1004"/>
                  <a:pt x="1153" y="1071"/>
                </a:cubicBezTo>
                <a:cubicBezTo>
                  <a:pt x="852" y="1071"/>
                  <a:pt x="852" y="1071"/>
                  <a:pt x="852" y="1071"/>
                </a:cubicBezTo>
                <a:lnTo>
                  <a:pt x="852" y="853"/>
                </a:lnTo>
                <a:close/>
                <a:moveTo>
                  <a:pt x="852" y="1497"/>
                </a:moveTo>
                <a:cubicBezTo>
                  <a:pt x="852" y="1179"/>
                  <a:pt x="852" y="1179"/>
                  <a:pt x="852" y="1179"/>
                </a:cubicBezTo>
                <a:cubicBezTo>
                  <a:pt x="1120" y="1179"/>
                  <a:pt x="1120" y="1179"/>
                  <a:pt x="1120" y="1179"/>
                </a:cubicBezTo>
                <a:cubicBezTo>
                  <a:pt x="1061" y="1346"/>
                  <a:pt x="969" y="1464"/>
                  <a:pt x="852" y="1497"/>
                </a:cubicBezTo>
                <a:close/>
                <a:moveTo>
                  <a:pt x="1103" y="1430"/>
                </a:moveTo>
                <a:cubicBezTo>
                  <a:pt x="1153" y="1363"/>
                  <a:pt x="1195" y="1280"/>
                  <a:pt x="1229" y="1179"/>
                </a:cubicBezTo>
                <a:cubicBezTo>
                  <a:pt x="1387" y="1179"/>
                  <a:pt x="1387" y="1179"/>
                  <a:pt x="1387" y="1179"/>
                </a:cubicBezTo>
                <a:cubicBezTo>
                  <a:pt x="1320" y="1288"/>
                  <a:pt x="1220" y="1380"/>
                  <a:pt x="1103" y="1430"/>
                </a:cubicBezTo>
                <a:close/>
                <a:moveTo>
                  <a:pt x="1446" y="1071"/>
                </a:moveTo>
                <a:cubicBezTo>
                  <a:pt x="1254" y="1071"/>
                  <a:pt x="1254" y="1071"/>
                  <a:pt x="1254" y="1071"/>
                </a:cubicBezTo>
                <a:cubicBezTo>
                  <a:pt x="1270" y="1004"/>
                  <a:pt x="1279" y="929"/>
                  <a:pt x="1287" y="853"/>
                </a:cubicBezTo>
                <a:cubicBezTo>
                  <a:pt x="1496" y="853"/>
                  <a:pt x="1496" y="853"/>
                  <a:pt x="1496" y="853"/>
                </a:cubicBezTo>
                <a:cubicBezTo>
                  <a:pt x="1496" y="929"/>
                  <a:pt x="1471" y="1004"/>
                  <a:pt x="1446" y="1071"/>
                </a:cubicBezTo>
                <a:close/>
                <a:moveTo>
                  <a:pt x="1287" y="753"/>
                </a:moveTo>
                <a:cubicBezTo>
                  <a:pt x="1279" y="678"/>
                  <a:pt x="1270" y="602"/>
                  <a:pt x="1254" y="535"/>
                </a:cubicBezTo>
                <a:cubicBezTo>
                  <a:pt x="1446" y="535"/>
                  <a:pt x="1446" y="535"/>
                  <a:pt x="1446" y="535"/>
                </a:cubicBezTo>
                <a:cubicBezTo>
                  <a:pt x="1471" y="602"/>
                  <a:pt x="1496" y="678"/>
                  <a:pt x="1496" y="753"/>
                </a:cubicBezTo>
                <a:lnTo>
                  <a:pt x="1287" y="753"/>
                </a:lnTo>
                <a:close/>
                <a:moveTo>
                  <a:pt x="1287" y="753"/>
                </a:moveTo>
                <a:lnTo>
                  <a:pt x="1287" y="7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54" name="Freeform 526"/>
          <p:cNvSpPr>
            <a:spLocks noChangeArrowheads="1"/>
          </p:cNvSpPr>
          <p:nvPr/>
        </p:nvSpPr>
        <p:spPr bwMode="auto">
          <a:xfrm rot="-1251501">
            <a:off x="6163276" y="2111023"/>
            <a:ext cx="255592" cy="331014"/>
          </a:xfrm>
          <a:custGeom>
            <a:avLst/>
            <a:gdLst>
              <a:gd name="T0" fmla="*/ 125867850 w 1222"/>
              <a:gd name="T1" fmla="*/ 234923736 h 1581"/>
              <a:gd name="T2" fmla="*/ 120090569 w 1222"/>
              <a:gd name="T3" fmla="*/ 214380784 h 1581"/>
              <a:gd name="T4" fmla="*/ 120090569 w 1222"/>
              <a:gd name="T5" fmla="*/ 63032384 h 1581"/>
              <a:gd name="T6" fmla="*/ 125867850 w 1222"/>
              <a:gd name="T7" fmla="*/ 42665292 h 1581"/>
              <a:gd name="T8" fmla="*/ 2975858 w 1222"/>
              <a:gd name="T9" fmla="*/ 80765764 h 1581"/>
              <a:gd name="T10" fmla="*/ 0 w 1222"/>
              <a:gd name="T11" fmla="*/ 139409186 h 1581"/>
              <a:gd name="T12" fmla="*/ 2975858 w 1222"/>
              <a:gd name="T13" fmla="*/ 196647405 h 1581"/>
              <a:gd name="T14" fmla="*/ 87879851 w 1222"/>
              <a:gd name="T15" fmla="*/ 268634408 h 1581"/>
              <a:gd name="T16" fmla="*/ 86304076 w 1222"/>
              <a:gd name="T17" fmla="*/ 195243037 h 1581"/>
              <a:gd name="T18" fmla="*/ 49716998 w 1222"/>
              <a:gd name="T19" fmla="*/ 196647405 h 1581"/>
              <a:gd name="T20" fmla="*/ 49716998 w 1222"/>
              <a:gd name="T21" fmla="*/ 139409186 h 1581"/>
              <a:gd name="T22" fmla="*/ 49716998 w 1222"/>
              <a:gd name="T23" fmla="*/ 80765764 h 1581"/>
              <a:gd name="T24" fmla="*/ 86304076 w 1222"/>
              <a:gd name="T25" fmla="*/ 82170550 h 1581"/>
              <a:gd name="T26" fmla="*/ 87879851 w 1222"/>
              <a:gd name="T27" fmla="*/ 10183546 h 1581"/>
              <a:gd name="T28" fmla="*/ 2975858 w 1222"/>
              <a:gd name="T29" fmla="*/ 80765764 h 1581"/>
              <a:gd name="T30" fmla="*/ 105385712 w 1222"/>
              <a:gd name="T31" fmla="*/ 159951719 h 1581"/>
              <a:gd name="T32" fmla="*/ 86304076 w 1222"/>
              <a:gd name="T33" fmla="*/ 151172959 h 1581"/>
              <a:gd name="T34" fmla="*/ 95057216 w 1222"/>
              <a:gd name="T35" fmla="*/ 145378793 h 1581"/>
              <a:gd name="T36" fmla="*/ 106786214 w 1222"/>
              <a:gd name="T37" fmla="*/ 136599615 h 1581"/>
              <a:gd name="T38" fmla="*/ 109762073 w 1222"/>
              <a:gd name="T39" fmla="*/ 115881641 h 1581"/>
              <a:gd name="T40" fmla="*/ 83328218 w 1222"/>
              <a:gd name="T41" fmla="*/ 118866235 h 1581"/>
              <a:gd name="T42" fmla="*/ 89280353 w 1222"/>
              <a:gd name="T43" fmla="*/ 129225641 h 1581"/>
              <a:gd name="T44" fmla="*/ 98033075 w 1222"/>
              <a:gd name="T45" fmla="*/ 118866235 h 1581"/>
              <a:gd name="T46" fmla="*/ 102409854 w 1222"/>
              <a:gd name="T47" fmla="*/ 126240628 h 1581"/>
              <a:gd name="T48" fmla="*/ 87879851 w 1222"/>
              <a:gd name="T49" fmla="*/ 140989413 h 1581"/>
              <a:gd name="T50" fmla="*/ 71774492 w 1222"/>
              <a:gd name="T51" fmla="*/ 159951719 h 1581"/>
              <a:gd name="T52" fmla="*/ 143373711 w 1222"/>
              <a:gd name="T53" fmla="*/ 142393781 h 1581"/>
              <a:gd name="T54" fmla="*/ 138997351 w 1222"/>
              <a:gd name="T55" fmla="*/ 111492261 h 1581"/>
              <a:gd name="T56" fmla="*/ 112738349 w 1222"/>
              <a:gd name="T57" fmla="*/ 149768173 h 1581"/>
              <a:gd name="T58" fmla="*/ 130244211 w 1222"/>
              <a:gd name="T59" fmla="*/ 159951719 h 1581"/>
              <a:gd name="T60" fmla="*/ 140572707 w 1222"/>
              <a:gd name="T61" fmla="*/ 149768173 h 1581"/>
              <a:gd name="T62" fmla="*/ 147750072 w 1222"/>
              <a:gd name="T63" fmla="*/ 142393781 h 1581"/>
              <a:gd name="T64" fmla="*/ 137596848 w 1222"/>
              <a:gd name="T65" fmla="*/ 120446462 h 1581"/>
              <a:gd name="T66" fmla="*/ 121491071 w 1222"/>
              <a:gd name="T67" fmla="*/ 142393781 h 1581"/>
              <a:gd name="T68" fmla="*/ 121491071 w 1222"/>
              <a:gd name="T69" fmla="*/ 142393781 h 158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222" h="1581">
                <a:moveTo>
                  <a:pt x="1221" y="794"/>
                </a:moveTo>
                <a:cubicBezTo>
                  <a:pt x="1221" y="1079"/>
                  <a:pt x="995" y="1313"/>
                  <a:pt x="719" y="1338"/>
                </a:cubicBezTo>
                <a:cubicBezTo>
                  <a:pt x="719" y="1329"/>
                  <a:pt x="711" y="1313"/>
                  <a:pt x="711" y="1296"/>
                </a:cubicBezTo>
                <a:cubicBezTo>
                  <a:pt x="711" y="1296"/>
                  <a:pt x="702" y="1262"/>
                  <a:pt x="686" y="1221"/>
                </a:cubicBezTo>
                <a:cubicBezTo>
                  <a:pt x="911" y="1212"/>
                  <a:pt x="1095" y="1028"/>
                  <a:pt x="1095" y="794"/>
                </a:cubicBezTo>
                <a:cubicBezTo>
                  <a:pt x="1095" y="560"/>
                  <a:pt x="911" y="368"/>
                  <a:pt x="686" y="359"/>
                </a:cubicBezTo>
                <a:cubicBezTo>
                  <a:pt x="702" y="326"/>
                  <a:pt x="711" y="293"/>
                  <a:pt x="711" y="284"/>
                </a:cubicBezTo>
                <a:cubicBezTo>
                  <a:pt x="711" y="276"/>
                  <a:pt x="719" y="259"/>
                  <a:pt x="719" y="243"/>
                </a:cubicBezTo>
                <a:cubicBezTo>
                  <a:pt x="995" y="267"/>
                  <a:pt x="1221" y="510"/>
                  <a:pt x="1221" y="794"/>
                </a:cubicBezTo>
                <a:close/>
                <a:moveTo>
                  <a:pt x="17" y="460"/>
                </a:moveTo>
                <a:cubicBezTo>
                  <a:pt x="8" y="568"/>
                  <a:pt x="0" y="677"/>
                  <a:pt x="0" y="786"/>
                </a:cubicBezTo>
                <a:lnTo>
                  <a:pt x="0" y="794"/>
                </a:lnTo>
                <a:lnTo>
                  <a:pt x="0" y="803"/>
                </a:lnTo>
                <a:cubicBezTo>
                  <a:pt x="0" y="911"/>
                  <a:pt x="8" y="1012"/>
                  <a:pt x="17" y="1120"/>
                </a:cubicBezTo>
                <a:cubicBezTo>
                  <a:pt x="42" y="1396"/>
                  <a:pt x="259" y="1580"/>
                  <a:pt x="468" y="1538"/>
                </a:cubicBezTo>
                <a:cubicBezTo>
                  <a:pt x="485" y="1530"/>
                  <a:pt x="493" y="1530"/>
                  <a:pt x="502" y="1530"/>
                </a:cubicBezTo>
                <a:cubicBezTo>
                  <a:pt x="552" y="1505"/>
                  <a:pt x="594" y="1471"/>
                  <a:pt x="644" y="1438"/>
                </a:cubicBezTo>
                <a:cubicBezTo>
                  <a:pt x="702" y="1396"/>
                  <a:pt x="569" y="1070"/>
                  <a:pt x="493" y="1112"/>
                </a:cubicBezTo>
                <a:cubicBezTo>
                  <a:pt x="460" y="1129"/>
                  <a:pt x="376" y="1196"/>
                  <a:pt x="343" y="1196"/>
                </a:cubicBezTo>
                <a:cubicBezTo>
                  <a:pt x="309" y="1204"/>
                  <a:pt x="293" y="1162"/>
                  <a:pt x="284" y="1120"/>
                </a:cubicBezTo>
                <a:cubicBezTo>
                  <a:pt x="276" y="1028"/>
                  <a:pt x="284" y="903"/>
                  <a:pt x="284" y="803"/>
                </a:cubicBezTo>
                <a:cubicBezTo>
                  <a:pt x="284" y="794"/>
                  <a:pt x="284" y="794"/>
                  <a:pt x="284" y="794"/>
                </a:cubicBezTo>
                <a:cubicBezTo>
                  <a:pt x="284" y="786"/>
                  <a:pt x="284" y="786"/>
                  <a:pt x="284" y="786"/>
                </a:cubicBezTo>
                <a:cubicBezTo>
                  <a:pt x="284" y="677"/>
                  <a:pt x="276" y="560"/>
                  <a:pt x="284" y="460"/>
                </a:cubicBezTo>
                <a:cubicBezTo>
                  <a:pt x="293" y="426"/>
                  <a:pt x="309" y="385"/>
                  <a:pt x="343" y="385"/>
                </a:cubicBezTo>
                <a:cubicBezTo>
                  <a:pt x="376" y="393"/>
                  <a:pt x="460" y="452"/>
                  <a:pt x="493" y="468"/>
                </a:cubicBezTo>
                <a:cubicBezTo>
                  <a:pt x="569" y="510"/>
                  <a:pt x="702" y="184"/>
                  <a:pt x="644" y="142"/>
                </a:cubicBezTo>
                <a:cubicBezTo>
                  <a:pt x="594" y="117"/>
                  <a:pt x="552" y="75"/>
                  <a:pt x="502" y="58"/>
                </a:cubicBezTo>
                <a:cubicBezTo>
                  <a:pt x="493" y="50"/>
                  <a:pt x="485" y="50"/>
                  <a:pt x="468" y="50"/>
                </a:cubicBezTo>
                <a:cubicBezTo>
                  <a:pt x="259" y="0"/>
                  <a:pt x="42" y="184"/>
                  <a:pt x="17" y="460"/>
                </a:cubicBezTo>
                <a:close/>
                <a:moveTo>
                  <a:pt x="410" y="911"/>
                </a:moveTo>
                <a:cubicBezTo>
                  <a:pt x="602" y="911"/>
                  <a:pt x="602" y="911"/>
                  <a:pt x="602" y="911"/>
                </a:cubicBezTo>
                <a:cubicBezTo>
                  <a:pt x="610" y="861"/>
                  <a:pt x="610" y="861"/>
                  <a:pt x="610" y="861"/>
                </a:cubicBezTo>
                <a:cubicBezTo>
                  <a:pt x="493" y="861"/>
                  <a:pt x="493" y="861"/>
                  <a:pt x="493" y="861"/>
                </a:cubicBezTo>
                <a:cubicBezTo>
                  <a:pt x="493" y="861"/>
                  <a:pt x="502" y="853"/>
                  <a:pt x="510" y="853"/>
                </a:cubicBezTo>
                <a:cubicBezTo>
                  <a:pt x="510" y="845"/>
                  <a:pt x="527" y="836"/>
                  <a:pt x="543" y="828"/>
                </a:cubicBezTo>
                <a:cubicBezTo>
                  <a:pt x="569" y="811"/>
                  <a:pt x="569" y="811"/>
                  <a:pt x="569" y="811"/>
                </a:cubicBezTo>
                <a:cubicBezTo>
                  <a:pt x="585" y="803"/>
                  <a:pt x="602" y="786"/>
                  <a:pt x="610" y="778"/>
                </a:cubicBezTo>
                <a:cubicBezTo>
                  <a:pt x="627" y="761"/>
                  <a:pt x="635" y="744"/>
                  <a:pt x="644" y="719"/>
                </a:cubicBezTo>
                <a:cubicBezTo>
                  <a:pt x="652" y="694"/>
                  <a:pt x="644" y="677"/>
                  <a:pt x="627" y="660"/>
                </a:cubicBezTo>
                <a:cubicBezTo>
                  <a:pt x="619" y="644"/>
                  <a:pt x="594" y="635"/>
                  <a:pt x="569" y="635"/>
                </a:cubicBezTo>
                <a:cubicBezTo>
                  <a:pt x="527" y="635"/>
                  <a:pt x="502" y="644"/>
                  <a:pt x="476" y="677"/>
                </a:cubicBezTo>
                <a:cubicBezTo>
                  <a:pt x="468" y="686"/>
                  <a:pt x="460" y="711"/>
                  <a:pt x="452" y="736"/>
                </a:cubicBezTo>
                <a:cubicBezTo>
                  <a:pt x="510" y="736"/>
                  <a:pt x="510" y="736"/>
                  <a:pt x="510" y="736"/>
                </a:cubicBezTo>
                <a:cubicBezTo>
                  <a:pt x="510" y="719"/>
                  <a:pt x="518" y="702"/>
                  <a:pt x="518" y="694"/>
                </a:cubicBezTo>
                <a:cubicBezTo>
                  <a:pt x="527" y="686"/>
                  <a:pt x="543" y="677"/>
                  <a:pt x="560" y="677"/>
                </a:cubicBezTo>
                <a:cubicBezTo>
                  <a:pt x="569" y="677"/>
                  <a:pt x="577" y="686"/>
                  <a:pt x="585" y="694"/>
                </a:cubicBezTo>
                <a:cubicBezTo>
                  <a:pt x="585" y="702"/>
                  <a:pt x="594" y="711"/>
                  <a:pt x="585" y="719"/>
                </a:cubicBezTo>
                <a:cubicBezTo>
                  <a:pt x="585" y="736"/>
                  <a:pt x="577" y="744"/>
                  <a:pt x="560" y="761"/>
                </a:cubicBezTo>
                <a:cubicBezTo>
                  <a:pt x="552" y="769"/>
                  <a:pt x="535" y="778"/>
                  <a:pt x="502" y="803"/>
                </a:cubicBezTo>
                <a:cubicBezTo>
                  <a:pt x="468" y="819"/>
                  <a:pt x="452" y="836"/>
                  <a:pt x="435" y="861"/>
                </a:cubicBezTo>
                <a:cubicBezTo>
                  <a:pt x="426" y="878"/>
                  <a:pt x="418" y="895"/>
                  <a:pt x="410" y="911"/>
                </a:cubicBezTo>
                <a:close/>
                <a:moveTo>
                  <a:pt x="844" y="811"/>
                </a:moveTo>
                <a:cubicBezTo>
                  <a:pt x="819" y="811"/>
                  <a:pt x="819" y="811"/>
                  <a:pt x="819" y="811"/>
                </a:cubicBezTo>
                <a:cubicBezTo>
                  <a:pt x="853" y="635"/>
                  <a:pt x="853" y="635"/>
                  <a:pt x="853" y="635"/>
                </a:cubicBezTo>
                <a:cubicBezTo>
                  <a:pt x="794" y="635"/>
                  <a:pt x="794" y="635"/>
                  <a:pt x="794" y="635"/>
                </a:cubicBezTo>
                <a:cubicBezTo>
                  <a:pt x="652" y="803"/>
                  <a:pt x="652" y="803"/>
                  <a:pt x="652" y="803"/>
                </a:cubicBezTo>
                <a:cubicBezTo>
                  <a:pt x="644" y="853"/>
                  <a:pt x="644" y="853"/>
                  <a:pt x="644" y="853"/>
                </a:cubicBezTo>
                <a:cubicBezTo>
                  <a:pt x="753" y="853"/>
                  <a:pt x="753" y="853"/>
                  <a:pt x="753" y="853"/>
                </a:cubicBezTo>
                <a:cubicBezTo>
                  <a:pt x="744" y="911"/>
                  <a:pt x="744" y="911"/>
                  <a:pt x="744" y="911"/>
                </a:cubicBezTo>
                <a:cubicBezTo>
                  <a:pt x="794" y="911"/>
                  <a:pt x="794" y="911"/>
                  <a:pt x="794" y="911"/>
                </a:cubicBezTo>
                <a:cubicBezTo>
                  <a:pt x="803" y="853"/>
                  <a:pt x="803" y="853"/>
                  <a:pt x="803" y="853"/>
                </a:cubicBezTo>
                <a:cubicBezTo>
                  <a:pt x="836" y="853"/>
                  <a:pt x="836" y="853"/>
                  <a:pt x="836" y="853"/>
                </a:cubicBezTo>
                <a:lnTo>
                  <a:pt x="844" y="811"/>
                </a:lnTo>
                <a:close/>
                <a:moveTo>
                  <a:pt x="694" y="811"/>
                </a:moveTo>
                <a:cubicBezTo>
                  <a:pt x="786" y="686"/>
                  <a:pt x="786" y="686"/>
                  <a:pt x="786" y="686"/>
                </a:cubicBezTo>
                <a:cubicBezTo>
                  <a:pt x="761" y="811"/>
                  <a:pt x="761" y="811"/>
                  <a:pt x="761" y="811"/>
                </a:cubicBezTo>
                <a:lnTo>
                  <a:pt x="694" y="811"/>
                </a:lnTo>
                <a:close/>
                <a:moveTo>
                  <a:pt x="694" y="811"/>
                </a:moveTo>
                <a:lnTo>
                  <a:pt x="694" y="8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55" name="Freeform 168"/>
          <p:cNvSpPr>
            <a:spLocks noChangeArrowheads="1"/>
          </p:cNvSpPr>
          <p:nvPr/>
        </p:nvSpPr>
        <p:spPr bwMode="auto">
          <a:xfrm>
            <a:off x="6932431" y="2700021"/>
            <a:ext cx="244478" cy="244490"/>
          </a:xfrm>
          <a:custGeom>
            <a:avLst/>
            <a:gdLst>
              <a:gd name="T0" fmla="*/ 114492588 w 1043"/>
              <a:gd name="T1" fmla="*/ 0 h 1043"/>
              <a:gd name="T2" fmla="*/ 0 w 1043"/>
              <a:gd name="T3" fmla="*/ 114521653 h 1043"/>
              <a:gd name="T4" fmla="*/ 114492588 w 1043"/>
              <a:gd name="T5" fmla="*/ 229042838 h 1043"/>
              <a:gd name="T6" fmla="*/ 228985177 w 1043"/>
              <a:gd name="T7" fmla="*/ 114521653 h 1043"/>
              <a:gd name="T8" fmla="*/ 114492588 w 1043"/>
              <a:gd name="T9" fmla="*/ 0 h 1043"/>
              <a:gd name="T10" fmla="*/ 70981195 w 1043"/>
              <a:gd name="T11" fmla="*/ 171672080 h 1043"/>
              <a:gd name="T12" fmla="*/ 70981195 w 1043"/>
              <a:gd name="T13" fmla="*/ 57150895 h 1043"/>
              <a:gd name="T14" fmla="*/ 185473783 w 1043"/>
              <a:gd name="T15" fmla="*/ 114521653 h 1043"/>
              <a:gd name="T16" fmla="*/ 70981195 w 1043"/>
              <a:gd name="T17" fmla="*/ 171672080 h 1043"/>
              <a:gd name="T18" fmla="*/ 70981195 w 1043"/>
              <a:gd name="T19" fmla="*/ 171672080 h 1043"/>
              <a:gd name="T20" fmla="*/ 70981195 w 1043"/>
              <a:gd name="T21" fmla="*/ 171672080 h 104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43" h="1043">
                <a:moveTo>
                  <a:pt x="521" y="0"/>
                </a:moveTo>
                <a:cubicBezTo>
                  <a:pt x="229" y="0"/>
                  <a:pt x="0" y="240"/>
                  <a:pt x="0" y="521"/>
                </a:cubicBezTo>
                <a:cubicBezTo>
                  <a:pt x="0" y="812"/>
                  <a:pt x="229" y="1042"/>
                  <a:pt x="521" y="1042"/>
                </a:cubicBezTo>
                <a:cubicBezTo>
                  <a:pt x="802" y="1042"/>
                  <a:pt x="1042" y="812"/>
                  <a:pt x="1042" y="521"/>
                </a:cubicBezTo>
                <a:cubicBezTo>
                  <a:pt x="1042" y="240"/>
                  <a:pt x="802" y="0"/>
                  <a:pt x="521" y="0"/>
                </a:cubicBezTo>
                <a:close/>
                <a:moveTo>
                  <a:pt x="323" y="781"/>
                </a:moveTo>
                <a:cubicBezTo>
                  <a:pt x="323" y="260"/>
                  <a:pt x="323" y="260"/>
                  <a:pt x="323" y="260"/>
                </a:cubicBezTo>
                <a:cubicBezTo>
                  <a:pt x="844" y="521"/>
                  <a:pt x="844" y="521"/>
                  <a:pt x="844" y="521"/>
                </a:cubicBezTo>
                <a:lnTo>
                  <a:pt x="323" y="781"/>
                </a:lnTo>
                <a:close/>
                <a:moveTo>
                  <a:pt x="323" y="781"/>
                </a:moveTo>
                <a:lnTo>
                  <a:pt x="323" y="7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57" name="Freeform 576"/>
          <p:cNvSpPr>
            <a:spLocks noChangeArrowheads="1"/>
          </p:cNvSpPr>
          <p:nvPr/>
        </p:nvSpPr>
        <p:spPr bwMode="auto">
          <a:xfrm>
            <a:off x="6964182" y="3612891"/>
            <a:ext cx="287341" cy="287356"/>
          </a:xfrm>
          <a:custGeom>
            <a:avLst/>
            <a:gdLst>
              <a:gd name="T0" fmla="*/ 192273673 w 1690"/>
              <a:gd name="T1" fmla="*/ 119855442 h 1690"/>
              <a:gd name="T2" fmla="*/ 195162350 w 1690"/>
              <a:gd name="T3" fmla="*/ 119855442 h 1690"/>
              <a:gd name="T4" fmla="*/ 195162350 w 1690"/>
              <a:gd name="T5" fmla="*/ 77322351 h 1690"/>
              <a:gd name="T6" fmla="*/ 167083866 w 1690"/>
              <a:gd name="T7" fmla="*/ 77322351 h 1690"/>
              <a:gd name="T8" fmla="*/ 161306512 w 1690"/>
              <a:gd name="T9" fmla="*/ 62759271 h 1690"/>
              <a:gd name="T10" fmla="*/ 178754529 w 1690"/>
              <a:gd name="T11" fmla="*/ 45422448 h 1690"/>
              <a:gd name="T12" fmla="*/ 181643206 w 1690"/>
              <a:gd name="T13" fmla="*/ 43457672 h 1690"/>
              <a:gd name="T14" fmla="*/ 178754529 w 1690"/>
              <a:gd name="T15" fmla="*/ 41492895 h 1690"/>
              <a:gd name="T16" fmla="*/ 153564722 w 1690"/>
              <a:gd name="T17" fmla="*/ 15487661 h 1690"/>
              <a:gd name="T18" fmla="*/ 151600285 w 1690"/>
              <a:gd name="T19" fmla="*/ 13522885 h 1690"/>
              <a:gd name="T20" fmla="*/ 148827223 w 1690"/>
              <a:gd name="T21" fmla="*/ 15487661 h 1690"/>
              <a:gd name="T22" fmla="*/ 131379206 w 1690"/>
              <a:gd name="T23" fmla="*/ 32824484 h 1690"/>
              <a:gd name="T24" fmla="*/ 117860062 w 1690"/>
              <a:gd name="T25" fmla="*/ 27045430 h 1690"/>
              <a:gd name="T26" fmla="*/ 117860062 w 1690"/>
              <a:gd name="T27" fmla="*/ 0 h 1690"/>
              <a:gd name="T28" fmla="*/ 76262433 w 1690"/>
              <a:gd name="T29" fmla="*/ 0 h 1690"/>
              <a:gd name="T30" fmla="*/ 76262433 w 1690"/>
              <a:gd name="T31" fmla="*/ 27045430 h 1690"/>
              <a:gd name="T32" fmla="*/ 63783144 w 1690"/>
              <a:gd name="T33" fmla="*/ 32824484 h 1690"/>
              <a:gd name="T34" fmla="*/ 46335127 w 1690"/>
              <a:gd name="T35" fmla="*/ 15487661 h 1690"/>
              <a:gd name="T36" fmla="*/ 44486306 w 1690"/>
              <a:gd name="T37" fmla="*/ 13522885 h 1690"/>
              <a:gd name="T38" fmla="*/ 14443725 w 1690"/>
              <a:gd name="T39" fmla="*/ 43457672 h 1690"/>
              <a:gd name="T40" fmla="*/ 16407821 w 1690"/>
              <a:gd name="T41" fmla="*/ 45422448 h 1690"/>
              <a:gd name="T42" fmla="*/ 32815983 w 1690"/>
              <a:gd name="T43" fmla="*/ 61834690 h 1690"/>
              <a:gd name="T44" fmla="*/ 27038629 w 1690"/>
              <a:gd name="T45" fmla="*/ 76282155 h 1690"/>
              <a:gd name="T46" fmla="*/ 0 w 1690"/>
              <a:gd name="T47" fmla="*/ 76282155 h 1690"/>
              <a:gd name="T48" fmla="*/ 0 w 1690"/>
              <a:gd name="T49" fmla="*/ 118815246 h 1690"/>
              <a:gd name="T50" fmla="*/ 27038629 w 1690"/>
              <a:gd name="T51" fmla="*/ 118815246 h 1690"/>
              <a:gd name="T52" fmla="*/ 32815983 w 1690"/>
              <a:gd name="T53" fmla="*/ 133377987 h 1690"/>
              <a:gd name="T54" fmla="*/ 16407821 w 1690"/>
              <a:gd name="T55" fmla="*/ 149790229 h 1690"/>
              <a:gd name="T56" fmla="*/ 14443725 w 1690"/>
              <a:gd name="T57" fmla="*/ 151639390 h 1690"/>
              <a:gd name="T58" fmla="*/ 16407821 w 1690"/>
              <a:gd name="T59" fmla="*/ 154644362 h 1690"/>
              <a:gd name="T60" fmla="*/ 41482014 w 1690"/>
              <a:gd name="T61" fmla="*/ 179725016 h 1690"/>
              <a:gd name="T62" fmla="*/ 44486306 w 1690"/>
              <a:gd name="T63" fmla="*/ 181690132 h 1690"/>
              <a:gd name="T64" fmla="*/ 46335127 w 1690"/>
              <a:gd name="T65" fmla="*/ 179725016 h 1690"/>
              <a:gd name="T66" fmla="*/ 63783144 w 1690"/>
              <a:gd name="T67" fmla="*/ 163313114 h 1690"/>
              <a:gd name="T68" fmla="*/ 77302289 w 1690"/>
              <a:gd name="T69" fmla="*/ 168167247 h 1690"/>
              <a:gd name="T70" fmla="*/ 77302289 w 1690"/>
              <a:gd name="T71" fmla="*/ 195212677 h 1690"/>
              <a:gd name="T72" fmla="*/ 119824498 w 1690"/>
              <a:gd name="T73" fmla="*/ 195212677 h 1690"/>
              <a:gd name="T74" fmla="*/ 119824498 w 1690"/>
              <a:gd name="T75" fmla="*/ 168167247 h 1690"/>
              <a:gd name="T76" fmla="*/ 131379206 w 1690"/>
              <a:gd name="T77" fmla="*/ 162272578 h 1690"/>
              <a:gd name="T78" fmla="*/ 151600285 w 1690"/>
              <a:gd name="T79" fmla="*/ 181690132 h 1690"/>
              <a:gd name="T80" fmla="*/ 153564722 w 1690"/>
              <a:gd name="T81" fmla="*/ 179725016 h 1690"/>
              <a:gd name="T82" fmla="*/ 178754529 w 1690"/>
              <a:gd name="T83" fmla="*/ 154644362 h 1690"/>
              <a:gd name="T84" fmla="*/ 181643206 w 1690"/>
              <a:gd name="T85" fmla="*/ 151639390 h 1690"/>
              <a:gd name="T86" fmla="*/ 161306512 w 1690"/>
              <a:gd name="T87" fmla="*/ 132337791 h 1690"/>
              <a:gd name="T88" fmla="*/ 167083866 w 1690"/>
              <a:gd name="T89" fmla="*/ 119855442 h 1690"/>
              <a:gd name="T90" fmla="*/ 192273673 w 1690"/>
              <a:gd name="T91" fmla="*/ 119855442 h 1690"/>
              <a:gd name="T92" fmla="*/ 141085433 w 1690"/>
              <a:gd name="T93" fmla="*/ 97548531 h 1690"/>
              <a:gd name="T94" fmla="*/ 97523368 w 1690"/>
              <a:gd name="T95" fmla="*/ 142046398 h 1690"/>
              <a:gd name="T96" fmla="*/ 53152677 w 1690"/>
              <a:gd name="T97" fmla="*/ 97548531 h 1690"/>
              <a:gd name="T98" fmla="*/ 97523368 w 1690"/>
              <a:gd name="T99" fmla="*/ 54090859 h 1690"/>
              <a:gd name="T100" fmla="*/ 141085433 w 1690"/>
              <a:gd name="T101" fmla="*/ 97548531 h 1690"/>
              <a:gd name="T102" fmla="*/ 141085433 w 1690"/>
              <a:gd name="T103" fmla="*/ 97548531 h 1690"/>
              <a:gd name="T104" fmla="*/ 141085433 w 1690"/>
              <a:gd name="T105" fmla="*/ 97548531 h 169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690" h="1690">
                <a:moveTo>
                  <a:pt x="1664" y="1037"/>
                </a:moveTo>
                <a:cubicBezTo>
                  <a:pt x="1689" y="1037"/>
                  <a:pt x="1689" y="1037"/>
                  <a:pt x="1689" y="1037"/>
                </a:cubicBezTo>
                <a:cubicBezTo>
                  <a:pt x="1689" y="669"/>
                  <a:pt x="1689" y="669"/>
                  <a:pt x="1689" y="669"/>
                </a:cubicBezTo>
                <a:cubicBezTo>
                  <a:pt x="1446" y="669"/>
                  <a:pt x="1446" y="669"/>
                  <a:pt x="1446" y="669"/>
                </a:cubicBezTo>
                <a:cubicBezTo>
                  <a:pt x="1438" y="627"/>
                  <a:pt x="1421" y="585"/>
                  <a:pt x="1396" y="543"/>
                </a:cubicBezTo>
                <a:cubicBezTo>
                  <a:pt x="1547" y="393"/>
                  <a:pt x="1547" y="393"/>
                  <a:pt x="1547" y="393"/>
                </a:cubicBezTo>
                <a:cubicBezTo>
                  <a:pt x="1572" y="376"/>
                  <a:pt x="1572" y="376"/>
                  <a:pt x="1572" y="376"/>
                </a:cubicBezTo>
                <a:cubicBezTo>
                  <a:pt x="1547" y="359"/>
                  <a:pt x="1547" y="359"/>
                  <a:pt x="1547" y="359"/>
                </a:cubicBezTo>
                <a:cubicBezTo>
                  <a:pt x="1329" y="134"/>
                  <a:pt x="1329" y="134"/>
                  <a:pt x="1329" y="134"/>
                </a:cubicBezTo>
                <a:cubicBezTo>
                  <a:pt x="1312" y="117"/>
                  <a:pt x="1312" y="117"/>
                  <a:pt x="1312" y="117"/>
                </a:cubicBezTo>
                <a:cubicBezTo>
                  <a:pt x="1288" y="134"/>
                  <a:pt x="1288" y="134"/>
                  <a:pt x="1288" y="134"/>
                </a:cubicBezTo>
                <a:cubicBezTo>
                  <a:pt x="1137" y="284"/>
                  <a:pt x="1137" y="284"/>
                  <a:pt x="1137" y="284"/>
                </a:cubicBezTo>
                <a:cubicBezTo>
                  <a:pt x="1104" y="267"/>
                  <a:pt x="1062" y="251"/>
                  <a:pt x="1020" y="234"/>
                </a:cubicBezTo>
                <a:cubicBezTo>
                  <a:pt x="1020" y="0"/>
                  <a:pt x="1020" y="0"/>
                  <a:pt x="1020" y="0"/>
                </a:cubicBezTo>
                <a:cubicBezTo>
                  <a:pt x="660" y="0"/>
                  <a:pt x="660" y="0"/>
                  <a:pt x="660" y="0"/>
                </a:cubicBezTo>
                <a:cubicBezTo>
                  <a:pt x="660" y="234"/>
                  <a:pt x="660" y="234"/>
                  <a:pt x="660" y="234"/>
                </a:cubicBezTo>
                <a:cubicBezTo>
                  <a:pt x="619" y="251"/>
                  <a:pt x="585" y="267"/>
                  <a:pt x="552" y="284"/>
                </a:cubicBezTo>
                <a:cubicBezTo>
                  <a:pt x="401" y="134"/>
                  <a:pt x="401" y="134"/>
                  <a:pt x="401" y="134"/>
                </a:cubicBezTo>
                <a:cubicBezTo>
                  <a:pt x="385" y="117"/>
                  <a:pt x="385" y="117"/>
                  <a:pt x="385" y="117"/>
                </a:cubicBezTo>
                <a:cubicBezTo>
                  <a:pt x="125" y="376"/>
                  <a:pt x="125" y="376"/>
                  <a:pt x="125" y="376"/>
                </a:cubicBezTo>
                <a:cubicBezTo>
                  <a:pt x="142" y="393"/>
                  <a:pt x="142" y="393"/>
                  <a:pt x="142" y="393"/>
                </a:cubicBezTo>
                <a:cubicBezTo>
                  <a:pt x="284" y="535"/>
                  <a:pt x="284" y="535"/>
                  <a:pt x="284" y="535"/>
                </a:cubicBezTo>
                <a:cubicBezTo>
                  <a:pt x="267" y="577"/>
                  <a:pt x="251" y="619"/>
                  <a:pt x="234" y="660"/>
                </a:cubicBezTo>
                <a:cubicBezTo>
                  <a:pt x="0" y="660"/>
                  <a:pt x="0" y="660"/>
                  <a:pt x="0" y="660"/>
                </a:cubicBezTo>
                <a:cubicBezTo>
                  <a:pt x="0" y="1028"/>
                  <a:pt x="0" y="1028"/>
                  <a:pt x="0" y="1028"/>
                </a:cubicBezTo>
                <a:cubicBezTo>
                  <a:pt x="234" y="1028"/>
                  <a:pt x="234" y="1028"/>
                  <a:pt x="234" y="1028"/>
                </a:cubicBezTo>
                <a:cubicBezTo>
                  <a:pt x="242" y="1070"/>
                  <a:pt x="259" y="1112"/>
                  <a:pt x="284" y="1154"/>
                </a:cubicBezTo>
                <a:cubicBezTo>
                  <a:pt x="142" y="1296"/>
                  <a:pt x="142" y="1296"/>
                  <a:pt x="142" y="1296"/>
                </a:cubicBezTo>
                <a:cubicBezTo>
                  <a:pt x="125" y="1312"/>
                  <a:pt x="125" y="1312"/>
                  <a:pt x="125" y="1312"/>
                </a:cubicBezTo>
                <a:cubicBezTo>
                  <a:pt x="142" y="1338"/>
                  <a:pt x="142" y="1338"/>
                  <a:pt x="142" y="1338"/>
                </a:cubicBezTo>
                <a:cubicBezTo>
                  <a:pt x="359" y="1555"/>
                  <a:pt x="359" y="1555"/>
                  <a:pt x="359" y="1555"/>
                </a:cubicBezTo>
                <a:cubicBezTo>
                  <a:pt x="385" y="1572"/>
                  <a:pt x="385" y="1572"/>
                  <a:pt x="385" y="1572"/>
                </a:cubicBezTo>
                <a:cubicBezTo>
                  <a:pt x="401" y="1555"/>
                  <a:pt x="401" y="1555"/>
                  <a:pt x="401" y="1555"/>
                </a:cubicBezTo>
                <a:cubicBezTo>
                  <a:pt x="552" y="1413"/>
                  <a:pt x="552" y="1413"/>
                  <a:pt x="552" y="1413"/>
                </a:cubicBezTo>
                <a:cubicBezTo>
                  <a:pt x="585" y="1430"/>
                  <a:pt x="627" y="1446"/>
                  <a:pt x="669" y="1455"/>
                </a:cubicBezTo>
                <a:cubicBezTo>
                  <a:pt x="669" y="1689"/>
                  <a:pt x="669" y="1689"/>
                  <a:pt x="669" y="1689"/>
                </a:cubicBezTo>
                <a:cubicBezTo>
                  <a:pt x="1037" y="1689"/>
                  <a:pt x="1037" y="1689"/>
                  <a:pt x="1037" y="1689"/>
                </a:cubicBezTo>
                <a:cubicBezTo>
                  <a:pt x="1037" y="1455"/>
                  <a:pt x="1037" y="1455"/>
                  <a:pt x="1037" y="1455"/>
                </a:cubicBezTo>
                <a:cubicBezTo>
                  <a:pt x="1070" y="1438"/>
                  <a:pt x="1104" y="1421"/>
                  <a:pt x="1137" y="1404"/>
                </a:cubicBezTo>
                <a:cubicBezTo>
                  <a:pt x="1312" y="1572"/>
                  <a:pt x="1312" y="1572"/>
                  <a:pt x="1312" y="1572"/>
                </a:cubicBezTo>
                <a:cubicBezTo>
                  <a:pt x="1329" y="1555"/>
                  <a:pt x="1329" y="1555"/>
                  <a:pt x="1329" y="1555"/>
                </a:cubicBezTo>
                <a:cubicBezTo>
                  <a:pt x="1547" y="1338"/>
                  <a:pt x="1547" y="1338"/>
                  <a:pt x="1547" y="1338"/>
                </a:cubicBezTo>
                <a:cubicBezTo>
                  <a:pt x="1572" y="1312"/>
                  <a:pt x="1572" y="1312"/>
                  <a:pt x="1572" y="1312"/>
                </a:cubicBezTo>
                <a:cubicBezTo>
                  <a:pt x="1396" y="1145"/>
                  <a:pt x="1396" y="1145"/>
                  <a:pt x="1396" y="1145"/>
                </a:cubicBezTo>
                <a:cubicBezTo>
                  <a:pt x="1421" y="1112"/>
                  <a:pt x="1438" y="1070"/>
                  <a:pt x="1446" y="1037"/>
                </a:cubicBezTo>
                <a:cubicBezTo>
                  <a:pt x="1664" y="1037"/>
                  <a:pt x="1664" y="1037"/>
                  <a:pt x="1664" y="1037"/>
                </a:cubicBezTo>
                <a:close/>
                <a:moveTo>
                  <a:pt x="1221" y="844"/>
                </a:moveTo>
                <a:cubicBezTo>
                  <a:pt x="1221" y="1053"/>
                  <a:pt x="1053" y="1229"/>
                  <a:pt x="844" y="1229"/>
                </a:cubicBezTo>
                <a:cubicBezTo>
                  <a:pt x="635" y="1229"/>
                  <a:pt x="460" y="1053"/>
                  <a:pt x="460" y="844"/>
                </a:cubicBezTo>
                <a:cubicBezTo>
                  <a:pt x="460" y="635"/>
                  <a:pt x="635" y="468"/>
                  <a:pt x="844" y="468"/>
                </a:cubicBezTo>
                <a:cubicBezTo>
                  <a:pt x="1053" y="468"/>
                  <a:pt x="1221" y="635"/>
                  <a:pt x="1221" y="844"/>
                </a:cubicBezTo>
                <a:close/>
                <a:moveTo>
                  <a:pt x="1221" y="844"/>
                </a:moveTo>
                <a:lnTo>
                  <a:pt x="1221" y="8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58" name="Freeform 523"/>
          <p:cNvSpPr>
            <a:spLocks noChangeArrowheads="1"/>
          </p:cNvSpPr>
          <p:nvPr/>
        </p:nvSpPr>
        <p:spPr bwMode="auto">
          <a:xfrm>
            <a:off x="5362372" y="4107427"/>
            <a:ext cx="243684" cy="242903"/>
          </a:xfrm>
          <a:custGeom>
            <a:avLst/>
            <a:gdLst>
              <a:gd name="T0" fmla="*/ 32234871 w 1406"/>
              <a:gd name="T1" fmla="*/ 94876343 h 1397"/>
              <a:gd name="T2" fmla="*/ 32234871 w 1406"/>
              <a:gd name="T3" fmla="*/ 168508289 h 1397"/>
              <a:gd name="T4" fmla="*/ 37286659 w 1406"/>
              <a:gd name="T5" fmla="*/ 168508289 h 1397"/>
              <a:gd name="T6" fmla="*/ 42218167 w 1406"/>
              <a:gd name="T7" fmla="*/ 168508289 h 1397"/>
              <a:gd name="T8" fmla="*/ 42218167 w 1406"/>
              <a:gd name="T9" fmla="*/ 94876343 h 1397"/>
              <a:gd name="T10" fmla="*/ 37286659 w 1406"/>
              <a:gd name="T11" fmla="*/ 94876343 h 1397"/>
              <a:gd name="T12" fmla="*/ 32234871 w 1406"/>
              <a:gd name="T13" fmla="*/ 94876343 h 1397"/>
              <a:gd name="T14" fmla="*/ 126775127 w 1406"/>
              <a:gd name="T15" fmla="*/ 94876343 h 1397"/>
              <a:gd name="T16" fmla="*/ 126775127 w 1406"/>
              <a:gd name="T17" fmla="*/ 168508289 h 1397"/>
              <a:gd name="T18" fmla="*/ 131826915 w 1406"/>
              <a:gd name="T19" fmla="*/ 168508289 h 1397"/>
              <a:gd name="T20" fmla="*/ 136758422 w 1406"/>
              <a:gd name="T21" fmla="*/ 168508289 h 1397"/>
              <a:gd name="T22" fmla="*/ 136758422 w 1406"/>
              <a:gd name="T23" fmla="*/ 94876343 h 1397"/>
              <a:gd name="T24" fmla="*/ 131826915 w 1406"/>
              <a:gd name="T25" fmla="*/ 94876343 h 1397"/>
              <a:gd name="T26" fmla="*/ 126775127 w 1406"/>
              <a:gd name="T27" fmla="*/ 94876343 h 1397"/>
              <a:gd name="T28" fmla="*/ 168993293 w 1406"/>
              <a:gd name="T29" fmla="*/ 84736964 h 1397"/>
              <a:gd name="T30" fmla="*/ 84556614 w 1406"/>
              <a:gd name="T31" fmla="*/ 0 h 1397"/>
              <a:gd name="T32" fmla="*/ 0 w 1406"/>
              <a:gd name="T33" fmla="*/ 84736964 h 1397"/>
              <a:gd name="T34" fmla="*/ 5051788 w 1406"/>
              <a:gd name="T35" fmla="*/ 112982502 h 1397"/>
              <a:gd name="T36" fmla="*/ 0 w 1406"/>
              <a:gd name="T37" fmla="*/ 132175309 h 1397"/>
              <a:gd name="T38" fmla="*/ 21169397 w 1406"/>
              <a:gd name="T39" fmla="*/ 165490711 h 1397"/>
              <a:gd name="T40" fmla="*/ 21169397 w 1406"/>
              <a:gd name="T41" fmla="*/ 97894268 h 1397"/>
              <a:gd name="T42" fmla="*/ 12148347 w 1406"/>
              <a:gd name="T43" fmla="*/ 105015723 h 1397"/>
              <a:gd name="T44" fmla="*/ 11065821 w 1406"/>
              <a:gd name="T45" fmla="*/ 89806827 h 1397"/>
              <a:gd name="T46" fmla="*/ 84556614 w 1406"/>
              <a:gd name="T47" fmla="*/ 16174882 h 1397"/>
              <a:gd name="T48" fmla="*/ 157927472 w 1406"/>
              <a:gd name="T49" fmla="*/ 89806827 h 1397"/>
              <a:gd name="T50" fmla="*/ 156965227 w 1406"/>
              <a:gd name="T51" fmla="*/ 105015723 h 1397"/>
              <a:gd name="T52" fmla="*/ 147823897 w 1406"/>
              <a:gd name="T53" fmla="*/ 97894268 h 1397"/>
              <a:gd name="T54" fmla="*/ 147823897 w 1406"/>
              <a:gd name="T55" fmla="*/ 165490711 h 1397"/>
              <a:gd name="T56" fmla="*/ 168993293 w 1406"/>
              <a:gd name="T57" fmla="*/ 132175309 h 1397"/>
              <a:gd name="T58" fmla="*/ 163941506 w 1406"/>
              <a:gd name="T59" fmla="*/ 112982502 h 1397"/>
              <a:gd name="T60" fmla="*/ 168993293 w 1406"/>
              <a:gd name="T61" fmla="*/ 84736964 h 1397"/>
              <a:gd name="T62" fmla="*/ 168993293 w 1406"/>
              <a:gd name="T63" fmla="*/ 84736964 h 1397"/>
              <a:gd name="T64" fmla="*/ 168993293 w 1406"/>
              <a:gd name="T65" fmla="*/ 84736964 h 139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406" h="1397">
                <a:moveTo>
                  <a:pt x="268" y="786"/>
                </a:moveTo>
                <a:cubicBezTo>
                  <a:pt x="268" y="1396"/>
                  <a:pt x="268" y="1396"/>
                  <a:pt x="268" y="1396"/>
                </a:cubicBezTo>
                <a:cubicBezTo>
                  <a:pt x="276" y="1396"/>
                  <a:pt x="293" y="1396"/>
                  <a:pt x="310" y="1396"/>
                </a:cubicBezTo>
                <a:cubicBezTo>
                  <a:pt x="351" y="1396"/>
                  <a:pt x="351" y="1396"/>
                  <a:pt x="351" y="1396"/>
                </a:cubicBezTo>
                <a:cubicBezTo>
                  <a:pt x="351" y="786"/>
                  <a:pt x="351" y="786"/>
                  <a:pt x="351" y="786"/>
                </a:cubicBezTo>
                <a:cubicBezTo>
                  <a:pt x="310" y="786"/>
                  <a:pt x="310" y="786"/>
                  <a:pt x="310" y="786"/>
                </a:cubicBezTo>
                <a:cubicBezTo>
                  <a:pt x="293" y="786"/>
                  <a:pt x="276" y="786"/>
                  <a:pt x="268" y="786"/>
                </a:cubicBezTo>
                <a:close/>
                <a:moveTo>
                  <a:pt x="1054" y="786"/>
                </a:moveTo>
                <a:cubicBezTo>
                  <a:pt x="1054" y="1396"/>
                  <a:pt x="1054" y="1396"/>
                  <a:pt x="1054" y="1396"/>
                </a:cubicBezTo>
                <a:cubicBezTo>
                  <a:pt x="1096" y="1396"/>
                  <a:pt x="1096" y="1396"/>
                  <a:pt x="1096" y="1396"/>
                </a:cubicBezTo>
                <a:cubicBezTo>
                  <a:pt x="1112" y="1396"/>
                  <a:pt x="1129" y="1396"/>
                  <a:pt x="1137" y="1396"/>
                </a:cubicBezTo>
                <a:cubicBezTo>
                  <a:pt x="1137" y="786"/>
                  <a:pt x="1137" y="786"/>
                  <a:pt x="1137" y="786"/>
                </a:cubicBezTo>
                <a:cubicBezTo>
                  <a:pt x="1129" y="786"/>
                  <a:pt x="1112" y="786"/>
                  <a:pt x="1096" y="786"/>
                </a:cubicBezTo>
                <a:lnTo>
                  <a:pt x="1054" y="786"/>
                </a:lnTo>
                <a:close/>
                <a:moveTo>
                  <a:pt x="1405" y="702"/>
                </a:moveTo>
                <a:cubicBezTo>
                  <a:pt x="1405" y="309"/>
                  <a:pt x="1087" y="0"/>
                  <a:pt x="703" y="0"/>
                </a:cubicBezTo>
                <a:cubicBezTo>
                  <a:pt x="318" y="0"/>
                  <a:pt x="0" y="309"/>
                  <a:pt x="0" y="702"/>
                </a:cubicBezTo>
                <a:cubicBezTo>
                  <a:pt x="0" y="786"/>
                  <a:pt x="17" y="861"/>
                  <a:pt x="42" y="936"/>
                </a:cubicBezTo>
                <a:cubicBezTo>
                  <a:pt x="17" y="978"/>
                  <a:pt x="0" y="1037"/>
                  <a:pt x="0" y="1095"/>
                </a:cubicBezTo>
                <a:cubicBezTo>
                  <a:pt x="0" y="1212"/>
                  <a:pt x="76" y="1321"/>
                  <a:pt x="176" y="1371"/>
                </a:cubicBezTo>
                <a:cubicBezTo>
                  <a:pt x="176" y="811"/>
                  <a:pt x="176" y="811"/>
                  <a:pt x="176" y="811"/>
                </a:cubicBezTo>
                <a:cubicBezTo>
                  <a:pt x="151" y="828"/>
                  <a:pt x="126" y="844"/>
                  <a:pt x="101" y="870"/>
                </a:cubicBezTo>
                <a:cubicBezTo>
                  <a:pt x="92" y="828"/>
                  <a:pt x="92" y="786"/>
                  <a:pt x="92" y="744"/>
                </a:cubicBezTo>
                <a:cubicBezTo>
                  <a:pt x="92" y="401"/>
                  <a:pt x="368" y="134"/>
                  <a:pt x="703" y="134"/>
                </a:cubicBezTo>
                <a:cubicBezTo>
                  <a:pt x="1037" y="134"/>
                  <a:pt x="1313" y="401"/>
                  <a:pt x="1313" y="744"/>
                </a:cubicBezTo>
                <a:cubicBezTo>
                  <a:pt x="1313" y="786"/>
                  <a:pt x="1313" y="828"/>
                  <a:pt x="1305" y="870"/>
                </a:cubicBezTo>
                <a:cubicBezTo>
                  <a:pt x="1279" y="844"/>
                  <a:pt x="1254" y="828"/>
                  <a:pt x="1229" y="811"/>
                </a:cubicBezTo>
                <a:cubicBezTo>
                  <a:pt x="1229" y="1371"/>
                  <a:pt x="1229" y="1371"/>
                  <a:pt x="1229" y="1371"/>
                </a:cubicBezTo>
                <a:cubicBezTo>
                  <a:pt x="1330" y="1321"/>
                  <a:pt x="1405" y="1212"/>
                  <a:pt x="1405" y="1095"/>
                </a:cubicBezTo>
                <a:cubicBezTo>
                  <a:pt x="1405" y="1037"/>
                  <a:pt x="1388" y="978"/>
                  <a:pt x="1363" y="936"/>
                </a:cubicBezTo>
                <a:cubicBezTo>
                  <a:pt x="1388" y="861"/>
                  <a:pt x="1405" y="786"/>
                  <a:pt x="1405" y="702"/>
                </a:cubicBezTo>
                <a:close/>
                <a:moveTo>
                  <a:pt x="1405" y="702"/>
                </a:moveTo>
                <a:lnTo>
                  <a:pt x="1405" y="7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none" lIns="121895" tIns="60947" rIns="121895" bIns="60947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67" name="任意多边形 66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1" name="直接连接符 70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矩形 71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7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0"/>
                            </p:stCondLst>
                            <p:childTnLst>
                              <p:par>
                                <p:cTn id="10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0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9500"/>
                            </p:stCondLst>
                            <p:childTnLst>
                              <p:par>
                                <p:cTn id="1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50" grpId="0" bldLvl="0" animBg="1"/>
      <p:bldP spid="54" grpId="0" bldLvl="0" animBg="1"/>
      <p:bldP spid="55" grpId="0" bldLvl="0" animBg="1"/>
      <p:bldP spid="57" grpId="0" bldLvl="0" animBg="1"/>
      <p:bldP spid="58" grpId="0" bldLvl="0" animBg="1"/>
      <p:bldP spid="67" grpId="0" bldLvl="0" animBg="1"/>
      <p:bldP spid="7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1" name="直接连接符 500"/>
          <p:cNvCxnSpPr/>
          <p:nvPr/>
        </p:nvCxnSpPr>
        <p:spPr>
          <a:xfrm flipH="1">
            <a:off x="8001527" y="4701069"/>
            <a:ext cx="61184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直接连接符 501"/>
          <p:cNvCxnSpPr/>
          <p:nvPr/>
        </p:nvCxnSpPr>
        <p:spPr>
          <a:xfrm>
            <a:off x="6440010" y="5924347"/>
            <a:ext cx="129109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直接连接符 502"/>
          <p:cNvCxnSpPr/>
          <p:nvPr/>
        </p:nvCxnSpPr>
        <p:spPr>
          <a:xfrm flipH="1">
            <a:off x="3565976" y="4718802"/>
            <a:ext cx="61184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直接连接符 503"/>
          <p:cNvCxnSpPr/>
          <p:nvPr/>
        </p:nvCxnSpPr>
        <p:spPr>
          <a:xfrm flipH="1">
            <a:off x="3565977" y="3346483"/>
            <a:ext cx="61184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5" name="组合 504"/>
          <p:cNvGrpSpPr/>
          <p:nvPr/>
        </p:nvGrpSpPr>
        <p:grpSpPr>
          <a:xfrm>
            <a:off x="4721729" y="1811962"/>
            <a:ext cx="1041318" cy="262907"/>
            <a:chOff x="4470269" y="1661160"/>
            <a:chExt cx="1290451" cy="262890"/>
          </a:xfrm>
        </p:grpSpPr>
        <p:cxnSp>
          <p:nvCxnSpPr>
            <p:cNvPr id="506" name="直接连接符 505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直接连接符 506"/>
            <p:cNvCxnSpPr/>
            <p:nvPr/>
          </p:nvCxnSpPr>
          <p:spPr>
            <a:xfrm flipH="1">
              <a:off x="4470269" y="1663541"/>
              <a:ext cx="9423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8" name="组合 507"/>
          <p:cNvGrpSpPr/>
          <p:nvPr/>
        </p:nvGrpSpPr>
        <p:grpSpPr>
          <a:xfrm>
            <a:off x="6813694" y="2819404"/>
            <a:ext cx="1203663" cy="1051626"/>
            <a:chOff x="6842760" y="26372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09" name="六边形 508"/>
            <p:cNvSpPr/>
            <p:nvPr/>
          </p:nvSpPr>
          <p:spPr>
            <a:xfrm>
              <a:off x="6842760" y="2637270"/>
              <a:ext cx="1203960" cy="105156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0" name="文本框 61"/>
            <p:cNvSpPr txBox="1"/>
            <p:nvPr/>
          </p:nvSpPr>
          <p:spPr>
            <a:xfrm>
              <a:off x="7024263" y="2809108"/>
              <a:ext cx="820724" cy="70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4000" baseline="-3000" dirty="0">
                <a:solidFill>
                  <a:srgbClr val="E7E7E7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1" name="组合 510"/>
          <p:cNvGrpSpPr/>
          <p:nvPr/>
        </p:nvGrpSpPr>
        <p:grpSpPr>
          <a:xfrm>
            <a:off x="5497111" y="2061166"/>
            <a:ext cx="1203663" cy="1051628"/>
            <a:chOff x="5525852" y="187908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12" name="六边形 511"/>
            <p:cNvSpPr/>
            <p:nvPr/>
          </p:nvSpPr>
          <p:spPr>
            <a:xfrm>
              <a:off x="5525852" y="1879080"/>
              <a:ext cx="1203960" cy="1051560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3" name="文本框 64"/>
            <p:cNvSpPr txBox="1"/>
            <p:nvPr/>
          </p:nvSpPr>
          <p:spPr>
            <a:xfrm>
              <a:off x="5686669" y="1989362"/>
              <a:ext cx="882327" cy="822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4" name="组合 513"/>
          <p:cNvGrpSpPr/>
          <p:nvPr/>
        </p:nvGrpSpPr>
        <p:grpSpPr>
          <a:xfrm>
            <a:off x="6797866" y="4175256"/>
            <a:ext cx="1203663" cy="1051628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15" name="六边形 514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6" name="文本框 67"/>
            <p:cNvSpPr txBox="1"/>
            <p:nvPr/>
          </p:nvSpPr>
          <p:spPr>
            <a:xfrm>
              <a:off x="6981635" y="4119152"/>
              <a:ext cx="926211" cy="822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7" name="组合 516"/>
          <p:cNvGrpSpPr/>
          <p:nvPr/>
        </p:nvGrpSpPr>
        <p:grpSpPr>
          <a:xfrm>
            <a:off x="4177822" y="4191090"/>
            <a:ext cx="1203663" cy="1051628"/>
            <a:chOff x="4206240" y="40088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18" name="六边形 517"/>
            <p:cNvSpPr/>
            <p:nvPr/>
          </p:nvSpPr>
          <p:spPr>
            <a:xfrm>
              <a:off x="4206240" y="4008870"/>
              <a:ext cx="1203960" cy="1051560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9" name="文本框 70"/>
            <p:cNvSpPr txBox="1"/>
            <p:nvPr/>
          </p:nvSpPr>
          <p:spPr>
            <a:xfrm>
              <a:off x="4397857" y="4119152"/>
              <a:ext cx="820725" cy="822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05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20" name="组合 519"/>
          <p:cNvGrpSpPr/>
          <p:nvPr/>
        </p:nvGrpSpPr>
        <p:grpSpPr>
          <a:xfrm>
            <a:off x="4177822" y="2819404"/>
            <a:ext cx="1203663" cy="1051626"/>
            <a:chOff x="4206240" y="263727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21" name="六边形 520"/>
            <p:cNvSpPr/>
            <p:nvPr/>
          </p:nvSpPr>
          <p:spPr>
            <a:xfrm>
              <a:off x="4206240" y="2637270"/>
              <a:ext cx="1203960" cy="105156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2" name="文本框 73"/>
            <p:cNvSpPr txBox="1"/>
            <p:nvPr/>
          </p:nvSpPr>
          <p:spPr>
            <a:xfrm>
              <a:off x="4387743" y="2809108"/>
              <a:ext cx="820724" cy="70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06</a:t>
              </a:r>
              <a:endParaRPr lang="zh-CN" altLang="en-US" sz="4000" baseline="-3000" dirty="0">
                <a:solidFill>
                  <a:srgbClr val="E7E7E7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23" name="组合 522"/>
          <p:cNvGrpSpPr/>
          <p:nvPr/>
        </p:nvGrpSpPr>
        <p:grpSpPr>
          <a:xfrm>
            <a:off x="5497111" y="4881336"/>
            <a:ext cx="1203663" cy="1051626"/>
            <a:chOff x="5525852" y="4683240"/>
            <a:chExt cx="1203960" cy="1051560"/>
          </a:xfrm>
          <a:solidFill>
            <a:schemeClr val="accent2">
              <a:lumMod val="75000"/>
            </a:schemeClr>
          </a:solidFill>
        </p:grpSpPr>
        <p:sp>
          <p:nvSpPr>
            <p:cNvPr id="524" name="六边形 523"/>
            <p:cNvSpPr/>
            <p:nvPr/>
          </p:nvSpPr>
          <p:spPr>
            <a:xfrm>
              <a:off x="5525852" y="4683240"/>
              <a:ext cx="1203960" cy="1051560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5" name="文本框 76"/>
            <p:cNvSpPr txBox="1"/>
            <p:nvPr/>
          </p:nvSpPr>
          <p:spPr>
            <a:xfrm>
              <a:off x="5693281" y="4855078"/>
              <a:ext cx="820724" cy="70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+mj-lt"/>
                  <a:ea typeface="微软雅黑" panose="020B0503020204020204" pitchFamily="34" charset="-122"/>
                  <a:cs typeface="Arial" panose="020B0604020202020204" pitchFamily="34" charset="0"/>
                </a:rPr>
                <a:t>04</a:t>
              </a:r>
              <a:endParaRPr lang="zh-CN" altLang="en-US" sz="4000" baseline="-3000" dirty="0">
                <a:solidFill>
                  <a:srgbClr val="E7E7E7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26" name="矩形 525"/>
          <p:cNvSpPr/>
          <p:nvPr/>
        </p:nvSpPr>
        <p:spPr>
          <a:xfrm>
            <a:off x="3340483" y="1578449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27" name="矩形 47"/>
          <p:cNvSpPr>
            <a:spLocks noChangeArrowheads="1"/>
          </p:cNvSpPr>
          <p:nvPr/>
        </p:nvSpPr>
        <p:spPr bwMode="auto">
          <a:xfrm>
            <a:off x="1393239" y="1943417"/>
            <a:ext cx="3289213" cy="62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sp>
        <p:nvSpPr>
          <p:cNvPr id="528" name="矩形 527"/>
          <p:cNvSpPr/>
          <p:nvPr/>
        </p:nvSpPr>
        <p:spPr>
          <a:xfrm>
            <a:off x="2145461" y="2934382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29" name="矩形 47"/>
          <p:cNvSpPr>
            <a:spLocks noChangeArrowheads="1"/>
          </p:cNvSpPr>
          <p:nvPr/>
        </p:nvSpPr>
        <p:spPr bwMode="auto">
          <a:xfrm>
            <a:off x="1193800" y="3299460"/>
            <a:ext cx="2293620" cy="90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sp>
        <p:nvSpPr>
          <p:cNvPr id="530" name="矩形 529"/>
          <p:cNvSpPr/>
          <p:nvPr/>
        </p:nvSpPr>
        <p:spPr>
          <a:xfrm>
            <a:off x="2145461" y="4353836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31" name="矩形 47"/>
          <p:cNvSpPr>
            <a:spLocks noChangeArrowheads="1"/>
          </p:cNvSpPr>
          <p:nvPr/>
        </p:nvSpPr>
        <p:spPr bwMode="auto">
          <a:xfrm>
            <a:off x="1193800" y="4718685"/>
            <a:ext cx="2293620" cy="90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r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sp>
        <p:nvSpPr>
          <p:cNvPr id="532" name="矩形 531"/>
          <p:cNvSpPr/>
          <p:nvPr/>
        </p:nvSpPr>
        <p:spPr>
          <a:xfrm>
            <a:off x="8736142" y="2342864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33" name="矩形 47"/>
          <p:cNvSpPr>
            <a:spLocks noChangeArrowheads="1"/>
          </p:cNvSpPr>
          <p:nvPr/>
        </p:nvSpPr>
        <p:spPr bwMode="auto">
          <a:xfrm>
            <a:off x="8676490" y="2723600"/>
            <a:ext cx="2140180" cy="90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sp>
        <p:nvSpPr>
          <p:cNvPr id="534" name="矩形 533"/>
          <p:cNvSpPr/>
          <p:nvPr/>
        </p:nvSpPr>
        <p:spPr>
          <a:xfrm>
            <a:off x="8764519" y="4026161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35" name="矩形 47"/>
          <p:cNvSpPr>
            <a:spLocks noChangeArrowheads="1"/>
          </p:cNvSpPr>
          <p:nvPr/>
        </p:nvSpPr>
        <p:spPr bwMode="auto">
          <a:xfrm>
            <a:off x="8694239" y="4406896"/>
            <a:ext cx="2140180" cy="90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sp>
        <p:nvSpPr>
          <p:cNvPr id="536" name="矩形 535"/>
          <p:cNvSpPr/>
          <p:nvPr/>
        </p:nvSpPr>
        <p:spPr>
          <a:xfrm>
            <a:off x="7879817" y="5408409"/>
            <a:ext cx="1341969" cy="338522"/>
          </a:xfrm>
          <a:prstGeom prst="rect">
            <a:avLst/>
          </a:prstGeom>
        </p:spPr>
        <p:txBody>
          <a:bodyPr wrap="none" lIns="91408" tIns="45704" rIns="91408" bIns="45704">
            <a:spAutoFit/>
          </a:bodyPr>
          <a:lstStyle/>
          <a:p>
            <a:pPr algn="r"/>
            <a:r>
              <a:rPr lang="tr-TR" altLang="zh-CN" sz="16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37" name="矩形 47"/>
          <p:cNvSpPr>
            <a:spLocks noChangeArrowheads="1"/>
          </p:cNvSpPr>
          <p:nvPr/>
        </p:nvSpPr>
        <p:spPr bwMode="auto">
          <a:xfrm>
            <a:off x="7820025" y="5789295"/>
            <a:ext cx="3014980" cy="62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sym typeface="微软雅黑" panose="020B0503020204020204" pitchFamily="34" charset="-122"/>
            </a:endParaRPr>
          </a:p>
        </p:txBody>
      </p:sp>
      <p:grpSp>
        <p:nvGrpSpPr>
          <p:cNvPr id="538" name="组合 537"/>
          <p:cNvGrpSpPr/>
          <p:nvPr/>
        </p:nvGrpSpPr>
        <p:grpSpPr>
          <a:xfrm flipH="1">
            <a:off x="7745308" y="2570408"/>
            <a:ext cx="883894" cy="262907"/>
            <a:chOff x="4255294" y="1661160"/>
            <a:chExt cx="1505426" cy="262890"/>
          </a:xfrm>
        </p:grpSpPr>
        <p:cxnSp>
          <p:nvCxnSpPr>
            <p:cNvPr id="539" name="直接连接符 538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直接连接符 539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1" name="组合 540"/>
          <p:cNvGrpSpPr/>
          <p:nvPr/>
        </p:nvGrpSpPr>
        <p:grpSpPr>
          <a:xfrm>
            <a:off x="5155654" y="3207321"/>
            <a:ext cx="1886589" cy="1592679"/>
            <a:chOff x="5927099" y="3207123"/>
            <a:chExt cx="1887055" cy="1592580"/>
          </a:xfrm>
          <a:solidFill>
            <a:schemeClr val="accent3">
              <a:lumMod val="75000"/>
            </a:schemeClr>
          </a:solidFill>
        </p:grpSpPr>
        <p:sp>
          <p:nvSpPr>
            <p:cNvPr id="542" name="六边形 541"/>
            <p:cNvSpPr/>
            <p:nvPr/>
          </p:nvSpPr>
          <p:spPr>
            <a:xfrm>
              <a:off x="5927099" y="3207123"/>
              <a:ext cx="1887055" cy="1592580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35">
                <a:latin typeface="+mj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43" name="文本框 1"/>
            <p:cNvSpPr txBox="1"/>
            <p:nvPr/>
          </p:nvSpPr>
          <p:spPr>
            <a:xfrm>
              <a:off x="6291627" y="3451750"/>
              <a:ext cx="1157999" cy="707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49" name="任意多边形 48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矩形 53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</a:endParaRPr>
            </a:p>
          </p:txBody>
        </p:sp>
      </p:grpSp>
      <p:sp>
        <p:nvSpPr>
          <p:cNvPr id="55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25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25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5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5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75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500"/>
                            </p:stCondLst>
                            <p:childTnLst>
                              <p:par>
                                <p:cTn id="9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5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5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250"/>
                            </p:stCondLst>
                            <p:childTnLst>
                              <p:par>
                                <p:cTn id="10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75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0"/>
      <p:bldP spid="527" grpId="0"/>
      <p:bldP spid="528" grpId="0"/>
      <p:bldP spid="529" grpId="0"/>
      <p:bldP spid="530" grpId="0"/>
      <p:bldP spid="531" grpId="0"/>
      <p:bldP spid="532" grpId="0"/>
      <p:bldP spid="533" grpId="0"/>
      <p:bldP spid="534" grpId="0"/>
      <p:bldP spid="535" grpId="0"/>
      <p:bldP spid="536" grpId="0"/>
      <p:bldP spid="537" grpId="0"/>
      <p:bldP spid="49" grpId="0" bldLvl="0" animBg="1"/>
      <p:bldP spid="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_矩形 14"/>
          <p:cNvSpPr/>
          <p:nvPr>
            <p:custDataLst>
              <p:tags r:id="rId1"/>
            </p:custDataLst>
          </p:nvPr>
        </p:nvSpPr>
        <p:spPr>
          <a:xfrm flipV="1">
            <a:off x="1905" y="-1"/>
            <a:ext cx="12188825" cy="685990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sp>
        <p:nvSpPr>
          <p:cNvPr id="4" name="TextBox 45"/>
          <p:cNvSpPr txBox="1"/>
          <p:nvPr/>
        </p:nvSpPr>
        <p:spPr>
          <a:xfrm>
            <a:off x="5457170" y="2675766"/>
            <a:ext cx="1146468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PART 03</a:t>
            </a:r>
          </a:p>
        </p:txBody>
      </p:sp>
      <p:sp>
        <p:nvSpPr>
          <p:cNvPr id="5" name="Rectangle 49"/>
          <p:cNvSpPr/>
          <p:nvPr/>
        </p:nvSpPr>
        <p:spPr>
          <a:xfrm>
            <a:off x="5457170" y="3016864"/>
            <a:ext cx="288032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1" algn="l"/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AUTUMN</a:t>
            </a:r>
            <a:endParaRPr lang="zh-CN" altLang="en-US" sz="32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" name="Rectangle 60"/>
          <p:cNvSpPr/>
          <p:nvPr/>
        </p:nvSpPr>
        <p:spPr>
          <a:xfrm>
            <a:off x="5457170" y="3650544"/>
            <a:ext cx="3456384" cy="60325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7" name="Straight Connector 2"/>
          <p:cNvCxnSpPr/>
          <p:nvPr/>
        </p:nvCxnSpPr>
        <p:spPr>
          <a:xfrm>
            <a:off x="5600680" y="3642182"/>
            <a:ext cx="2160240" cy="0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121b87af493473a467132787859a62a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535" y="2586990"/>
            <a:ext cx="1828165" cy="1828165"/>
          </a:xfrm>
          <a:prstGeom prst="rect">
            <a:avLst/>
          </a:prstGeom>
        </p:spPr>
      </p:pic>
    </p:spTree>
  </p:cSld>
  <p:clrMapOvr>
    <a:masterClrMapping/>
  </p:clrMapOvr>
  <p:transition spd="slow" advTm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 bwMode="auto">
          <a:xfrm>
            <a:off x="1400005" y="1476466"/>
            <a:ext cx="2617140" cy="2889429"/>
            <a:chOff x="1144405" y="1477132"/>
            <a:chExt cx="2617788" cy="2889249"/>
          </a:xfrm>
        </p:grpSpPr>
        <p:sp>
          <p:nvSpPr>
            <p:cNvPr id="132142" name="Freeform 5"/>
            <p:cNvSpPr/>
            <p:nvPr/>
          </p:nvSpPr>
          <p:spPr bwMode="auto">
            <a:xfrm>
              <a:off x="1144405" y="1477132"/>
              <a:ext cx="2617788" cy="2889249"/>
            </a:xfrm>
            <a:custGeom>
              <a:avLst/>
              <a:gdLst>
                <a:gd name="T0" fmla="*/ 897635 w 697"/>
                <a:gd name="T1" fmla="*/ 2889249 h 767"/>
                <a:gd name="T2" fmla="*/ 796228 w 697"/>
                <a:gd name="T3" fmla="*/ 2885482 h 767"/>
                <a:gd name="T4" fmla="*/ 15023 w 697"/>
                <a:gd name="T5" fmla="*/ 1337266 h 767"/>
                <a:gd name="T6" fmla="*/ 120185 w 697"/>
                <a:gd name="T7" fmla="*/ 1186589 h 767"/>
                <a:gd name="T8" fmla="*/ 1603724 w 697"/>
                <a:gd name="T9" fmla="*/ 1186589 h 767"/>
                <a:gd name="T10" fmla="*/ 2043152 w 697"/>
                <a:gd name="T11" fmla="*/ 342792 h 767"/>
                <a:gd name="T12" fmla="*/ 2328592 w 697"/>
                <a:gd name="T13" fmla="*/ 293822 h 767"/>
                <a:gd name="T14" fmla="*/ 2557695 w 697"/>
                <a:gd name="T15" fmla="*/ 775991 h 767"/>
                <a:gd name="T16" fmla="*/ 2399952 w 697"/>
                <a:gd name="T17" fmla="*/ 956805 h 767"/>
                <a:gd name="T18" fmla="*/ 1892920 w 697"/>
                <a:gd name="T19" fmla="*/ 964339 h 767"/>
                <a:gd name="T20" fmla="*/ 897635 w 697"/>
                <a:gd name="T21" fmla="*/ 2889249 h 7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97" h="767">
                  <a:moveTo>
                    <a:pt x="239" y="767"/>
                  </a:moveTo>
                  <a:cubicBezTo>
                    <a:pt x="212" y="766"/>
                    <a:pt x="212" y="766"/>
                    <a:pt x="212" y="766"/>
                  </a:cubicBezTo>
                  <a:cubicBezTo>
                    <a:pt x="4" y="355"/>
                    <a:pt x="4" y="355"/>
                    <a:pt x="4" y="355"/>
                  </a:cubicBezTo>
                  <a:cubicBezTo>
                    <a:pt x="4" y="355"/>
                    <a:pt x="0" y="319"/>
                    <a:pt x="32" y="315"/>
                  </a:cubicBezTo>
                  <a:cubicBezTo>
                    <a:pt x="427" y="315"/>
                    <a:pt x="427" y="315"/>
                    <a:pt x="427" y="315"/>
                  </a:cubicBezTo>
                  <a:cubicBezTo>
                    <a:pt x="544" y="91"/>
                    <a:pt x="544" y="91"/>
                    <a:pt x="544" y="91"/>
                  </a:cubicBezTo>
                  <a:cubicBezTo>
                    <a:pt x="544" y="91"/>
                    <a:pt x="576" y="0"/>
                    <a:pt x="620" y="78"/>
                  </a:cubicBezTo>
                  <a:cubicBezTo>
                    <a:pt x="681" y="206"/>
                    <a:pt x="681" y="206"/>
                    <a:pt x="681" y="206"/>
                  </a:cubicBezTo>
                  <a:cubicBezTo>
                    <a:pt x="681" y="206"/>
                    <a:pt x="697" y="263"/>
                    <a:pt x="639" y="254"/>
                  </a:cubicBezTo>
                  <a:cubicBezTo>
                    <a:pt x="504" y="256"/>
                    <a:pt x="504" y="256"/>
                    <a:pt x="504" y="256"/>
                  </a:cubicBezTo>
                  <a:lnTo>
                    <a:pt x="239" y="76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3" name="Freeform 97"/>
            <p:cNvSpPr>
              <a:spLocks noChangeArrowheads="1"/>
            </p:cNvSpPr>
            <p:nvPr/>
          </p:nvSpPr>
          <p:spPr bwMode="auto">
            <a:xfrm>
              <a:off x="3188348" y="1989220"/>
              <a:ext cx="305987" cy="262662"/>
            </a:xfrm>
            <a:custGeom>
              <a:avLst/>
              <a:gdLst>
                <a:gd name="T0" fmla="*/ 141604 w 497"/>
                <a:gd name="T1" fmla="*/ 142429 h 426"/>
                <a:gd name="T2" fmla="*/ 141604 w 497"/>
                <a:gd name="T3" fmla="*/ 142429 h 426"/>
                <a:gd name="T4" fmla="*/ 168693 w 497"/>
                <a:gd name="T5" fmla="*/ 142429 h 426"/>
                <a:gd name="T6" fmla="*/ 168693 w 497"/>
                <a:gd name="T7" fmla="*/ 169559 h 426"/>
                <a:gd name="T8" fmla="*/ 305371 w 497"/>
                <a:gd name="T9" fmla="*/ 169559 h 426"/>
                <a:gd name="T10" fmla="*/ 299830 w 497"/>
                <a:gd name="T11" fmla="*/ 82005 h 426"/>
                <a:gd name="T12" fmla="*/ 272741 w 497"/>
                <a:gd name="T13" fmla="*/ 49326 h 426"/>
                <a:gd name="T14" fmla="*/ 223487 w 497"/>
                <a:gd name="T15" fmla="*/ 49326 h 426"/>
                <a:gd name="T16" fmla="*/ 207480 w 497"/>
                <a:gd name="T17" fmla="*/ 16648 h 426"/>
                <a:gd name="T18" fmla="*/ 184700 w 497"/>
                <a:gd name="T19" fmla="*/ 0 h 426"/>
                <a:gd name="T20" fmla="*/ 119440 w 497"/>
                <a:gd name="T21" fmla="*/ 0 h 426"/>
                <a:gd name="T22" fmla="*/ 103432 w 497"/>
                <a:gd name="T23" fmla="*/ 16648 h 426"/>
                <a:gd name="T24" fmla="*/ 81884 w 497"/>
                <a:gd name="T25" fmla="*/ 49326 h 426"/>
                <a:gd name="T26" fmla="*/ 32630 w 497"/>
                <a:gd name="T27" fmla="*/ 49326 h 426"/>
                <a:gd name="T28" fmla="*/ 5541 w 497"/>
                <a:gd name="T29" fmla="*/ 82005 h 426"/>
                <a:gd name="T30" fmla="*/ 0 w 497"/>
                <a:gd name="T31" fmla="*/ 169559 h 426"/>
                <a:gd name="T32" fmla="*/ 141604 w 497"/>
                <a:gd name="T33" fmla="*/ 169559 h 426"/>
                <a:gd name="T34" fmla="*/ 141604 w 497"/>
                <a:gd name="T35" fmla="*/ 142429 h 426"/>
                <a:gd name="T36" fmla="*/ 114514 w 497"/>
                <a:gd name="T37" fmla="*/ 32679 h 426"/>
                <a:gd name="T38" fmla="*/ 114514 w 497"/>
                <a:gd name="T39" fmla="*/ 32679 h 426"/>
                <a:gd name="T40" fmla="*/ 130522 w 497"/>
                <a:gd name="T41" fmla="*/ 22197 h 426"/>
                <a:gd name="T42" fmla="*/ 174850 w 497"/>
                <a:gd name="T43" fmla="*/ 22197 h 426"/>
                <a:gd name="T44" fmla="*/ 190241 w 497"/>
                <a:gd name="T45" fmla="*/ 32679 h 426"/>
                <a:gd name="T46" fmla="*/ 196398 w 497"/>
                <a:gd name="T47" fmla="*/ 49326 h 426"/>
                <a:gd name="T48" fmla="*/ 108973 w 497"/>
                <a:gd name="T49" fmla="*/ 49326 h 426"/>
                <a:gd name="T50" fmla="*/ 114514 w 497"/>
                <a:gd name="T51" fmla="*/ 32679 h 426"/>
                <a:gd name="T52" fmla="*/ 168693 w 497"/>
                <a:gd name="T53" fmla="*/ 218885 h 426"/>
                <a:gd name="T54" fmla="*/ 168693 w 497"/>
                <a:gd name="T55" fmla="*/ 218885 h 426"/>
                <a:gd name="T56" fmla="*/ 141604 w 497"/>
                <a:gd name="T57" fmla="*/ 218885 h 426"/>
                <a:gd name="T58" fmla="*/ 141604 w 497"/>
                <a:gd name="T59" fmla="*/ 186206 h 426"/>
                <a:gd name="T60" fmla="*/ 5541 w 497"/>
                <a:gd name="T61" fmla="*/ 186206 h 426"/>
                <a:gd name="T62" fmla="*/ 10466 w 497"/>
                <a:gd name="T63" fmla="*/ 234916 h 426"/>
                <a:gd name="T64" fmla="*/ 38171 w 497"/>
                <a:gd name="T65" fmla="*/ 262045 h 426"/>
                <a:gd name="T66" fmla="*/ 267200 w 497"/>
                <a:gd name="T67" fmla="*/ 262045 h 426"/>
                <a:gd name="T68" fmla="*/ 294289 w 497"/>
                <a:gd name="T69" fmla="*/ 234916 h 426"/>
                <a:gd name="T70" fmla="*/ 299830 w 497"/>
                <a:gd name="T71" fmla="*/ 186206 h 426"/>
                <a:gd name="T72" fmla="*/ 168693 w 497"/>
                <a:gd name="T73" fmla="*/ 186206 h 426"/>
                <a:gd name="T74" fmla="*/ 168693 w 497"/>
                <a:gd name="T75" fmla="*/ 218885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7" h="426">
                  <a:moveTo>
                    <a:pt x="230" y="231"/>
                  </a:moveTo>
                  <a:lnTo>
                    <a:pt x="230" y="231"/>
                  </a:lnTo>
                  <a:cubicBezTo>
                    <a:pt x="274" y="231"/>
                    <a:pt x="274" y="231"/>
                    <a:pt x="274" y="231"/>
                  </a:cubicBezTo>
                  <a:cubicBezTo>
                    <a:pt x="274" y="275"/>
                    <a:pt x="274" y="275"/>
                    <a:pt x="274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168"/>
                    <a:pt x="487" y="133"/>
                  </a:cubicBezTo>
                  <a:cubicBezTo>
                    <a:pt x="487" y="97"/>
                    <a:pt x="478" y="80"/>
                    <a:pt x="443" y="80"/>
                  </a:cubicBezTo>
                  <a:cubicBezTo>
                    <a:pt x="363" y="80"/>
                    <a:pt x="363" y="80"/>
                    <a:pt x="363" y="80"/>
                  </a:cubicBezTo>
                  <a:cubicBezTo>
                    <a:pt x="345" y="53"/>
                    <a:pt x="337" y="27"/>
                    <a:pt x="337" y="27"/>
                  </a:cubicBezTo>
                  <a:cubicBezTo>
                    <a:pt x="328" y="9"/>
                    <a:pt x="319" y="0"/>
                    <a:pt x="300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77" y="0"/>
                    <a:pt x="168" y="9"/>
                    <a:pt x="168" y="27"/>
                  </a:cubicBezTo>
                  <a:cubicBezTo>
                    <a:pt x="159" y="27"/>
                    <a:pt x="150" y="53"/>
                    <a:pt x="133" y="80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17" y="80"/>
                    <a:pt x="9" y="97"/>
                    <a:pt x="9" y="133"/>
                  </a:cubicBezTo>
                  <a:cubicBezTo>
                    <a:pt x="0" y="168"/>
                    <a:pt x="0" y="275"/>
                    <a:pt x="0" y="275"/>
                  </a:cubicBezTo>
                  <a:cubicBezTo>
                    <a:pt x="230" y="275"/>
                    <a:pt x="230" y="275"/>
                    <a:pt x="230" y="275"/>
                  </a:cubicBezTo>
                  <a:lnTo>
                    <a:pt x="230" y="231"/>
                  </a:lnTo>
                  <a:close/>
                  <a:moveTo>
                    <a:pt x="186" y="53"/>
                  </a:moveTo>
                  <a:lnTo>
                    <a:pt x="186" y="53"/>
                  </a:lnTo>
                  <a:cubicBezTo>
                    <a:pt x="194" y="44"/>
                    <a:pt x="194" y="36"/>
                    <a:pt x="212" y="36"/>
                  </a:cubicBezTo>
                  <a:cubicBezTo>
                    <a:pt x="284" y="36"/>
                    <a:pt x="284" y="36"/>
                    <a:pt x="284" y="36"/>
                  </a:cubicBezTo>
                  <a:cubicBezTo>
                    <a:pt x="300" y="36"/>
                    <a:pt x="300" y="44"/>
                    <a:pt x="309" y="53"/>
                  </a:cubicBezTo>
                  <a:cubicBezTo>
                    <a:pt x="309" y="53"/>
                    <a:pt x="319" y="71"/>
                    <a:pt x="319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86" y="71"/>
                    <a:pt x="186" y="53"/>
                    <a:pt x="186" y="53"/>
                  </a:cubicBezTo>
                  <a:close/>
                  <a:moveTo>
                    <a:pt x="274" y="355"/>
                  </a:moveTo>
                  <a:lnTo>
                    <a:pt x="274" y="355"/>
                  </a:lnTo>
                  <a:cubicBezTo>
                    <a:pt x="230" y="355"/>
                    <a:pt x="230" y="355"/>
                    <a:pt x="230" y="355"/>
                  </a:cubicBezTo>
                  <a:cubicBezTo>
                    <a:pt x="230" y="302"/>
                    <a:pt x="230" y="302"/>
                    <a:pt x="230" y="302"/>
                  </a:cubicBezTo>
                  <a:cubicBezTo>
                    <a:pt x="9" y="302"/>
                    <a:pt x="9" y="302"/>
                    <a:pt x="9" y="302"/>
                  </a:cubicBezTo>
                  <a:cubicBezTo>
                    <a:pt x="9" y="302"/>
                    <a:pt x="17" y="346"/>
                    <a:pt x="17" y="381"/>
                  </a:cubicBezTo>
                  <a:cubicBezTo>
                    <a:pt x="17" y="399"/>
                    <a:pt x="26" y="425"/>
                    <a:pt x="62" y="425"/>
                  </a:cubicBezTo>
                  <a:cubicBezTo>
                    <a:pt x="434" y="425"/>
                    <a:pt x="434" y="425"/>
                    <a:pt x="434" y="425"/>
                  </a:cubicBezTo>
                  <a:cubicBezTo>
                    <a:pt x="469" y="425"/>
                    <a:pt x="478" y="399"/>
                    <a:pt x="478" y="381"/>
                  </a:cubicBezTo>
                  <a:cubicBezTo>
                    <a:pt x="478" y="346"/>
                    <a:pt x="487" y="302"/>
                    <a:pt x="487" y="302"/>
                  </a:cubicBezTo>
                  <a:cubicBezTo>
                    <a:pt x="274" y="302"/>
                    <a:pt x="274" y="302"/>
                    <a:pt x="274" y="302"/>
                  </a:cubicBezTo>
                  <a:lnTo>
                    <a:pt x="274" y="3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2144" name="TextBox 46"/>
            <p:cNvSpPr txBox="1">
              <a:spLocks noChangeArrowheads="1"/>
            </p:cNvSpPr>
            <p:nvPr/>
          </p:nvSpPr>
          <p:spPr bwMode="auto">
            <a:xfrm>
              <a:off x="1280457" y="2842319"/>
              <a:ext cx="1437845" cy="338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Group 15"/>
          <p:cNvGrpSpPr/>
          <p:nvPr/>
        </p:nvGrpSpPr>
        <p:grpSpPr bwMode="auto">
          <a:xfrm>
            <a:off x="9270477" y="4981888"/>
            <a:ext cx="2489355" cy="901760"/>
            <a:chOff x="9017000" y="4981715"/>
            <a:chExt cx="2489798" cy="901764"/>
          </a:xfrm>
        </p:grpSpPr>
        <p:grpSp>
          <p:nvGrpSpPr>
            <p:cNvPr id="132137" name="Group 5"/>
            <p:cNvGrpSpPr/>
            <p:nvPr/>
          </p:nvGrpSpPr>
          <p:grpSpPr bwMode="auto">
            <a:xfrm>
              <a:off x="9017000" y="4981715"/>
              <a:ext cx="2489798" cy="901764"/>
              <a:chOff x="8742310" y="5011546"/>
              <a:chExt cx="2489798" cy="901764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9885122" y="5011546"/>
                <a:ext cx="1154688" cy="33855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456565">
                  <a:defRPr/>
                </a:pPr>
                <a:r>
                  <a:rPr lang="tr-TR" altLang="zh-CN" sz="16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TITLE HERE</a:t>
                </a:r>
                <a:endParaRPr lang="zh-CN" altLang="en-US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140" name="Rectangle 62"/>
              <p:cNvSpPr>
                <a:spLocks noChangeArrowheads="1"/>
              </p:cNvSpPr>
              <p:nvPr/>
            </p:nvSpPr>
            <p:spPr bwMode="auto">
              <a:xfrm>
                <a:off x="9650280" y="5266976"/>
                <a:ext cx="1581828" cy="646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zh-CN" sz="12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Go ahead and replace it with your own text.</a:t>
                </a:r>
                <a:endParaRPr lang="zh-CN" altLang="en-US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Cube 73"/>
              <p:cNvSpPr/>
              <p:nvPr/>
            </p:nvSpPr>
            <p:spPr>
              <a:xfrm>
                <a:off x="8742310" y="5073463"/>
                <a:ext cx="834967" cy="836669"/>
              </a:xfrm>
              <a:prstGeom prst="cube">
                <a:avLst>
                  <a:gd name="adj" fmla="val 703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id-ID" altLang="zh-CN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sp>
          <p:nvSpPr>
            <p:cNvPr id="51" name="Freeform 123"/>
            <p:cNvSpPr>
              <a:spLocks noChangeArrowheads="1"/>
            </p:cNvSpPr>
            <p:nvPr/>
          </p:nvSpPr>
          <p:spPr bwMode="auto">
            <a:xfrm>
              <a:off x="9243241" y="5335850"/>
              <a:ext cx="328933" cy="335319"/>
            </a:xfrm>
            <a:custGeom>
              <a:avLst/>
              <a:gdLst>
                <a:gd name="T0" fmla="*/ 200125 w 452"/>
                <a:gd name="T1" fmla="*/ 218465 h 462"/>
                <a:gd name="T2" fmla="*/ 200125 w 452"/>
                <a:gd name="T3" fmla="*/ 218465 h 462"/>
                <a:gd name="T4" fmla="*/ 315834 w 452"/>
                <a:gd name="T5" fmla="*/ 18871 h 462"/>
                <a:gd name="T6" fmla="*/ 315834 w 452"/>
                <a:gd name="T7" fmla="*/ 13064 h 462"/>
                <a:gd name="T8" fmla="*/ 309284 w 452"/>
                <a:gd name="T9" fmla="*/ 13064 h 462"/>
                <a:gd name="T10" fmla="*/ 115709 w 452"/>
                <a:gd name="T11" fmla="*/ 129192 h 462"/>
                <a:gd name="T12" fmla="*/ 6550 w 452"/>
                <a:gd name="T13" fmla="*/ 218465 h 462"/>
                <a:gd name="T14" fmla="*/ 25470 w 452"/>
                <a:gd name="T15" fmla="*/ 238062 h 462"/>
                <a:gd name="T16" fmla="*/ 64040 w 452"/>
                <a:gd name="T17" fmla="*/ 224998 h 462"/>
                <a:gd name="T18" fmla="*/ 109887 w 452"/>
                <a:gd name="T19" fmla="*/ 269997 h 462"/>
                <a:gd name="T20" fmla="*/ 96788 w 452"/>
                <a:gd name="T21" fmla="*/ 308464 h 462"/>
                <a:gd name="T22" fmla="*/ 109887 w 452"/>
                <a:gd name="T23" fmla="*/ 328061 h 462"/>
                <a:gd name="T24" fmla="*/ 200125 w 452"/>
                <a:gd name="T25" fmla="*/ 218465 h 462"/>
                <a:gd name="T26" fmla="*/ 219046 w 452"/>
                <a:gd name="T27" fmla="*/ 108870 h 462"/>
                <a:gd name="T28" fmla="*/ 219046 w 452"/>
                <a:gd name="T29" fmla="*/ 108870 h 462"/>
                <a:gd name="T30" fmla="*/ 219046 w 452"/>
                <a:gd name="T31" fmla="*/ 70402 h 462"/>
                <a:gd name="T32" fmla="*/ 257616 w 452"/>
                <a:gd name="T33" fmla="*/ 70402 h 462"/>
                <a:gd name="T34" fmla="*/ 257616 w 452"/>
                <a:gd name="T35" fmla="*/ 108870 h 462"/>
                <a:gd name="T36" fmla="*/ 219046 w 452"/>
                <a:gd name="T37" fmla="*/ 108870 h 4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" h="462">
                  <a:moveTo>
                    <a:pt x="275" y="301"/>
                  </a:moveTo>
                  <a:lnTo>
                    <a:pt x="275" y="301"/>
                  </a:lnTo>
                  <a:cubicBezTo>
                    <a:pt x="275" y="301"/>
                    <a:pt x="451" y="169"/>
                    <a:pt x="434" y="26"/>
                  </a:cubicBezTo>
                  <a:lnTo>
                    <a:pt x="434" y="18"/>
                  </a:lnTo>
                  <a:cubicBezTo>
                    <a:pt x="425" y="18"/>
                    <a:pt x="425" y="18"/>
                    <a:pt x="425" y="18"/>
                  </a:cubicBezTo>
                  <a:cubicBezTo>
                    <a:pt x="284" y="0"/>
                    <a:pt x="159" y="178"/>
                    <a:pt x="159" y="178"/>
                  </a:cubicBezTo>
                  <a:cubicBezTo>
                    <a:pt x="53" y="159"/>
                    <a:pt x="62" y="186"/>
                    <a:pt x="9" y="301"/>
                  </a:cubicBezTo>
                  <a:cubicBezTo>
                    <a:pt x="0" y="328"/>
                    <a:pt x="18" y="328"/>
                    <a:pt x="35" y="328"/>
                  </a:cubicBezTo>
                  <a:cubicBezTo>
                    <a:pt x="53" y="319"/>
                    <a:pt x="88" y="310"/>
                    <a:pt x="88" y="310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41" y="407"/>
                    <a:pt x="133" y="425"/>
                  </a:cubicBezTo>
                  <a:cubicBezTo>
                    <a:pt x="124" y="443"/>
                    <a:pt x="133" y="461"/>
                    <a:pt x="151" y="452"/>
                  </a:cubicBezTo>
                  <a:cubicBezTo>
                    <a:pt x="266" y="398"/>
                    <a:pt x="292" y="407"/>
                    <a:pt x="275" y="301"/>
                  </a:cubicBezTo>
                  <a:close/>
                  <a:moveTo>
                    <a:pt x="301" y="150"/>
                  </a:moveTo>
                  <a:lnTo>
                    <a:pt x="301" y="150"/>
                  </a:lnTo>
                  <a:cubicBezTo>
                    <a:pt x="284" y="133"/>
                    <a:pt x="284" y="115"/>
                    <a:pt x="301" y="97"/>
                  </a:cubicBezTo>
                  <a:cubicBezTo>
                    <a:pt x="319" y="80"/>
                    <a:pt x="345" y="80"/>
                    <a:pt x="354" y="97"/>
                  </a:cubicBezTo>
                  <a:cubicBezTo>
                    <a:pt x="372" y="115"/>
                    <a:pt x="372" y="133"/>
                    <a:pt x="354" y="150"/>
                  </a:cubicBezTo>
                  <a:cubicBezTo>
                    <a:pt x="345" y="169"/>
                    <a:pt x="319" y="169"/>
                    <a:pt x="301" y="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 bwMode="auto">
          <a:xfrm>
            <a:off x="6507318" y="4981888"/>
            <a:ext cx="2489283" cy="901760"/>
            <a:chOff x="6253516" y="4981715"/>
            <a:chExt cx="2489799" cy="901764"/>
          </a:xfrm>
        </p:grpSpPr>
        <p:grpSp>
          <p:nvGrpSpPr>
            <p:cNvPr id="132132" name="Group 25"/>
            <p:cNvGrpSpPr/>
            <p:nvPr/>
          </p:nvGrpSpPr>
          <p:grpSpPr bwMode="auto">
            <a:xfrm>
              <a:off x="6253516" y="4981715"/>
              <a:ext cx="2489799" cy="901764"/>
              <a:chOff x="8742310" y="5011546"/>
              <a:chExt cx="2489799" cy="901764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9905868" y="5011546"/>
                <a:ext cx="1154722" cy="33855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456565">
                  <a:defRPr/>
                </a:pPr>
                <a:r>
                  <a:rPr lang="tr-TR" altLang="zh-CN" sz="16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TITLE HERE</a:t>
                </a:r>
                <a:endParaRPr lang="zh-CN" altLang="en-US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135" name="Rectangle 27"/>
              <p:cNvSpPr>
                <a:spLocks noChangeArrowheads="1"/>
              </p:cNvSpPr>
              <p:nvPr/>
            </p:nvSpPr>
            <p:spPr bwMode="auto">
              <a:xfrm>
                <a:off x="9650281" y="5266976"/>
                <a:ext cx="1581828" cy="646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zh-CN" sz="12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Go ahead and replace it with your own text.</a:t>
                </a:r>
                <a:endParaRPr lang="zh-CN" altLang="en-US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Cube 28"/>
              <p:cNvSpPr/>
              <p:nvPr/>
            </p:nvSpPr>
            <p:spPr>
              <a:xfrm>
                <a:off x="8742310" y="5073463"/>
                <a:ext cx="834992" cy="836669"/>
              </a:xfrm>
              <a:prstGeom prst="cube">
                <a:avLst>
                  <a:gd name="adj" fmla="val 703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id-ID" altLang="zh-CN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sp>
          <p:nvSpPr>
            <p:cNvPr id="56" name="Freeform 133"/>
            <p:cNvSpPr>
              <a:spLocks noChangeArrowheads="1"/>
            </p:cNvSpPr>
            <p:nvPr/>
          </p:nvSpPr>
          <p:spPr bwMode="auto">
            <a:xfrm>
              <a:off x="6427043" y="5283672"/>
              <a:ext cx="398400" cy="384296"/>
            </a:xfrm>
            <a:custGeom>
              <a:avLst/>
              <a:gdLst>
                <a:gd name="T0" fmla="*/ 340684 w 497"/>
                <a:gd name="T1" fmla="*/ 128099 h 480"/>
                <a:gd name="T2" fmla="*/ 340684 w 497"/>
                <a:gd name="T3" fmla="*/ 128099 h 480"/>
                <a:gd name="T4" fmla="*/ 298199 w 497"/>
                <a:gd name="T5" fmla="*/ 14411 h 480"/>
                <a:gd name="T6" fmla="*/ 277357 w 497"/>
                <a:gd name="T7" fmla="*/ 7206 h 480"/>
                <a:gd name="T8" fmla="*/ 7214 w 497"/>
                <a:gd name="T9" fmla="*/ 107283 h 480"/>
                <a:gd name="T10" fmla="*/ 0 w 497"/>
                <a:gd name="T11" fmla="*/ 128099 h 480"/>
                <a:gd name="T12" fmla="*/ 42485 w 497"/>
                <a:gd name="T13" fmla="*/ 241786 h 480"/>
                <a:gd name="T14" fmla="*/ 42485 w 497"/>
                <a:gd name="T15" fmla="*/ 177737 h 480"/>
                <a:gd name="T16" fmla="*/ 92185 w 497"/>
                <a:gd name="T17" fmla="*/ 128099 h 480"/>
                <a:gd name="T18" fmla="*/ 162727 w 497"/>
                <a:gd name="T19" fmla="*/ 128099 h 480"/>
                <a:gd name="T20" fmla="*/ 247697 w 497"/>
                <a:gd name="T21" fmla="*/ 71255 h 480"/>
                <a:gd name="T22" fmla="*/ 298199 w 497"/>
                <a:gd name="T23" fmla="*/ 128099 h 480"/>
                <a:gd name="T24" fmla="*/ 340684 w 497"/>
                <a:gd name="T25" fmla="*/ 128099 h 480"/>
                <a:gd name="T26" fmla="*/ 383169 w 497"/>
                <a:gd name="T27" fmla="*/ 163326 h 480"/>
                <a:gd name="T28" fmla="*/ 383169 w 497"/>
                <a:gd name="T29" fmla="*/ 163326 h 480"/>
                <a:gd name="T30" fmla="*/ 92185 w 497"/>
                <a:gd name="T31" fmla="*/ 163326 h 480"/>
                <a:gd name="T32" fmla="*/ 77756 w 497"/>
                <a:gd name="T33" fmla="*/ 177737 h 480"/>
                <a:gd name="T34" fmla="*/ 77756 w 497"/>
                <a:gd name="T35" fmla="*/ 369885 h 480"/>
                <a:gd name="T36" fmla="*/ 92185 w 497"/>
                <a:gd name="T37" fmla="*/ 383495 h 480"/>
                <a:gd name="T38" fmla="*/ 383169 w 497"/>
                <a:gd name="T39" fmla="*/ 383495 h 480"/>
                <a:gd name="T40" fmla="*/ 397598 w 497"/>
                <a:gd name="T41" fmla="*/ 369885 h 480"/>
                <a:gd name="T42" fmla="*/ 397598 w 497"/>
                <a:gd name="T43" fmla="*/ 177737 h 480"/>
                <a:gd name="T44" fmla="*/ 383169 w 497"/>
                <a:gd name="T45" fmla="*/ 163326 h 480"/>
                <a:gd name="T46" fmla="*/ 362328 w 497"/>
                <a:gd name="T47" fmla="*/ 341063 h 480"/>
                <a:gd name="T48" fmla="*/ 362328 w 497"/>
                <a:gd name="T49" fmla="*/ 341063 h 480"/>
                <a:gd name="T50" fmla="*/ 120241 w 497"/>
                <a:gd name="T51" fmla="*/ 341063 h 480"/>
                <a:gd name="T52" fmla="*/ 120241 w 497"/>
                <a:gd name="T53" fmla="*/ 313041 h 480"/>
                <a:gd name="T54" fmla="*/ 156314 w 497"/>
                <a:gd name="T55" fmla="*/ 220170 h 480"/>
                <a:gd name="T56" fmla="*/ 212427 w 497"/>
                <a:gd name="T57" fmla="*/ 291424 h 480"/>
                <a:gd name="T58" fmla="*/ 262928 w 497"/>
                <a:gd name="T59" fmla="*/ 241786 h 480"/>
                <a:gd name="T60" fmla="*/ 333470 w 497"/>
                <a:gd name="T61" fmla="*/ 212964 h 480"/>
                <a:gd name="T62" fmla="*/ 362328 w 497"/>
                <a:gd name="T63" fmla="*/ 277814 h 480"/>
                <a:gd name="T64" fmla="*/ 362328 w 497"/>
                <a:gd name="T65" fmla="*/ 341063 h 4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7" h="480">
                  <a:moveTo>
                    <a:pt x="425" y="160"/>
                  </a:moveTo>
                  <a:lnTo>
                    <a:pt x="425" y="160"/>
                  </a:lnTo>
                  <a:cubicBezTo>
                    <a:pt x="372" y="18"/>
                    <a:pt x="372" y="18"/>
                    <a:pt x="372" y="18"/>
                  </a:cubicBezTo>
                  <a:cubicBezTo>
                    <a:pt x="372" y="9"/>
                    <a:pt x="354" y="0"/>
                    <a:pt x="346" y="9"/>
                  </a:cubicBezTo>
                  <a:cubicBezTo>
                    <a:pt x="9" y="134"/>
                    <a:pt x="9" y="134"/>
                    <a:pt x="9" y="134"/>
                  </a:cubicBezTo>
                  <a:cubicBezTo>
                    <a:pt x="0" y="134"/>
                    <a:pt x="0" y="143"/>
                    <a:pt x="0" y="160"/>
                  </a:cubicBezTo>
                  <a:cubicBezTo>
                    <a:pt x="53" y="302"/>
                    <a:pt x="53" y="302"/>
                    <a:pt x="53" y="302"/>
                  </a:cubicBezTo>
                  <a:cubicBezTo>
                    <a:pt x="53" y="222"/>
                    <a:pt x="53" y="222"/>
                    <a:pt x="53" y="222"/>
                  </a:cubicBezTo>
                  <a:cubicBezTo>
                    <a:pt x="53" y="187"/>
                    <a:pt x="80" y="160"/>
                    <a:pt x="115" y="160"/>
                  </a:cubicBezTo>
                  <a:cubicBezTo>
                    <a:pt x="203" y="160"/>
                    <a:pt x="203" y="160"/>
                    <a:pt x="203" y="160"/>
                  </a:cubicBezTo>
                  <a:cubicBezTo>
                    <a:pt x="309" y="89"/>
                    <a:pt x="309" y="89"/>
                    <a:pt x="309" y="89"/>
                  </a:cubicBezTo>
                  <a:cubicBezTo>
                    <a:pt x="372" y="160"/>
                    <a:pt x="372" y="160"/>
                    <a:pt x="372" y="160"/>
                  </a:cubicBezTo>
                  <a:lnTo>
                    <a:pt x="425" y="160"/>
                  </a:lnTo>
                  <a:close/>
                  <a:moveTo>
                    <a:pt x="478" y="204"/>
                  </a:moveTo>
                  <a:lnTo>
                    <a:pt x="478" y="204"/>
                  </a:lnTo>
                  <a:cubicBezTo>
                    <a:pt x="115" y="204"/>
                    <a:pt x="115" y="204"/>
                    <a:pt x="115" y="204"/>
                  </a:cubicBezTo>
                  <a:cubicBezTo>
                    <a:pt x="106" y="204"/>
                    <a:pt x="97" y="213"/>
                    <a:pt x="97" y="222"/>
                  </a:cubicBezTo>
                  <a:cubicBezTo>
                    <a:pt x="97" y="462"/>
                    <a:pt x="97" y="462"/>
                    <a:pt x="97" y="462"/>
                  </a:cubicBezTo>
                  <a:cubicBezTo>
                    <a:pt x="97" y="470"/>
                    <a:pt x="106" y="479"/>
                    <a:pt x="115" y="479"/>
                  </a:cubicBezTo>
                  <a:cubicBezTo>
                    <a:pt x="478" y="479"/>
                    <a:pt x="478" y="479"/>
                    <a:pt x="478" y="479"/>
                  </a:cubicBezTo>
                  <a:cubicBezTo>
                    <a:pt x="487" y="479"/>
                    <a:pt x="496" y="470"/>
                    <a:pt x="496" y="462"/>
                  </a:cubicBezTo>
                  <a:cubicBezTo>
                    <a:pt x="496" y="222"/>
                    <a:pt x="496" y="222"/>
                    <a:pt x="496" y="222"/>
                  </a:cubicBezTo>
                  <a:cubicBezTo>
                    <a:pt x="496" y="213"/>
                    <a:pt x="487" y="204"/>
                    <a:pt x="478" y="204"/>
                  </a:cubicBezTo>
                  <a:close/>
                  <a:moveTo>
                    <a:pt x="452" y="426"/>
                  </a:moveTo>
                  <a:lnTo>
                    <a:pt x="452" y="426"/>
                  </a:lnTo>
                  <a:cubicBezTo>
                    <a:pt x="150" y="426"/>
                    <a:pt x="150" y="426"/>
                    <a:pt x="150" y="426"/>
                  </a:cubicBezTo>
                  <a:cubicBezTo>
                    <a:pt x="150" y="391"/>
                    <a:pt x="150" y="391"/>
                    <a:pt x="150" y="391"/>
                  </a:cubicBezTo>
                  <a:cubicBezTo>
                    <a:pt x="195" y="275"/>
                    <a:pt x="195" y="275"/>
                    <a:pt x="195" y="275"/>
                  </a:cubicBezTo>
                  <a:cubicBezTo>
                    <a:pt x="265" y="364"/>
                    <a:pt x="265" y="364"/>
                    <a:pt x="265" y="364"/>
                  </a:cubicBezTo>
                  <a:cubicBezTo>
                    <a:pt x="328" y="302"/>
                    <a:pt x="328" y="302"/>
                    <a:pt x="328" y="302"/>
                  </a:cubicBezTo>
                  <a:cubicBezTo>
                    <a:pt x="416" y="266"/>
                    <a:pt x="416" y="266"/>
                    <a:pt x="416" y="266"/>
                  </a:cubicBezTo>
                  <a:cubicBezTo>
                    <a:pt x="452" y="347"/>
                    <a:pt x="452" y="347"/>
                    <a:pt x="452" y="347"/>
                  </a:cubicBezTo>
                  <a:lnTo>
                    <a:pt x="452" y="4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4" name="Group 13"/>
          <p:cNvGrpSpPr/>
          <p:nvPr/>
        </p:nvGrpSpPr>
        <p:grpSpPr bwMode="auto">
          <a:xfrm>
            <a:off x="3662560" y="4981888"/>
            <a:ext cx="2783622" cy="901760"/>
            <a:chOff x="3490031" y="4981715"/>
            <a:chExt cx="2783103" cy="901764"/>
          </a:xfrm>
        </p:grpSpPr>
        <p:grpSp>
          <p:nvGrpSpPr>
            <p:cNvPr id="132127" name="Group 29"/>
            <p:cNvGrpSpPr/>
            <p:nvPr/>
          </p:nvGrpSpPr>
          <p:grpSpPr bwMode="auto">
            <a:xfrm>
              <a:off x="3490031" y="4981715"/>
              <a:ext cx="2783103" cy="901764"/>
              <a:chOff x="8742310" y="5011546"/>
              <a:chExt cx="2783103" cy="901764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9741837" y="5011546"/>
                <a:ext cx="1783576" cy="33855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defTabSz="456565">
                  <a:defRPr/>
                </a:pPr>
                <a:r>
                  <a:rPr lang="tr-TR" altLang="zh-CN" sz="16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TITLE HERE</a:t>
                </a:r>
                <a:endParaRPr lang="zh-CN" altLang="en-US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130" name="Rectangle 31"/>
              <p:cNvSpPr>
                <a:spLocks noChangeArrowheads="1"/>
              </p:cNvSpPr>
              <p:nvPr/>
            </p:nvSpPr>
            <p:spPr bwMode="auto">
              <a:xfrm>
                <a:off x="9650281" y="5266976"/>
                <a:ext cx="1581826" cy="646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zh-CN" sz="12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Go ahead and replace it with your own text.</a:t>
                </a:r>
                <a:endParaRPr lang="zh-CN" altLang="en-US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Cube 32"/>
              <p:cNvSpPr/>
              <p:nvPr/>
            </p:nvSpPr>
            <p:spPr>
              <a:xfrm>
                <a:off x="8742310" y="5073463"/>
                <a:ext cx="836250" cy="836669"/>
              </a:xfrm>
              <a:prstGeom prst="cube">
                <a:avLst>
                  <a:gd name="adj" fmla="val 7036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id-ID" altLang="zh-CN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sp>
          <p:nvSpPr>
            <p:cNvPr id="57" name="Freeform 102"/>
            <p:cNvSpPr>
              <a:spLocks noChangeArrowheads="1"/>
            </p:cNvSpPr>
            <p:nvPr/>
          </p:nvSpPr>
          <p:spPr bwMode="auto">
            <a:xfrm>
              <a:off x="3696208" y="5323775"/>
              <a:ext cx="383350" cy="342639"/>
            </a:xfrm>
            <a:custGeom>
              <a:avLst/>
              <a:gdLst>
                <a:gd name="T0" fmla="*/ 61582 w 498"/>
                <a:gd name="T1" fmla="*/ 116266 h 445"/>
                <a:gd name="T2" fmla="*/ 61582 w 498"/>
                <a:gd name="T3" fmla="*/ 116266 h 445"/>
                <a:gd name="T4" fmla="*/ 109309 w 498"/>
                <a:gd name="T5" fmla="*/ 130126 h 445"/>
                <a:gd name="T6" fmla="*/ 116237 w 498"/>
                <a:gd name="T7" fmla="*/ 130126 h 445"/>
                <a:gd name="T8" fmla="*/ 150107 w 498"/>
                <a:gd name="T9" fmla="*/ 103177 h 445"/>
                <a:gd name="T10" fmla="*/ 150107 w 498"/>
                <a:gd name="T11" fmla="*/ 96247 h 445"/>
                <a:gd name="T12" fmla="*/ 137021 w 498"/>
                <a:gd name="T13" fmla="*/ 82387 h 445"/>
                <a:gd name="T14" fmla="*/ 211689 w 498"/>
                <a:gd name="T15" fmla="*/ 7700 h 445"/>
                <a:gd name="T16" fmla="*/ 150107 w 498"/>
                <a:gd name="T17" fmla="*/ 0 h 445"/>
                <a:gd name="T18" fmla="*/ 82366 w 498"/>
                <a:gd name="T19" fmla="*/ 41579 h 445"/>
                <a:gd name="T20" fmla="*/ 55424 w 498"/>
                <a:gd name="T21" fmla="*/ 62368 h 445"/>
                <a:gd name="T22" fmla="*/ 40798 w 498"/>
                <a:gd name="T23" fmla="*/ 89317 h 445"/>
                <a:gd name="T24" fmla="*/ 13856 w 498"/>
                <a:gd name="T25" fmla="*/ 96247 h 445"/>
                <a:gd name="T26" fmla="*/ 0 w 498"/>
                <a:gd name="T27" fmla="*/ 110106 h 445"/>
                <a:gd name="T28" fmla="*/ 0 w 498"/>
                <a:gd name="T29" fmla="*/ 116266 h 445"/>
                <a:gd name="T30" fmla="*/ 27712 w 498"/>
                <a:gd name="T31" fmla="*/ 143985 h 445"/>
                <a:gd name="T32" fmla="*/ 40798 w 498"/>
                <a:gd name="T33" fmla="*/ 150915 h 445"/>
                <a:gd name="T34" fmla="*/ 55424 w 498"/>
                <a:gd name="T35" fmla="*/ 137056 h 445"/>
                <a:gd name="T36" fmla="*/ 61582 w 498"/>
                <a:gd name="T37" fmla="*/ 116266 h 445"/>
                <a:gd name="T38" fmla="*/ 170891 w 498"/>
                <a:gd name="T39" fmla="*/ 123196 h 445"/>
                <a:gd name="T40" fmla="*/ 170891 w 498"/>
                <a:gd name="T41" fmla="*/ 123196 h 445"/>
                <a:gd name="T42" fmla="*/ 163963 w 498"/>
                <a:gd name="T43" fmla="*/ 123196 h 445"/>
                <a:gd name="T44" fmla="*/ 137021 w 498"/>
                <a:gd name="T45" fmla="*/ 143985 h 445"/>
                <a:gd name="T46" fmla="*/ 130093 w 498"/>
                <a:gd name="T47" fmla="*/ 157075 h 445"/>
                <a:gd name="T48" fmla="*/ 293286 w 498"/>
                <a:gd name="T49" fmla="*/ 334939 h 445"/>
                <a:gd name="T50" fmla="*/ 307142 w 498"/>
                <a:gd name="T51" fmla="*/ 334939 h 445"/>
                <a:gd name="T52" fmla="*/ 327926 w 498"/>
                <a:gd name="T53" fmla="*/ 321080 h 445"/>
                <a:gd name="T54" fmla="*/ 327926 w 498"/>
                <a:gd name="T55" fmla="*/ 307990 h 445"/>
                <a:gd name="T56" fmla="*/ 170891 w 498"/>
                <a:gd name="T57" fmla="*/ 123196 h 445"/>
                <a:gd name="T58" fmla="*/ 382580 w 498"/>
                <a:gd name="T59" fmla="*/ 48508 h 445"/>
                <a:gd name="T60" fmla="*/ 382580 w 498"/>
                <a:gd name="T61" fmla="*/ 48508 h 445"/>
                <a:gd name="T62" fmla="*/ 368724 w 498"/>
                <a:gd name="T63" fmla="*/ 41579 h 445"/>
                <a:gd name="T64" fmla="*/ 354868 w 498"/>
                <a:gd name="T65" fmla="*/ 68528 h 445"/>
                <a:gd name="T66" fmla="*/ 314070 w 498"/>
                <a:gd name="T67" fmla="*/ 82387 h 445"/>
                <a:gd name="T68" fmla="*/ 307142 w 498"/>
                <a:gd name="T69" fmla="*/ 48508 h 445"/>
                <a:gd name="T70" fmla="*/ 320998 w 498"/>
                <a:gd name="T71" fmla="*/ 14630 h 445"/>
                <a:gd name="T72" fmla="*/ 314070 w 498"/>
                <a:gd name="T73" fmla="*/ 7700 h 445"/>
                <a:gd name="T74" fmla="*/ 259416 w 498"/>
                <a:gd name="T75" fmla="*/ 55438 h 445"/>
                <a:gd name="T76" fmla="*/ 245560 w 498"/>
                <a:gd name="T77" fmla="*/ 116266 h 445"/>
                <a:gd name="T78" fmla="*/ 218617 w 498"/>
                <a:gd name="T79" fmla="*/ 143985 h 445"/>
                <a:gd name="T80" fmla="*/ 245560 w 498"/>
                <a:gd name="T81" fmla="*/ 177864 h 445"/>
                <a:gd name="T82" fmla="*/ 280200 w 498"/>
                <a:gd name="T83" fmla="*/ 143985 h 445"/>
                <a:gd name="T84" fmla="*/ 314070 w 498"/>
                <a:gd name="T85" fmla="*/ 137056 h 445"/>
                <a:gd name="T86" fmla="*/ 375652 w 498"/>
                <a:gd name="T87" fmla="*/ 110106 h 445"/>
                <a:gd name="T88" fmla="*/ 382580 w 498"/>
                <a:gd name="T89" fmla="*/ 48508 h 445"/>
                <a:gd name="T90" fmla="*/ 55424 w 498"/>
                <a:gd name="T91" fmla="*/ 307990 h 445"/>
                <a:gd name="T92" fmla="*/ 55424 w 498"/>
                <a:gd name="T93" fmla="*/ 307990 h 445"/>
                <a:gd name="T94" fmla="*/ 55424 w 498"/>
                <a:gd name="T95" fmla="*/ 321080 h 445"/>
                <a:gd name="T96" fmla="*/ 68510 w 498"/>
                <a:gd name="T97" fmla="*/ 341869 h 445"/>
                <a:gd name="T98" fmla="*/ 82366 w 498"/>
                <a:gd name="T99" fmla="*/ 334939 h 445"/>
                <a:gd name="T100" fmla="*/ 177819 w 498"/>
                <a:gd name="T101" fmla="*/ 246392 h 445"/>
                <a:gd name="T102" fmla="*/ 150107 w 498"/>
                <a:gd name="T103" fmla="*/ 211743 h 445"/>
                <a:gd name="T104" fmla="*/ 55424 w 498"/>
                <a:gd name="T105" fmla="*/ 307990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98" h="445">
                  <a:moveTo>
                    <a:pt x="80" y="151"/>
                  </a:moveTo>
                  <a:lnTo>
                    <a:pt x="80" y="151"/>
                  </a:lnTo>
                  <a:cubicBezTo>
                    <a:pt x="97" y="134"/>
                    <a:pt x="116" y="143"/>
                    <a:pt x="142" y="169"/>
                  </a:cubicBezTo>
                  <a:cubicBezTo>
                    <a:pt x="151" y="178"/>
                    <a:pt x="151" y="169"/>
                    <a:pt x="151" y="169"/>
                  </a:cubicBezTo>
                  <a:cubicBezTo>
                    <a:pt x="160" y="169"/>
                    <a:pt x="186" y="134"/>
                    <a:pt x="195" y="134"/>
                  </a:cubicBezTo>
                  <a:cubicBezTo>
                    <a:pt x="195" y="134"/>
                    <a:pt x="195" y="134"/>
                    <a:pt x="195" y="125"/>
                  </a:cubicBezTo>
                  <a:cubicBezTo>
                    <a:pt x="186" y="125"/>
                    <a:pt x="178" y="116"/>
                    <a:pt x="178" y="107"/>
                  </a:cubicBezTo>
                  <a:cubicBezTo>
                    <a:pt x="133" y="45"/>
                    <a:pt x="301" y="10"/>
                    <a:pt x="275" y="10"/>
                  </a:cubicBezTo>
                  <a:cubicBezTo>
                    <a:pt x="257" y="0"/>
                    <a:pt x="204" y="0"/>
                    <a:pt x="195" y="0"/>
                  </a:cubicBezTo>
                  <a:cubicBezTo>
                    <a:pt x="169" y="10"/>
                    <a:pt x="125" y="36"/>
                    <a:pt x="107" y="54"/>
                  </a:cubicBezTo>
                  <a:cubicBezTo>
                    <a:pt x="80" y="72"/>
                    <a:pt x="72" y="81"/>
                    <a:pt x="72" y="81"/>
                  </a:cubicBezTo>
                  <a:cubicBezTo>
                    <a:pt x="62" y="89"/>
                    <a:pt x="72" y="107"/>
                    <a:pt x="53" y="116"/>
                  </a:cubicBezTo>
                  <a:cubicBezTo>
                    <a:pt x="36" y="125"/>
                    <a:pt x="27" y="116"/>
                    <a:pt x="18" y="125"/>
                  </a:cubicBezTo>
                  <a:cubicBezTo>
                    <a:pt x="18" y="134"/>
                    <a:pt x="9" y="134"/>
                    <a:pt x="0" y="143"/>
                  </a:cubicBezTo>
                  <a:lnTo>
                    <a:pt x="0" y="151"/>
                  </a:lnTo>
                  <a:lnTo>
                    <a:pt x="36" y="187"/>
                  </a:lnTo>
                  <a:cubicBezTo>
                    <a:pt x="36" y="196"/>
                    <a:pt x="44" y="196"/>
                    <a:pt x="53" y="196"/>
                  </a:cubicBezTo>
                  <a:cubicBezTo>
                    <a:pt x="53" y="187"/>
                    <a:pt x="62" y="178"/>
                    <a:pt x="72" y="178"/>
                  </a:cubicBezTo>
                  <a:cubicBezTo>
                    <a:pt x="72" y="178"/>
                    <a:pt x="72" y="151"/>
                    <a:pt x="80" y="151"/>
                  </a:cubicBezTo>
                  <a:close/>
                  <a:moveTo>
                    <a:pt x="222" y="160"/>
                  </a:moveTo>
                  <a:lnTo>
                    <a:pt x="222" y="160"/>
                  </a:lnTo>
                  <a:cubicBezTo>
                    <a:pt x="213" y="160"/>
                    <a:pt x="213" y="160"/>
                    <a:pt x="213" y="160"/>
                  </a:cubicBezTo>
                  <a:cubicBezTo>
                    <a:pt x="178" y="187"/>
                    <a:pt x="178" y="187"/>
                    <a:pt x="178" y="187"/>
                  </a:cubicBezTo>
                  <a:cubicBezTo>
                    <a:pt x="169" y="196"/>
                    <a:pt x="169" y="196"/>
                    <a:pt x="169" y="204"/>
                  </a:cubicBezTo>
                  <a:cubicBezTo>
                    <a:pt x="381" y="435"/>
                    <a:pt x="381" y="435"/>
                    <a:pt x="381" y="435"/>
                  </a:cubicBezTo>
                  <a:cubicBezTo>
                    <a:pt x="381" y="444"/>
                    <a:pt x="391" y="444"/>
                    <a:pt x="399" y="435"/>
                  </a:cubicBezTo>
                  <a:cubicBezTo>
                    <a:pt x="426" y="417"/>
                    <a:pt x="426" y="417"/>
                    <a:pt x="426" y="417"/>
                  </a:cubicBezTo>
                  <a:cubicBezTo>
                    <a:pt x="426" y="408"/>
                    <a:pt x="426" y="400"/>
                    <a:pt x="426" y="400"/>
                  </a:cubicBezTo>
                  <a:lnTo>
                    <a:pt x="222" y="160"/>
                  </a:lnTo>
                  <a:close/>
                  <a:moveTo>
                    <a:pt x="497" y="63"/>
                  </a:moveTo>
                  <a:lnTo>
                    <a:pt x="497" y="63"/>
                  </a:lnTo>
                  <a:cubicBezTo>
                    <a:pt x="488" y="45"/>
                    <a:pt x="488" y="54"/>
                    <a:pt x="479" y="54"/>
                  </a:cubicBezTo>
                  <a:cubicBezTo>
                    <a:pt x="479" y="63"/>
                    <a:pt x="461" y="81"/>
                    <a:pt x="461" y="89"/>
                  </a:cubicBezTo>
                  <a:cubicBezTo>
                    <a:pt x="452" y="107"/>
                    <a:pt x="435" y="125"/>
                    <a:pt x="408" y="107"/>
                  </a:cubicBezTo>
                  <a:cubicBezTo>
                    <a:pt x="381" y="81"/>
                    <a:pt x="391" y="72"/>
                    <a:pt x="399" y="63"/>
                  </a:cubicBezTo>
                  <a:cubicBezTo>
                    <a:pt x="399" y="54"/>
                    <a:pt x="417" y="28"/>
                    <a:pt x="417" y="19"/>
                  </a:cubicBezTo>
                  <a:cubicBezTo>
                    <a:pt x="426" y="19"/>
                    <a:pt x="417" y="10"/>
                    <a:pt x="408" y="10"/>
                  </a:cubicBezTo>
                  <a:cubicBezTo>
                    <a:pt x="399" y="19"/>
                    <a:pt x="346" y="36"/>
                    <a:pt x="337" y="72"/>
                  </a:cubicBezTo>
                  <a:cubicBezTo>
                    <a:pt x="328" y="98"/>
                    <a:pt x="346" y="125"/>
                    <a:pt x="319" y="151"/>
                  </a:cubicBezTo>
                  <a:cubicBezTo>
                    <a:pt x="284" y="187"/>
                    <a:pt x="284" y="187"/>
                    <a:pt x="284" y="187"/>
                  </a:cubicBezTo>
                  <a:cubicBezTo>
                    <a:pt x="319" y="231"/>
                    <a:pt x="319" y="231"/>
                    <a:pt x="319" y="231"/>
                  </a:cubicBezTo>
                  <a:cubicBezTo>
                    <a:pt x="364" y="187"/>
                    <a:pt x="364" y="187"/>
                    <a:pt x="364" y="187"/>
                  </a:cubicBezTo>
                  <a:cubicBezTo>
                    <a:pt x="372" y="178"/>
                    <a:pt x="391" y="169"/>
                    <a:pt x="408" y="178"/>
                  </a:cubicBezTo>
                  <a:cubicBezTo>
                    <a:pt x="452" y="187"/>
                    <a:pt x="470" y="169"/>
                    <a:pt x="488" y="143"/>
                  </a:cubicBezTo>
                  <a:cubicBezTo>
                    <a:pt x="497" y="116"/>
                    <a:pt x="497" y="72"/>
                    <a:pt x="497" y="63"/>
                  </a:cubicBezTo>
                  <a:close/>
                  <a:moveTo>
                    <a:pt x="72" y="400"/>
                  </a:moveTo>
                  <a:lnTo>
                    <a:pt x="72" y="400"/>
                  </a:lnTo>
                  <a:cubicBezTo>
                    <a:pt x="62" y="408"/>
                    <a:pt x="62" y="417"/>
                    <a:pt x="72" y="417"/>
                  </a:cubicBezTo>
                  <a:cubicBezTo>
                    <a:pt x="89" y="444"/>
                    <a:pt x="89" y="444"/>
                    <a:pt x="89" y="444"/>
                  </a:cubicBezTo>
                  <a:cubicBezTo>
                    <a:pt x="97" y="444"/>
                    <a:pt x="107" y="444"/>
                    <a:pt x="107" y="435"/>
                  </a:cubicBezTo>
                  <a:cubicBezTo>
                    <a:pt x="231" y="320"/>
                    <a:pt x="231" y="320"/>
                    <a:pt x="231" y="320"/>
                  </a:cubicBezTo>
                  <a:cubicBezTo>
                    <a:pt x="195" y="275"/>
                    <a:pt x="195" y="275"/>
                    <a:pt x="195" y="275"/>
                  </a:cubicBezTo>
                  <a:lnTo>
                    <a:pt x="72" y="4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 bwMode="auto">
          <a:xfrm>
            <a:off x="982595" y="4981888"/>
            <a:ext cx="2489097" cy="901760"/>
            <a:chOff x="726546" y="4981715"/>
            <a:chExt cx="2489797" cy="901764"/>
          </a:xfrm>
        </p:grpSpPr>
        <p:grpSp>
          <p:nvGrpSpPr>
            <p:cNvPr id="132122" name="Group 33"/>
            <p:cNvGrpSpPr/>
            <p:nvPr/>
          </p:nvGrpSpPr>
          <p:grpSpPr bwMode="auto">
            <a:xfrm>
              <a:off x="726546" y="4981715"/>
              <a:ext cx="2489797" cy="901764"/>
              <a:chOff x="8742310" y="5011546"/>
              <a:chExt cx="2489797" cy="901764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9945786" y="5011546"/>
                <a:ext cx="1154808" cy="33855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456565">
                  <a:defRPr/>
                </a:pPr>
                <a:r>
                  <a:rPr lang="tr-TR" altLang="zh-CN" sz="16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TITLE HERE</a:t>
                </a:r>
                <a:endParaRPr lang="zh-CN" altLang="en-US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2125" name="Rectangle 39"/>
              <p:cNvSpPr>
                <a:spLocks noChangeArrowheads="1"/>
              </p:cNvSpPr>
              <p:nvPr/>
            </p:nvSpPr>
            <p:spPr bwMode="auto">
              <a:xfrm>
                <a:off x="9650280" y="5266976"/>
                <a:ext cx="1581827" cy="646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zh-CN" sz="1200" dirty="0">
                    <a:solidFill>
                      <a:srgbClr val="00152A"/>
                    </a:solidFill>
                    <a:latin typeface="+mj-lt"/>
                    <a:ea typeface="微软雅黑" panose="020B0503020204020204" pitchFamily="34" charset="-122"/>
                  </a:rPr>
                  <a:t>Go ahead and replace it with your own text.</a:t>
                </a:r>
                <a:endParaRPr lang="zh-CN" altLang="en-US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Cube 40"/>
              <p:cNvSpPr/>
              <p:nvPr/>
            </p:nvSpPr>
            <p:spPr>
              <a:xfrm>
                <a:off x="8742310" y="5073463"/>
                <a:ext cx="835053" cy="836669"/>
              </a:xfrm>
              <a:prstGeom prst="cube">
                <a:avLst>
                  <a:gd name="adj" fmla="val 703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id-ID" altLang="zh-CN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sp>
          <p:nvSpPr>
            <p:cNvPr id="58" name="Freeform 97"/>
            <p:cNvSpPr>
              <a:spLocks noChangeArrowheads="1"/>
            </p:cNvSpPr>
            <p:nvPr/>
          </p:nvSpPr>
          <p:spPr bwMode="auto">
            <a:xfrm>
              <a:off x="883058" y="5300966"/>
              <a:ext cx="407390" cy="349707"/>
            </a:xfrm>
            <a:custGeom>
              <a:avLst/>
              <a:gdLst>
                <a:gd name="T0" fmla="*/ 188531 w 497"/>
                <a:gd name="T1" fmla="*/ 189630 h 426"/>
                <a:gd name="T2" fmla="*/ 188531 w 497"/>
                <a:gd name="T3" fmla="*/ 189630 h 426"/>
                <a:gd name="T4" fmla="*/ 224597 w 497"/>
                <a:gd name="T5" fmla="*/ 189630 h 426"/>
                <a:gd name="T6" fmla="*/ 224597 w 497"/>
                <a:gd name="T7" fmla="*/ 225750 h 426"/>
                <a:gd name="T8" fmla="*/ 406570 w 497"/>
                <a:gd name="T9" fmla="*/ 225750 h 426"/>
                <a:gd name="T10" fmla="*/ 399193 w 497"/>
                <a:gd name="T11" fmla="*/ 109181 h 426"/>
                <a:gd name="T12" fmla="*/ 363126 w 497"/>
                <a:gd name="T13" fmla="*/ 65673 h 426"/>
                <a:gd name="T14" fmla="*/ 297550 w 497"/>
                <a:gd name="T15" fmla="*/ 65673 h 426"/>
                <a:gd name="T16" fmla="*/ 276238 w 497"/>
                <a:gd name="T17" fmla="*/ 22165 h 426"/>
                <a:gd name="T18" fmla="*/ 245909 w 497"/>
                <a:gd name="T19" fmla="*/ 0 h 426"/>
                <a:gd name="T20" fmla="*/ 159021 w 497"/>
                <a:gd name="T21" fmla="*/ 0 h 426"/>
                <a:gd name="T22" fmla="*/ 137709 w 497"/>
                <a:gd name="T23" fmla="*/ 22165 h 426"/>
                <a:gd name="T24" fmla="*/ 109020 w 497"/>
                <a:gd name="T25" fmla="*/ 65673 h 426"/>
                <a:gd name="T26" fmla="*/ 43444 w 497"/>
                <a:gd name="T27" fmla="*/ 65673 h 426"/>
                <a:gd name="T28" fmla="*/ 7377 w 497"/>
                <a:gd name="T29" fmla="*/ 109181 h 426"/>
                <a:gd name="T30" fmla="*/ 0 w 497"/>
                <a:gd name="T31" fmla="*/ 225750 h 426"/>
                <a:gd name="T32" fmla="*/ 188531 w 497"/>
                <a:gd name="T33" fmla="*/ 225750 h 426"/>
                <a:gd name="T34" fmla="*/ 188531 w 497"/>
                <a:gd name="T35" fmla="*/ 189630 h 426"/>
                <a:gd name="T36" fmla="*/ 152464 w 497"/>
                <a:gd name="T37" fmla="*/ 43508 h 426"/>
                <a:gd name="T38" fmla="*/ 152464 w 497"/>
                <a:gd name="T39" fmla="*/ 43508 h 426"/>
                <a:gd name="T40" fmla="*/ 173776 w 497"/>
                <a:gd name="T41" fmla="*/ 29553 h 426"/>
                <a:gd name="T42" fmla="*/ 232794 w 497"/>
                <a:gd name="T43" fmla="*/ 29553 h 426"/>
                <a:gd name="T44" fmla="*/ 253287 w 497"/>
                <a:gd name="T45" fmla="*/ 43508 h 426"/>
                <a:gd name="T46" fmla="*/ 261484 w 497"/>
                <a:gd name="T47" fmla="*/ 65673 h 426"/>
                <a:gd name="T48" fmla="*/ 145087 w 497"/>
                <a:gd name="T49" fmla="*/ 65673 h 426"/>
                <a:gd name="T50" fmla="*/ 152464 w 497"/>
                <a:gd name="T51" fmla="*/ 43508 h 426"/>
                <a:gd name="T52" fmla="*/ 224597 w 497"/>
                <a:gd name="T53" fmla="*/ 291423 h 426"/>
                <a:gd name="T54" fmla="*/ 224597 w 497"/>
                <a:gd name="T55" fmla="*/ 291423 h 426"/>
                <a:gd name="T56" fmla="*/ 188531 w 497"/>
                <a:gd name="T57" fmla="*/ 291423 h 426"/>
                <a:gd name="T58" fmla="*/ 188531 w 497"/>
                <a:gd name="T59" fmla="*/ 247914 h 426"/>
                <a:gd name="T60" fmla="*/ 7377 w 497"/>
                <a:gd name="T61" fmla="*/ 247914 h 426"/>
                <a:gd name="T62" fmla="*/ 13935 w 497"/>
                <a:gd name="T63" fmla="*/ 312766 h 426"/>
                <a:gd name="T64" fmla="*/ 50821 w 497"/>
                <a:gd name="T65" fmla="*/ 348886 h 426"/>
                <a:gd name="T66" fmla="*/ 355749 w 497"/>
                <a:gd name="T67" fmla="*/ 348886 h 426"/>
                <a:gd name="T68" fmla="*/ 391816 w 497"/>
                <a:gd name="T69" fmla="*/ 312766 h 426"/>
                <a:gd name="T70" fmla="*/ 399193 w 497"/>
                <a:gd name="T71" fmla="*/ 247914 h 426"/>
                <a:gd name="T72" fmla="*/ 224597 w 497"/>
                <a:gd name="T73" fmla="*/ 247914 h 426"/>
                <a:gd name="T74" fmla="*/ 224597 w 497"/>
                <a:gd name="T75" fmla="*/ 291423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7" h="426">
                  <a:moveTo>
                    <a:pt x="230" y="231"/>
                  </a:moveTo>
                  <a:lnTo>
                    <a:pt x="230" y="231"/>
                  </a:lnTo>
                  <a:cubicBezTo>
                    <a:pt x="274" y="231"/>
                    <a:pt x="274" y="231"/>
                    <a:pt x="274" y="231"/>
                  </a:cubicBezTo>
                  <a:cubicBezTo>
                    <a:pt x="274" y="275"/>
                    <a:pt x="274" y="275"/>
                    <a:pt x="274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168"/>
                    <a:pt x="487" y="133"/>
                  </a:cubicBezTo>
                  <a:cubicBezTo>
                    <a:pt x="487" y="97"/>
                    <a:pt x="478" y="80"/>
                    <a:pt x="443" y="80"/>
                  </a:cubicBezTo>
                  <a:cubicBezTo>
                    <a:pt x="363" y="80"/>
                    <a:pt x="363" y="80"/>
                    <a:pt x="363" y="80"/>
                  </a:cubicBezTo>
                  <a:cubicBezTo>
                    <a:pt x="345" y="53"/>
                    <a:pt x="337" y="27"/>
                    <a:pt x="337" y="27"/>
                  </a:cubicBezTo>
                  <a:cubicBezTo>
                    <a:pt x="328" y="9"/>
                    <a:pt x="319" y="0"/>
                    <a:pt x="300" y="0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77" y="0"/>
                    <a:pt x="168" y="9"/>
                    <a:pt x="168" y="27"/>
                  </a:cubicBezTo>
                  <a:cubicBezTo>
                    <a:pt x="159" y="27"/>
                    <a:pt x="150" y="53"/>
                    <a:pt x="133" y="80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17" y="80"/>
                    <a:pt x="9" y="97"/>
                    <a:pt x="9" y="133"/>
                  </a:cubicBezTo>
                  <a:cubicBezTo>
                    <a:pt x="0" y="168"/>
                    <a:pt x="0" y="275"/>
                    <a:pt x="0" y="275"/>
                  </a:cubicBezTo>
                  <a:cubicBezTo>
                    <a:pt x="230" y="275"/>
                    <a:pt x="230" y="275"/>
                    <a:pt x="230" y="275"/>
                  </a:cubicBezTo>
                  <a:lnTo>
                    <a:pt x="230" y="231"/>
                  </a:lnTo>
                  <a:close/>
                  <a:moveTo>
                    <a:pt x="186" y="53"/>
                  </a:moveTo>
                  <a:lnTo>
                    <a:pt x="186" y="53"/>
                  </a:lnTo>
                  <a:cubicBezTo>
                    <a:pt x="194" y="44"/>
                    <a:pt x="194" y="36"/>
                    <a:pt x="212" y="36"/>
                  </a:cubicBezTo>
                  <a:cubicBezTo>
                    <a:pt x="284" y="36"/>
                    <a:pt x="284" y="36"/>
                    <a:pt x="284" y="36"/>
                  </a:cubicBezTo>
                  <a:cubicBezTo>
                    <a:pt x="300" y="36"/>
                    <a:pt x="300" y="44"/>
                    <a:pt x="309" y="53"/>
                  </a:cubicBezTo>
                  <a:cubicBezTo>
                    <a:pt x="309" y="53"/>
                    <a:pt x="319" y="71"/>
                    <a:pt x="319" y="80"/>
                  </a:cubicBezTo>
                  <a:cubicBezTo>
                    <a:pt x="177" y="80"/>
                    <a:pt x="177" y="80"/>
                    <a:pt x="177" y="80"/>
                  </a:cubicBezTo>
                  <a:cubicBezTo>
                    <a:pt x="186" y="71"/>
                    <a:pt x="186" y="53"/>
                    <a:pt x="186" y="53"/>
                  </a:cubicBezTo>
                  <a:close/>
                  <a:moveTo>
                    <a:pt x="274" y="355"/>
                  </a:moveTo>
                  <a:lnTo>
                    <a:pt x="274" y="355"/>
                  </a:lnTo>
                  <a:cubicBezTo>
                    <a:pt x="230" y="355"/>
                    <a:pt x="230" y="355"/>
                    <a:pt x="230" y="355"/>
                  </a:cubicBezTo>
                  <a:cubicBezTo>
                    <a:pt x="230" y="302"/>
                    <a:pt x="230" y="302"/>
                    <a:pt x="230" y="302"/>
                  </a:cubicBezTo>
                  <a:cubicBezTo>
                    <a:pt x="9" y="302"/>
                    <a:pt x="9" y="302"/>
                    <a:pt x="9" y="302"/>
                  </a:cubicBezTo>
                  <a:cubicBezTo>
                    <a:pt x="9" y="302"/>
                    <a:pt x="17" y="346"/>
                    <a:pt x="17" y="381"/>
                  </a:cubicBezTo>
                  <a:cubicBezTo>
                    <a:pt x="17" y="399"/>
                    <a:pt x="26" y="425"/>
                    <a:pt x="62" y="425"/>
                  </a:cubicBezTo>
                  <a:cubicBezTo>
                    <a:pt x="434" y="425"/>
                    <a:pt x="434" y="425"/>
                    <a:pt x="434" y="425"/>
                  </a:cubicBezTo>
                  <a:cubicBezTo>
                    <a:pt x="469" y="425"/>
                    <a:pt x="478" y="399"/>
                    <a:pt x="478" y="381"/>
                  </a:cubicBezTo>
                  <a:cubicBezTo>
                    <a:pt x="478" y="346"/>
                    <a:pt x="487" y="302"/>
                    <a:pt x="487" y="302"/>
                  </a:cubicBezTo>
                  <a:cubicBezTo>
                    <a:pt x="274" y="302"/>
                    <a:pt x="274" y="302"/>
                    <a:pt x="274" y="302"/>
                  </a:cubicBezTo>
                  <a:lnTo>
                    <a:pt x="274" y="3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 bwMode="auto">
          <a:xfrm>
            <a:off x="3658460" y="1489167"/>
            <a:ext cx="2617142" cy="2889429"/>
            <a:chOff x="3403170" y="1489075"/>
            <a:chExt cx="2617788" cy="2889249"/>
          </a:xfrm>
        </p:grpSpPr>
        <p:sp>
          <p:nvSpPr>
            <p:cNvPr id="10" name="Freeform 6"/>
            <p:cNvSpPr/>
            <p:nvPr/>
          </p:nvSpPr>
          <p:spPr bwMode="auto">
            <a:xfrm>
              <a:off x="3403170" y="1489075"/>
              <a:ext cx="2617788" cy="2889249"/>
            </a:xfrm>
            <a:custGeom>
              <a:avLst/>
              <a:gdLst>
                <a:gd name="T0" fmla="*/ 239 w 697"/>
                <a:gd name="T1" fmla="*/ 767 h 767"/>
                <a:gd name="T2" fmla="*/ 212 w 697"/>
                <a:gd name="T3" fmla="*/ 766 h 767"/>
                <a:gd name="T4" fmla="*/ 4 w 697"/>
                <a:gd name="T5" fmla="*/ 355 h 767"/>
                <a:gd name="T6" fmla="*/ 32 w 697"/>
                <a:gd name="T7" fmla="*/ 315 h 767"/>
                <a:gd name="T8" fmla="*/ 427 w 697"/>
                <a:gd name="T9" fmla="*/ 315 h 767"/>
                <a:gd name="T10" fmla="*/ 544 w 697"/>
                <a:gd name="T11" fmla="*/ 91 h 767"/>
                <a:gd name="T12" fmla="*/ 620 w 697"/>
                <a:gd name="T13" fmla="*/ 78 h 767"/>
                <a:gd name="T14" fmla="*/ 681 w 697"/>
                <a:gd name="T15" fmla="*/ 206 h 767"/>
                <a:gd name="T16" fmla="*/ 639 w 697"/>
                <a:gd name="T17" fmla="*/ 254 h 767"/>
                <a:gd name="T18" fmla="*/ 504 w 697"/>
                <a:gd name="T19" fmla="*/ 256 h 767"/>
                <a:gd name="T20" fmla="*/ 239 w 697"/>
                <a:gd name="T21" fmla="*/ 767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7" h="767">
                  <a:moveTo>
                    <a:pt x="239" y="767"/>
                  </a:moveTo>
                  <a:cubicBezTo>
                    <a:pt x="212" y="766"/>
                    <a:pt x="212" y="766"/>
                    <a:pt x="212" y="766"/>
                  </a:cubicBezTo>
                  <a:cubicBezTo>
                    <a:pt x="4" y="355"/>
                    <a:pt x="4" y="355"/>
                    <a:pt x="4" y="355"/>
                  </a:cubicBezTo>
                  <a:cubicBezTo>
                    <a:pt x="4" y="355"/>
                    <a:pt x="0" y="319"/>
                    <a:pt x="32" y="315"/>
                  </a:cubicBezTo>
                  <a:cubicBezTo>
                    <a:pt x="427" y="315"/>
                    <a:pt x="427" y="315"/>
                    <a:pt x="427" y="315"/>
                  </a:cubicBezTo>
                  <a:cubicBezTo>
                    <a:pt x="544" y="91"/>
                    <a:pt x="544" y="91"/>
                    <a:pt x="544" y="91"/>
                  </a:cubicBezTo>
                  <a:cubicBezTo>
                    <a:pt x="544" y="91"/>
                    <a:pt x="576" y="0"/>
                    <a:pt x="620" y="78"/>
                  </a:cubicBezTo>
                  <a:cubicBezTo>
                    <a:pt x="681" y="206"/>
                    <a:pt x="681" y="206"/>
                    <a:pt x="681" y="206"/>
                  </a:cubicBezTo>
                  <a:cubicBezTo>
                    <a:pt x="681" y="206"/>
                    <a:pt x="697" y="263"/>
                    <a:pt x="639" y="254"/>
                  </a:cubicBezTo>
                  <a:cubicBezTo>
                    <a:pt x="504" y="256"/>
                    <a:pt x="504" y="256"/>
                    <a:pt x="504" y="256"/>
                  </a:cubicBezTo>
                  <a:lnTo>
                    <a:pt x="239" y="76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4" name="Freeform 102"/>
            <p:cNvSpPr>
              <a:spLocks noChangeArrowheads="1"/>
            </p:cNvSpPr>
            <p:nvPr/>
          </p:nvSpPr>
          <p:spPr bwMode="auto">
            <a:xfrm>
              <a:off x="5448319" y="2032964"/>
              <a:ext cx="282679" cy="252659"/>
            </a:xfrm>
            <a:custGeom>
              <a:avLst/>
              <a:gdLst>
                <a:gd name="T0" fmla="*/ 45410 w 498"/>
                <a:gd name="T1" fmla="*/ 85734 h 445"/>
                <a:gd name="T2" fmla="*/ 45410 w 498"/>
                <a:gd name="T3" fmla="*/ 85734 h 445"/>
                <a:gd name="T4" fmla="*/ 80603 w 498"/>
                <a:gd name="T5" fmla="*/ 95954 h 445"/>
                <a:gd name="T6" fmla="*/ 85712 w 498"/>
                <a:gd name="T7" fmla="*/ 95954 h 445"/>
                <a:gd name="T8" fmla="*/ 110688 w 498"/>
                <a:gd name="T9" fmla="*/ 76082 h 445"/>
                <a:gd name="T10" fmla="*/ 110688 w 498"/>
                <a:gd name="T11" fmla="*/ 70972 h 445"/>
                <a:gd name="T12" fmla="*/ 101038 w 498"/>
                <a:gd name="T13" fmla="*/ 60752 h 445"/>
                <a:gd name="T14" fmla="*/ 156098 w 498"/>
                <a:gd name="T15" fmla="*/ 5678 h 445"/>
                <a:gd name="T16" fmla="*/ 110688 w 498"/>
                <a:gd name="T17" fmla="*/ 0 h 445"/>
                <a:gd name="T18" fmla="*/ 60736 w 498"/>
                <a:gd name="T19" fmla="*/ 30660 h 445"/>
                <a:gd name="T20" fmla="*/ 40869 w 498"/>
                <a:gd name="T21" fmla="*/ 45990 h 445"/>
                <a:gd name="T22" fmla="*/ 30084 w 498"/>
                <a:gd name="T23" fmla="*/ 65862 h 445"/>
                <a:gd name="T24" fmla="*/ 10217 w 498"/>
                <a:gd name="T25" fmla="*/ 70972 h 445"/>
                <a:gd name="T26" fmla="*/ 0 w 498"/>
                <a:gd name="T27" fmla="*/ 81192 h 445"/>
                <a:gd name="T28" fmla="*/ 0 w 498"/>
                <a:gd name="T29" fmla="*/ 85734 h 445"/>
                <a:gd name="T30" fmla="*/ 20435 w 498"/>
                <a:gd name="T31" fmla="*/ 106174 h 445"/>
                <a:gd name="T32" fmla="*/ 30084 w 498"/>
                <a:gd name="T33" fmla="*/ 111284 h 445"/>
                <a:gd name="T34" fmla="*/ 40869 w 498"/>
                <a:gd name="T35" fmla="*/ 101064 h 445"/>
                <a:gd name="T36" fmla="*/ 45410 w 498"/>
                <a:gd name="T37" fmla="*/ 85734 h 445"/>
                <a:gd name="T38" fmla="*/ 126014 w 498"/>
                <a:gd name="T39" fmla="*/ 90844 h 445"/>
                <a:gd name="T40" fmla="*/ 126014 w 498"/>
                <a:gd name="T41" fmla="*/ 90844 h 445"/>
                <a:gd name="T42" fmla="*/ 120905 w 498"/>
                <a:gd name="T43" fmla="*/ 90844 h 445"/>
                <a:gd name="T44" fmla="*/ 101038 w 498"/>
                <a:gd name="T45" fmla="*/ 106174 h 445"/>
                <a:gd name="T46" fmla="*/ 95929 w 498"/>
                <a:gd name="T47" fmla="*/ 115826 h 445"/>
                <a:gd name="T48" fmla="*/ 216266 w 498"/>
                <a:gd name="T49" fmla="*/ 246981 h 445"/>
                <a:gd name="T50" fmla="*/ 226484 w 498"/>
                <a:gd name="T51" fmla="*/ 246981 h 445"/>
                <a:gd name="T52" fmla="*/ 241810 w 498"/>
                <a:gd name="T53" fmla="*/ 236761 h 445"/>
                <a:gd name="T54" fmla="*/ 241810 w 498"/>
                <a:gd name="T55" fmla="*/ 227109 h 445"/>
                <a:gd name="T56" fmla="*/ 126014 w 498"/>
                <a:gd name="T57" fmla="*/ 90844 h 445"/>
                <a:gd name="T58" fmla="*/ 282111 w 498"/>
                <a:gd name="T59" fmla="*/ 35770 h 445"/>
                <a:gd name="T60" fmla="*/ 282111 w 498"/>
                <a:gd name="T61" fmla="*/ 35770 h 445"/>
                <a:gd name="T62" fmla="*/ 271894 w 498"/>
                <a:gd name="T63" fmla="*/ 30660 h 445"/>
                <a:gd name="T64" fmla="*/ 261677 w 498"/>
                <a:gd name="T65" fmla="*/ 50532 h 445"/>
                <a:gd name="T66" fmla="*/ 231592 w 498"/>
                <a:gd name="T67" fmla="*/ 60752 h 445"/>
                <a:gd name="T68" fmla="*/ 226484 w 498"/>
                <a:gd name="T69" fmla="*/ 35770 h 445"/>
                <a:gd name="T70" fmla="*/ 236701 w 498"/>
                <a:gd name="T71" fmla="*/ 10788 h 445"/>
                <a:gd name="T72" fmla="*/ 231592 w 498"/>
                <a:gd name="T73" fmla="*/ 5678 h 445"/>
                <a:gd name="T74" fmla="*/ 191291 w 498"/>
                <a:gd name="T75" fmla="*/ 40880 h 445"/>
                <a:gd name="T76" fmla="*/ 181073 w 498"/>
                <a:gd name="T77" fmla="*/ 85734 h 445"/>
                <a:gd name="T78" fmla="*/ 161206 w 498"/>
                <a:gd name="T79" fmla="*/ 106174 h 445"/>
                <a:gd name="T80" fmla="*/ 181073 w 498"/>
                <a:gd name="T81" fmla="*/ 131156 h 445"/>
                <a:gd name="T82" fmla="*/ 206617 w 498"/>
                <a:gd name="T83" fmla="*/ 106174 h 445"/>
                <a:gd name="T84" fmla="*/ 231592 w 498"/>
                <a:gd name="T85" fmla="*/ 101064 h 445"/>
                <a:gd name="T86" fmla="*/ 277003 w 498"/>
                <a:gd name="T87" fmla="*/ 81192 h 445"/>
                <a:gd name="T88" fmla="*/ 282111 w 498"/>
                <a:gd name="T89" fmla="*/ 35770 h 445"/>
                <a:gd name="T90" fmla="*/ 40869 w 498"/>
                <a:gd name="T91" fmla="*/ 227109 h 445"/>
                <a:gd name="T92" fmla="*/ 40869 w 498"/>
                <a:gd name="T93" fmla="*/ 227109 h 445"/>
                <a:gd name="T94" fmla="*/ 40869 w 498"/>
                <a:gd name="T95" fmla="*/ 236761 h 445"/>
                <a:gd name="T96" fmla="*/ 50519 w 498"/>
                <a:gd name="T97" fmla="*/ 252091 h 445"/>
                <a:gd name="T98" fmla="*/ 60736 w 498"/>
                <a:gd name="T99" fmla="*/ 246981 h 445"/>
                <a:gd name="T100" fmla="*/ 131122 w 498"/>
                <a:gd name="T101" fmla="*/ 181687 h 445"/>
                <a:gd name="T102" fmla="*/ 110688 w 498"/>
                <a:gd name="T103" fmla="*/ 156138 h 445"/>
                <a:gd name="T104" fmla="*/ 40869 w 498"/>
                <a:gd name="T105" fmla="*/ 227109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98" h="445">
                  <a:moveTo>
                    <a:pt x="80" y="151"/>
                  </a:moveTo>
                  <a:lnTo>
                    <a:pt x="80" y="151"/>
                  </a:lnTo>
                  <a:cubicBezTo>
                    <a:pt x="97" y="134"/>
                    <a:pt x="116" y="143"/>
                    <a:pt x="142" y="169"/>
                  </a:cubicBezTo>
                  <a:cubicBezTo>
                    <a:pt x="151" y="178"/>
                    <a:pt x="151" y="169"/>
                    <a:pt x="151" y="169"/>
                  </a:cubicBezTo>
                  <a:cubicBezTo>
                    <a:pt x="160" y="169"/>
                    <a:pt x="186" y="134"/>
                    <a:pt x="195" y="134"/>
                  </a:cubicBezTo>
                  <a:cubicBezTo>
                    <a:pt x="195" y="134"/>
                    <a:pt x="195" y="134"/>
                    <a:pt x="195" y="125"/>
                  </a:cubicBezTo>
                  <a:cubicBezTo>
                    <a:pt x="186" y="125"/>
                    <a:pt x="178" y="116"/>
                    <a:pt x="178" y="107"/>
                  </a:cubicBezTo>
                  <a:cubicBezTo>
                    <a:pt x="133" y="45"/>
                    <a:pt x="301" y="10"/>
                    <a:pt x="275" y="10"/>
                  </a:cubicBezTo>
                  <a:cubicBezTo>
                    <a:pt x="257" y="0"/>
                    <a:pt x="204" y="0"/>
                    <a:pt x="195" y="0"/>
                  </a:cubicBezTo>
                  <a:cubicBezTo>
                    <a:pt x="169" y="10"/>
                    <a:pt x="125" y="36"/>
                    <a:pt x="107" y="54"/>
                  </a:cubicBezTo>
                  <a:cubicBezTo>
                    <a:pt x="80" y="72"/>
                    <a:pt x="72" y="81"/>
                    <a:pt x="72" y="81"/>
                  </a:cubicBezTo>
                  <a:cubicBezTo>
                    <a:pt x="62" y="89"/>
                    <a:pt x="72" y="107"/>
                    <a:pt x="53" y="116"/>
                  </a:cubicBezTo>
                  <a:cubicBezTo>
                    <a:pt x="36" y="125"/>
                    <a:pt x="27" y="116"/>
                    <a:pt x="18" y="125"/>
                  </a:cubicBezTo>
                  <a:cubicBezTo>
                    <a:pt x="18" y="134"/>
                    <a:pt x="9" y="134"/>
                    <a:pt x="0" y="143"/>
                  </a:cubicBezTo>
                  <a:lnTo>
                    <a:pt x="0" y="151"/>
                  </a:lnTo>
                  <a:lnTo>
                    <a:pt x="36" y="187"/>
                  </a:lnTo>
                  <a:cubicBezTo>
                    <a:pt x="36" y="196"/>
                    <a:pt x="44" y="196"/>
                    <a:pt x="53" y="196"/>
                  </a:cubicBezTo>
                  <a:cubicBezTo>
                    <a:pt x="53" y="187"/>
                    <a:pt x="62" y="178"/>
                    <a:pt x="72" y="178"/>
                  </a:cubicBezTo>
                  <a:cubicBezTo>
                    <a:pt x="72" y="178"/>
                    <a:pt x="72" y="151"/>
                    <a:pt x="80" y="151"/>
                  </a:cubicBezTo>
                  <a:close/>
                  <a:moveTo>
                    <a:pt x="222" y="160"/>
                  </a:moveTo>
                  <a:lnTo>
                    <a:pt x="222" y="160"/>
                  </a:lnTo>
                  <a:cubicBezTo>
                    <a:pt x="213" y="160"/>
                    <a:pt x="213" y="160"/>
                    <a:pt x="213" y="160"/>
                  </a:cubicBezTo>
                  <a:cubicBezTo>
                    <a:pt x="178" y="187"/>
                    <a:pt x="178" y="187"/>
                    <a:pt x="178" y="187"/>
                  </a:cubicBezTo>
                  <a:cubicBezTo>
                    <a:pt x="169" y="196"/>
                    <a:pt x="169" y="196"/>
                    <a:pt x="169" y="204"/>
                  </a:cubicBezTo>
                  <a:cubicBezTo>
                    <a:pt x="381" y="435"/>
                    <a:pt x="381" y="435"/>
                    <a:pt x="381" y="435"/>
                  </a:cubicBezTo>
                  <a:cubicBezTo>
                    <a:pt x="381" y="444"/>
                    <a:pt x="391" y="444"/>
                    <a:pt x="399" y="435"/>
                  </a:cubicBezTo>
                  <a:cubicBezTo>
                    <a:pt x="426" y="417"/>
                    <a:pt x="426" y="417"/>
                    <a:pt x="426" y="417"/>
                  </a:cubicBezTo>
                  <a:cubicBezTo>
                    <a:pt x="426" y="408"/>
                    <a:pt x="426" y="400"/>
                    <a:pt x="426" y="400"/>
                  </a:cubicBezTo>
                  <a:lnTo>
                    <a:pt x="222" y="160"/>
                  </a:lnTo>
                  <a:close/>
                  <a:moveTo>
                    <a:pt x="497" y="63"/>
                  </a:moveTo>
                  <a:lnTo>
                    <a:pt x="497" y="63"/>
                  </a:lnTo>
                  <a:cubicBezTo>
                    <a:pt x="488" y="45"/>
                    <a:pt x="488" y="54"/>
                    <a:pt x="479" y="54"/>
                  </a:cubicBezTo>
                  <a:cubicBezTo>
                    <a:pt x="479" y="63"/>
                    <a:pt x="461" y="81"/>
                    <a:pt x="461" y="89"/>
                  </a:cubicBezTo>
                  <a:cubicBezTo>
                    <a:pt x="452" y="107"/>
                    <a:pt x="435" y="125"/>
                    <a:pt x="408" y="107"/>
                  </a:cubicBezTo>
                  <a:cubicBezTo>
                    <a:pt x="381" y="81"/>
                    <a:pt x="391" y="72"/>
                    <a:pt x="399" y="63"/>
                  </a:cubicBezTo>
                  <a:cubicBezTo>
                    <a:pt x="399" y="54"/>
                    <a:pt x="417" y="28"/>
                    <a:pt x="417" y="19"/>
                  </a:cubicBezTo>
                  <a:cubicBezTo>
                    <a:pt x="426" y="19"/>
                    <a:pt x="417" y="10"/>
                    <a:pt x="408" y="10"/>
                  </a:cubicBezTo>
                  <a:cubicBezTo>
                    <a:pt x="399" y="19"/>
                    <a:pt x="346" y="36"/>
                    <a:pt x="337" y="72"/>
                  </a:cubicBezTo>
                  <a:cubicBezTo>
                    <a:pt x="328" y="98"/>
                    <a:pt x="346" y="125"/>
                    <a:pt x="319" y="151"/>
                  </a:cubicBezTo>
                  <a:cubicBezTo>
                    <a:pt x="284" y="187"/>
                    <a:pt x="284" y="187"/>
                    <a:pt x="284" y="187"/>
                  </a:cubicBezTo>
                  <a:cubicBezTo>
                    <a:pt x="319" y="231"/>
                    <a:pt x="319" y="231"/>
                    <a:pt x="319" y="231"/>
                  </a:cubicBezTo>
                  <a:cubicBezTo>
                    <a:pt x="364" y="187"/>
                    <a:pt x="364" y="187"/>
                    <a:pt x="364" y="187"/>
                  </a:cubicBezTo>
                  <a:cubicBezTo>
                    <a:pt x="372" y="178"/>
                    <a:pt x="391" y="169"/>
                    <a:pt x="408" y="178"/>
                  </a:cubicBezTo>
                  <a:cubicBezTo>
                    <a:pt x="452" y="187"/>
                    <a:pt x="470" y="169"/>
                    <a:pt x="488" y="143"/>
                  </a:cubicBezTo>
                  <a:cubicBezTo>
                    <a:pt x="497" y="116"/>
                    <a:pt x="497" y="72"/>
                    <a:pt x="497" y="63"/>
                  </a:cubicBezTo>
                  <a:close/>
                  <a:moveTo>
                    <a:pt x="72" y="400"/>
                  </a:moveTo>
                  <a:lnTo>
                    <a:pt x="72" y="400"/>
                  </a:lnTo>
                  <a:cubicBezTo>
                    <a:pt x="62" y="408"/>
                    <a:pt x="62" y="417"/>
                    <a:pt x="72" y="417"/>
                  </a:cubicBezTo>
                  <a:cubicBezTo>
                    <a:pt x="89" y="444"/>
                    <a:pt x="89" y="444"/>
                    <a:pt x="89" y="444"/>
                  </a:cubicBezTo>
                  <a:cubicBezTo>
                    <a:pt x="97" y="444"/>
                    <a:pt x="107" y="444"/>
                    <a:pt x="107" y="435"/>
                  </a:cubicBezTo>
                  <a:cubicBezTo>
                    <a:pt x="231" y="320"/>
                    <a:pt x="231" y="320"/>
                    <a:pt x="231" y="320"/>
                  </a:cubicBezTo>
                  <a:cubicBezTo>
                    <a:pt x="195" y="275"/>
                    <a:pt x="195" y="275"/>
                    <a:pt x="195" y="275"/>
                  </a:cubicBezTo>
                  <a:lnTo>
                    <a:pt x="72" y="4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2121" name="TextBox 59"/>
            <p:cNvSpPr txBox="1">
              <a:spLocks noChangeArrowheads="1"/>
            </p:cNvSpPr>
            <p:nvPr/>
          </p:nvSpPr>
          <p:spPr bwMode="auto">
            <a:xfrm>
              <a:off x="3525574" y="2842319"/>
              <a:ext cx="1437845" cy="338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Group 6"/>
          <p:cNvGrpSpPr/>
          <p:nvPr/>
        </p:nvGrpSpPr>
        <p:grpSpPr bwMode="auto">
          <a:xfrm>
            <a:off x="5916915" y="1497105"/>
            <a:ext cx="2617140" cy="2887840"/>
            <a:chOff x="5661935" y="1497012"/>
            <a:chExt cx="2617788" cy="2887662"/>
          </a:xfrm>
        </p:grpSpPr>
        <p:sp>
          <p:nvSpPr>
            <p:cNvPr id="11" name="Freeform 7"/>
            <p:cNvSpPr/>
            <p:nvPr/>
          </p:nvSpPr>
          <p:spPr bwMode="auto">
            <a:xfrm>
              <a:off x="5661935" y="1497012"/>
              <a:ext cx="2617788" cy="2887662"/>
            </a:xfrm>
            <a:custGeom>
              <a:avLst/>
              <a:gdLst>
                <a:gd name="T0" fmla="*/ 239 w 697"/>
                <a:gd name="T1" fmla="*/ 767 h 767"/>
                <a:gd name="T2" fmla="*/ 212 w 697"/>
                <a:gd name="T3" fmla="*/ 766 h 767"/>
                <a:gd name="T4" fmla="*/ 4 w 697"/>
                <a:gd name="T5" fmla="*/ 355 h 767"/>
                <a:gd name="T6" fmla="*/ 32 w 697"/>
                <a:gd name="T7" fmla="*/ 315 h 767"/>
                <a:gd name="T8" fmla="*/ 427 w 697"/>
                <a:gd name="T9" fmla="*/ 315 h 767"/>
                <a:gd name="T10" fmla="*/ 544 w 697"/>
                <a:gd name="T11" fmla="*/ 91 h 767"/>
                <a:gd name="T12" fmla="*/ 620 w 697"/>
                <a:gd name="T13" fmla="*/ 78 h 767"/>
                <a:gd name="T14" fmla="*/ 681 w 697"/>
                <a:gd name="T15" fmla="*/ 206 h 767"/>
                <a:gd name="T16" fmla="*/ 639 w 697"/>
                <a:gd name="T17" fmla="*/ 254 h 767"/>
                <a:gd name="T18" fmla="*/ 504 w 697"/>
                <a:gd name="T19" fmla="*/ 256 h 767"/>
                <a:gd name="T20" fmla="*/ 239 w 697"/>
                <a:gd name="T21" fmla="*/ 767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7" h="767">
                  <a:moveTo>
                    <a:pt x="239" y="767"/>
                  </a:moveTo>
                  <a:cubicBezTo>
                    <a:pt x="212" y="766"/>
                    <a:pt x="212" y="766"/>
                    <a:pt x="212" y="766"/>
                  </a:cubicBezTo>
                  <a:cubicBezTo>
                    <a:pt x="4" y="355"/>
                    <a:pt x="4" y="355"/>
                    <a:pt x="4" y="355"/>
                  </a:cubicBezTo>
                  <a:cubicBezTo>
                    <a:pt x="4" y="355"/>
                    <a:pt x="0" y="319"/>
                    <a:pt x="32" y="315"/>
                  </a:cubicBezTo>
                  <a:cubicBezTo>
                    <a:pt x="427" y="315"/>
                    <a:pt x="427" y="315"/>
                    <a:pt x="427" y="315"/>
                  </a:cubicBezTo>
                  <a:cubicBezTo>
                    <a:pt x="544" y="91"/>
                    <a:pt x="544" y="91"/>
                    <a:pt x="544" y="91"/>
                  </a:cubicBezTo>
                  <a:cubicBezTo>
                    <a:pt x="544" y="91"/>
                    <a:pt x="576" y="0"/>
                    <a:pt x="620" y="78"/>
                  </a:cubicBezTo>
                  <a:cubicBezTo>
                    <a:pt x="681" y="206"/>
                    <a:pt x="681" y="206"/>
                    <a:pt x="681" y="206"/>
                  </a:cubicBezTo>
                  <a:cubicBezTo>
                    <a:pt x="681" y="206"/>
                    <a:pt x="697" y="263"/>
                    <a:pt x="639" y="254"/>
                  </a:cubicBezTo>
                  <a:cubicBezTo>
                    <a:pt x="504" y="256"/>
                    <a:pt x="504" y="256"/>
                    <a:pt x="504" y="256"/>
                  </a:cubicBezTo>
                  <a:lnTo>
                    <a:pt x="239" y="7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5" name="Freeform 133"/>
            <p:cNvSpPr>
              <a:spLocks noChangeArrowheads="1"/>
            </p:cNvSpPr>
            <p:nvPr/>
          </p:nvSpPr>
          <p:spPr bwMode="auto">
            <a:xfrm>
              <a:off x="7699666" y="1975653"/>
              <a:ext cx="314988" cy="303837"/>
            </a:xfrm>
            <a:custGeom>
              <a:avLst/>
              <a:gdLst>
                <a:gd name="T0" fmla="*/ 269356 w 497"/>
                <a:gd name="T1" fmla="*/ 101279 h 480"/>
                <a:gd name="T2" fmla="*/ 269356 w 497"/>
                <a:gd name="T3" fmla="*/ 101279 h 480"/>
                <a:gd name="T4" fmla="*/ 235766 w 497"/>
                <a:gd name="T5" fmla="*/ 11394 h 480"/>
                <a:gd name="T6" fmla="*/ 219287 w 497"/>
                <a:gd name="T7" fmla="*/ 5697 h 480"/>
                <a:gd name="T8" fmla="*/ 5704 w 497"/>
                <a:gd name="T9" fmla="*/ 84821 h 480"/>
                <a:gd name="T10" fmla="*/ 0 w 497"/>
                <a:gd name="T11" fmla="*/ 101279 h 480"/>
                <a:gd name="T12" fmla="*/ 33590 w 497"/>
                <a:gd name="T13" fmla="*/ 191164 h 480"/>
                <a:gd name="T14" fmla="*/ 33590 w 497"/>
                <a:gd name="T15" fmla="*/ 140525 h 480"/>
                <a:gd name="T16" fmla="*/ 72885 w 497"/>
                <a:gd name="T17" fmla="*/ 101279 h 480"/>
                <a:gd name="T18" fmla="*/ 128657 w 497"/>
                <a:gd name="T19" fmla="*/ 101279 h 480"/>
                <a:gd name="T20" fmla="*/ 195838 w 497"/>
                <a:gd name="T21" fmla="*/ 56336 h 480"/>
                <a:gd name="T22" fmla="*/ 235766 w 497"/>
                <a:gd name="T23" fmla="*/ 101279 h 480"/>
                <a:gd name="T24" fmla="*/ 269356 w 497"/>
                <a:gd name="T25" fmla="*/ 101279 h 480"/>
                <a:gd name="T26" fmla="*/ 302946 w 497"/>
                <a:gd name="T27" fmla="*/ 129131 h 480"/>
                <a:gd name="T28" fmla="*/ 302946 w 497"/>
                <a:gd name="T29" fmla="*/ 129131 h 480"/>
                <a:gd name="T30" fmla="*/ 72885 w 497"/>
                <a:gd name="T31" fmla="*/ 129131 h 480"/>
                <a:gd name="T32" fmla="*/ 61477 w 497"/>
                <a:gd name="T33" fmla="*/ 140525 h 480"/>
                <a:gd name="T34" fmla="*/ 61477 w 497"/>
                <a:gd name="T35" fmla="*/ 292443 h 480"/>
                <a:gd name="T36" fmla="*/ 72885 w 497"/>
                <a:gd name="T37" fmla="*/ 303204 h 480"/>
                <a:gd name="T38" fmla="*/ 302946 w 497"/>
                <a:gd name="T39" fmla="*/ 303204 h 480"/>
                <a:gd name="T40" fmla="*/ 314354 w 497"/>
                <a:gd name="T41" fmla="*/ 292443 h 480"/>
                <a:gd name="T42" fmla="*/ 314354 w 497"/>
                <a:gd name="T43" fmla="*/ 140525 h 480"/>
                <a:gd name="T44" fmla="*/ 302946 w 497"/>
                <a:gd name="T45" fmla="*/ 129131 h 480"/>
                <a:gd name="T46" fmla="*/ 286468 w 497"/>
                <a:gd name="T47" fmla="*/ 269655 h 480"/>
                <a:gd name="T48" fmla="*/ 286468 w 497"/>
                <a:gd name="T49" fmla="*/ 269655 h 480"/>
                <a:gd name="T50" fmla="*/ 95067 w 497"/>
                <a:gd name="T51" fmla="*/ 269655 h 480"/>
                <a:gd name="T52" fmla="*/ 95067 w 497"/>
                <a:gd name="T53" fmla="*/ 247501 h 480"/>
                <a:gd name="T54" fmla="*/ 123587 w 497"/>
                <a:gd name="T55" fmla="*/ 174073 h 480"/>
                <a:gd name="T56" fmla="*/ 167951 w 497"/>
                <a:gd name="T57" fmla="*/ 230410 h 480"/>
                <a:gd name="T58" fmla="*/ 207879 w 497"/>
                <a:gd name="T59" fmla="*/ 191164 h 480"/>
                <a:gd name="T60" fmla="*/ 263652 w 497"/>
                <a:gd name="T61" fmla="*/ 168376 h 480"/>
                <a:gd name="T62" fmla="*/ 286468 w 497"/>
                <a:gd name="T63" fmla="*/ 219649 h 480"/>
                <a:gd name="T64" fmla="*/ 286468 w 497"/>
                <a:gd name="T65" fmla="*/ 269655 h 4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7" h="480">
                  <a:moveTo>
                    <a:pt x="425" y="160"/>
                  </a:moveTo>
                  <a:lnTo>
                    <a:pt x="425" y="160"/>
                  </a:lnTo>
                  <a:cubicBezTo>
                    <a:pt x="372" y="18"/>
                    <a:pt x="372" y="18"/>
                    <a:pt x="372" y="18"/>
                  </a:cubicBezTo>
                  <a:cubicBezTo>
                    <a:pt x="372" y="9"/>
                    <a:pt x="354" y="0"/>
                    <a:pt x="346" y="9"/>
                  </a:cubicBezTo>
                  <a:cubicBezTo>
                    <a:pt x="9" y="134"/>
                    <a:pt x="9" y="134"/>
                    <a:pt x="9" y="134"/>
                  </a:cubicBezTo>
                  <a:cubicBezTo>
                    <a:pt x="0" y="134"/>
                    <a:pt x="0" y="143"/>
                    <a:pt x="0" y="160"/>
                  </a:cubicBezTo>
                  <a:cubicBezTo>
                    <a:pt x="53" y="302"/>
                    <a:pt x="53" y="302"/>
                    <a:pt x="53" y="302"/>
                  </a:cubicBezTo>
                  <a:cubicBezTo>
                    <a:pt x="53" y="222"/>
                    <a:pt x="53" y="222"/>
                    <a:pt x="53" y="222"/>
                  </a:cubicBezTo>
                  <a:cubicBezTo>
                    <a:pt x="53" y="187"/>
                    <a:pt x="80" y="160"/>
                    <a:pt x="115" y="160"/>
                  </a:cubicBezTo>
                  <a:cubicBezTo>
                    <a:pt x="203" y="160"/>
                    <a:pt x="203" y="160"/>
                    <a:pt x="203" y="160"/>
                  </a:cubicBezTo>
                  <a:cubicBezTo>
                    <a:pt x="309" y="89"/>
                    <a:pt x="309" y="89"/>
                    <a:pt x="309" y="89"/>
                  </a:cubicBezTo>
                  <a:cubicBezTo>
                    <a:pt x="372" y="160"/>
                    <a:pt x="372" y="160"/>
                    <a:pt x="372" y="160"/>
                  </a:cubicBezTo>
                  <a:lnTo>
                    <a:pt x="425" y="160"/>
                  </a:lnTo>
                  <a:close/>
                  <a:moveTo>
                    <a:pt x="478" y="204"/>
                  </a:moveTo>
                  <a:lnTo>
                    <a:pt x="478" y="204"/>
                  </a:lnTo>
                  <a:cubicBezTo>
                    <a:pt x="115" y="204"/>
                    <a:pt x="115" y="204"/>
                    <a:pt x="115" y="204"/>
                  </a:cubicBezTo>
                  <a:cubicBezTo>
                    <a:pt x="106" y="204"/>
                    <a:pt x="97" y="213"/>
                    <a:pt x="97" y="222"/>
                  </a:cubicBezTo>
                  <a:cubicBezTo>
                    <a:pt x="97" y="462"/>
                    <a:pt x="97" y="462"/>
                    <a:pt x="97" y="462"/>
                  </a:cubicBezTo>
                  <a:cubicBezTo>
                    <a:pt x="97" y="470"/>
                    <a:pt x="106" y="479"/>
                    <a:pt x="115" y="479"/>
                  </a:cubicBezTo>
                  <a:cubicBezTo>
                    <a:pt x="478" y="479"/>
                    <a:pt x="478" y="479"/>
                    <a:pt x="478" y="479"/>
                  </a:cubicBezTo>
                  <a:cubicBezTo>
                    <a:pt x="487" y="479"/>
                    <a:pt x="496" y="470"/>
                    <a:pt x="496" y="462"/>
                  </a:cubicBezTo>
                  <a:cubicBezTo>
                    <a:pt x="496" y="222"/>
                    <a:pt x="496" y="222"/>
                    <a:pt x="496" y="222"/>
                  </a:cubicBezTo>
                  <a:cubicBezTo>
                    <a:pt x="496" y="213"/>
                    <a:pt x="487" y="204"/>
                    <a:pt x="478" y="204"/>
                  </a:cubicBezTo>
                  <a:close/>
                  <a:moveTo>
                    <a:pt x="452" y="426"/>
                  </a:moveTo>
                  <a:lnTo>
                    <a:pt x="452" y="426"/>
                  </a:lnTo>
                  <a:cubicBezTo>
                    <a:pt x="150" y="426"/>
                    <a:pt x="150" y="426"/>
                    <a:pt x="150" y="426"/>
                  </a:cubicBezTo>
                  <a:cubicBezTo>
                    <a:pt x="150" y="391"/>
                    <a:pt x="150" y="391"/>
                    <a:pt x="150" y="391"/>
                  </a:cubicBezTo>
                  <a:cubicBezTo>
                    <a:pt x="195" y="275"/>
                    <a:pt x="195" y="275"/>
                    <a:pt x="195" y="275"/>
                  </a:cubicBezTo>
                  <a:cubicBezTo>
                    <a:pt x="265" y="364"/>
                    <a:pt x="265" y="364"/>
                    <a:pt x="265" y="364"/>
                  </a:cubicBezTo>
                  <a:cubicBezTo>
                    <a:pt x="328" y="302"/>
                    <a:pt x="328" y="302"/>
                    <a:pt x="328" y="302"/>
                  </a:cubicBezTo>
                  <a:cubicBezTo>
                    <a:pt x="416" y="266"/>
                    <a:pt x="416" y="266"/>
                    <a:pt x="416" y="266"/>
                  </a:cubicBezTo>
                  <a:cubicBezTo>
                    <a:pt x="452" y="347"/>
                    <a:pt x="452" y="347"/>
                    <a:pt x="452" y="347"/>
                  </a:cubicBezTo>
                  <a:lnTo>
                    <a:pt x="452" y="4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2118" name="TextBox 60"/>
            <p:cNvSpPr txBox="1">
              <a:spLocks noChangeArrowheads="1"/>
            </p:cNvSpPr>
            <p:nvPr/>
          </p:nvSpPr>
          <p:spPr bwMode="auto">
            <a:xfrm>
              <a:off x="5838931" y="2842319"/>
              <a:ext cx="1304895" cy="338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 bwMode="auto">
          <a:xfrm>
            <a:off x="8173783" y="1485992"/>
            <a:ext cx="2617140" cy="2887842"/>
            <a:chOff x="7920699" y="1486511"/>
            <a:chExt cx="2617788" cy="2887662"/>
          </a:xfrm>
        </p:grpSpPr>
        <p:sp>
          <p:nvSpPr>
            <p:cNvPr id="12" name="Freeform 8"/>
            <p:cNvSpPr/>
            <p:nvPr/>
          </p:nvSpPr>
          <p:spPr bwMode="auto">
            <a:xfrm>
              <a:off x="7920699" y="1486511"/>
              <a:ext cx="2617788" cy="2887662"/>
            </a:xfrm>
            <a:custGeom>
              <a:avLst/>
              <a:gdLst>
                <a:gd name="T0" fmla="*/ 239 w 697"/>
                <a:gd name="T1" fmla="*/ 767 h 767"/>
                <a:gd name="T2" fmla="*/ 212 w 697"/>
                <a:gd name="T3" fmla="*/ 766 h 767"/>
                <a:gd name="T4" fmla="*/ 4 w 697"/>
                <a:gd name="T5" fmla="*/ 355 h 767"/>
                <a:gd name="T6" fmla="*/ 32 w 697"/>
                <a:gd name="T7" fmla="*/ 315 h 767"/>
                <a:gd name="T8" fmla="*/ 427 w 697"/>
                <a:gd name="T9" fmla="*/ 315 h 767"/>
                <a:gd name="T10" fmla="*/ 544 w 697"/>
                <a:gd name="T11" fmla="*/ 91 h 767"/>
                <a:gd name="T12" fmla="*/ 620 w 697"/>
                <a:gd name="T13" fmla="*/ 78 h 767"/>
                <a:gd name="T14" fmla="*/ 681 w 697"/>
                <a:gd name="T15" fmla="*/ 206 h 767"/>
                <a:gd name="T16" fmla="*/ 639 w 697"/>
                <a:gd name="T17" fmla="*/ 254 h 767"/>
                <a:gd name="T18" fmla="*/ 504 w 697"/>
                <a:gd name="T19" fmla="*/ 256 h 767"/>
                <a:gd name="T20" fmla="*/ 239 w 697"/>
                <a:gd name="T21" fmla="*/ 767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7" h="767">
                  <a:moveTo>
                    <a:pt x="239" y="767"/>
                  </a:moveTo>
                  <a:cubicBezTo>
                    <a:pt x="212" y="766"/>
                    <a:pt x="212" y="766"/>
                    <a:pt x="212" y="766"/>
                  </a:cubicBezTo>
                  <a:cubicBezTo>
                    <a:pt x="4" y="355"/>
                    <a:pt x="4" y="355"/>
                    <a:pt x="4" y="355"/>
                  </a:cubicBezTo>
                  <a:cubicBezTo>
                    <a:pt x="4" y="355"/>
                    <a:pt x="0" y="319"/>
                    <a:pt x="32" y="315"/>
                  </a:cubicBezTo>
                  <a:cubicBezTo>
                    <a:pt x="427" y="315"/>
                    <a:pt x="427" y="315"/>
                    <a:pt x="427" y="315"/>
                  </a:cubicBezTo>
                  <a:cubicBezTo>
                    <a:pt x="544" y="91"/>
                    <a:pt x="544" y="91"/>
                    <a:pt x="544" y="91"/>
                  </a:cubicBezTo>
                  <a:cubicBezTo>
                    <a:pt x="544" y="91"/>
                    <a:pt x="576" y="0"/>
                    <a:pt x="620" y="78"/>
                  </a:cubicBezTo>
                  <a:cubicBezTo>
                    <a:pt x="681" y="206"/>
                    <a:pt x="681" y="206"/>
                    <a:pt x="681" y="206"/>
                  </a:cubicBezTo>
                  <a:cubicBezTo>
                    <a:pt x="681" y="206"/>
                    <a:pt x="697" y="263"/>
                    <a:pt x="639" y="254"/>
                  </a:cubicBezTo>
                  <a:cubicBezTo>
                    <a:pt x="504" y="256"/>
                    <a:pt x="504" y="256"/>
                    <a:pt x="504" y="256"/>
                  </a:cubicBezTo>
                  <a:lnTo>
                    <a:pt x="239" y="76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6" name="Freeform 123"/>
            <p:cNvSpPr>
              <a:spLocks noChangeArrowheads="1"/>
            </p:cNvSpPr>
            <p:nvPr/>
          </p:nvSpPr>
          <p:spPr bwMode="auto">
            <a:xfrm>
              <a:off x="9920536" y="1989819"/>
              <a:ext cx="328933" cy="335319"/>
            </a:xfrm>
            <a:custGeom>
              <a:avLst/>
              <a:gdLst>
                <a:gd name="T0" fmla="*/ 200125 w 452"/>
                <a:gd name="T1" fmla="*/ 218465 h 462"/>
                <a:gd name="T2" fmla="*/ 200125 w 452"/>
                <a:gd name="T3" fmla="*/ 218465 h 462"/>
                <a:gd name="T4" fmla="*/ 315834 w 452"/>
                <a:gd name="T5" fmla="*/ 18871 h 462"/>
                <a:gd name="T6" fmla="*/ 315834 w 452"/>
                <a:gd name="T7" fmla="*/ 13064 h 462"/>
                <a:gd name="T8" fmla="*/ 309284 w 452"/>
                <a:gd name="T9" fmla="*/ 13064 h 462"/>
                <a:gd name="T10" fmla="*/ 115709 w 452"/>
                <a:gd name="T11" fmla="*/ 129192 h 462"/>
                <a:gd name="T12" fmla="*/ 6550 w 452"/>
                <a:gd name="T13" fmla="*/ 218465 h 462"/>
                <a:gd name="T14" fmla="*/ 25470 w 452"/>
                <a:gd name="T15" fmla="*/ 238062 h 462"/>
                <a:gd name="T16" fmla="*/ 64040 w 452"/>
                <a:gd name="T17" fmla="*/ 224998 h 462"/>
                <a:gd name="T18" fmla="*/ 109887 w 452"/>
                <a:gd name="T19" fmla="*/ 269997 h 462"/>
                <a:gd name="T20" fmla="*/ 96788 w 452"/>
                <a:gd name="T21" fmla="*/ 308464 h 462"/>
                <a:gd name="T22" fmla="*/ 109887 w 452"/>
                <a:gd name="T23" fmla="*/ 328061 h 462"/>
                <a:gd name="T24" fmla="*/ 200125 w 452"/>
                <a:gd name="T25" fmla="*/ 218465 h 462"/>
                <a:gd name="T26" fmla="*/ 219046 w 452"/>
                <a:gd name="T27" fmla="*/ 108870 h 462"/>
                <a:gd name="T28" fmla="*/ 219046 w 452"/>
                <a:gd name="T29" fmla="*/ 108870 h 462"/>
                <a:gd name="T30" fmla="*/ 219046 w 452"/>
                <a:gd name="T31" fmla="*/ 70402 h 462"/>
                <a:gd name="T32" fmla="*/ 257616 w 452"/>
                <a:gd name="T33" fmla="*/ 70402 h 462"/>
                <a:gd name="T34" fmla="*/ 257616 w 452"/>
                <a:gd name="T35" fmla="*/ 108870 h 462"/>
                <a:gd name="T36" fmla="*/ 219046 w 452"/>
                <a:gd name="T37" fmla="*/ 108870 h 4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" h="462">
                  <a:moveTo>
                    <a:pt x="275" y="301"/>
                  </a:moveTo>
                  <a:lnTo>
                    <a:pt x="275" y="301"/>
                  </a:lnTo>
                  <a:cubicBezTo>
                    <a:pt x="275" y="301"/>
                    <a:pt x="451" y="169"/>
                    <a:pt x="434" y="26"/>
                  </a:cubicBezTo>
                  <a:lnTo>
                    <a:pt x="434" y="18"/>
                  </a:lnTo>
                  <a:cubicBezTo>
                    <a:pt x="425" y="18"/>
                    <a:pt x="425" y="18"/>
                    <a:pt x="425" y="18"/>
                  </a:cubicBezTo>
                  <a:cubicBezTo>
                    <a:pt x="284" y="0"/>
                    <a:pt x="159" y="178"/>
                    <a:pt x="159" y="178"/>
                  </a:cubicBezTo>
                  <a:cubicBezTo>
                    <a:pt x="53" y="159"/>
                    <a:pt x="62" y="186"/>
                    <a:pt x="9" y="301"/>
                  </a:cubicBezTo>
                  <a:cubicBezTo>
                    <a:pt x="0" y="328"/>
                    <a:pt x="18" y="328"/>
                    <a:pt x="35" y="328"/>
                  </a:cubicBezTo>
                  <a:cubicBezTo>
                    <a:pt x="53" y="319"/>
                    <a:pt x="88" y="310"/>
                    <a:pt x="88" y="310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41" y="407"/>
                    <a:pt x="133" y="425"/>
                  </a:cubicBezTo>
                  <a:cubicBezTo>
                    <a:pt x="124" y="443"/>
                    <a:pt x="133" y="461"/>
                    <a:pt x="151" y="452"/>
                  </a:cubicBezTo>
                  <a:cubicBezTo>
                    <a:pt x="266" y="398"/>
                    <a:pt x="292" y="407"/>
                    <a:pt x="275" y="301"/>
                  </a:cubicBezTo>
                  <a:close/>
                  <a:moveTo>
                    <a:pt x="301" y="150"/>
                  </a:moveTo>
                  <a:lnTo>
                    <a:pt x="301" y="150"/>
                  </a:lnTo>
                  <a:cubicBezTo>
                    <a:pt x="284" y="133"/>
                    <a:pt x="284" y="115"/>
                    <a:pt x="301" y="97"/>
                  </a:cubicBezTo>
                  <a:cubicBezTo>
                    <a:pt x="319" y="80"/>
                    <a:pt x="345" y="80"/>
                    <a:pt x="354" y="97"/>
                  </a:cubicBezTo>
                  <a:cubicBezTo>
                    <a:pt x="372" y="115"/>
                    <a:pt x="372" y="133"/>
                    <a:pt x="354" y="150"/>
                  </a:cubicBezTo>
                  <a:cubicBezTo>
                    <a:pt x="345" y="169"/>
                    <a:pt x="319" y="169"/>
                    <a:pt x="301" y="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2115" name="TextBox 63"/>
            <p:cNvSpPr txBox="1">
              <a:spLocks noChangeArrowheads="1"/>
            </p:cNvSpPr>
            <p:nvPr/>
          </p:nvSpPr>
          <p:spPr bwMode="auto">
            <a:xfrm>
              <a:off x="8045712" y="2842319"/>
              <a:ext cx="1437845" cy="338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2566529" y="3454614"/>
            <a:ext cx="1302246" cy="83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832919" y="3464139"/>
            <a:ext cx="1319902" cy="64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7089787" y="3481603"/>
            <a:ext cx="1444268" cy="64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9" name="任意多边形 58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矩形 64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2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59" grpId="0" bldLvl="0" animBg="1"/>
      <p:bldP spid="5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圆角矩形 32"/>
          <p:cNvSpPr/>
          <p:nvPr/>
        </p:nvSpPr>
        <p:spPr bwMode="auto">
          <a:xfrm>
            <a:off x="4930259" y="3245112"/>
            <a:ext cx="3612341" cy="1288195"/>
          </a:xfrm>
          <a:prstGeom prst="roundRect">
            <a:avLst>
              <a:gd name="adj" fmla="val 9992"/>
            </a:avLst>
          </a:prstGeom>
          <a:solidFill>
            <a:schemeClr val="accent4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lvl="2"/>
            <a:endParaRPr lang="zh-CN" altLang="en-US" sz="1465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5" name="圆角矩形 34"/>
          <p:cNvSpPr/>
          <p:nvPr/>
        </p:nvSpPr>
        <p:spPr bwMode="auto">
          <a:xfrm>
            <a:off x="4930259" y="5050277"/>
            <a:ext cx="3612341" cy="1288195"/>
          </a:xfrm>
          <a:prstGeom prst="roundRect">
            <a:avLst>
              <a:gd name="adj" fmla="val 9992"/>
            </a:avLst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lvl="2"/>
            <a:endParaRPr lang="zh-CN" altLang="en-US" sz="1465" dirty="0">
              <a:solidFill>
                <a:schemeClr val="accent2">
                  <a:lumMod val="7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37" name="圆角矩形 36"/>
          <p:cNvSpPr/>
          <p:nvPr/>
        </p:nvSpPr>
        <p:spPr bwMode="auto">
          <a:xfrm>
            <a:off x="4930259" y="1457684"/>
            <a:ext cx="3612341" cy="1288195"/>
          </a:xfrm>
          <a:prstGeom prst="roundRect">
            <a:avLst>
              <a:gd name="adj" fmla="val 9992"/>
            </a:avLst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lvl="2"/>
            <a:endParaRPr lang="zh-CN" altLang="en-US" sz="1465" dirty="0">
              <a:solidFill>
                <a:schemeClr val="accent2">
                  <a:lumMod val="7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39" name="五边形 38"/>
          <p:cNvSpPr/>
          <p:nvPr/>
        </p:nvSpPr>
        <p:spPr bwMode="auto">
          <a:xfrm>
            <a:off x="3620088" y="1825331"/>
            <a:ext cx="1851864" cy="568516"/>
          </a:xfrm>
          <a:prstGeom prst="homePlate">
            <a:avLst/>
          </a:prstGeom>
          <a:solidFill>
            <a:schemeClr val="accent2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algn="ctr"/>
            <a:endParaRPr lang="zh-CN" altLang="en-US" sz="2000" b="1" dirty="0">
              <a:solidFill>
                <a:srgbClr val="F8F8F8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0" name="TextBox 22"/>
          <p:cNvSpPr txBox="1">
            <a:spLocks noChangeArrowheads="1"/>
          </p:cNvSpPr>
          <p:nvPr/>
        </p:nvSpPr>
        <p:spPr bwMode="auto">
          <a:xfrm>
            <a:off x="3820756" y="1916059"/>
            <a:ext cx="1555143" cy="36935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 sz="2000" b="1">
                <a:solidFill>
                  <a:srgbClr val="F8F8F8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1600" dirty="0">
                <a:latin typeface="+mj-lt"/>
              </a:rPr>
              <a:t>STEP HERE</a:t>
            </a:r>
            <a:endParaRPr lang="zh-CN" altLang="en-US" sz="1600" dirty="0">
              <a:latin typeface="+mj-lt"/>
            </a:endParaRPr>
          </a:p>
        </p:txBody>
      </p:sp>
      <p:sp>
        <p:nvSpPr>
          <p:cNvPr id="41" name="五边形 40"/>
          <p:cNvSpPr/>
          <p:nvPr/>
        </p:nvSpPr>
        <p:spPr bwMode="auto">
          <a:xfrm>
            <a:off x="3620088" y="3576129"/>
            <a:ext cx="1851865" cy="568518"/>
          </a:xfrm>
          <a:prstGeom prst="homePlate">
            <a:avLst/>
          </a:prstGeom>
          <a:solidFill>
            <a:schemeClr val="accent3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algn="ctr"/>
            <a:endParaRPr lang="zh-CN" altLang="en-US" sz="2000" b="1" dirty="0">
              <a:solidFill>
                <a:srgbClr val="F8F8F8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2" name="TextBox 22"/>
          <p:cNvSpPr txBox="1">
            <a:spLocks noChangeArrowheads="1"/>
          </p:cNvSpPr>
          <p:nvPr/>
        </p:nvSpPr>
        <p:spPr bwMode="auto">
          <a:xfrm>
            <a:off x="3829104" y="3688221"/>
            <a:ext cx="1546793" cy="36935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 sz="2000" b="1">
                <a:solidFill>
                  <a:srgbClr val="F8F8F8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1600" dirty="0">
                <a:latin typeface="+mj-lt"/>
              </a:rPr>
              <a:t>STEP HERE</a:t>
            </a:r>
            <a:endParaRPr lang="zh-CN" altLang="en-US" sz="1600" dirty="0">
              <a:latin typeface="+mj-lt"/>
            </a:endParaRPr>
          </a:p>
        </p:txBody>
      </p:sp>
      <p:sp>
        <p:nvSpPr>
          <p:cNvPr id="43" name="五边形 42"/>
          <p:cNvSpPr/>
          <p:nvPr/>
        </p:nvSpPr>
        <p:spPr bwMode="auto">
          <a:xfrm>
            <a:off x="3620088" y="5410340"/>
            <a:ext cx="1851865" cy="568518"/>
          </a:xfrm>
          <a:prstGeom prst="homePlate">
            <a:avLst/>
          </a:prstGeom>
          <a:solidFill>
            <a:schemeClr val="accent4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algn="ctr"/>
            <a:endParaRPr lang="zh-CN" altLang="en-US" sz="2000" b="1" dirty="0">
              <a:solidFill>
                <a:srgbClr val="F8F8F8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4" name="TextBox 22"/>
          <p:cNvSpPr txBox="1">
            <a:spLocks noChangeArrowheads="1"/>
          </p:cNvSpPr>
          <p:nvPr/>
        </p:nvSpPr>
        <p:spPr bwMode="auto">
          <a:xfrm>
            <a:off x="3829104" y="5502287"/>
            <a:ext cx="1546793" cy="36935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 sz="2000" b="1">
                <a:solidFill>
                  <a:srgbClr val="F8F8F8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tr-TR" altLang="zh-CN" sz="1600" dirty="0">
                <a:latin typeface="+mj-lt"/>
              </a:rPr>
              <a:t>STEP HERE</a:t>
            </a:r>
            <a:endParaRPr lang="zh-CN" altLang="en-US" sz="1600" dirty="0">
              <a:latin typeface="+mj-lt"/>
            </a:endParaRPr>
          </a:p>
        </p:txBody>
      </p:sp>
      <p:sp>
        <p:nvSpPr>
          <p:cNvPr id="45" name="任意多边形 44"/>
          <p:cNvSpPr/>
          <p:nvPr/>
        </p:nvSpPr>
        <p:spPr bwMode="auto">
          <a:xfrm>
            <a:off x="2567237" y="2092111"/>
            <a:ext cx="1259608" cy="1772161"/>
          </a:xfrm>
          <a:custGeom>
            <a:avLst/>
            <a:gdLst>
              <a:gd name="connsiteX0" fmla="*/ 0 w 1092530"/>
              <a:gd name="connsiteY0" fmla="*/ 1068780 h 1068780"/>
              <a:gd name="connsiteX1" fmla="*/ 1092530 w 1092530"/>
              <a:gd name="connsiteY1" fmla="*/ 0 h 1068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530" h="1068780">
                <a:moveTo>
                  <a:pt x="0" y="1068780"/>
                </a:moveTo>
                <a:lnTo>
                  <a:pt x="1092530" y="0"/>
                </a:lnTo>
              </a:path>
            </a:pathLst>
          </a:cu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17" tIns="45708" rIns="91417" bIns="45708" anchor="ctr"/>
          <a:lstStyle/>
          <a:p>
            <a:pPr algn="ctr" eaLnBrk="0" fontAlgn="ctr" hangingPunct="0">
              <a:buClr>
                <a:srgbClr val="FF0000"/>
              </a:buClr>
              <a:buSzPct val="70000"/>
              <a:defRPr/>
            </a:pPr>
            <a:endParaRPr lang="zh-CN" altLang="en-US" sz="1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6" name="任意多边形 45"/>
          <p:cNvSpPr/>
          <p:nvPr/>
        </p:nvSpPr>
        <p:spPr bwMode="auto">
          <a:xfrm flipV="1">
            <a:off x="2567238" y="3889208"/>
            <a:ext cx="1259608" cy="1805390"/>
          </a:xfrm>
          <a:custGeom>
            <a:avLst/>
            <a:gdLst>
              <a:gd name="connsiteX0" fmla="*/ 0 w 1092530"/>
              <a:gd name="connsiteY0" fmla="*/ 1068780 h 1068780"/>
              <a:gd name="connsiteX1" fmla="*/ 1092530 w 1092530"/>
              <a:gd name="connsiteY1" fmla="*/ 0 h 1068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530" h="1068780">
                <a:moveTo>
                  <a:pt x="0" y="1068780"/>
                </a:moveTo>
                <a:lnTo>
                  <a:pt x="1092530" y="0"/>
                </a:lnTo>
              </a:path>
            </a:pathLst>
          </a:cu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1417" tIns="45708" rIns="91417" bIns="45708" anchor="ctr"/>
          <a:lstStyle/>
          <a:p>
            <a:pPr algn="ctr" eaLnBrk="0" fontAlgn="ctr" hangingPunct="0">
              <a:buClr>
                <a:srgbClr val="FF0000"/>
              </a:buClr>
              <a:buSzPct val="70000"/>
              <a:defRPr/>
            </a:pPr>
            <a:endParaRPr lang="zh-CN" altLang="en-US" sz="1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47" name="直接连接符 46"/>
          <p:cNvCxnSpPr/>
          <p:nvPr/>
        </p:nvCxnSpPr>
        <p:spPr bwMode="auto">
          <a:xfrm>
            <a:off x="2567237" y="3889206"/>
            <a:ext cx="1259608" cy="3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椭圆 47"/>
          <p:cNvSpPr>
            <a:spLocks noChangeArrowheads="1"/>
          </p:cNvSpPr>
          <p:nvPr/>
        </p:nvSpPr>
        <p:spPr bwMode="auto">
          <a:xfrm>
            <a:off x="1873174" y="3196225"/>
            <a:ext cx="1388131" cy="1385963"/>
          </a:xfrm>
          <a:prstGeom prst="ellipse">
            <a:avLst/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91417" tIns="45708" rIns="91417" bIns="45708" anchor="ctr"/>
          <a:lstStyle/>
          <a:p>
            <a:pPr algn="ctr"/>
            <a:r>
              <a:rPr lang="tr-TR" altLang="zh-CN" sz="2000" b="1" dirty="0">
                <a:solidFill>
                  <a:srgbClr val="F8F8F8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2000" b="1" dirty="0">
              <a:solidFill>
                <a:srgbClr val="F8F8F8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6" name="TextBox 32"/>
          <p:cNvSpPr txBox="1">
            <a:spLocks noChangeArrowheads="1"/>
          </p:cNvSpPr>
          <p:nvPr/>
        </p:nvSpPr>
        <p:spPr bwMode="auto">
          <a:xfrm>
            <a:off x="5483252" y="5367185"/>
            <a:ext cx="2960517" cy="693010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2"/>
          <p:cNvSpPr txBox="1">
            <a:spLocks noChangeArrowheads="1"/>
          </p:cNvSpPr>
          <p:nvPr/>
        </p:nvSpPr>
        <p:spPr bwMode="auto">
          <a:xfrm>
            <a:off x="5466141" y="3465758"/>
            <a:ext cx="2960517" cy="693010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2"/>
          <p:cNvSpPr txBox="1">
            <a:spLocks noChangeArrowheads="1"/>
          </p:cNvSpPr>
          <p:nvPr/>
        </p:nvSpPr>
        <p:spPr bwMode="auto">
          <a:xfrm>
            <a:off x="5471953" y="1739682"/>
            <a:ext cx="2960517" cy="693010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91417" tIns="45708" rIns="91417" bIns="45708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右弧形箭头 57"/>
          <p:cNvSpPr/>
          <p:nvPr/>
        </p:nvSpPr>
        <p:spPr>
          <a:xfrm>
            <a:off x="8897925" y="1739682"/>
            <a:ext cx="991794" cy="2072582"/>
          </a:xfrm>
          <a:prstGeom prst="curvedLeftArrow">
            <a:avLst/>
          </a:prstGeom>
          <a:solidFill>
            <a:schemeClr val="accent2"/>
          </a:solidFill>
          <a:ln w="19050">
            <a:noFill/>
          </a:ln>
        </p:spPr>
        <p:txBody>
          <a:bodyPr vert="horz" wrap="square" lIns="82275" tIns="41137" rIns="82275" bIns="41137" numCol="1" anchor="t" anchorCtr="0" compatLnSpc="1"/>
          <a:lstStyle/>
          <a:p>
            <a:endParaRPr lang="zh-CN" altLang="en-US" sz="1600" kern="0">
              <a:solidFill>
                <a:schemeClr val="bg2">
                  <a:lumMod val="1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9" name="右弧形箭头 58"/>
          <p:cNvSpPr/>
          <p:nvPr/>
        </p:nvSpPr>
        <p:spPr>
          <a:xfrm>
            <a:off x="8907986" y="3816443"/>
            <a:ext cx="981732" cy="2290908"/>
          </a:xfrm>
          <a:prstGeom prst="curvedLeftArrow">
            <a:avLst/>
          </a:prstGeom>
          <a:solidFill>
            <a:schemeClr val="accent3"/>
          </a:solidFill>
          <a:ln w="19050">
            <a:noFill/>
          </a:ln>
        </p:spPr>
        <p:txBody>
          <a:bodyPr vert="horz" wrap="square" lIns="82275" tIns="41137" rIns="82275" bIns="41137" numCol="1" anchor="t" anchorCtr="0" compatLnSpc="1"/>
          <a:lstStyle/>
          <a:p>
            <a:endParaRPr lang="zh-CN" altLang="en-US" sz="1600" kern="0">
              <a:solidFill>
                <a:schemeClr val="bg2">
                  <a:lumMod val="1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0" name="右弧形箭头 59"/>
          <p:cNvSpPr/>
          <p:nvPr/>
        </p:nvSpPr>
        <p:spPr>
          <a:xfrm rot="10800000" flipH="1">
            <a:off x="8614760" y="2191628"/>
            <a:ext cx="1134096" cy="3362543"/>
          </a:xfrm>
          <a:prstGeom prst="curvedLeftArrow">
            <a:avLst/>
          </a:prstGeom>
          <a:solidFill>
            <a:schemeClr val="tx2"/>
          </a:solidFill>
          <a:ln w="19050">
            <a:noFill/>
          </a:ln>
        </p:spPr>
        <p:txBody>
          <a:bodyPr vert="horz" wrap="square" lIns="82275" tIns="41137" rIns="82275" bIns="41137" numCol="1" anchor="t" anchorCtr="0" compatLnSpc="1"/>
          <a:lstStyle/>
          <a:p>
            <a:endParaRPr lang="zh-CN" altLang="en-US" sz="1600" kern="0">
              <a:solidFill>
                <a:schemeClr val="bg2">
                  <a:lumMod val="1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2" name="直接连接符 31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48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</a:endParaRPr>
            </a:p>
          </p:txBody>
        </p:sp>
      </p:grpSp>
      <p:sp>
        <p:nvSpPr>
          <p:cNvPr id="27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6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00"/>
                            </p:stCondLst>
                            <p:childTnLst>
                              <p:par>
                                <p:cTn id="6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4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9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4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9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4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35" grpId="0" bldLvl="0" animBg="1"/>
      <p:bldP spid="37" grpId="0" bldLvl="0" animBg="1"/>
      <p:bldP spid="39" grpId="0" bldLvl="0" animBg="1"/>
      <p:bldP spid="40" grpId="0"/>
      <p:bldP spid="41" grpId="0" bldLvl="0" animBg="1"/>
      <p:bldP spid="42" grpId="0"/>
      <p:bldP spid="43" grpId="0" bldLvl="0" animBg="1"/>
      <p:bldP spid="44" grpId="0"/>
      <p:bldP spid="45" grpId="0" bldLvl="0" animBg="1"/>
      <p:bldP spid="46" grpId="0" bldLvl="0" animBg="1"/>
      <p:bldP spid="48" grpId="0" bldLvl="0" animBg="1"/>
      <p:bldP spid="36" grpId="0"/>
      <p:bldP spid="34" grpId="0"/>
      <p:bldP spid="38" grpId="0"/>
      <p:bldP spid="58" grpId="0" bldLvl="0" animBg="1"/>
      <p:bldP spid="59" grpId="0" bldLvl="0" animBg="1"/>
      <p:bldP spid="60" grpId="0" bldLvl="0" animBg="1"/>
      <p:bldP spid="28" grpId="0" bldLvl="0" animBg="1"/>
      <p:bldP spid="2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10"/>
          <p:cNvSpPr txBox="1">
            <a:spLocks noChangeArrowheads="1"/>
          </p:cNvSpPr>
          <p:nvPr/>
        </p:nvSpPr>
        <p:spPr bwMode="auto">
          <a:xfrm>
            <a:off x="1864619" y="2117380"/>
            <a:ext cx="1675986" cy="120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5708" tIns="22854" rIns="45708" bIns="22854">
            <a:spAutoFit/>
          </a:bodyPr>
          <a:lstStyle/>
          <a:p>
            <a:pPr defTabSz="815975">
              <a:lnSpc>
                <a:spcPct val="130000"/>
              </a:lnSpc>
            </a:pPr>
            <a:r>
              <a:rPr lang="tr-TR" altLang="zh-CN" sz="146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rPr>
              <a:t>STAGE HERE</a:t>
            </a:r>
          </a:p>
          <a:p>
            <a:pPr defTabSz="815975">
              <a:lnSpc>
                <a:spcPct val="13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67" name="Text Box 10"/>
          <p:cNvSpPr txBox="1">
            <a:spLocks noChangeArrowheads="1"/>
          </p:cNvSpPr>
          <p:nvPr/>
        </p:nvSpPr>
        <p:spPr bwMode="auto">
          <a:xfrm>
            <a:off x="1777187" y="4541240"/>
            <a:ext cx="1675986" cy="120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5708" tIns="22854" rIns="45708" bIns="22854">
            <a:spAutoFit/>
          </a:bodyPr>
          <a:lstStyle/>
          <a:p>
            <a:pPr defTabSz="815975">
              <a:lnSpc>
                <a:spcPct val="130000"/>
              </a:lnSpc>
            </a:pPr>
            <a:r>
              <a:rPr lang="tr-TR" altLang="zh-CN" sz="146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rPr>
              <a:t>STAGE HERE</a:t>
            </a:r>
          </a:p>
          <a:p>
            <a:pPr defTabSz="815975">
              <a:lnSpc>
                <a:spcPct val="13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8351947" y="2317472"/>
            <a:ext cx="1675986" cy="120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5708" tIns="22854" rIns="45708" bIns="22854">
            <a:spAutoFit/>
          </a:bodyPr>
          <a:lstStyle/>
          <a:p>
            <a:pPr defTabSz="815975">
              <a:lnSpc>
                <a:spcPct val="130000"/>
              </a:lnSpc>
            </a:pPr>
            <a:r>
              <a:rPr lang="tr-TR" altLang="zh-CN" sz="146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rPr>
              <a:t>STAGE HERE</a:t>
            </a:r>
          </a:p>
          <a:p>
            <a:pPr defTabSz="815975">
              <a:lnSpc>
                <a:spcPct val="13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8328389" y="4657537"/>
            <a:ext cx="1675986" cy="120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5708" tIns="22854" rIns="45708" bIns="22854">
            <a:spAutoFit/>
          </a:bodyPr>
          <a:lstStyle/>
          <a:p>
            <a:pPr defTabSz="815975">
              <a:lnSpc>
                <a:spcPct val="130000"/>
              </a:lnSpc>
            </a:pPr>
            <a:r>
              <a:rPr lang="tr-TR" altLang="zh-CN" sz="146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rPr>
              <a:t>STAGE HERE</a:t>
            </a:r>
          </a:p>
          <a:p>
            <a:pPr defTabSz="815975">
              <a:lnSpc>
                <a:spcPct val="130000"/>
              </a:lnSpc>
            </a:pPr>
            <a:r>
              <a:rPr lang="en-US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150054" y="2532431"/>
            <a:ext cx="3580516" cy="2667165"/>
            <a:chOff x="4692692" y="2532274"/>
            <a:chExt cx="3581400" cy="2667000"/>
          </a:xfrm>
        </p:grpSpPr>
        <p:graphicFrame>
          <p:nvGraphicFramePr>
            <p:cNvPr id="55" name="Chart 2"/>
            <p:cNvGraphicFramePr/>
            <p:nvPr/>
          </p:nvGraphicFramePr>
          <p:xfrm>
            <a:off x="4692692" y="2676048"/>
            <a:ext cx="3581400" cy="2387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6" name="Oval 3"/>
            <p:cNvSpPr/>
            <p:nvPr/>
          </p:nvSpPr>
          <p:spPr>
            <a:xfrm>
              <a:off x="5149892" y="2532274"/>
              <a:ext cx="2667000" cy="2667000"/>
            </a:xfrm>
            <a:prstGeom prst="ellipse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99" name="Text Box 10"/>
            <p:cNvSpPr txBox="1">
              <a:spLocks noChangeArrowheads="1"/>
            </p:cNvSpPr>
            <p:nvPr/>
          </p:nvSpPr>
          <p:spPr bwMode="auto">
            <a:xfrm>
              <a:off x="6015879" y="3524981"/>
              <a:ext cx="935028" cy="6154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4" tIns="30472" rIns="60944" bIns="30472">
              <a:spAutoFit/>
            </a:bodyPr>
            <a:lstStyle/>
            <a:p>
              <a:pPr algn="ctr" defTabSz="815975"/>
              <a:r>
                <a:rPr lang="tr-TR" altLang="zh-CN" b="1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Open Sans" panose="020B0606030504020204" pitchFamily="34" charset="0"/>
                </a:rPr>
                <a:t>STAGE HERE</a:t>
              </a:r>
              <a:endParaRPr lang="zh-CN" altLang="en-US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588786" y="2269789"/>
            <a:ext cx="1386548" cy="1328867"/>
            <a:chOff x="4131285" y="2269648"/>
            <a:chExt cx="1386891" cy="1328785"/>
          </a:xfrm>
        </p:grpSpPr>
        <p:sp>
          <p:nvSpPr>
            <p:cNvPr id="57" name="Oval 4"/>
            <p:cNvSpPr/>
            <p:nvPr/>
          </p:nvSpPr>
          <p:spPr>
            <a:xfrm>
              <a:off x="4923526" y="3031361"/>
              <a:ext cx="586024" cy="567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62" name="Oval 9"/>
            <p:cNvSpPr/>
            <p:nvPr/>
          </p:nvSpPr>
          <p:spPr>
            <a:xfrm>
              <a:off x="4131285" y="2269648"/>
              <a:ext cx="594227" cy="597637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63" name="Group 10"/>
            <p:cNvGrpSpPr/>
            <p:nvPr/>
          </p:nvGrpSpPr>
          <p:grpSpPr>
            <a:xfrm>
              <a:off x="4239552" y="2398666"/>
              <a:ext cx="381854" cy="310725"/>
              <a:chOff x="1550139" y="1314466"/>
              <a:chExt cx="509139" cy="414300"/>
            </a:xfrm>
            <a:solidFill>
              <a:schemeClr val="bg1"/>
            </a:solidFill>
          </p:grpSpPr>
          <p:sp>
            <p:nvSpPr>
              <p:cNvPr id="64" name="Freeform 5"/>
              <p:cNvSpPr>
                <a:spLocks noEditPoints="1"/>
              </p:cNvSpPr>
              <p:nvPr/>
            </p:nvSpPr>
            <p:spPr bwMode="auto">
              <a:xfrm>
                <a:off x="1550139" y="1314466"/>
                <a:ext cx="509139" cy="414300"/>
              </a:xfrm>
              <a:custGeom>
                <a:avLst/>
                <a:gdLst>
                  <a:gd name="T0" fmla="*/ 78 w 153"/>
                  <a:gd name="T1" fmla="*/ 0 h 125"/>
                  <a:gd name="T2" fmla="*/ 0 w 153"/>
                  <a:gd name="T3" fmla="*/ 69 h 125"/>
                  <a:gd name="T4" fmla="*/ 15 w 153"/>
                  <a:gd name="T5" fmla="*/ 69 h 125"/>
                  <a:gd name="T6" fmla="*/ 21 w 153"/>
                  <a:gd name="T7" fmla="*/ 64 h 125"/>
                  <a:gd name="T8" fmla="*/ 21 w 153"/>
                  <a:gd name="T9" fmla="*/ 121 h 125"/>
                  <a:gd name="T10" fmla="*/ 24 w 153"/>
                  <a:gd name="T11" fmla="*/ 125 h 125"/>
                  <a:gd name="T12" fmla="*/ 62 w 153"/>
                  <a:gd name="T13" fmla="*/ 125 h 125"/>
                  <a:gd name="T14" fmla="*/ 63 w 153"/>
                  <a:gd name="T15" fmla="*/ 93 h 125"/>
                  <a:gd name="T16" fmla="*/ 67 w 153"/>
                  <a:gd name="T17" fmla="*/ 88 h 125"/>
                  <a:gd name="T18" fmla="*/ 83 w 153"/>
                  <a:gd name="T19" fmla="*/ 88 h 125"/>
                  <a:gd name="T20" fmla="*/ 89 w 153"/>
                  <a:gd name="T21" fmla="*/ 93 h 125"/>
                  <a:gd name="T22" fmla="*/ 89 w 153"/>
                  <a:gd name="T23" fmla="*/ 125 h 125"/>
                  <a:gd name="T24" fmla="*/ 126 w 153"/>
                  <a:gd name="T25" fmla="*/ 125 h 125"/>
                  <a:gd name="T26" fmla="*/ 130 w 153"/>
                  <a:gd name="T27" fmla="*/ 120 h 125"/>
                  <a:gd name="T28" fmla="*/ 130 w 153"/>
                  <a:gd name="T29" fmla="*/ 63 h 125"/>
                  <a:gd name="T30" fmla="*/ 136 w 153"/>
                  <a:gd name="T31" fmla="*/ 69 h 125"/>
                  <a:gd name="T32" fmla="*/ 153 w 153"/>
                  <a:gd name="T33" fmla="*/ 69 h 125"/>
                  <a:gd name="T34" fmla="*/ 78 w 153"/>
                  <a:gd name="T35" fmla="*/ 0 h 125"/>
                  <a:gd name="T36" fmla="*/ 76 w 153"/>
                  <a:gd name="T37" fmla="*/ 76 h 125"/>
                  <a:gd name="T38" fmla="*/ 60 w 153"/>
                  <a:gd name="T39" fmla="*/ 60 h 125"/>
                  <a:gd name="T40" fmla="*/ 76 w 153"/>
                  <a:gd name="T41" fmla="*/ 43 h 125"/>
                  <a:gd name="T42" fmla="*/ 92 w 153"/>
                  <a:gd name="T43" fmla="*/ 60 h 125"/>
                  <a:gd name="T44" fmla="*/ 76 w 153"/>
                  <a:gd name="T45" fmla="*/ 7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3" h="125">
                    <a:moveTo>
                      <a:pt x="78" y="0"/>
                    </a:move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5" y="78"/>
                      <a:pt x="15" y="69"/>
                    </a:cubicBezTo>
                    <a:cubicBezTo>
                      <a:pt x="21" y="64"/>
                      <a:pt x="21" y="64"/>
                      <a:pt x="21" y="64"/>
                    </a:cubicBezTo>
                    <a:cubicBezTo>
                      <a:pt x="21" y="121"/>
                      <a:pt x="21" y="121"/>
                      <a:pt x="21" y="121"/>
                    </a:cubicBezTo>
                    <a:cubicBezTo>
                      <a:pt x="21" y="121"/>
                      <a:pt x="21" y="125"/>
                      <a:pt x="24" y="125"/>
                    </a:cubicBezTo>
                    <a:cubicBezTo>
                      <a:pt x="28" y="125"/>
                      <a:pt x="62" y="125"/>
                      <a:pt x="62" y="125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3" y="93"/>
                      <a:pt x="62" y="88"/>
                      <a:pt x="67" y="88"/>
                    </a:cubicBezTo>
                    <a:cubicBezTo>
                      <a:pt x="83" y="88"/>
                      <a:pt x="83" y="88"/>
                      <a:pt x="83" y="88"/>
                    </a:cubicBezTo>
                    <a:cubicBezTo>
                      <a:pt x="89" y="88"/>
                      <a:pt x="89" y="93"/>
                      <a:pt x="89" y="93"/>
                    </a:cubicBezTo>
                    <a:cubicBezTo>
                      <a:pt x="89" y="125"/>
                      <a:pt x="89" y="125"/>
                      <a:pt x="89" y="125"/>
                    </a:cubicBezTo>
                    <a:cubicBezTo>
                      <a:pt x="89" y="125"/>
                      <a:pt x="121" y="125"/>
                      <a:pt x="126" y="125"/>
                    </a:cubicBezTo>
                    <a:cubicBezTo>
                      <a:pt x="131" y="125"/>
                      <a:pt x="130" y="120"/>
                      <a:pt x="130" y="120"/>
                    </a:cubicBezTo>
                    <a:cubicBezTo>
                      <a:pt x="130" y="63"/>
                      <a:pt x="130" y="63"/>
                      <a:pt x="130" y="63"/>
                    </a:cubicBezTo>
                    <a:cubicBezTo>
                      <a:pt x="136" y="69"/>
                      <a:pt x="136" y="69"/>
                      <a:pt x="136" y="69"/>
                    </a:cubicBezTo>
                    <a:cubicBezTo>
                      <a:pt x="148" y="77"/>
                      <a:pt x="153" y="69"/>
                      <a:pt x="153" y="69"/>
                    </a:cubicBezTo>
                    <a:lnTo>
                      <a:pt x="78" y="0"/>
                    </a:lnTo>
                    <a:close/>
                    <a:moveTo>
                      <a:pt x="76" y="76"/>
                    </a:moveTo>
                    <a:cubicBezTo>
                      <a:pt x="67" y="76"/>
                      <a:pt x="60" y="69"/>
                      <a:pt x="60" y="60"/>
                    </a:cubicBezTo>
                    <a:cubicBezTo>
                      <a:pt x="60" y="50"/>
                      <a:pt x="67" y="43"/>
                      <a:pt x="76" y="43"/>
                    </a:cubicBezTo>
                    <a:cubicBezTo>
                      <a:pt x="85" y="43"/>
                      <a:pt x="92" y="50"/>
                      <a:pt x="92" y="60"/>
                    </a:cubicBezTo>
                    <a:cubicBezTo>
                      <a:pt x="92" y="69"/>
                      <a:pt x="85" y="76"/>
                      <a:pt x="76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65" name="Freeform 6"/>
              <p:cNvSpPr/>
              <p:nvPr/>
            </p:nvSpPr>
            <p:spPr bwMode="auto">
              <a:xfrm>
                <a:off x="1949464" y="1366877"/>
                <a:ext cx="49916" cy="102328"/>
              </a:xfrm>
              <a:custGeom>
                <a:avLst/>
                <a:gdLst>
                  <a:gd name="T0" fmla="*/ 20 w 20"/>
                  <a:gd name="T1" fmla="*/ 41 h 41"/>
                  <a:gd name="T2" fmla="*/ 20 w 20"/>
                  <a:gd name="T3" fmla="*/ 0 h 41"/>
                  <a:gd name="T4" fmla="*/ 0 w 20"/>
                  <a:gd name="T5" fmla="*/ 0 h 41"/>
                  <a:gd name="T6" fmla="*/ 0 w 20"/>
                  <a:gd name="T7" fmla="*/ 24 h 41"/>
                  <a:gd name="T8" fmla="*/ 20 w 20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1">
                    <a:moveTo>
                      <a:pt x="20" y="41"/>
                    </a:moveTo>
                    <a:lnTo>
                      <a:pt x="20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0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66" name="Oval 7"/>
              <p:cNvSpPr>
                <a:spLocks noChangeArrowheads="1"/>
              </p:cNvSpPr>
              <p:nvPr/>
            </p:nvSpPr>
            <p:spPr bwMode="auto">
              <a:xfrm>
                <a:off x="1777255" y="1484179"/>
                <a:ext cx="52412" cy="5490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</p:grpSp>
        <p:sp>
          <p:nvSpPr>
            <p:cNvPr id="83" name="Text Box 10"/>
            <p:cNvSpPr txBox="1">
              <a:spLocks noChangeArrowheads="1"/>
            </p:cNvSpPr>
            <p:nvPr/>
          </p:nvSpPr>
          <p:spPr bwMode="auto">
            <a:xfrm>
              <a:off x="4932152" y="3154995"/>
              <a:ext cx="586024" cy="30774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4" tIns="30472" rIns="60944" bIns="30472">
              <a:spAutoFit/>
            </a:bodyPr>
            <a:lstStyle/>
            <a:p>
              <a:pPr algn="ctr" defTabSz="815975"/>
              <a:r>
                <a:rPr lang="en-US" sz="16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35%</a:t>
              </a:r>
            </a:p>
          </p:txBody>
        </p:sp>
        <p:cxnSp>
          <p:nvCxnSpPr>
            <p:cNvPr id="100" name="Straight Arrow Connector 55"/>
            <p:cNvCxnSpPr>
              <a:stCxn id="57" idx="1"/>
              <a:endCxn id="62" idx="5"/>
            </p:cNvCxnSpPr>
            <p:nvPr/>
          </p:nvCxnSpPr>
          <p:spPr>
            <a:xfrm flipH="1" flipV="1">
              <a:off x="4638489" y="2779763"/>
              <a:ext cx="370858" cy="334644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6666268" y="2469881"/>
            <a:ext cx="1609500" cy="795380"/>
            <a:chOff x="7209526" y="2469728"/>
            <a:chExt cx="1609897" cy="795330"/>
          </a:xfrm>
        </p:grpSpPr>
        <p:sp>
          <p:nvSpPr>
            <p:cNvPr id="58" name="Oval 5"/>
            <p:cNvSpPr/>
            <p:nvPr/>
          </p:nvSpPr>
          <p:spPr>
            <a:xfrm>
              <a:off x="7209526" y="2697986"/>
              <a:ext cx="586024" cy="567072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70" name="Oval 21"/>
            <p:cNvSpPr/>
            <p:nvPr/>
          </p:nvSpPr>
          <p:spPr>
            <a:xfrm>
              <a:off x="8225196" y="2469728"/>
              <a:ext cx="594227" cy="59763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71" name="Group 22"/>
            <p:cNvGrpSpPr/>
            <p:nvPr/>
          </p:nvGrpSpPr>
          <p:grpSpPr>
            <a:xfrm>
              <a:off x="8346345" y="2631940"/>
              <a:ext cx="353172" cy="262091"/>
              <a:chOff x="5129089" y="3156352"/>
              <a:chExt cx="474198" cy="351905"/>
            </a:xfrm>
            <a:solidFill>
              <a:schemeClr val="bg1"/>
            </a:solidFill>
          </p:grpSpPr>
          <p:sp>
            <p:nvSpPr>
              <p:cNvPr id="72" name="Freeform 66"/>
              <p:cNvSpPr>
                <a:spLocks noEditPoints="1"/>
              </p:cNvSpPr>
              <p:nvPr/>
            </p:nvSpPr>
            <p:spPr bwMode="auto">
              <a:xfrm>
                <a:off x="5139073" y="3156352"/>
                <a:ext cx="459224" cy="279527"/>
              </a:xfrm>
              <a:custGeom>
                <a:avLst/>
                <a:gdLst>
                  <a:gd name="T0" fmla="*/ 184 w 184"/>
                  <a:gd name="T1" fmla="*/ 0 h 112"/>
                  <a:gd name="T2" fmla="*/ 0 w 184"/>
                  <a:gd name="T3" fmla="*/ 0 h 112"/>
                  <a:gd name="T4" fmla="*/ 0 w 184"/>
                  <a:gd name="T5" fmla="*/ 112 h 112"/>
                  <a:gd name="T6" fmla="*/ 184 w 184"/>
                  <a:gd name="T7" fmla="*/ 112 h 112"/>
                  <a:gd name="T8" fmla="*/ 184 w 184"/>
                  <a:gd name="T9" fmla="*/ 0 h 112"/>
                  <a:gd name="T10" fmla="*/ 176 w 184"/>
                  <a:gd name="T11" fmla="*/ 102 h 112"/>
                  <a:gd name="T12" fmla="*/ 8 w 184"/>
                  <a:gd name="T13" fmla="*/ 102 h 112"/>
                  <a:gd name="T14" fmla="*/ 8 w 184"/>
                  <a:gd name="T15" fmla="*/ 8 h 112"/>
                  <a:gd name="T16" fmla="*/ 176 w 184"/>
                  <a:gd name="T17" fmla="*/ 8 h 112"/>
                  <a:gd name="T18" fmla="*/ 176 w 184"/>
                  <a:gd name="T19" fmla="*/ 10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4" h="112">
                    <a:moveTo>
                      <a:pt x="184" y="0"/>
                    </a:moveTo>
                    <a:lnTo>
                      <a:pt x="0" y="0"/>
                    </a:lnTo>
                    <a:lnTo>
                      <a:pt x="0" y="112"/>
                    </a:lnTo>
                    <a:lnTo>
                      <a:pt x="184" y="112"/>
                    </a:lnTo>
                    <a:lnTo>
                      <a:pt x="184" y="0"/>
                    </a:lnTo>
                    <a:close/>
                    <a:moveTo>
                      <a:pt x="176" y="102"/>
                    </a:moveTo>
                    <a:lnTo>
                      <a:pt x="8" y="102"/>
                    </a:lnTo>
                    <a:lnTo>
                      <a:pt x="8" y="8"/>
                    </a:lnTo>
                    <a:lnTo>
                      <a:pt x="176" y="8"/>
                    </a:lnTo>
                    <a:lnTo>
                      <a:pt x="176" y="10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73" name="Freeform 67"/>
              <p:cNvSpPr/>
              <p:nvPr/>
            </p:nvSpPr>
            <p:spPr bwMode="auto">
              <a:xfrm>
                <a:off x="5129089" y="3448358"/>
                <a:ext cx="474198" cy="59899"/>
              </a:xfrm>
              <a:custGeom>
                <a:avLst/>
                <a:gdLst>
                  <a:gd name="T0" fmla="*/ 190 w 190"/>
                  <a:gd name="T1" fmla="*/ 16 h 24"/>
                  <a:gd name="T2" fmla="*/ 188 w 190"/>
                  <a:gd name="T3" fmla="*/ 0 h 24"/>
                  <a:gd name="T4" fmla="*/ 3 w 190"/>
                  <a:gd name="T5" fmla="*/ 0 h 24"/>
                  <a:gd name="T6" fmla="*/ 0 w 190"/>
                  <a:gd name="T7" fmla="*/ 16 h 24"/>
                  <a:gd name="T8" fmla="*/ 0 w 190"/>
                  <a:gd name="T9" fmla="*/ 16 h 24"/>
                  <a:gd name="T10" fmla="*/ 0 w 190"/>
                  <a:gd name="T11" fmla="*/ 24 h 24"/>
                  <a:gd name="T12" fmla="*/ 190 w 190"/>
                  <a:gd name="T13" fmla="*/ 24 h 24"/>
                  <a:gd name="T14" fmla="*/ 190 w 190"/>
                  <a:gd name="T15" fmla="*/ 16 h 24"/>
                  <a:gd name="T16" fmla="*/ 190 w 190"/>
                  <a:gd name="T17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0" h="24">
                    <a:moveTo>
                      <a:pt x="190" y="16"/>
                    </a:moveTo>
                    <a:lnTo>
                      <a:pt x="188" y="0"/>
                    </a:lnTo>
                    <a:lnTo>
                      <a:pt x="3" y="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24"/>
                    </a:lnTo>
                    <a:lnTo>
                      <a:pt x="190" y="24"/>
                    </a:lnTo>
                    <a:lnTo>
                      <a:pt x="190" y="16"/>
                    </a:lnTo>
                    <a:lnTo>
                      <a:pt x="190" y="1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</p:grpSp>
        <p:sp>
          <p:nvSpPr>
            <p:cNvPr id="84" name="Text Box 10"/>
            <p:cNvSpPr txBox="1">
              <a:spLocks noChangeArrowheads="1"/>
            </p:cNvSpPr>
            <p:nvPr/>
          </p:nvSpPr>
          <p:spPr bwMode="auto">
            <a:xfrm>
              <a:off x="7226778" y="2810979"/>
              <a:ext cx="586024" cy="30774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4" tIns="30472" rIns="60944" bIns="30472">
              <a:spAutoFit/>
            </a:bodyPr>
            <a:lstStyle/>
            <a:p>
              <a:pPr algn="ctr" defTabSz="815975"/>
              <a:r>
                <a:rPr lang="en-US" sz="16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25%</a:t>
              </a:r>
            </a:p>
          </p:txBody>
        </p:sp>
        <p:cxnSp>
          <p:nvCxnSpPr>
            <p:cNvPr id="101" name="Straight Arrow Connector 58"/>
            <p:cNvCxnSpPr>
              <a:endCxn id="70" idx="2"/>
            </p:cNvCxnSpPr>
            <p:nvPr/>
          </p:nvCxnSpPr>
          <p:spPr>
            <a:xfrm flipV="1">
              <a:off x="7740692" y="2768547"/>
              <a:ext cx="484504" cy="183726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6821589" y="4342081"/>
            <a:ext cx="1375716" cy="1153065"/>
            <a:chOff x="7364886" y="4341813"/>
            <a:chExt cx="1376056" cy="1152994"/>
          </a:xfrm>
        </p:grpSpPr>
        <p:sp>
          <p:nvSpPr>
            <p:cNvPr id="60" name="Oval 7"/>
            <p:cNvSpPr/>
            <p:nvPr/>
          </p:nvSpPr>
          <p:spPr>
            <a:xfrm>
              <a:off x="7365388" y="4341813"/>
              <a:ext cx="586024" cy="567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75" name="Oval 26"/>
            <p:cNvSpPr/>
            <p:nvPr/>
          </p:nvSpPr>
          <p:spPr>
            <a:xfrm>
              <a:off x="8146715" y="4897170"/>
              <a:ext cx="594227" cy="597637"/>
            </a:xfrm>
            <a:prstGeom prst="ellipse">
              <a:avLst/>
            </a:prstGeom>
            <a:solidFill>
              <a:schemeClr val="accent4"/>
            </a:solidFill>
            <a:ln w="285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80" name="Group 34"/>
            <p:cNvGrpSpPr/>
            <p:nvPr/>
          </p:nvGrpSpPr>
          <p:grpSpPr>
            <a:xfrm>
              <a:off x="8268361" y="5040081"/>
              <a:ext cx="385440" cy="269394"/>
              <a:chOff x="7999238" y="1399322"/>
              <a:chExt cx="464215" cy="324452"/>
            </a:xfrm>
            <a:solidFill>
              <a:schemeClr val="bg1"/>
            </a:solidFill>
          </p:grpSpPr>
          <p:sp>
            <p:nvSpPr>
              <p:cNvPr id="81" name="Freeform 57"/>
              <p:cNvSpPr>
                <a:spLocks noEditPoints="1"/>
              </p:cNvSpPr>
              <p:nvPr/>
            </p:nvSpPr>
            <p:spPr bwMode="auto">
              <a:xfrm>
                <a:off x="7999238" y="1399322"/>
                <a:ext cx="331940" cy="324452"/>
              </a:xfrm>
              <a:custGeom>
                <a:avLst/>
                <a:gdLst>
                  <a:gd name="T0" fmla="*/ 86 w 100"/>
                  <a:gd name="T1" fmla="*/ 60 h 97"/>
                  <a:gd name="T2" fmla="*/ 100 w 100"/>
                  <a:gd name="T3" fmla="*/ 54 h 97"/>
                  <a:gd name="T4" fmla="*/ 100 w 100"/>
                  <a:gd name="T5" fmla="*/ 43 h 97"/>
                  <a:gd name="T6" fmla="*/ 86 w 100"/>
                  <a:gd name="T7" fmla="*/ 38 h 97"/>
                  <a:gd name="T8" fmla="*/ 83 w 100"/>
                  <a:gd name="T9" fmla="*/ 32 h 97"/>
                  <a:gd name="T10" fmla="*/ 89 w 100"/>
                  <a:gd name="T11" fmla="*/ 18 h 97"/>
                  <a:gd name="T12" fmla="*/ 81 w 100"/>
                  <a:gd name="T13" fmla="*/ 11 h 97"/>
                  <a:gd name="T14" fmla="*/ 67 w 100"/>
                  <a:gd name="T15" fmla="*/ 16 h 97"/>
                  <a:gd name="T16" fmla="*/ 61 w 100"/>
                  <a:gd name="T17" fmla="*/ 14 h 97"/>
                  <a:gd name="T18" fmla="*/ 55 w 100"/>
                  <a:gd name="T19" fmla="*/ 0 h 97"/>
                  <a:gd name="T20" fmla="*/ 44 w 100"/>
                  <a:gd name="T21" fmla="*/ 0 h 97"/>
                  <a:gd name="T22" fmla="*/ 39 w 100"/>
                  <a:gd name="T23" fmla="*/ 14 h 97"/>
                  <a:gd name="T24" fmla="*/ 33 w 100"/>
                  <a:gd name="T25" fmla="*/ 16 h 97"/>
                  <a:gd name="T26" fmla="*/ 19 w 100"/>
                  <a:gd name="T27" fmla="*/ 11 h 97"/>
                  <a:gd name="T28" fmla="*/ 11 w 100"/>
                  <a:gd name="T29" fmla="*/ 19 h 97"/>
                  <a:gd name="T30" fmla="*/ 17 w 100"/>
                  <a:gd name="T31" fmla="*/ 32 h 97"/>
                  <a:gd name="T32" fmla="*/ 14 w 100"/>
                  <a:gd name="T33" fmla="*/ 38 h 97"/>
                  <a:gd name="T34" fmla="*/ 0 w 100"/>
                  <a:gd name="T35" fmla="*/ 44 h 97"/>
                  <a:gd name="T36" fmla="*/ 0 w 100"/>
                  <a:gd name="T37" fmla="*/ 54 h 97"/>
                  <a:gd name="T38" fmla="*/ 14 w 100"/>
                  <a:gd name="T39" fmla="*/ 60 h 97"/>
                  <a:gd name="T40" fmla="*/ 17 w 100"/>
                  <a:gd name="T41" fmla="*/ 66 h 97"/>
                  <a:gd name="T42" fmla="*/ 11 w 100"/>
                  <a:gd name="T43" fmla="*/ 80 h 97"/>
                  <a:gd name="T44" fmla="*/ 19 w 100"/>
                  <a:gd name="T45" fmla="*/ 87 h 97"/>
                  <a:gd name="T46" fmla="*/ 33 w 100"/>
                  <a:gd name="T47" fmla="*/ 82 h 97"/>
                  <a:gd name="T48" fmla="*/ 39 w 100"/>
                  <a:gd name="T49" fmla="*/ 84 h 97"/>
                  <a:gd name="T50" fmla="*/ 45 w 100"/>
                  <a:gd name="T51" fmla="*/ 97 h 97"/>
                  <a:gd name="T52" fmla="*/ 56 w 100"/>
                  <a:gd name="T53" fmla="*/ 97 h 97"/>
                  <a:gd name="T54" fmla="*/ 61 w 100"/>
                  <a:gd name="T55" fmla="*/ 84 h 97"/>
                  <a:gd name="T56" fmla="*/ 67 w 100"/>
                  <a:gd name="T57" fmla="*/ 82 h 97"/>
                  <a:gd name="T58" fmla="*/ 81 w 100"/>
                  <a:gd name="T59" fmla="*/ 87 h 97"/>
                  <a:gd name="T60" fmla="*/ 89 w 100"/>
                  <a:gd name="T61" fmla="*/ 79 h 97"/>
                  <a:gd name="T62" fmla="*/ 83 w 100"/>
                  <a:gd name="T63" fmla="*/ 66 h 97"/>
                  <a:gd name="T64" fmla="*/ 86 w 100"/>
                  <a:gd name="T65" fmla="*/ 60 h 97"/>
                  <a:gd name="T66" fmla="*/ 50 w 100"/>
                  <a:gd name="T67" fmla="*/ 64 h 97"/>
                  <a:gd name="T68" fmla="*/ 34 w 100"/>
                  <a:gd name="T69" fmla="*/ 49 h 97"/>
                  <a:gd name="T70" fmla="*/ 50 w 100"/>
                  <a:gd name="T71" fmla="*/ 33 h 97"/>
                  <a:gd name="T72" fmla="*/ 66 w 100"/>
                  <a:gd name="T73" fmla="*/ 49 h 97"/>
                  <a:gd name="T74" fmla="*/ 50 w 100"/>
                  <a:gd name="T75" fmla="*/ 6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0" h="97">
                    <a:moveTo>
                      <a:pt x="86" y="60"/>
                    </a:moveTo>
                    <a:cubicBezTo>
                      <a:pt x="86" y="60"/>
                      <a:pt x="100" y="55"/>
                      <a:pt x="100" y="54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100" y="43"/>
                      <a:pt x="86" y="38"/>
                      <a:pt x="86" y="38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3" y="32"/>
                      <a:pt x="89" y="19"/>
                      <a:pt x="89" y="18"/>
                    </a:cubicBezTo>
                    <a:cubicBezTo>
                      <a:pt x="81" y="11"/>
                      <a:pt x="81" y="11"/>
                      <a:pt x="81" y="11"/>
                    </a:cubicBezTo>
                    <a:cubicBezTo>
                      <a:pt x="80" y="10"/>
                      <a:pt x="67" y="16"/>
                      <a:pt x="67" y="16"/>
                    </a:cubicBezTo>
                    <a:cubicBezTo>
                      <a:pt x="61" y="14"/>
                      <a:pt x="61" y="14"/>
                      <a:pt x="61" y="14"/>
                    </a:cubicBezTo>
                    <a:cubicBezTo>
                      <a:pt x="61" y="14"/>
                      <a:pt x="56" y="0"/>
                      <a:pt x="55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4" y="0"/>
                      <a:pt x="39" y="14"/>
                      <a:pt x="39" y="14"/>
                    </a:cubicBezTo>
                    <a:cubicBezTo>
                      <a:pt x="33" y="16"/>
                      <a:pt x="33" y="16"/>
                      <a:pt x="33" y="16"/>
                    </a:cubicBezTo>
                    <a:cubicBezTo>
                      <a:pt x="33" y="16"/>
                      <a:pt x="19" y="10"/>
                      <a:pt x="19" y="11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0" y="19"/>
                      <a:pt x="17" y="32"/>
                      <a:pt x="17" y="32"/>
                    </a:cubicBezTo>
                    <a:cubicBezTo>
                      <a:pt x="14" y="38"/>
                      <a:pt x="14" y="38"/>
                      <a:pt x="14" y="38"/>
                    </a:cubicBezTo>
                    <a:cubicBezTo>
                      <a:pt x="14" y="38"/>
                      <a:pt x="0" y="43"/>
                      <a:pt x="0" y="4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5"/>
                      <a:pt x="14" y="60"/>
                      <a:pt x="14" y="60"/>
                    </a:cubicBezTo>
                    <a:cubicBezTo>
                      <a:pt x="17" y="66"/>
                      <a:pt x="17" y="66"/>
                      <a:pt x="17" y="66"/>
                    </a:cubicBezTo>
                    <a:cubicBezTo>
                      <a:pt x="17" y="66"/>
                      <a:pt x="11" y="79"/>
                      <a:pt x="11" y="80"/>
                    </a:cubicBezTo>
                    <a:cubicBezTo>
                      <a:pt x="19" y="87"/>
                      <a:pt x="19" y="87"/>
                      <a:pt x="19" y="87"/>
                    </a:cubicBezTo>
                    <a:cubicBezTo>
                      <a:pt x="20" y="88"/>
                      <a:pt x="33" y="82"/>
                      <a:pt x="33" y="82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9" y="84"/>
                      <a:pt x="44" y="97"/>
                      <a:pt x="45" y="97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56" y="97"/>
                      <a:pt x="61" y="84"/>
                      <a:pt x="61" y="84"/>
                    </a:cubicBezTo>
                    <a:cubicBezTo>
                      <a:pt x="67" y="82"/>
                      <a:pt x="67" y="82"/>
                      <a:pt x="67" y="82"/>
                    </a:cubicBezTo>
                    <a:cubicBezTo>
                      <a:pt x="67" y="82"/>
                      <a:pt x="81" y="87"/>
                      <a:pt x="81" y="87"/>
                    </a:cubicBezTo>
                    <a:cubicBezTo>
                      <a:pt x="89" y="79"/>
                      <a:pt x="89" y="79"/>
                      <a:pt x="89" y="79"/>
                    </a:cubicBezTo>
                    <a:cubicBezTo>
                      <a:pt x="90" y="79"/>
                      <a:pt x="83" y="66"/>
                      <a:pt x="83" y="66"/>
                    </a:cubicBezTo>
                    <a:lnTo>
                      <a:pt x="86" y="60"/>
                    </a:lnTo>
                    <a:close/>
                    <a:moveTo>
                      <a:pt x="50" y="64"/>
                    </a:moveTo>
                    <a:cubicBezTo>
                      <a:pt x="41" y="64"/>
                      <a:pt x="34" y="57"/>
                      <a:pt x="34" y="49"/>
                    </a:cubicBezTo>
                    <a:cubicBezTo>
                      <a:pt x="34" y="40"/>
                      <a:pt x="41" y="33"/>
                      <a:pt x="50" y="33"/>
                    </a:cubicBezTo>
                    <a:cubicBezTo>
                      <a:pt x="59" y="33"/>
                      <a:pt x="66" y="40"/>
                      <a:pt x="66" y="49"/>
                    </a:cubicBezTo>
                    <a:cubicBezTo>
                      <a:pt x="66" y="57"/>
                      <a:pt x="59" y="64"/>
                      <a:pt x="50" y="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82" name="Freeform 58"/>
              <p:cNvSpPr>
                <a:spLocks noEditPoints="1"/>
              </p:cNvSpPr>
              <p:nvPr/>
            </p:nvSpPr>
            <p:spPr bwMode="auto">
              <a:xfrm>
                <a:off x="8308715" y="1564044"/>
                <a:ext cx="154738" cy="154738"/>
              </a:xfrm>
              <a:custGeom>
                <a:avLst/>
                <a:gdLst>
                  <a:gd name="T0" fmla="*/ 41 w 47"/>
                  <a:gd name="T1" fmla="*/ 22 h 47"/>
                  <a:gd name="T2" fmla="*/ 41 w 47"/>
                  <a:gd name="T3" fmla="*/ 19 h 47"/>
                  <a:gd name="T4" fmla="*/ 45 w 47"/>
                  <a:gd name="T5" fmla="*/ 13 h 47"/>
                  <a:gd name="T6" fmla="*/ 42 w 47"/>
                  <a:gd name="T7" fmla="*/ 9 h 47"/>
                  <a:gd name="T8" fmla="*/ 35 w 47"/>
                  <a:gd name="T9" fmla="*/ 10 h 47"/>
                  <a:gd name="T10" fmla="*/ 33 w 47"/>
                  <a:gd name="T11" fmla="*/ 8 h 47"/>
                  <a:gd name="T12" fmla="*/ 32 w 47"/>
                  <a:gd name="T13" fmla="*/ 1 h 47"/>
                  <a:gd name="T14" fmla="*/ 27 w 47"/>
                  <a:gd name="T15" fmla="*/ 0 h 47"/>
                  <a:gd name="T16" fmla="*/ 23 w 47"/>
                  <a:gd name="T17" fmla="*/ 6 h 47"/>
                  <a:gd name="T18" fmla="*/ 20 w 47"/>
                  <a:gd name="T19" fmla="*/ 6 h 47"/>
                  <a:gd name="T20" fmla="*/ 14 w 47"/>
                  <a:gd name="T21" fmla="*/ 2 h 47"/>
                  <a:gd name="T22" fmla="*/ 9 w 47"/>
                  <a:gd name="T23" fmla="*/ 5 h 47"/>
                  <a:gd name="T24" fmla="*/ 10 w 47"/>
                  <a:gd name="T25" fmla="*/ 12 h 47"/>
                  <a:gd name="T26" fmla="*/ 9 w 47"/>
                  <a:gd name="T27" fmla="*/ 14 h 47"/>
                  <a:gd name="T28" fmla="*/ 2 w 47"/>
                  <a:gd name="T29" fmla="*/ 16 h 47"/>
                  <a:gd name="T30" fmla="*/ 1 w 47"/>
                  <a:gd name="T31" fmla="*/ 21 h 47"/>
                  <a:gd name="T32" fmla="*/ 6 w 47"/>
                  <a:gd name="T33" fmla="*/ 25 h 47"/>
                  <a:gd name="T34" fmla="*/ 7 w 47"/>
                  <a:gd name="T35" fmla="*/ 28 h 47"/>
                  <a:gd name="T36" fmla="*/ 3 w 47"/>
                  <a:gd name="T37" fmla="*/ 34 h 47"/>
                  <a:gd name="T38" fmla="*/ 5 w 47"/>
                  <a:gd name="T39" fmla="*/ 38 h 47"/>
                  <a:gd name="T40" fmla="*/ 12 w 47"/>
                  <a:gd name="T41" fmla="*/ 37 h 47"/>
                  <a:gd name="T42" fmla="*/ 14 w 47"/>
                  <a:gd name="T43" fmla="*/ 39 h 47"/>
                  <a:gd name="T44" fmla="*/ 16 w 47"/>
                  <a:gd name="T45" fmla="*/ 46 h 47"/>
                  <a:gd name="T46" fmla="*/ 21 w 47"/>
                  <a:gd name="T47" fmla="*/ 47 h 47"/>
                  <a:gd name="T48" fmla="*/ 25 w 47"/>
                  <a:gd name="T49" fmla="*/ 41 h 47"/>
                  <a:gd name="T50" fmla="*/ 28 w 47"/>
                  <a:gd name="T51" fmla="*/ 41 h 47"/>
                  <a:gd name="T52" fmla="*/ 33 w 47"/>
                  <a:gd name="T53" fmla="*/ 45 h 47"/>
                  <a:gd name="T54" fmla="*/ 38 w 47"/>
                  <a:gd name="T55" fmla="*/ 42 h 47"/>
                  <a:gd name="T56" fmla="*/ 37 w 47"/>
                  <a:gd name="T57" fmla="*/ 35 h 47"/>
                  <a:gd name="T58" fmla="*/ 39 w 47"/>
                  <a:gd name="T59" fmla="*/ 33 h 47"/>
                  <a:gd name="T60" fmla="*/ 46 w 47"/>
                  <a:gd name="T61" fmla="*/ 31 h 47"/>
                  <a:gd name="T62" fmla="*/ 47 w 47"/>
                  <a:gd name="T63" fmla="*/ 26 h 47"/>
                  <a:gd name="T64" fmla="*/ 41 w 47"/>
                  <a:gd name="T65" fmla="*/ 22 h 47"/>
                  <a:gd name="T66" fmla="*/ 31 w 47"/>
                  <a:gd name="T67" fmla="*/ 25 h 47"/>
                  <a:gd name="T68" fmla="*/ 22 w 47"/>
                  <a:gd name="T69" fmla="*/ 31 h 47"/>
                  <a:gd name="T70" fmla="*/ 16 w 47"/>
                  <a:gd name="T71" fmla="*/ 22 h 47"/>
                  <a:gd name="T72" fmla="*/ 25 w 47"/>
                  <a:gd name="T73" fmla="*/ 16 h 47"/>
                  <a:gd name="T74" fmla="*/ 31 w 47"/>
                  <a:gd name="T75" fmla="*/ 2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" h="47">
                    <a:moveTo>
                      <a:pt x="41" y="22"/>
                    </a:moveTo>
                    <a:cubicBezTo>
                      <a:pt x="41" y="19"/>
                      <a:pt x="41" y="19"/>
                      <a:pt x="41" y="19"/>
                    </a:cubicBezTo>
                    <a:cubicBezTo>
                      <a:pt x="41" y="19"/>
                      <a:pt x="45" y="14"/>
                      <a:pt x="45" y="13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9"/>
                      <a:pt x="35" y="10"/>
                      <a:pt x="35" y="10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2" y="1"/>
                      <a:pt x="32" y="1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6" y="0"/>
                      <a:pt x="23" y="6"/>
                      <a:pt x="23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14" y="2"/>
                      <a:pt x="14" y="2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2" y="15"/>
                      <a:pt x="2" y="16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1"/>
                      <a:pt x="6" y="25"/>
                      <a:pt x="6" y="25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2" y="33"/>
                      <a:pt x="3" y="34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5" y="38"/>
                      <a:pt x="12" y="37"/>
                      <a:pt x="12" y="37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39"/>
                      <a:pt x="15" y="46"/>
                      <a:pt x="16" y="46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1" y="47"/>
                      <a:pt x="25" y="41"/>
                      <a:pt x="25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1"/>
                      <a:pt x="33" y="45"/>
                      <a:pt x="33" y="45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7" y="35"/>
                      <a:pt x="37" y="35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39" y="33"/>
                      <a:pt x="45" y="32"/>
                      <a:pt x="46" y="31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7" y="26"/>
                      <a:pt x="41" y="22"/>
                      <a:pt x="41" y="22"/>
                    </a:cubicBezTo>
                    <a:close/>
                    <a:moveTo>
                      <a:pt x="31" y="25"/>
                    </a:moveTo>
                    <a:cubicBezTo>
                      <a:pt x="30" y="29"/>
                      <a:pt x="26" y="32"/>
                      <a:pt x="22" y="31"/>
                    </a:cubicBezTo>
                    <a:cubicBezTo>
                      <a:pt x="18" y="30"/>
                      <a:pt x="15" y="26"/>
                      <a:pt x="16" y="22"/>
                    </a:cubicBezTo>
                    <a:cubicBezTo>
                      <a:pt x="17" y="18"/>
                      <a:pt x="22" y="15"/>
                      <a:pt x="25" y="16"/>
                    </a:cubicBezTo>
                    <a:cubicBezTo>
                      <a:pt x="29" y="17"/>
                      <a:pt x="32" y="21"/>
                      <a:pt x="31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</p:grpSp>
        <p:sp>
          <p:nvSpPr>
            <p:cNvPr id="86" name="Text Box 10"/>
            <p:cNvSpPr txBox="1">
              <a:spLocks noChangeArrowheads="1"/>
            </p:cNvSpPr>
            <p:nvPr/>
          </p:nvSpPr>
          <p:spPr bwMode="auto">
            <a:xfrm>
              <a:off x="7364886" y="4468590"/>
              <a:ext cx="586023" cy="30774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4" tIns="30472" rIns="60944" bIns="30472">
              <a:spAutoFit/>
            </a:bodyPr>
            <a:lstStyle/>
            <a:p>
              <a:pPr algn="ctr" defTabSz="815975"/>
              <a:r>
                <a:rPr lang="en-US" sz="16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10%</a:t>
              </a:r>
            </a:p>
          </p:txBody>
        </p:sp>
        <p:cxnSp>
          <p:nvCxnSpPr>
            <p:cNvPr id="102" name="Straight Arrow Connector 60"/>
            <p:cNvCxnSpPr>
              <a:stCxn id="60" idx="5"/>
              <a:endCxn id="75" idx="1"/>
            </p:cNvCxnSpPr>
            <p:nvPr/>
          </p:nvCxnSpPr>
          <p:spPr>
            <a:xfrm>
              <a:off x="7865591" y="4825839"/>
              <a:ext cx="368147" cy="158853"/>
            </a:xfrm>
            <a:prstGeom prst="straightConnector1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3638764" y="4936666"/>
            <a:ext cx="2356393" cy="734115"/>
            <a:chOff x="4181276" y="4936361"/>
            <a:chExt cx="2356974" cy="734069"/>
          </a:xfrm>
        </p:grpSpPr>
        <p:sp>
          <p:nvSpPr>
            <p:cNvPr id="59" name="Oval 6"/>
            <p:cNvSpPr/>
            <p:nvPr/>
          </p:nvSpPr>
          <p:spPr>
            <a:xfrm>
              <a:off x="5952226" y="4936361"/>
              <a:ext cx="586024" cy="567072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68" name="Oval 15"/>
            <p:cNvSpPr/>
            <p:nvPr/>
          </p:nvSpPr>
          <p:spPr>
            <a:xfrm>
              <a:off x="4181276" y="5072793"/>
              <a:ext cx="594227" cy="59763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76" name="Group 30"/>
            <p:cNvGrpSpPr/>
            <p:nvPr/>
          </p:nvGrpSpPr>
          <p:grpSpPr>
            <a:xfrm>
              <a:off x="4315369" y="5231695"/>
              <a:ext cx="341924" cy="312911"/>
              <a:chOff x="6726389" y="1486674"/>
              <a:chExt cx="411805" cy="376863"/>
            </a:xfrm>
            <a:solidFill>
              <a:schemeClr val="bg1"/>
            </a:solidFill>
          </p:grpSpPr>
          <p:sp>
            <p:nvSpPr>
              <p:cNvPr id="77" name="Oval 52"/>
              <p:cNvSpPr>
                <a:spLocks noChangeArrowheads="1"/>
              </p:cNvSpPr>
              <p:nvPr/>
            </p:nvSpPr>
            <p:spPr bwMode="auto">
              <a:xfrm>
                <a:off x="6773808" y="1786168"/>
                <a:ext cx="44924" cy="42429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78" name="Oval 53"/>
              <p:cNvSpPr>
                <a:spLocks noChangeArrowheads="1"/>
              </p:cNvSpPr>
              <p:nvPr/>
            </p:nvSpPr>
            <p:spPr bwMode="auto">
              <a:xfrm>
                <a:off x="6748851" y="1836083"/>
                <a:ext cx="24958" cy="27454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  <p:sp>
            <p:nvSpPr>
              <p:cNvPr id="79" name="Freeform 54"/>
              <p:cNvSpPr/>
              <p:nvPr/>
            </p:nvSpPr>
            <p:spPr bwMode="auto">
              <a:xfrm>
                <a:off x="6726389" y="1486674"/>
                <a:ext cx="411805" cy="292007"/>
              </a:xfrm>
              <a:custGeom>
                <a:avLst/>
                <a:gdLst>
                  <a:gd name="T0" fmla="*/ 124 w 124"/>
                  <a:gd name="T1" fmla="*/ 34 h 88"/>
                  <a:gd name="T2" fmla="*/ 99 w 124"/>
                  <a:gd name="T3" fmla="*/ 9 h 88"/>
                  <a:gd name="T4" fmla="*/ 93 w 124"/>
                  <a:gd name="T5" fmla="*/ 10 h 88"/>
                  <a:gd name="T6" fmla="*/ 74 w 124"/>
                  <a:gd name="T7" fmla="*/ 0 h 88"/>
                  <a:gd name="T8" fmla="*/ 60 w 124"/>
                  <a:gd name="T9" fmla="*/ 5 h 88"/>
                  <a:gd name="T10" fmla="*/ 46 w 124"/>
                  <a:gd name="T11" fmla="*/ 0 h 88"/>
                  <a:gd name="T12" fmla="*/ 31 w 124"/>
                  <a:gd name="T13" fmla="*/ 5 h 88"/>
                  <a:gd name="T14" fmla="*/ 25 w 124"/>
                  <a:gd name="T15" fmla="*/ 5 h 88"/>
                  <a:gd name="T16" fmla="*/ 0 w 124"/>
                  <a:gd name="T17" fmla="*/ 30 h 88"/>
                  <a:gd name="T18" fmla="*/ 3 w 124"/>
                  <a:gd name="T19" fmla="*/ 43 h 88"/>
                  <a:gd name="T20" fmla="*/ 0 w 124"/>
                  <a:gd name="T21" fmla="*/ 55 h 88"/>
                  <a:gd name="T22" fmla="*/ 25 w 124"/>
                  <a:gd name="T23" fmla="*/ 80 h 88"/>
                  <a:gd name="T24" fmla="*/ 28 w 124"/>
                  <a:gd name="T25" fmla="*/ 80 h 88"/>
                  <a:gd name="T26" fmla="*/ 46 w 124"/>
                  <a:gd name="T27" fmla="*/ 88 h 88"/>
                  <a:gd name="T28" fmla="*/ 64 w 124"/>
                  <a:gd name="T29" fmla="*/ 80 h 88"/>
                  <a:gd name="T30" fmla="*/ 79 w 124"/>
                  <a:gd name="T31" fmla="*/ 85 h 88"/>
                  <a:gd name="T32" fmla="*/ 104 w 124"/>
                  <a:gd name="T33" fmla="*/ 60 h 88"/>
                  <a:gd name="T34" fmla="*/ 104 w 124"/>
                  <a:gd name="T35" fmla="*/ 59 h 88"/>
                  <a:gd name="T36" fmla="*/ 124 w 124"/>
                  <a:gd name="T37" fmla="*/ 3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4" h="88">
                    <a:moveTo>
                      <a:pt x="124" y="34"/>
                    </a:moveTo>
                    <a:cubicBezTo>
                      <a:pt x="124" y="21"/>
                      <a:pt x="113" y="9"/>
                      <a:pt x="99" y="9"/>
                    </a:cubicBezTo>
                    <a:cubicBezTo>
                      <a:pt x="97" y="9"/>
                      <a:pt x="95" y="10"/>
                      <a:pt x="93" y="10"/>
                    </a:cubicBezTo>
                    <a:cubicBezTo>
                      <a:pt x="89" y="4"/>
                      <a:pt x="82" y="0"/>
                      <a:pt x="74" y="0"/>
                    </a:cubicBezTo>
                    <a:cubicBezTo>
                      <a:pt x="69" y="0"/>
                      <a:pt x="64" y="2"/>
                      <a:pt x="60" y="5"/>
                    </a:cubicBezTo>
                    <a:cubicBezTo>
                      <a:pt x="56" y="2"/>
                      <a:pt x="51" y="0"/>
                      <a:pt x="46" y="0"/>
                    </a:cubicBezTo>
                    <a:cubicBezTo>
                      <a:pt x="40" y="0"/>
                      <a:pt x="35" y="2"/>
                      <a:pt x="31" y="5"/>
                    </a:cubicBezTo>
                    <a:cubicBezTo>
                      <a:pt x="29" y="5"/>
                      <a:pt x="27" y="5"/>
                      <a:pt x="25" y="5"/>
                    </a:cubicBezTo>
                    <a:cubicBezTo>
                      <a:pt x="11" y="5"/>
                      <a:pt x="0" y="16"/>
                      <a:pt x="0" y="30"/>
                    </a:cubicBezTo>
                    <a:cubicBezTo>
                      <a:pt x="0" y="35"/>
                      <a:pt x="1" y="39"/>
                      <a:pt x="3" y="43"/>
                    </a:cubicBezTo>
                    <a:cubicBezTo>
                      <a:pt x="1" y="46"/>
                      <a:pt x="0" y="51"/>
                      <a:pt x="0" y="55"/>
                    </a:cubicBezTo>
                    <a:cubicBezTo>
                      <a:pt x="0" y="69"/>
                      <a:pt x="11" y="80"/>
                      <a:pt x="25" y="80"/>
                    </a:cubicBezTo>
                    <a:cubicBezTo>
                      <a:pt x="26" y="80"/>
                      <a:pt x="27" y="80"/>
                      <a:pt x="28" y="80"/>
                    </a:cubicBezTo>
                    <a:cubicBezTo>
                      <a:pt x="32" y="85"/>
                      <a:pt x="39" y="88"/>
                      <a:pt x="46" y="88"/>
                    </a:cubicBezTo>
                    <a:cubicBezTo>
                      <a:pt x="53" y="88"/>
                      <a:pt x="59" y="85"/>
                      <a:pt x="64" y="80"/>
                    </a:cubicBezTo>
                    <a:cubicBezTo>
                      <a:pt x="68" y="83"/>
                      <a:pt x="73" y="85"/>
                      <a:pt x="79" y="85"/>
                    </a:cubicBezTo>
                    <a:cubicBezTo>
                      <a:pt x="92" y="85"/>
                      <a:pt x="104" y="74"/>
                      <a:pt x="104" y="60"/>
                    </a:cubicBezTo>
                    <a:cubicBezTo>
                      <a:pt x="104" y="60"/>
                      <a:pt x="104" y="59"/>
                      <a:pt x="104" y="59"/>
                    </a:cubicBezTo>
                    <a:cubicBezTo>
                      <a:pt x="115" y="57"/>
                      <a:pt x="124" y="47"/>
                      <a:pt x="124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9" tIns="60944" rIns="121889" bIns="60944" numCol="1" anchor="t" anchorCtr="0" compatLnSpc="1"/>
              <a:lstStyle/>
              <a:p>
                <a:endParaRPr lang="en-US" sz="1600">
                  <a:latin typeface="+mj-lt"/>
                </a:endParaRPr>
              </a:p>
            </p:txBody>
          </p:sp>
        </p:grpSp>
        <p:sp>
          <p:nvSpPr>
            <p:cNvPr id="85" name="Text Box 10"/>
            <p:cNvSpPr txBox="1">
              <a:spLocks noChangeArrowheads="1"/>
            </p:cNvSpPr>
            <p:nvPr/>
          </p:nvSpPr>
          <p:spPr bwMode="auto">
            <a:xfrm>
              <a:off x="5960851" y="5055494"/>
              <a:ext cx="573991" cy="30774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0944" tIns="30472" rIns="60944" bIns="30472">
              <a:spAutoFit/>
            </a:bodyPr>
            <a:lstStyle/>
            <a:p>
              <a:pPr algn="ctr" defTabSz="815975"/>
              <a:r>
                <a:rPr lang="en-US" sz="1600" b="1" dirty="0">
                  <a:solidFill>
                    <a:schemeClr val="bg1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20%</a:t>
              </a:r>
            </a:p>
          </p:txBody>
        </p:sp>
        <p:cxnSp>
          <p:nvCxnSpPr>
            <p:cNvPr id="103" name="Straight Arrow Connector 62"/>
            <p:cNvCxnSpPr>
              <a:stCxn id="59" idx="3"/>
              <a:endCxn id="68" idx="6"/>
            </p:cNvCxnSpPr>
            <p:nvPr/>
          </p:nvCxnSpPr>
          <p:spPr>
            <a:xfrm flipH="1" flipV="1">
              <a:off x="4775503" y="5371612"/>
              <a:ext cx="1262544" cy="48775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任意多边形 52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95" name="直接连接符 94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矩形 95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0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7" grpId="0"/>
      <p:bldP spid="69" grpId="0"/>
      <p:bldP spid="74" grpId="0"/>
      <p:bldP spid="53" grpId="0" bldLvl="0" animBg="1"/>
      <p:bldP spid="5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组合 60"/>
          <p:cNvGrpSpPr/>
          <p:nvPr/>
        </p:nvGrpSpPr>
        <p:grpSpPr>
          <a:xfrm>
            <a:off x="2105" y="1427489"/>
            <a:ext cx="6372836" cy="1418948"/>
            <a:chOff x="0" y="638606"/>
            <a:chExt cx="6167437" cy="1373215"/>
          </a:xfrm>
          <a:solidFill>
            <a:schemeClr val="accent1"/>
          </a:solidFill>
        </p:grpSpPr>
        <p:sp>
          <p:nvSpPr>
            <p:cNvPr id="62" name="矩形 61"/>
            <p:cNvSpPr/>
            <p:nvPr/>
          </p:nvSpPr>
          <p:spPr bwMode="auto">
            <a:xfrm>
              <a:off x="0" y="638606"/>
              <a:ext cx="1157288" cy="10814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anchor="ctr"/>
            <a:lstStyle/>
            <a:p>
              <a:pPr algn="ctr">
                <a:defRPr/>
              </a:pPr>
              <a:endParaRPr lang="zh-CN" altLang="en-US" sz="2400" dirty="0"/>
            </a:p>
          </p:txBody>
        </p:sp>
        <p:sp>
          <p:nvSpPr>
            <p:cNvPr id="63" name="矩形 62"/>
            <p:cNvSpPr/>
            <p:nvPr/>
          </p:nvSpPr>
          <p:spPr bwMode="auto">
            <a:xfrm>
              <a:off x="3117057" y="1232911"/>
              <a:ext cx="2808685" cy="77890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anchor="ctr"/>
            <a:lstStyle/>
            <a:p>
              <a:pPr algn="ctr">
                <a:defRPr/>
              </a:pPr>
              <a:endParaRPr lang="zh-CN" altLang="en-US" sz="2400"/>
            </a:p>
          </p:txBody>
        </p:sp>
        <p:sp>
          <p:nvSpPr>
            <p:cNvPr id="64" name="矩形 28"/>
            <p:cNvSpPr/>
            <p:nvPr/>
          </p:nvSpPr>
          <p:spPr bwMode="auto">
            <a:xfrm>
              <a:off x="1157288" y="638607"/>
              <a:ext cx="1959769" cy="1373214"/>
            </a:xfrm>
            <a:custGeom>
              <a:avLst/>
              <a:gdLst>
                <a:gd name="connsiteX0" fmla="*/ 0 w 1826712"/>
                <a:gd name="connsiteY0" fmla="*/ 0 h 1280593"/>
                <a:gd name="connsiteX1" fmla="*/ 1826712 w 1826712"/>
                <a:gd name="connsiteY1" fmla="*/ 0 h 1280593"/>
                <a:gd name="connsiteX2" fmla="*/ 1826712 w 1826712"/>
                <a:gd name="connsiteY2" fmla="*/ 1280593 h 1280593"/>
                <a:gd name="connsiteX3" fmla="*/ 0 w 1826712"/>
                <a:gd name="connsiteY3" fmla="*/ 1280593 h 1280593"/>
                <a:gd name="connsiteX4" fmla="*/ 0 w 1826712"/>
                <a:gd name="connsiteY4" fmla="*/ 0 h 1280593"/>
                <a:gd name="connsiteX0-1" fmla="*/ 0 w 1826712"/>
                <a:gd name="connsiteY0-2" fmla="*/ 0 h 1280593"/>
                <a:gd name="connsiteX1-3" fmla="*/ 1826712 w 1826712"/>
                <a:gd name="connsiteY1-4" fmla="*/ 0 h 1280593"/>
                <a:gd name="connsiteX2-5" fmla="*/ 1826712 w 1826712"/>
                <a:gd name="connsiteY2-6" fmla="*/ 1280593 h 1280593"/>
                <a:gd name="connsiteX3-7" fmla="*/ 0 w 1826712"/>
                <a:gd name="connsiteY3-8" fmla="*/ 1007543 h 1280593"/>
                <a:gd name="connsiteX4-9" fmla="*/ 0 w 1826712"/>
                <a:gd name="connsiteY4-10" fmla="*/ 0 h 1280593"/>
                <a:gd name="connsiteX0-11" fmla="*/ 0 w 1826712"/>
                <a:gd name="connsiteY0-12" fmla="*/ 0 h 1280593"/>
                <a:gd name="connsiteX1-13" fmla="*/ 1826712 w 1826712"/>
                <a:gd name="connsiteY1-14" fmla="*/ 555625 h 1280593"/>
                <a:gd name="connsiteX2-15" fmla="*/ 1826712 w 1826712"/>
                <a:gd name="connsiteY2-16" fmla="*/ 1280593 h 1280593"/>
                <a:gd name="connsiteX3-17" fmla="*/ 0 w 1826712"/>
                <a:gd name="connsiteY3-18" fmla="*/ 1007543 h 1280593"/>
                <a:gd name="connsiteX4-19" fmla="*/ 0 w 1826712"/>
                <a:gd name="connsiteY4-20" fmla="*/ 0 h 128059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826712" h="1280593">
                  <a:moveTo>
                    <a:pt x="0" y="0"/>
                  </a:moveTo>
                  <a:lnTo>
                    <a:pt x="1826712" y="555625"/>
                  </a:lnTo>
                  <a:lnTo>
                    <a:pt x="1826712" y="1280593"/>
                  </a:lnTo>
                  <a:lnTo>
                    <a:pt x="0" y="10075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anchor="ctr"/>
            <a:lstStyle/>
            <a:p>
              <a:pPr algn="ctr">
                <a:defRPr/>
              </a:pPr>
              <a:endParaRPr lang="zh-CN" altLang="en-US" sz="2400"/>
            </a:p>
          </p:txBody>
        </p:sp>
        <p:sp>
          <p:nvSpPr>
            <p:cNvPr id="65" name="TextBox 40"/>
            <p:cNvSpPr txBox="1">
              <a:spLocks noChangeArrowheads="1"/>
            </p:cNvSpPr>
            <p:nvPr/>
          </p:nvSpPr>
          <p:spPr bwMode="auto">
            <a:xfrm>
              <a:off x="138685" y="810841"/>
              <a:ext cx="883699" cy="82409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7" tIns="45708" rIns="91417" bIns="45708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46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46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等腰三角形 66"/>
            <p:cNvSpPr/>
            <p:nvPr/>
          </p:nvSpPr>
          <p:spPr bwMode="auto">
            <a:xfrm rot="5400000">
              <a:off x="5906052" y="1501517"/>
              <a:ext cx="281074" cy="24169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7" tIns="45708" rIns="91417" bIns="45708" anchor="ctr"/>
            <a:lstStyle/>
            <a:p>
              <a:pPr algn="ctr">
                <a:defRPr/>
              </a:pPr>
              <a:endParaRPr lang="zh-CN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68" name="AutoShape 1"/>
            <p:cNvSpPr/>
            <p:nvPr/>
          </p:nvSpPr>
          <p:spPr bwMode="auto">
            <a:xfrm>
              <a:off x="3127772" y="1429425"/>
              <a:ext cx="2805113" cy="521655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599" y="0"/>
                  </a:lnTo>
                  <a:lnTo>
                    <a:pt x="21599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07" tIns="45707" rIns="45707" bIns="45707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zh-CN" altLang="zh-CN" sz="1065" dirty="0">
                <a:cs typeface="Helvetica" panose="020B060402020202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69" name="矩形 15"/>
            <p:cNvSpPr>
              <a:spLocks noChangeArrowheads="1"/>
            </p:cNvSpPr>
            <p:nvPr/>
          </p:nvSpPr>
          <p:spPr bwMode="auto">
            <a:xfrm>
              <a:off x="3896584" y="1477065"/>
              <a:ext cx="1277017" cy="4467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7" tIns="45708" rIns="91417" bIns="45708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lvetica" panose="020B0604020202020204" pitchFamily="34" charset="0"/>
                  <a:sym typeface="微软雅黑" panose="020B0503020204020204" pitchFamily="34" charset="-122"/>
                </a:rPr>
                <a:t>SPRING</a:t>
              </a:r>
              <a:endParaRPr lang="zh-CN" altLang="zh-CN" sz="1200" dirty="0">
                <a:solidFill>
                  <a:schemeClr val="bg1"/>
                </a:solidFill>
                <a:ea typeface="微软雅黑" panose="020B0503020204020204" pitchFamily="34" charset="-122"/>
                <a:cs typeface="Helvetica" panose="020B0604020202020204" pitchFamily="34" charset="0"/>
              </a:endParaRPr>
            </a:p>
          </p:txBody>
        </p:sp>
      </p:grpSp>
      <p:sp>
        <p:nvSpPr>
          <p:cNvPr id="101" name="矩形 100"/>
          <p:cNvSpPr/>
          <p:nvPr/>
        </p:nvSpPr>
        <p:spPr bwMode="auto">
          <a:xfrm>
            <a:off x="3230353" y="2041587"/>
            <a:ext cx="580693" cy="320955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16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02" name="矩形 101"/>
          <p:cNvSpPr/>
          <p:nvPr/>
        </p:nvSpPr>
        <p:spPr bwMode="auto">
          <a:xfrm rot="10800000">
            <a:off x="600020" y="1394140"/>
            <a:ext cx="579461" cy="445374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16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anchor="ctr"/>
          <a:lstStyle/>
          <a:p>
            <a:pPr algn="ctr">
              <a:defRPr/>
            </a:pPr>
            <a:endParaRPr lang="zh-CN" altLang="en-US" sz="2400" dirty="0"/>
          </a:p>
        </p:txBody>
      </p:sp>
      <p:sp>
        <p:nvSpPr>
          <p:cNvPr id="103" name="矩形 13"/>
          <p:cNvSpPr>
            <a:spLocks noChangeArrowheads="1"/>
          </p:cNvSpPr>
          <p:nvPr/>
        </p:nvSpPr>
        <p:spPr bwMode="auto">
          <a:xfrm>
            <a:off x="6764991" y="2017469"/>
            <a:ext cx="3747009" cy="4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None/>
            </a:pPr>
            <a:r>
              <a:rPr lang="tr-TR" altLang="zh-CN" sz="1600" dirty="0">
                <a:solidFill>
                  <a:srgbClr val="0015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Text here...</a:t>
            </a:r>
            <a:endParaRPr lang="zh-CN" altLang="en-US" sz="1600" dirty="0">
              <a:solidFill>
                <a:srgbClr val="0015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矩形 13"/>
          <p:cNvSpPr>
            <a:spLocks noChangeArrowheads="1"/>
          </p:cNvSpPr>
          <p:nvPr/>
        </p:nvSpPr>
        <p:spPr bwMode="auto">
          <a:xfrm>
            <a:off x="6764991" y="2818625"/>
            <a:ext cx="3747009" cy="4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None/>
            </a:pPr>
            <a:r>
              <a:rPr lang="tr-TR" altLang="zh-CN" sz="1600" dirty="0">
                <a:solidFill>
                  <a:srgbClr val="0015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Text here...</a:t>
            </a:r>
            <a:endParaRPr lang="zh-CN" altLang="en-US" sz="1600" dirty="0">
              <a:solidFill>
                <a:srgbClr val="0015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矩形 13"/>
          <p:cNvSpPr>
            <a:spLocks noChangeArrowheads="1"/>
          </p:cNvSpPr>
          <p:nvPr/>
        </p:nvSpPr>
        <p:spPr bwMode="auto">
          <a:xfrm>
            <a:off x="6764991" y="3621014"/>
            <a:ext cx="3747009" cy="4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None/>
            </a:pPr>
            <a:r>
              <a:rPr lang="tr-TR" altLang="zh-CN" sz="1600" dirty="0">
                <a:solidFill>
                  <a:srgbClr val="0015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Text here...</a:t>
            </a:r>
            <a:endParaRPr lang="zh-CN" altLang="en-US" sz="1600" dirty="0">
              <a:solidFill>
                <a:srgbClr val="0015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矩形 13"/>
          <p:cNvSpPr>
            <a:spLocks noChangeArrowheads="1"/>
          </p:cNvSpPr>
          <p:nvPr/>
        </p:nvSpPr>
        <p:spPr bwMode="auto">
          <a:xfrm>
            <a:off x="6764991" y="4422172"/>
            <a:ext cx="3747009" cy="4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91417" tIns="45708" rIns="91417" bIns="45708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None/>
            </a:pPr>
            <a:r>
              <a:rPr lang="tr-TR" altLang="zh-CN" sz="1600" dirty="0">
                <a:solidFill>
                  <a:srgbClr val="0015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Text here...</a:t>
            </a:r>
            <a:endParaRPr lang="zh-CN" altLang="en-US" sz="1600" dirty="0">
              <a:solidFill>
                <a:srgbClr val="0015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2105" y="2540004"/>
            <a:ext cx="6372836" cy="1118668"/>
            <a:chOff x="0" y="1905473"/>
            <a:chExt cx="4780807" cy="839208"/>
          </a:xfrm>
        </p:grpSpPr>
        <p:grpSp>
          <p:nvGrpSpPr>
            <p:cNvPr id="70" name="组合 69"/>
            <p:cNvGrpSpPr/>
            <p:nvPr/>
          </p:nvGrpSpPr>
          <p:grpSpPr>
            <a:xfrm>
              <a:off x="0" y="1905473"/>
              <a:ext cx="4780807" cy="839208"/>
              <a:chOff x="0" y="1715264"/>
              <a:chExt cx="6167437" cy="1082613"/>
            </a:xfrm>
            <a:solidFill>
              <a:schemeClr val="accent2"/>
            </a:solidFill>
          </p:grpSpPr>
          <p:sp>
            <p:nvSpPr>
              <p:cNvPr id="71" name="矩形 70"/>
              <p:cNvSpPr/>
              <p:nvPr/>
            </p:nvSpPr>
            <p:spPr bwMode="auto">
              <a:xfrm>
                <a:off x="0" y="1715264"/>
                <a:ext cx="1157288" cy="10814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 bwMode="auto">
              <a:xfrm>
                <a:off x="3117057" y="2008247"/>
                <a:ext cx="2808685" cy="7801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/>
              </a:p>
            </p:txBody>
          </p:sp>
          <p:sp>
            <p:nvSpPr>
              <p:cNvPr id="73" name="矩形 28"/>
              <p:cNvSpPr/>
              <p:nvPr/>
            </p:nvSpPr>
            <p:spPr bwMode="auto">
              <a:xfrm>
                <a:off x="1157288" y="1717646"/>
                <a:ext cx="1963341" cy="1080231"/>
              </a:xfrm>
              <a:custGeom>
                <a:avLst/>
                <a:gdLst>
                  <a:gd name="connsiteX0" fmla="*/ 0 w 1826712"/>
                  <a:gd name="connsiteY0" fmla="*/ 0 h 1280593"/>
                  <a:gd name="connsiteX1" fmla="*/ 1826712 w 1826712"/>
                  <a:gd name="connsiteY1" fmla="*/ 0 h 1280593"/>
                  <a:gd name="connsiteX2" fmla="*/ 1826712 w 1826712"/>
                  <a:gd name="connsiteY2" fmla="*/ 1280593 h 1280593"/>
                  <a:gd name="connsiteX3" fmla="*/ 0 w 1826712"/>
                  <a:gd name="connsiteY3" fmla="*/ 1280593 h 1280593"/>
                  <a:gd name="connsiteX4" fmla="*/ 0 w 1826712"/>
                  <a:gd name="connsiteY4" fmla="*/ 0 h 1280593"/>
                  <a:gd name="connsiteX0-1" fmla="*/ 0 w 1826712"/>
                  <a:gd name="connsiteY0-2" fmla="*/ 0 h 1280593"/>
                  <a:gd name="connsiteX1-3" fmla="*/ 1826712 w 1826712"/>
                  <a:gd name="connsiteY1-4" fmla="*/ 0 h 1280593"/>
                  <a:gd name="connsiteX2-5" fmla="*/ 1826712 w 1826712"/>
                  <a:gd name="connsiteY2-6" fmla="*/ 1280593 h 1280593"/>
                  <a:gd name="connsiteX3-7" fmla="*/ 0 w 1826712"/>
                  <a:gd name="connsiteY3-8" fmla="*/ 1007543 h 1280593"/>
                  <a:gd name="connsiteX4-9" fmla="*/ 0 w 1826712"/>
                  <a:gd name="connsiteY4-10" fmla="*/ 0 h 1280593"/>
                  <a:gd name="connsiteX0-11" fmla="*/ 0 w 1826712"/>
                  <a:gd name="connsiteY0-12" fmla="*/ 0 h 1280593"/>
                  <a:gd name="connsiteX1-13" fmla="*/ 1826712 w 1826712"/>
                  <a:gd name="connsiteY1-14" fmla="*/ 555625 h 1280593"/>
                  <a:gd name="connsiteX2-15" fmla="*/ 1826712 w 1826712"/>
                  <a:gd name="connsiteY2-16" fmla="*/ 1280593 h 1280593"/>
                  <a:gd name="connsiteX3-17" fmla="*/ 0 w 1826712"/>
                  <a:gd name="connsiteY3-18" fmla="*/ 1007543 h 1280593"/>
                  <a:gd name="connsiteX4-19" fmla="*/ 0 w 1826712"/>
                  <a:gd name="connsiteY4-20" fmla="*/ 0 h 1280593"/>
                  <a:gd name="connsiteX0-21" fmla="*/ 0 w 1829887"/>
                  <a:gd name="connsiteY0-22" fmla="*/ 0 h 1280593"/>
                  <a:gd name="connsiteX1-23" fmla="*/ 1829887 w 1829887"/>
                  <a:gd name="connsiteY1-24" fmla="*/ 273050 h 1280593"/>
                  <a:gd name="connsiteX2-25" fmla="*/ 1826712 w 1829887"/>
                  <a:gd name="connsiteY2-26" fmla="*/ 1280593 h 1280593"/>
                  <a:gd name="connsiteX3-27" fmla="*/ 0 w 1829887"/>
                  <a:gd name="connsiteY3-28" fmla="*/ 1007543 h 1280593"/>
                  <a:gd name="connsiteX4-29" fmla="*/ 0 w 1829887"/>
                  <a:gd name="connsiteY4-30" fmla="*/ 0 h 1280593"/>
                  <a:gd name="connsiteX0-31" fmla="*/ 0 w 1830192"/>
                  <a:gd name="connsiteY0-32" fmla="*/ 0 h 1007543"/>
                  <a:gd name="connsiteX1-33" fmla="*/ 1829887 w 1830192"/>
                  <a:gd name="connsiteY1-34" fmla="*/ 273050 h 1007543"/>
                  <a:gd name="connsiteX2-35" fmla="*/ 1829887 w 1830192"/>
                  <a:gd name="connsiteY2-36" fmla="*/ 998018 h 1007543"/>
                  <a:gd name="connsiteX3-37" fmla="*/ 0 w 1830192"/>
                  <a:gd name="connsiteY3-38" fmla="*/ 1007543 h 1007543"/>
                  <a:gd name="connsiteX4-39" fmla="*/ 0 w 1830192"/>
                  <a:gd name="connsiteY4-40" fmla="*/ 0 h 1007543"/>
                  <a:gd name="connsiteX0-41" fmla="*/ 0 w 1829887"/>
                  <a:gd name="connsiteY0-42" fmla="*/ 0 h 1007543"/>
                  <a:gd name="connsiteX1-43" fmla="*/ 1829887 w 1829887"/>
                  <a:gd name="connsiteY1-44" fmla="*/ 273050 h 1007543"/>
                  <a:gd name="connsiteX2-45" fmla="*/ 1823537 w 1829887"/>
                  <a:gd name="connsiteY2-46" fmla="*/ 1001193 h 1007543"/>
                  <a:gd name="connsiteX3-47" fmla="*/ 0 w 1829887"/>
                  <a:gd name="connsiteY3-48" fmla="*/ 1007543 h 1007543"/>
                  <a:gd name="connsiteX4-49" fmla="*/ 0 w 1829887"/>
                  <a:gd name="connsiteY4-50" fmla="*/ 0 h 1007543"/>
                  <a:gd name="connsiteX0-51" fmla="*/ 0 w 1830192"/>
                  <a:gd name="connsiteY0-52" fmla="*/ 0 h 1007543"/>
                  <a:gd name="connsiteX1-53" fmla="*/ 1829887 w 1830192"/>
                  <a:gd name="connsiteY1-54" fmla="*/ 273050 h 1007543"/>
                  <a:gd name="connsiteX2-55" fmla="*/ 1829887 w 1830192"/>
                  <a:gd name="connsiteY2-56" fmla="*/ 1001193 h 1007543"/>
                  <a:gd name="connsiteX3-57" fmla="*/ 0 w 1830192"/>
                  <a:gd name="connsiteY3-58" fmla="*/ 1007543 h 1007543"/>
                  <a:gd name="connsiteX4-59" fmla="*/ 0 w 1830192"/>
                  <a:gd name="connsiteY4-60" fmla="*/ 0 h 1007543"/>
                  <a:gd name="connsiteX0-61" fmla="*/ 0 w 1829887"/>
                  <a:gd name="connsiteY0-62" fmla="*/ 0 h 1007543"/>
                  <a:gd name="connsiteX1-63" fmla="*/ 1829887 w 1829887"/>
                  <a:gd name="connsiteY1-64" fmla="*/ 273050 h 1007543"/>
                  <a:gd name="connsiteX2-65" fmla="*/ 1826712 w 1829887"/>
                  <a:gd name="connsiteY2-66" fmla="*/ 1001193 h 1007543"/>
                  <a:gd name="connsiteX3-67" fmla="*/ 0 w 1829887"/>
                  <a:gd name="connsiteY3-68" fmla="*/ 1007543 h 1007543"/>
                  <a:gd name="connsiteX4-69" fmla="*/ 0 w 1829887"/>
                  <a:gd name="connsiteY4-70" fmla="*/ 0 h 1007543"/>
                  <a:gd name="connsiteX0-71" fmla="*/ 0 w 1833980"/>
                  <a:gd name="connsiteY0-72" fmla="*/ 0 h 1007543"/>
                  <a:gd name="connsiteX1-73" fmla="*/ 1829887 w 1833980"/>
                  <a:gd name="connsiteY1-74" fmla="*/ 273050 h 1007543"/>
                  <a:gd name="connsiteX2-75" fmla="*/ 1833856 w 1833980"/>
                  <a:gd name="connsiteY2-76" fmla="*/ 1001193 h 1007543"/>
                  <a:gd name="connsiteX3-77" fmla="*/ 0 w 1833980"/>
                  <a:gd name="connsiteY3-78" fmla="*/ 1007543 h 1007543"/>
                  <a:gd name="connsiteX4-79" fmla="*/ 0 w 1833980"/>
                  <a:gd name="connsiteY4-80" fmla="*/ 0 h 1007543"/>
                  <a:gd name="connsiteX0-81" fmla="*/ 0 w 1829887"/>
                  <a:gd name="connsiteY0-82" fmla="*/ 0 h 1007543"/>
                  <a:gd name="connsiteX1-83" fmla="*/ 1829887 w 1829887"/>
                  <a:gd name="connsiteY1-84" fmla="*/ 273050 h 1007543"/>
                  <a:gd name="connsiteX2-85" fmla="*/ 1829093 w 1829887"/>
                  <a:gd name="connsiteY2-86" fmla="*/ 1003575 h 1007543"/>
                  <a:gd name="connsiteX3-87" fmla="*/ 0 w 1829887"/>
                  <a:gd name="connsiteY3-88" fmla="*/ 1007543 h 1007543"/>
                  <a:gd name="connsiteX4-89" fmla="*/ 0 w 1829887"/>
                  <a:gd name="connsiteY4-90" fmla="*/ 0 h 100754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829887" h="1007543">
                    <a:moveTo>
                      <a:pt x="0" y="0"/>
                    </a:moveTo>
                    <a:lnTo>
                      <a:pt x="1829887" y="273050"/>
                    </a:lnTo>
                    <a:cubicBezTo>
                      <a:pt x="1828829" y="608898"/>
                      <a:pt x="1830151" y="667727"/>
                      <a:pt x="1829093" y="1003575"/>
                    </a:cubicBezTo>
                    <a:lnTo>
                      <a:pt x="0" y="10075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 dirty="0"/>
              </a:p>
            </p:txBody>
          </p:sp>
          <p:sp>
            <p:nvSpPr>
              <p:cNvPr id="76" name="等腰三角形 75"/>
              <p:cNvSpPr/>
              <p:nvPr/>
            </p:nvSpPr>
            <p:spPr bwMode="auto">
              <a:xfrm rot="5400000">
                <a:off x="5906647" y="2277449"/>
                <a:ext cx="279883" cy="24169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矩形 46"/>
              <p:cNvSpPr>
                <a:spLocks noChangeArrowheads="1"/>
              </p:cNvSpPr>
              <p:nvPr/>
            </p:nvSpPr>
            <p:spPr bwMode="auto">
              <a:xfrm>
                <a:off x="3777908" y="2263120"/>
                <a:ext cx="1514372" cy="44676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17" tIns="45708" rIns="91417" bIns="45708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tr-TR" altLang="zh-CN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  <a:sym typeface="微软雅黑" panose="020B0503020204020204" pitchFamily="34" charset="-122"/>
                  </a:rPr>
                  <a:t>SUMMER</a:t>
                </a:r>
                <a:endParaRPr lang="zh-CN" altLang="zh-CN" sz="1200" dirty="0">
                  <a:solidFill>
                    <a:schemeClr val="bg1"/>
                  </a:solidFill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110" name="TextBox 40"/>
            <p:cNvSpPr txBox="1">
              <a:spLocks noChangeArrowheads="1"/>
            </p:cNvSpPr>
            <p:nvPr/>
          </p:nvSpPr>
          <p:spPr bwMode="auto">
            <a:xfrm>
              <a:off x="107504" y="2026224"/>
              <a:ext cx="685017" cy="6388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17" tIns="45708" rIns="91417" bIns="45708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46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46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2105" y="3640211"/>
            <a:ext cx="6372836" cy="1123589"/>
            <a:chOff x="0" y="2730832"/>
            <a:chExt cx="4780807" cy="842900"/>
          </a:xfrm>
        </p:grpSpPr>
        <p:grpSp>
          <p:nvGrpSpPr>
            <p:cNvPr id="78" name="组合 77"/>
            <p:cNvGrpSpPr/>
            <p:nvPr/>
          </p:nvGrpSpPr>
          <p:grpSpPr>
            <a:xfrm>
              <a:off x="0" y="2730832"/>
              <a:ext cx="4780807" cy="842900"/>
              <a:chOff x="0" y="2780011"/>
              <a:chExt cx="6167437" cy="1087375"/>
            </a:xfrm>
            <a:solidFill>
              <a:schemeClr val="accent3"/>
            </a:solidFill>
          </p:grpSpPr>
          <p:sp>
            <p:nvSpPr>
              <p:cNvPr id="79" name="矩形 78"/>
              <p:cNvSpPr/>
              <p:nvPr/>
            </p:nvSpPr>
            <p:spPr bwMode="auto">
              <a:xfrm>
                <a:off x="0" y="2785965"/>
                <a:ext cx="1157288" cy="10814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矩形 79"/>
              <p:cNvSpPr/>
              <p:nvPr/>
            </p:nvSpPr>
            <p:spPr bwMode="auto">
              <a:xfrm>
                <a:off x="3117057" y="2780011"/>
                <a:ext cx="2808685" cy="7801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/>
              </a:p>
            </p:txBody>
          </p:sp>
          <p:sp>
            <p:nvSpPr>
              <p:cNvPr id="81" name="矩形 28"/>
              <p:cNvSpPr/>
              <p:nvPr/>
            </p:nvSpPr>
            <p:spPr bwMode="auto">
              <a:xfrm>
                <a:off x="1157287" y="2790729"/>
                <a:ext cx="1966913" cy="1076657"/>
              </a:xfrm>
              <a:custGeom>
                <a:avLst/>
                <a:gdLst>
                  <a:gd name="connsiteX0" fmla="*/ 0 w 1826712"/>
                  <a:gd name="connsiteY0" fmla="*/ 0 h 1280593"/>
                  <a:gd name="connsiteX1" fmla="*/ 1826712 w 1826712"/>
                  <a:gd name="connsiteY1" fmla="*/ 0 h 1280593"/>
                  <a:gd name="connsiteX2" fmla="*/ 1826712 w 1826712"/>
                  <a:gd name="connsiteY2" fmla="*/ 1280593 h 1280593"/>
                  <a:gd name="connsiteX3" fmla="*/ 0 w 1826712"/>
                  <a:gd name="connsiteY3" fmla="*/ 1280593 h 1280593"/>
                  <a:gd name="connsiteX4" fmla="*/ 0 w 1826712"/>
                  <a:gd name="connsiteY4" fmla="*/ 0 h 1280593"/>
                  <a:gd name="connsiteX0-1" fmla="*/ 0 w 1826712"/>
                  <a:gd name="connsiteY0-2" fmla="*/ 0 h 1280593"/>
                  <a:gd name="connsiteX1-3" fmla="*/ 1826712 w 1826712"/>
                  <a:gd name="connsiteY1-4" fmla="*/ 0 h 1280593"/>
                  <a:gd name="connsiteX2-5" fmla="*/ 1826712 w 1826712"/>
                  <a:gd name="connsiteY2-6" fmla="*/ 1280593 h 1280593"/>
                  <a:gd name="connsiteX3-7" fmla="*/ 0 w 1826712"/>
                  <a:gd name="connsiteY3-8" fmla="*/ 1007543 h 1280593"/>
                  <a:gd name="connsiteX4-9" fmla="*/ 0 w 1826712"/>
                  <a:gd name="connsiteY4-10" fmla="*/ 0 h 1280593"/>
                  <a:gd name="connsiteX0-11" fmla="*/ 0 w 1826712"/>
                  <a:gd name="connsiteY0-12" fmla="*/ 0 h 1280593"/>
                  <a:gd name="connsiteX1-13" fmla="*/ 1826712 w 1826712"/>
                  <a:gd name="connsiteY1-14" fmla="*/ 555625 h 1280593"/>
                  <a:gd name="connsiteX2-15" fmla="*/ 1826712 w 1826712"/>
                  <a:gd name="connsiteY2-16" fmla="*/ 1280593 h 1280593"/>
                  <a:gd name="connsiteX3-17" fmla="*/ 0 w 1826712"/>
                  <a:gd name="connsiteY3-18" fmla="*/ 1007543 h 1280593"/>
                  <a:gd name="connsiteX4-19" fmla="*/ 0 w 1826712"/>
                  <a:gd name="connsiteY4-20" fmla="*/ 0 h 1280593"/>
                  <a:gd name="connsiteX0-21" fmla="*/ 0 w 1829887"/>
                  <a:gd name="connsiteY0-22" fmla="*/ 0 h 1280593"/>
                  <a:gd name="connsiteX1-23" fmla="*/ 1829887 w 1829887"/>
                  <a:gd name="connsiteY1-24" fmla="*/ 273050 h 1280593"/>
                  <a:gd name="connsiteX2-25" fmla="*/ 1826712 w 1829887"/>
                  <a:gd name="connsiteY2-26" fmla="*/ 1280593 h 1280593"/>
                  <a:gd name="connsiteX3-27" fmla="*/ 0 w 1829887"/>
                  <a:gd name="connsiteY3-28" fmla="*/ 1007543 h 1280593"/>
                  <a:gd name="connsiteX4-29" fmla="*/ 0 w 1829887"/>
                  <a:gd name="connsiteY4-30" fmla="*/ 0 h 1280593"/>
                  <a:gd name="connsiteX0-31" fmla="*/ 0 w 1830192"/>
                  <a:gd name="connsiteY0-32" fmla="*/ 0 h 1007543"/>
                  <a:gd name="connsiteX1-33" fmla="*/ 1829887 w 1830192"/>
                  <a:gd name="connsiteY1-34" fmla="*/ 273050 h 1007543"/>
                  <a:gd name="connsiteX2-35" fmla="*/ 1829887 w 1830192"/>
                  <a:gd name="connsiteY2-36" fmla="*/ 998018 h 1007543"/>
                  <a:gd name="connsiteX3-37" fmla="*/ 0 w 1830192"/>
                  <a:gd name="connsiteY3-38" fmla="*/ 1007543 h 1007543"/>
                  <a:gd name="connsiteX4-39" fmla="*/ 0 w 1830192"/>
                  <a:gd name="connsiteY4-40" fmla="*/ 0 h 1007543"/>
                  <a:gd name="connsiteX0-41" fmla="*/ 0 w 1829887"/>
                  <a:gd name="connsiteY0-42" fmla="*/ 0 h 1007543"/>
                  <a:gd name="connsiteX1-43" fmla="*/ 1829887 w 1829887"/>
                  <a:gd name="connsiteY1-44" fmla="*/ 273050 h 1007543"/>
                  <a:gd name="connsiteX2-45" fmla="*/ 1823537 w 1829887"/>
                  <a:gd name="connsiteY2-46" fmla="*/ 1001193 h 1007543"/>
                  <a:gd name="connsiteX3-47" fmla="*/ 0 w 1829887"/>
                  <a:gd name="connsiteY3-48" fmla="*/ 1007543 h 1007543"/>
                  <a:gd name="connsiteX4-49" fmla="*/ 0 w 1829887"/>
                  <a:gd name="connsiteY4-50" fmla="*/ 0 h 1007543"/>
                  <a:gd name="connsiteX0-51" fmla="*/ 0 w 1830192"/>
                  <a:gd name="connsiteY0-52" fmla="*/ 0 h 1007543"/>
                  <a:gd name="connsiteX1-53" fmla="*/ 1829887 w 1830192"/>
                  <a:gd name="connsiteY1-54" fmla="*/ 273050 h 1007543"/>
                  <a:gd name="connsiteX2-55" fmla="*/ 1829887 w 1830192"/>
                  <a:gd name="connsiteY2-56" fmla="*/ 1001193 h 1007543"/>
                  <a:gd name="connsiteX3-57" fmla="*/ 0 w 1830192"/>
                  <a:gd name="connsiteY3-58" fmla="*/ 1007543 h 1007543"/>
                  <a:gd name="connsiteX4-59" fmla="*/ 0 w 1830192"/>
                  <a:gd name="connsiteY4-60" fmla="*/ 0 h 1007543"/>
                  <a:gd name="connsiteX0-61" fmla="*/ 0 w 1829887"/>
                  <a:gd name="connsiteY0-62" fmla="*/ 0 h 1007543"/>
                  <a:gd name="connsiteX1-63" fmla="*/ 1829887 w 1829887"/>
                  <a:gd name="connsiteY1-64" fmla="*/ 273050 h 1007543"/>
                  <a:gd name="connsiteX2-65" fmla="*/ 1826712 w 1829887"/>
                  <a:gd name="connsiteY2-66" fmla="*/ 1001193 h 1007543"/>
                  <a:gd name="connsiteX3-67" fmla="*/ 0 w 1829887"/>
                  <a:gd name="connsiteY3-68" fmla="*/ 1007543 h 1007543"/>
                  <a:gd name="connsiteX4-69" fmla="*/ 0 w 1829887"/>
                  <a:gd name="connsiteY4-70" fmla="*/ 0 h 1007543"/>
                  <a:gd name="connsiteX0-71" fmla="*/ 0 w 1829887"/>
                  <a:gd name="connsiteY0-72" fmla="*/ 0 h 1001193"/>
                  <a:gd name="connsiteX1-73" fmla="*/ 1829887 w 1829887"/>
                  <a:gd name="connsiteY1-74" fmla="*/ 273050 h 1001193"/>
                  <a:gd name="connsiteX2-75" fmla="*/ 1826712 w 1829887"/>
                  <a:gd name="connsiteY2-76" fmla="*/ 1001193 h 1001193"/>
                  <a:gd name="connsiteX3-77" fmla="*/ 0 w 1829887"/>
                  <a:gd name="connsiteY3-78" fmla="*/ 998018 h 1001193"/>
                  <a:gd name="connsiteX4-79" fmla="*/ 0 w 1829887"/>
                  <a:gd name="connsiteY4-80" fmla="*/ 0 h 1001193"/>
                  <a:gd name="connsiteX0-81" fmla="*/ 0 w 1832268"/>
                  <a:gd name="connsiteY0-82" fmla="*/ 5556 h 1006749"/>
                  <a:gd name="connsiteX1-83" fmla="*/ 1832268 w 1832268"/>
                  <a:gd name="connsiteY1-84" fmla="*/ 0 h 1006749"/>
                  <a:gd name="connsiteX2-85" fmla="*/ 1826712 w 1832268"/>
                  <a:gd name="connsiteY2-86" fmla="*/ 1006749 h 1006749"/>
                  <a:gd name="connsiteX3-87" fmla="*/ 0 w 1832268"/>
                  <a:gd name="connsiteY3-88" fmla="*/ 1003574 h 1006749"/>
                  <a:gd name="connsiteX4-89" fmla="*/ 0 w 1832268"/>
                  <a:gd name="connsiteY4-90" fmla="*/ 5556 h 1006749"/>
                  <a:gd name="connsiteX0-91" fmla="*/ 0 w 1832268"/>
                  <a:gd name="connsiteY0-92" fmla="*/ 5556 h 1003574"/>
                  <a:gd name="connsiteX1-93" fmla="*/ 1832268 w 1832268"/>
                  <a:gd name="connsiteY1-94" fmla="*/ 0 h 1003574"/>
                  <a:gd name="connsiteX2-95" fmla="*/ 1829093 w 1832268"/>
                  <a:gd name="connsiteY2-96" fmla="*/ 720999 h 1003574"/>
                  <a:gd name="connsiteX3-97" fmla="*/ 0 w 1832268"/>
                  <a:gd name="connsiteY3-98" fmla="*/ 1003574 h 1003574"/>
                  <a:gd name="connsiteX4-99" fmla="*/ 0 w 1832268"/>
                  <a:gd name="connsiteY4-100" fmla="*/ 5556 h 1003574"/>
                  <a:gd name="connsiteX0-101" fmla="*/ 0 w 1834048"/>
                  <a:gd name="connsiteY0-102" fmla="*/ 5556 h 1003574"/>
                  <a:gd name="connsiteX1-103" fmla="*/ 1832268 w 1834048"/>
                  <a:gd name="connsiteY1-104" fmla="*/ 0 h 1003574"/>
                  <a:gd name="connsiteX2-105" fmla="*/ 1833856 w 1834048"/>
                  <a:gd name="connsiteY2-106" fmla="*/ 720999 h 1003574"/>
                  <a:gd name="connsiteX3-107" fmla="*/ 0 w 1834048"/>
                  <a:gd name="connsiteY3-108" fmla="*/ 1003574 h 1003574"/>
                  <a:gd name="connsiteX4-109" fmla="*/ 0 w 1834048"/>
                  <a:gd name="connsiteY4-110" fmla="*/ 5556 h 100357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834048" h="1003574">
                    <a:moveTo>
                      <a:pt x="0" y="5556"/>
                    </a:moveTo>
                    <a:lnTo>
                      <a:pt x="1832268" y="0"/>
                    </a:lnTo>
                    <a:cubicBezTo>
                      <a:pt x="1831210" y="335848"/>
                      <a:pt x="1834914" y="385151"/>
                      <a:pt x="1833856" y="720999"/>
                    </a:cubicBezTo>
                    <a:lnTo>
                      <a:pt x="0" y="1003574"/>
                    </a:lnTo>
                    <a:lnTo>
                      <a:pt x="0" y="5556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/>
              </a:p>
            </p:txBody>
          </p:sp>
          <p:sp>
            <p:nvSpPr>
              <p:cNvPr id="84" name="等腰三角形 83"/>
              <p:cNvSpPr/>
              <p:nvPr/>
            </p:nvSpPr>
            <p:spPr bwMode="auto">
              <a:xfrm rot="5400000">
                <a:off x="5906647" y="3049213"/>
                <a:ext cx="279883" cy="24169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矩形 82"/>
              <p:cNvSpPr>
                <a:spLocks noChangeArrowheads="1"/>
              </p:cNvSpPr>
              <p:nvPr/>
            </p:nvSpPr>
            <p:spPr bwMode="auto">
              <a:xfrm>
                <a:off x="3769157" y="3050366"/>
                <a:ext cx="1531870" cy="44676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17" tIns="45708" rIns="91417" bIns="45708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tr-TR" altLang="zh-CN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  <a:sym typeface="微软雅黑" panose="020B0503020204020204" pitchFamily="34" charset="-122"/>
                  </a:rPr>
                  <a:t>AUTUMN</a:t>
                </a:r>
                <a:endParaRPr lang="zh-CN" altLang="zh-CN" sz="1200" dirty="0">
                  <a:solidFill>
                    <a:schemeClr val="bg1"/>
                  </a:solidFill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111" name="TextBox 40"/>
            <p:cNvSpPr txBox="1">
              <a:spLocks noChangeArrowheads="1"/>
            </p:cNvSpPr>
            <p:nvPr/>
          </p:nvSpPr>
          <p:spPr bwMode="auto">
            <a:xfrm>
              <a:off x="107504" y="2864424"/>
              <a:ext cx="685017" cy="6388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17" tIns="45708" rIns="91417" bIns="45708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46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46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2105" y="4443829"/>
            <a:ext cx="6372836" cy="1437408"/>
            <a:chOff x="0" y="3333695"/>
            <a:chExt cx="4780807" cy="1078322"/>
          </a:xfrm>
        </p:grpSpPr>
        <p:grpSp>
          <p:nvGrpSpPr>
            <p:cNvPr id="93" name="组合 92"/>
            <p:cNvGrpSpPr/>
            <p:nvPr/>
          </p:nvGrpSpPr>
          <p:grpSpPr>
            <a:xfrm>
              <a:off x="0" y="3333695"/>
              <a:ext cx="4780807" cy="1078322"/>
              <a:chOff x="0" y="3557729"/>
              <a:chExt cx="6167437" cy="1391079"/>
            </a:xfrm>
            <a:solidFill>
              <a:schemeClr val="accent4"/>
            </a:solidFill>
          </p:grpSpPr>
          <p:sp>
            <p:nvSpPr>
              <p:cNvPr id="94" name="矩形 93"/>
              <p:cNvSpPr/>
              <p:nvPr/>
            </p:nvSpPr>
            <p:spPr bwMode="auto">
              <a:xfrm>
                <a:off x="0" y="3867387"/>
                <a:ext cx="1157288" cy="10814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 bwMode="auto">
              <a:xfrm>
                <a:off x="3117057" y="3560111"/>
                <a:ext cx="2808685" cy="7789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/>
              </a:p>
            </p:txBody>
          </p:sp>
          <p:sp>
            <p:nvSpPr>
              <p:cNvPr id="96" name="矩形 28"/>
              <p:cNvSpPr/>
              <p:nvPr/>
            </p:nvSpPr>
            <p:spPr bwMode="auto">
              <a:xfrm>
                <a:off x="1152525" y="3557729"/>
                <a:ext cx="1970485" cy="1391079"/>
              </a:xfrm>
              <a:custGeom>
                <a:avLst/>
                <a:gdLst>
                  <a:gd name="connsiteX0" fmla="*/ 0 w 1826712"/>
                  <a:gd name="connsiteY0" fmla="*/ 0 h 1280593"/>
                  <a:gd name="connsiteX1" fmla="*/ 1826712 w 1826712"/>
                  <a:gd name="connsiteY1" fmla="*/ 0 h 1280593"/>
                  <a:gd name="connsiteX2" fmla="*/ 1826712 w 1826712"/>
                  <a:gd name="connsiteY2" fmla="*/ 1280593 h 1280593"/>
                  <a:gd name="connsiteX3" fmla="*/ 0 w 1826712"/>
                  <a:gd name="connsiteY3" fmla="*/ 1280593 h 1280593"/>
                  <a:gd name="connsiteX4" fmla="*/ 0 w 1826712"/>
                  <a:gd name="connsiteY4" fmla="*/ 0 h 1280593"/>
                  <a:gd name="connsiteX0-1" fmla="*/ 0 w 1826712"/>
                  <a:gd name="connsiteY0-2" fmla="*/ 0 h 1280593"/>
                  <a:gd name="connsiteX1-3" fmla="*/ 1826712 w 1826712"/>
                  <a:gd name="connsiteY1-4" fmla="*/ 0 h 1280593"/>
                  <a:gd name="connsiteX2-5" fmla="*/ 1826712 w 1826712"/>
                  <a:gd name="connsiteY2-6" fmla="*/ 1280593 h 1280593"/>
                  <a:gd name="connsiteX3-7" fmla="*/ 0 w 1826712"/>
                  <a:gd name="connsiteY3-8" fmla="*/ 1007543 h 1280593"/>
                  <a:gd name="connsiteX4-9" fmla="*/ 0 w 1826712"/>
                  <a:gd name="connsiteY4-10" fmla="*/ 0 h 1280593"/>
                  <a:gd name="connsiteX0-11" fmla="*/ 0 w 1826712"/>
                  <a:gd name="connsiteY0-12" fmla="*/ 0 h 1280593"/>
                  <a:gd name="connsiteX1-13" fmla="*/ 1826712 w 1826712"/>
                  <a:gd name="connsiteY1-14" fmla="*/ 555625 h 1280593"/>
                  <a:gd name="connsiteX2-15" fmla="*/ 1826712 w 1826712"/>
                  <a:gd name="connsiteY2-16" fmla="*/ 1280593 h 1280593"/>
                  <a:gd name="connsiteX3-17" fmla="*/ 0 w 1826712"/>
                  <a:gd name="connsiteY3-18" fmla="*/ 1007543 h 1280593"/>
                  <a:gd name="connsiteX4-19" fmla="*/ 0 w 1826712"/>
                  <a:gd name="connsiteY4-20" fmla="*/ 0 h 1280593"/>
                  <a:gd name="connsiteX0-21" fmla="*/ 0 w 1829887"/>
                  <a:gd name="connsiteY0-22" fmla="*/ 0 h 1280593"/>
                  <a:gd name="connsiteX1-23" fmla="*/ 1829887 w 1829887"/>
                  <a:gd name="connsiteY1-24" fmla="*/ 273050 h 1280593"/>
                  <a:gd name="connsiteX2-25" fmla="*/ 1826712 w 1829887"/>
                  <a:gd name="connsiteY2-26" fmla="*/ 1280593 h 1280593"/>
                  <a:gd name="connsiteX3-27" fmla="*/ 0 w 1829887"/>
                  <a:gd name="connsiteY3-28" fmla="*/ 1007543 h 1280593"/>
                  <a:gd name="connsiteX4-29" fmla="*/ 0 w 1829887"/>
                  <a:gd name="connsiteY4-30" fmla="*/ 0 h 1280593"/>
                  <a:gd name="connsiteX0-31" fmla="*/ 0 w 1830192"/>
                  <a:gd name="connsiteY0-32" fmla="*/ 0 h 1007543"/>
                  <a:gd name="connsiteX1-33" fmla="*/ 1829887 w 1830192"/>
                  <a:gd name="connsiteY1-34" fmla="*/ 273050 h 1007543"/>
                  <a:gd name="connsiteX2-35" fmla="*/ 1829887 w 1830192"/>
                  <a:gd name="connsiteY2-36" fmla="*/ 998018 h 1007543"/>
                  <a:gd name="connsiteX3-37" fmla="*/ 0 w 1830192"/>
                  <a:gd name="connsiteY3-38" fmla="*/ 1007543 h 1007543"/>
                  <a:gd name="connsiteX4-39" fmla="*/ 0 w 1830192"/>
                  <a:gd name="connsiteY4-40" fmla="*/ 0 h 1007543"/>
                  <a:gd name="connsiteX0-41" fmla="*/ 0 w 1829887"/>
                  <a:gd name="connsiteY0-42" fmla="*/ 0 h 1007543"/>
                  <a:gd name="connsiteX1-43" fmla="*/ 1829887 w 1829887"/>
                  <a:gd name="connsiteY1-44" fmla="*/ 273050 h 1007543"/>
                  <a:gd name="connsiteX2-45" fmla="*/ 1823537 w 1829887"/>
                  <a:gd name="connsiteY2-46" fmla="*/ 1001193 h 1007543"/>
                  <a:gd name="connsiteX3-47" fmla="*/ 0 w 1829887"/>
                  <a:gd name="connsiteY3-48" fmla="*/ 1007543 h 1007543"/>
                  <a:gd name="connsiteX4-49" fmla="*/ 0 w 1829887"/>
                  <a:gd name="connsiteY4-50" fmla="*/ 0 h 1007543"/>
                  <a:gd name="connsiteX0-51" fmla="*/ 0 w 1830192"/>
                  <a:gd name="connsiteY0-52" fmla="*/ 0 h 1007543"/>
                  <a:gd name="connsiteX1-53" fmla="*/ 1829887 w 1830192"/>
                  <a:gd name="connsiteY1-54" fmla="*/ 273050 h 1007543"/>
                  <a:gd name="connsiteX2-55" fmla="*/ 1829887 w 1830192"/>
                  <a:gd name="connsiteY2-56" fmla="*/ 1001193 h 1007543"/>
                  <a:gd name="connsiteX3-57" fmla="*/ 0 w 1830192"/>
                  <a:gd name="connsiteY3-58" fmla="*/ 1007543 h 1007543"/>
                  <a:gd name="connsiteX4-59" fmla="*/ 0 w 1830192"/>
                  <a:gd name="connsiteY4-60" fmla="*/ 0 h 1007543"/>
                  <a:gd name="connsiteX0-61" fmla="*/ 0 w 1829887"/>
                  <a:gd name="connsiteY0-62" fmla="*/ 0 h 1007543"/>
                  <a:gd name="connsiteX1-63" fmla="*/ 1829887 w 1829887"/>
                  <a:gd name="connsiteY1-64" fmla="*/ 273050 h 1007543"/>
                  <a:gd name="connsiteX2-65" fmla="*/ 1826712 w 1829887"/>
                  <a:gd name="connsiteY2-66" fmla="*/ 1001193 h 1007543"/>
                  <a:gd name="connsiteX3-67" fmla="*/ 0 w 1829887"/>
                  <a:gd name="connsiteY3-68" fmla="*/ 1007543 h 1007543"/>
                  <a:gd name="connsiteX4-69" fmla="*/ 0 w 1829887"/>
                  <a:gd name="connsiteY4-70" fmla="*/ 0 h 1007543"/>
                  <a:gd name="connsiteX0-71" fmla="*/ 0 w 1829887"/>
                  <a:gd name="connsiteY0-72" fmla="*/ 0 h 1001193"/>
                  <a:gd name="connsiteX1-73" fmla="*/ 1829887 w 1829887"/>
                  <a:gd name="connsiteY1-74" fmla="*/ 273050 h 1001193"/>
                  <a:gd name="connsiteX2-75" fmla="*/ 1826712 w 1829887"/>
                  <a:gd name="connsiteY2-76" fmla="*/ 1001193 h 1001193"/>
                  <a:gd name="connsiteX3-77" fmla="*/ 0 w 1829887"/>
                  <a:gd name="connsiteY3-78" fmla="*/ 998018 h 1001193"/>
                  <a:gd name="connsiteX4-79" fmla="*/ 0 w 1829887"/>
                  <a:gd name="connsiteY4-80" fmla="*/ 0 h 1001193"/>
                  <a:gd name="connsiteX0-81" fmla="*/ 0 w 1832268"/>
                  <a:gd name="connsiteY0-82" fmla="*/ 5556 h 1006749"/>
                  <a:gd name="connsiteX1-83" fmla="*/ 1832268 w 1832268"/>
                  <a:gd name="connsiteY1-84" fmla="*/ 0 h 1006749"/>
                  <a:gd name="connsiteX2-85" fmla="*/ 1826712 w 1832268"/>
                  <a:gd name="connsiteY2-86" fmla="*/ 1006749 h 1006749"/>
                  <a:gd name="connsiteX3-87" fmla="*/ 0 w 1832268"/>
                  <a:gd name="connsiteY3-88" fmla="*/ 1003574 h 1006749"/>
                  <a:gd name="connsiteX4-89" fmla="*/ 0 w 1832268"/>
                  <a:gd name="connsiteY4-90" fmla="*/ 5556 h 1006749"/>
                  <a:gd name="connsiteX0-91" fmla="*/ 0 w 1832268"/>
                  <a:gd name="connsiteY0-92" fmla="*/ 5556 h 1003574"/>
                  <a:gd name="connsiteX1-93" fmla="*/ 1832268 w 1832268"/>
                  <a:gd name="connsiteY1-94" fmla="*/ 0 h 1003574"/>
                  <a:gd name="connsiteX2-95" fmla="*/ 1829093 w 1832268"/>
                  <a:gd name="connsiteY2-96" fmla="*/ 720999 h 1003574"/>
                  <a:gd name="connsiteX3-97" fmla="*/ 0 w 1832268"/>
                  <a:gd name="connsiteY3-98" fmla="*/ 1003574 h 1003574"/>
                  <a:gd name="connsiteX4-99" fmla="*/ 0 w 1832268"/>
                  <a:gd name="connsiteY4-100" fmla="*/ 5556 h 1003574"/>
                  <a:gd name="connsiteX0-101" fmla="*/ 0 w 1834649"/>
                  <a:gd name="connsiteY0-102" fmla="*/ 793 h 1003574"/>
                  <a:gd name="connsiteX1-103" fmla="*/ 1834649 w 1834649"/>
                  <a:gd name="connsiteY1-104" fmla="*/ 0 h 1003574"/>
                  <a:gd name="connsiteX2-105" fmla="*/ 1831474 w 1834649"/>
                  <a:gd name="connsiteY2-106" fmla="*/ 720999 h 1003574"/>
                  <a:gd name="connsiteX3-107" fmla="*/ 2381 w 1834649"/>
                  <a:gd name="connsiteY3-108" fmla="*/ 1003574 h 1003574"/>
                  <a:gd name="connsiteX4-109" fmla="*/ 0 w 1834649"/>
                  <a:gd name="connsiteY4-110" fmla="*/ 793 h 1003574"/>
                  <a:gd name="connsiteX0-111" fmla="*/ 0 w 1834649"/>
                  <a:gd name="connsiteY0-112" fmla="*/ 284162 h 1286943"/>
                  <a:gd name="connsiteX1-113" fmla="*/ 1834649 w 1834649"/>
                  <a:gd name="connsiteY1-114" fmla="*/ 0 h 1286943"/>
                  <a:gd name="connsiteX2-115" fmla="*/ 1831474 w 1834649"/>
                  <a:gd name="connsiteY2-116" fmla="*/ 1004368 h 1286943"/>
                  <a:gd name="connsiteX3-117" fmla="*/ 2381 w 1834649"/>
                  <a:gd name="connsiteY3-118" fmla="*/ 1286943 h 1286943"/>
                  <a:gd name="connsiteX4-119" fmla="*/ 0 w 1834649"/>
                  <a:gd name="connsiteY4-120" fmla="*/ 284162 h 1286943"/>
                  <a:gd name="connsiteX0-121" fmla="*/ 0 w 1834649"/>
                  <a:gd name="connsiteY0-122" fmla="*/ 284162 h 1286943"/>
                  <a:gd name="connsiteX1-123" fmla="*/ 1834649 w 1834649"/>
                  <a:gd name="connsiteY1-124" fmla="*/ 0 h 1286943"/>
                  <a:gd name="connsiteX2-125" fmla="*/ 1829093 w 1834649"/>
                  <a:gd name="connsiteY2-126" fmla="*/ 721000 h 1286943"/>
                  <a:gd name="connsiteX3-127" fmla="*/ 2381 w 1834649"/>
                  <a:gd name="connsiteY3-128" fmla="*/ 1286943 h 1286943"/>
                  <a:gd name="connsiteX4-129" fmla="*/ 0 w 1834649"/>
                  <a:gd name="connsiteY4-130" fmla="*/ 284162 h 1286943"/>
                  <a:gd name="connsiteX0-131" fmla="*/ 229 w 1834878"/>
                  <a:gd name="connsiteY0-132" fmla="*/ 284162 h 1289324"/>
                  <a:gd name="connsiteX1-133" fmla="*/ 1834878 w 1834878"/>
                  <a:gd name="connsiteY1-134" fmla="*/ 0 h 1289324"/>
                  <a:gd name="connsiteX2-135" fmla="*/ 1829322 w 1834878"/>
                  <a:gd name="connsiteY2-136" fmla="*/ 721000 h 1289324"/>
                  <a:gd name="connsiteX3-137" fmla="*/ 229 w 1834878"/>
                  <a:gd name="connsiteY3-138" fmla="*/ 1289324 h 1289324"/>
                  <a:gd name="connsiteX4-139" fmla="*/ 229 w 1834878"/>
                  <a:gd name="connsiteY4-140" fmla="*/ 284162 h 1289324"/>
                  <a:gd name="connsiteX0-141" fmla="*/ 2486 w 1837135"/>
                  <a:gd name="connsiteY0-142" fmla="*/ 284162 h 1296468"/>
                  <a:gd name="connsiteX1-143" fmla="*/ 1837135 w 1837135"/>
                  <a:gd name="connsiteY1-144" fmla="*/ 0 h 1296468"/>
                  <a:gd name="connsiteX2-145" fmla="*/ 1831579 w 1837135"/>
                  <a:gd name="connsiteY2-146" fmla="*/ 721000 h 1296468"/>
                  <a:gd name="connsiteX3-147" fmla="*/ 105 w 1837135"/>
                  <a:gd name="connsiteY3-148" fmla="*/ 1296468 h 1296468"/>
                  <a:gd name="connsiteX4-149" fmla="*/ 2486 w 1837135"/>
                  <a:gd name="connsiteY4-150" fmla="*/ 284162 h 1296468"/>
                  <a:gd name="connsiteX0-151" fmla="*/ 2486 w 1837135"/>
                  <a:gd name="connsiteY0-152" fmla="*/ 284162 h 1296468"/>
                  <a:gd name="connsiteX1-153" fmla="*/ 1837135 w 1837135"/>
                  <a:gd name="connsiteY1-154" fmla="*/ 0 h 1296468"/>
                  <a:gd name="connsiteX2-155" fmla="*/ 1836342 w 1837135"/>
                  <a:gd name="connsiteY2-156" fmla="*/ 728144 h 1296468"/>
                  <a:gd name="connsiteX3-157" fmla="*/ 105 w 1837135"/>
                  <a:gd name="connsiteY3-158" fmla="*/ 1296468 h 1296468"/>
                  <a:gd name="connsiteX4-159" fmla="*/ 2486 w 1837135"/>
                  <a:gd name="connsiteY4-160" fmla="*/ 284162 h 129646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837135" h="1296468">
                    <a:moveTo>
                      <a:pt x="2486" y="284162"/>
                    </a:moveTo>
                    <a:lnTo>
                      <a:pt x="1837135" y="0"/>
                    </a:lnTo>
                    <a:cubicBezTo>
                      <a:pt x="1836077" y="335848"/>
                      <a:pt x="1837400" y="392296"/>
                      <a:pt x="1836342" y="728144"/>
                    </a:cubicBezTo>
                    <a:lnTo>
                      <a:pt x="105" y="1296468"/>
                    </a:lnTo>
                    <a:cubicBezTo>
                      <a:pt x="-689" y="962208"/>
                      <a:pt x="3280" y="618422"/>
                      <a:pt x="2486" y="28416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/>
              </a:p>
            </p:txBody>
          </p:sp>
          <p:sp>
            <p:nvSpPr>
              <p:cNvPr id="99" name="等腰三角形 98"/>
              <p:cNvSpPr/>
              <p:nvPr/>
            </p:nvSpPr>
            <p:spPr bwMode="auto">
              <a:xfrm rot="5400000">
                <a:off x="5906647" y="3829313"/>
                <a:ext cx="279884" cy="24169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17" tIns="45708" rIns="91417" bIns="45708" anchor="ctr"/>
              <a:lstStyle/>
              <a:p>
                <a:pPr algn="ctr">
                  <a:defRPr/>
                </a:pPr>
                <a:endParaRPr lang="zh-CN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矩形 83"/>
              <p:cNvSpPr>
                <a:spLocks noChangeArrowheads="1"/>
              </p:cNvSpPr>
              <p:nvPr/>
            </p:nvSpPr>
            <p:spPr bwMode="auto">
              <a:xfrm>
                <a:off x="3865555" y="3836421"/>
                <a:ext cx="1339071" cy="44676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17" tIns="45708" rIns="91417" bIns="45708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tr-TR" altLang="zh-CN" sz="24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Helvetica" panose="020B0604020202020204" pitchFamily="34" charset="0"/>
                    <a:sym typeface="微软雅黑" panose="020B0503020204020204" pitchFamily="34" charset="-122"/>
                  </a:rPr>
                  <a:t>WINTER</a:t>
                </a:r>
                <a:endParaRPr lang="zh-CN" altLang="zh-CN" sz="1200" dirty="0">
                  <a:solidFill>
                    <a:schemeClr val="bg1"/>
                  </a:solidFill>
                  <a:ea typeface="微软雅黑" panose="020B0503020204020204" pitchFamily="34" charset="-122"/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112" name="TextBox 40"/>
            <p:cNvSpPr txBox="1">
              <a:spLocks noChangeArrowheads="1"/>
            </p:cNvSpPr>
            <p:nvPr/>
          </p:nvSpPr>
          <p:spPr bwMode="auto">
            <a:xfrm>
              <a:off x="107504" y="3689924"/>
              <a:ext cx="685017" cy="6388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17" tIns="45708" rIns="91417" bIns="45708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46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46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8" name="任意多边形 117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9" name="Title 1"/>
          <p:cNvSpPr txBox="1"/>
          <p:nvPr/>
        </p:nvSpPr>
        <p:spPr>
          <a:xfrm>
            <a:off x="721330" y="165655"/>
            <a:ext cx="1692915" cy="698544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zh-CN" altLang="en-US" sz="3730" dirty="0">
              <a:solidFill>
                <a:srgbClr val="00152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Text Placeholder 2"/>
          <p:cNvSpPr txBox="1"/>
          <p:nvPr/>
        </p:nvSpPr>
        <p:spPr>
          <a:xfrm>
            <a:off x="829205" y="360554"/>
            <a:ext cx="1956068" cy="381023"/>
          </a:xfrm>
          <a:prstGeom prst="rect">
            <a:avLst/>
          </a:prstGeom>
        </p:spPr>
        <p:txBody>
          <a:bodyPr rtlCol="0">
            <a:normAutofit fontScale="5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zh-CN" sz="4265" dirty="0">
                <a:solidFill>
                  <a:srgbClr val="0015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</a:t>
            </a:r>
          </a:p>
        </p:txBody>
      </p:sp>
      <p:grpSp>
        <p:nvGrpSpPr>
          <p:cNvPr id="124" name="组合 123"/>
          <p:cNvGrpSpPr/>
          <p:nvPr/>
        </p:nvGrpSpPr>
        <p:grpSpPr>
          <a:xfrm>
            <a:off x="-93882" y="454784"/>
            <a:ext cx="921519" cy="106307"/>
            <a:chOff x="-72008" y="341172"/>
            <a:chExt cx="691310" cy="79750"/>
          </a:xfrm>
        </p:grpSpPr>
        <p:cxnSp>
          <p:nvCxnSpPr>
            <p:cNvPr id="122" name="直接连接符 121"/>
            <p:cNvCxnSpPr>
              <a:endCxn id="119" idx="1"/>
            </p:cNvCxnSpPr>
            <p:nvPr/>
          </p:nvCxnSpPr>
          <p:spPr>
            <a:xfrm>
              <a:off x="-72008" y="386290"/>
              <a:ext cx="611560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矩形 122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pic>
        <p:nvPicPr>
          <p:cNvPr id="2" name="图片 1" descr="27d3cd3f5a6be827e90c83f2eeaf829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8525" y="3201670"/>
            <a:ext cx="4337685" cy="3714750"/>
          </a:xfrm>
          <a:prstGeom prst="rect">
            <a:avLst/>
          </a:prstGeom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102" grpId="0" bldLvl="0" animBg="1"/>
      <p:bldP spid="103" grpId="0"/>
      <p:bldP spid="104" grpId="0"/>
      <p:bldP spid="105" grpId="0"/>
      <p:bldP spid="106" grpId="0"/>
      <p:bldP spid="118" grpId="0" bldLvl="0" animBg="1"/>
      <p:bldP spid="119" grpId="0"/>
      <p:bldP spid="12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6084017" y="5323304"/>
            <a:ext cx="4284" cy="2118"/>
          </a:xfrm>
          <a:custGeom>
            <a:avLst/>
            <a:gdLst>
              <a:gd name="T0" fmla="*/ 2 w 4"/>
              <a:gd name="T1" fmla="*/ 0 h 4"/>
              <a:gd name="T2" fmla="*/ 4 w 4"/>
              <a:gd name="T3" fmla="*/ 4 h 4"/>
              <a:gd name="T4" fmla="*/ 0 w 4"/>
              <a:gd name="T5" fmla="*/ 4 h 4"/>
              <a:gd name="T6" fmla="*/ 2 w 4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4"/>
                </a:lnTo>
                <a:lnTo>
                  <a:pt x="0" y="4"/>
                </a:lnTo>
                <a:lnTo>
                  <a:pt x="2" y="0"/>
                </a:lnTo>
                <a:close/>
              </a:path>
            </a:pathLst>
          </a:custGeom>
          <a:solidFill>
            <a:srgbClr val="FFCA00"/>
          </a:solidFill>
          <a:ln w="0">
            <a:noFill/>
            <a:prstDash val="solid"/>
            <a:round/>
          </a:ln>
        </p:spPr>
        <p:txBody>
          <a:bodyPr vert="horz" wrap="square" lIns="130894" tIns="65446" rIns="130894" bIns="65446" numCol="1" anchor="t" anchorCtr="0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sym typeface="Gill Sans" charset="0"/>
            </a:endParaRPr>
          </a:p>
        </p:txBody>
      </p:sp>
      <p:sp>
        <p:nvSpPr>
          <p:cNvPr id="9" name="Freeform 46"/>
          <p:cNvSpPr/>
          <p:nvPr/>
        </p:nvSpPr>
        <p:spPr bwMode="auto">
          <a:xfrm flipH="1">
            <a:off x="7501271" y="2098041"/>
            <a:ext cx="3546764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0" name="Freeform 46"/>
          <p:cNvSpPr/>
          <p:nvPr/>
        </p:nvSpPr>
        <p:spPr bwMode="auto">
          <a:xfrm flipH="1">
            <a:off x="7817273" y="3543265"/>
            <a:ext cx="3230762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1" name="Freeform 46"/>
          <p:cNvSpPr/>
          <p:nvPr/>
        </p:nvSpPr>
        <p:spPr bwMode="auto">
          <a:xfrm flipH="1">
            <a:off x="6953891" y="4607002"/>
            <a:ext cx="4094144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2" name="Freeform 46"/>
          <p:cNvSpPr/>
          <p:nvPr/>
        </p:nvSpPr>
        <p:spPr bwMode="auto">
          <a:xfrm>
            <a:off x="1259363" y="2582898"/>
            <a:ext cx="3642126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3" name="Rectangle 37"/>
          <p:cNvSpPr/>
          <p:nvPr/>
        </p:nvSpPr>
        <p:spPr bwMode="auto">
          <a:xfrm>
            <a:off x="1939601" y="2795255"/>
            <a:ext cx="2429431" cy="70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sp>
        <p:nvSpPr>
          <p:cNvPr id="14" name="Freeform 46"/>
          <p:cNvSpPr/>
          <p:nvPr/>
        </p:nvSpPr>
        <p:spPr bwMode="auto">
          <a:xfrm>
            <a:off x="1259363" y="3623023"/>
            <a:ext cx="4470151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5" name="Rectangle 37"/>
          <p:cNvSpPr/>
          <p:nvPr/>
        </p:nvSpPr>
        <p:spPr bwMode="auto">
          <a:xfrm>
            <a:off x="1939601" y="3835378"/>
            <a:ext cx="2429431" cy="65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sp>
        <p:nvSpPr>
          <p:cNvPr id="16" name="Freeform 46"/>
          <p:cNvSpPr/>
          <p:nvPr/>
        </p:nvSpPr>
        <p:spPr bwMode="auto">
          <a:xfrm flipV="1">
            <a:off x="1259360" y="5389559"/>
            <a:ext cx="3887088" cy="15951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tx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935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Open Sans Condensed Light" pitchFamily="34" charset="0"/>
              <a:sym typeface="Gill Sans" charset="0"/>
            </a:endParaRPr>
          </a:p>
        </p:txBody>
      </p:sp>
      <p:sp>
        <p:nvSpPr>
          <p:cNvPr id="17" name="Rectangle 37"/>
          <p:cNvSpPr/>
          <p:nvPr/>
        </p:nvSpPr>
        <p:spPr bwMode="auto">
          <a:xfrm>
            <a:off x="1939601" y="4750462"/>
            <a:ext cx="2429431" cy="63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grpSp>
        <p:nvGrpSpPr>
          <p:cNvPr id="18" name="Group 5"/>
          <p:cNvGrpSpPr/>
          <p:nvPr/>
        </p:nvGrpSpPr>
        <p:grpSpPr>
          <a:xfrm>
            <a:off x="1404748" y="2849391"/>
            <a:ext cx="403159" cy="352128"/>
            <a:chOff x="1079332" y="2203296"/>
            <a:chExt cx="298739" cy="264080"/>
          </a:xfrm>
        </p:grpSpPr>
        <p:sp>
          <p:nvSpPr>
            <p:cNvPr id="19" name="Oval 2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20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1</a:t>
              </a:r>
            </a:p>
          </p:txBody>
        </p:sp>
      </p:grpSp>
      <p:grpSp>
        <p:nvGrpSpPr>
          <p:cNvPr id="21" name="Group 235"/>
          <p:cNvGrpSpPr/>
          <p:nvPr/>
        </p:nvGrpSpPr>
        <p:grpSpPr>
          <a:xfrm>
            <a:off x="1404748" y="3858730"/>
            <a:ext cx="403159" cy="352128"/>
            <a:chOff x="1079332" y="2203296"/>
            <a:chExt cx="298739" cy="264080"/>
          </a:xfrm>
        </p:grpSpPr>
        <p:sp>
          <p:nvSpPr>
            <p:cNvPr id="22" name="Oval 236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2</a:t>
              </a:r>
            </a:p>
          </p:txBody>
        </p:sp>
      </p:grpSp>
      <p:grpSp>
        <p:nvGrpSpPr>
          <p:cNvPr id="24" name="Group 238"/>
          <p:cNvGrpSpPr/>
          <p:nvPr/>
        </p:nvGrpSpPr>
        <p:grpSpPr>
          <a:xfrm>
            <a:off x="1404748" y="4770647"/>
            <a:ext cx="403159" cy="352128"/>
            <a:chOff x="1079332" y="2203296"/>
            <a:chExt cx="298739" cy="264080"/>
          </a:xfrm>
        </p:grpSpPr>
        <p:sp>
          <p:nvSpPr>
            <p:cNvPr id="25" name="Oval 239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26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3</a:t>
              </a:r>
            </a:p>
          </p:txBody>
        </p:sp>
      </p:grpSp>
      <p:sp>
        <p:nvSpPr>
          <p:cNvPr id="27" name="Rectangle 37"/>
          <p:cNvSpPr/>
          <p:nvPr/>
        </p:nvSpPr>
        <p:spPr bwMode="auto">
          <a:xfrm>
            <a:off x="8286970" y="2253521"/>
            <a:ext cx="2107576" cy="58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sp>
        <p:nvSpPr>
          <p:cNvPr id="28" name="Rectangle 37"/>
          <p:cNvSpPr/>
          <p:nvPr/>
        </p:nvSpPr>
        <p:spPr bwMode="auto">
          <a:xfrm>
            <a:off x="8286970" y="3733773"/>
            <a:ext cx="2107576" cy="65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sp>
        <p:nvSpPr>
          <p:cNvPr id="29" name="Rectangle 37"/>
          <p:cNvSpPr/>
          <p:nvPr/>
        </p:nvSpPr>
        <p:spPr bwMode="auto">
          <a:xfrm>
            <a:off x="8286970" y="4839362"/>
            <a:ext cx="2107576" cy="63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Lato Light" charset="0"/>
              <a:sym typeface="Gill Sans" charset="0"/>
            </a:endParaRPr>
          </a:p>
        </p:txBody>
      </p:sp>
      <p:grpSp>
        <p:nvGrpSpPr>
          <p:cNvPr id="30" name="Group 244"/>
          <p:cNvGrpSpPr/>
          <p:nvPr/>
        </p:nvGrpSpPr>
        <p:grpSpPr>
          <a:xfrm>
            <a:off x="10481372" y="2307657"/>
            <a:ext cx="403159" cy="352128"/>
            <a:chOff x="1079332" y="2203296"/>
            <a:chExt cx="298739" cy="264080"/>
          </a:xfrm>
        </p:grpSpPr>
        <p:sp>
          <p:nvSpPr>
            <p:cNvPr id="31" name="Oval 245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32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4</a:t>
              </a:r>
            </a:p>
          </p:txBody>
        </p:sp>
      </p:grpSp>
      <p:grpSp>
        <p:nvGrpSpPr>
          <p:cNvPr id="33" name="Group 247"/>
          <p:cNvGrpSpPr/>
          <p:nvPr/>
        </p:nvGrpSpPr>
        <p:grpSpPr>
          <a:xfrm>
            <a:off x="10481372" y="3757124"/>
            <a:ext cx="403159" cy="352128"/>
            <a:chOff x="1079332" y="2203296"/>
            <a:chExt cx="298739" cy="264080"/>
          </a:xfrm>
        </p:grpSpPr>
        <p:sp>
          <p:nvSpPr>
            <p:cNvPr id="34" name="Oval 248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35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5</a:t>
              </a:r>
            </a:p>
          </p:txBody>
        </p:sp>
      </p:grpSp>
      <p:grpSp>
        <p:nvGrpSpPr>
          <p:cNvPr id="36" name="Group 250"/>
          <p:cNvGrpSpPr/>
          <p:nvPr/>
        </p:nvGrpSpPr>
        <p:grpSpPr>
          <a:xfrm>
            <a:off x="10481372" y="4859548"/>
            <a:ext cx="403159" cy="352128"/>
            <a:chOff x="1079332" y="2203296"/>
            <a:chExt cx="298739" cy="264080"/>
          </a:xfrm>
        </p:grpSpPr>
        <p:sp>
          <p:nvSpPr>
            <p:cNvPr id="37" name="Oval 251"/>
            <p:cNvSpPr/>
            <p:nvPr/>
          </p:nvSpPr>
          <p:spPr bwMode="auto">
            <a:xfrm>
              <a:off x="1103804" y="2203296"/>
              <a:ext cx="264080" cy="264080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889" tIns="60944" rIns="121889" bIns="60944" numCol="1" rtlCol="0" anchor="t" anchorCtr="0" compatLnSpc="1"/>
            <a:lstStyle/>
            <a:p>
              <a:pPr algn="ctr" defTabSz="98171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0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  <p:sp>
          <p:nvSpPr>
            <p:cNvPr id="38" name="Rectangle 22"/>
            <p:cNvSpPr/>
            <p:nvPr/>
          </p:nvSpPr>
          <p:spPr bwMode="auto">
            <a:xfrm>
              <a:off x="1079332" y="2246362"/>
              <a:ext cx="298739" cy="197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135" kern="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Bebas Neue" charset="0"/>
                  <a:sym typeface="Bebas Neue" charset="0"/>
                </a:rPr>
                <a:t>6</a:t>
              </a:r>
            </a:p>
          </p:txBody>
        </p:sp>
      </p:grpSp>
      <p:grpSp>
        <p:nvGrpSpPr>
          <p:cNvPr id="39" name="Group 6"/>
          <p:cNvGrpSpPr/>
          <p:nvPr/>
        </p:nvGrpSpPr>
        <p:grpSpPr>
          <a:xfrm>
            <a:off x="5786406" y="2895788"/>
            <a:ext cx="1111006" cy="947737"/>
            <a:chOff x="4326126" y="2238091"/>
            <a:chExt cx="823252" cy="710758"/>
          </a:xfrm>
        </p:grpSpPr>
        <p:grpSp>
          <p:nvGrpSpPr>
            <p:cNvPr id="40" name="Group 214"/>
            <p:cNvGrpSpPr/>
            <p:nvPr/>
          </p:nvGrpSpPr>
          <p:grpSpPr>
            <a:xfrm>
              <a:off x="4326126" y="2238091"/>
              <a:ext cx="823252" cy="710758"/>
              <a:chOff x="3755667" y="1931353"/>
              <a:chExt cx="680374" cy="587404"/>
            </a:xfrm>
          </p:grpSpPr>
          <p:sp>
            <p:nvSpPr>
              <p:cNvPr id="42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43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41" name="Freeform 6"/>
            <p:cNvSpPr>
              <a:spLocks noEditPoints="1"/>
            </p:cNvSpPr>
            <p:nvPr/>
          </p:nvSpPr>
          <p:spPr bwMode="auto">
            <a:xfrm>
              <a:off x="4564534" y="2452577"/>
              <a:ext cx="325676" cy="291624"/>
            </a:xfrm>
            <a:custGeom>
              <a:avLst/>
              <a:gdLst>
                <a:gd name="T0" fmla="*/ 18 w 158"/>
                <a:gd name="T1" fmla="*/ 22 h 141"/>
                <a:gd name="T2" fmla="*/ 18 w 158"/>
                <a:gd name="T3" fmla="*/ 138 h 141"/>
                <a:gd name="T4" fmla="*/ 15 w 158"/>
                <a:gd name="T5" fmla="*/ 141 h 141"/>
                <a:gd name="T6" fmla="*/ 9 w 158"/>
                <a:gd name="T7" fmla="*/ 141 h 141"/>
                <a:gd name="T8" fmla="*/ 6 w 158"/>
                <a:gd name="T9" fmla="*/ 138 h 141"/>
                <a:gd name="T10" fmla="*/ 6 w 158"/>
                <a:gd name="T11" fmla="*/ 22 h 141"/>
                <a:gd name="T12" fmla="*/ 0 w 158"/>
                <a:gd name="T13" fmla="*/ 12 h 141"/>
                <a:gd name="T14" fmla="*/ 12 w 158"/>
                <a:gd name="T15" fmla="*/ 0 h 141"/>
                <a:gd name="T16" fmla="*/ 24 w 158"/>
                <a:gd name="T17" fmla="*/ 12 h 141"/>
                <a:gd name="T18" fmla="*/ 18 w 158"/>
                <a:gd name="T19" fmla="*/ 22 h 141"/>
                <a:gd name="T20" fmla="*/ 158 w 158"/>
                <a:gd name="T21" fmla="*/ 88 h 141"/>
                <a:gd name="T22" fmla="*/ 155 w 158"/>
                <a:gd name="T23" fmla="*/ 93 h 141"/>
                <a:gd name="T24" fmla="*/ 154 w 158"/>
                <a:gd name="T25" fmla="*/ 94 h 141"/>
                <a:gd name="T26" fmla="*/ 120 w 158"/>
                <a:gd name="T27" fmla="*/ 105 h 141"/>
                <a:gd name="T28" fmla="*/ 105 w 158"/>
                <a:gd name="T29" fmla="*/ 101 h 141"/>
                <a:gd name="T30" fmla="*/ 103 w 158"/>
                <a:gd name="T31" fmla="*/ 100 h 141"/>
                <a:gd name="T32" fmla="*/ 75 w 158"/>
                <a:gd name="T33" fmla="*/ 92 h 141"/>
                <a:gd name="T34" fmla="*/ 32 w 158"/>
                <a:gd name="T35" fmla="*/ 105 h 141"/>
                <a:gd name="T36" fmla="*/ 29 w 158"/>
                <a:gd name="T37" fmla="*/ 106 h 141"/>
                <a:gd name="T38" fmla="*/ 27 w 158"/>
                <a:gd name="T39" fmla="*/ 105 h 141"/>
                <a:gd name="T40" fmla="*/ 24 w 158"/>
                <a:gd name="T41" fmla="*/ 100 h 141"/>
                <a:gd name="T42" fmla="*/ 24 w 158"/>
                <a:gd name="T43" fmla="*/ 32 h 141"/>
                <a:gd name="T44" fmla="*/ 26 w 158"/>
                <a:gd name="T45" fmla="*/ 27 h 141"/>
                <a:gd name="T46" fmla="*/ 72 w 158"/>
                <a:gd name="T47" fmla="*/ 12 h 141"/>
                <a:gd name="T48" fmla="*/ 110 w 158"/>
                <a:gd name="T49" fmla="*/ 23 h 141"/>
                <a:gd name="T50" fmla="*/ 119 w 158"/>
                <a:gd name="T51" fmla="*/ 25 h 141"/>
                <a:gd name="T52" fmla="*/ 147 w 158"/>
                <a:gd name="T53" fmla="*/ 14 h 141"/>
                <a:gd name="T54" fmla="*/ 150 w 158"/>
                <a:gd name="T55" fmla="*/ 13 h 141"/>
                <a:gd name="T56" fmla="*/ 156 w 158"/>
                <a:gd name="T57" fmla="*/ 13 h 141"/>
                <a:gd name="T58" fmla="*/ 158 w 158"/>
                <a:gd name="T59" fmla="*/ 18 h 141"/>
                <a:gd name="T60" fmla="*/ 158 w 158"/>
                <a:gd name="T61" fmla="*/ 88 h 141"/>
                <a:gd name="T62" fmla="*/ 70 w 158"/>
                <a:gd name="T63" fmla="*/ 24 h 141"/>
                <a:gd name="T64" fmla="*/ 35 w 158"/>
                <a:gd name="T65" fmla="*/ 36 h 141"/>
                <a:gd name="T66" fmla="*/ 35 w 158"/>
                <a:gd name="T67" fmla="*/ 53 h 141"/>
                <a:gd name="T68" fmla="*/ 70 w 158"/>
                <a:gd name="T69" fmla="*/ 42 h 141"/>
                <a:gd name="T70" fmla="*/ 70 w 158"/>
                <a:gd name="T71" fmla="*/ 24 h 141"/>
                <a:gd name="T72" fmla="*/ 70 w 158"/>
                <a:gd name="T73" fmla="*/ 63 h 141"/>
                <a:gd name="T74" fmla="*/ 35 w 158"/>
                <a:gd name="T75" fmla="*/ 73 h 141"/>
                <a:gd name="T76" fmla="*/ 35 w 158"/>
                <a:gd name="T77" fmla="*/ 90 h 141"/>
                <a:gd name="T78" fmla="*/ 70 w 158"/>
                <a:gd name="T79" fmla="*/ 80 h 141"/>
                <a:gd name="T80" fmla="*/ 70 w 158"/>
                <a:gd name="T81" fmla="*/ 63 h 141"/>
                <a:gd name="T82" fmla="*/ 147 w 158"/>
                <a:gd name="T83" fmla="*/ 68 h 141"/>
                <a:gd name="T84" fmla="*/ 111 w 158"/>
                <a:gd name="T85" fmla="*/ 74 h 141"/>
                <a:gd name="T86" fmla="*/ 111 w 158"/>
                <a:gd name="T87" fmla="*/ 54 h 141"/>
                <a:gd name="T88" fmla="*/ 108 w 158"/>
                <a:gd name="T89" fmla="*/ 52 h 141"/>
                <a:gd name="T90" fmla="*/ 75 w 158"/>
                <a:gd name="T91" fmla="*/ 42 h 141"/>
                <a:gd name="T92" fmla="*/ 70 w 158"/>
                <a:gd name="T93" fmla="*/ 42 h 141"/>
                <a:gd name="T94" fmla="*/ 70 w 158"/>
                <a:gd name="T95" fmla="*/ 63 h 141"/>
                <a:gd name="T96" fmla="*/ 72 w 158"/>
                <a:gd name="T97" fmla="*/ 63 h 141"/>
                <a:gd name="T98" fmla="*/ 108 w 158"/>
                <a:gd name="T99" fmla="*/ 73 h 141"/>
                <a:gd name="T100" fmla="*/ 111 w 158"/>
                <a:gd name="T101" fmla="*/ 74 h 141"/>
                <a:gd name="T102" fmla="*/ 111 w 158"/>
                <a:gd name="T103" fmla="*/ 91 h 141"/>
                <a:gd name="T104" fmla="*/ 120 w 158"/>
                <a:gd name="T105" fmla="*/ 93 h 141"/>
                <a:gd name="T106" fmla="*/ 147 w 158"/>
                <a:gd name="T107" fmla="*/ 84 h 141"/>
                <a:gd name="T108" fmla="*/ 147 w 158"/>
                <a:gd name="T109" fmla="*/ 68 h 141"/>
                <a:gd name="T110" fmla="*/ 147 w 158"/>
                <a:gd name="T111" fmla="*/ 28 h 141"/>
                <a:gd name="T112" fmla="*/ 119 w 158"/>
                <a:gd name="T113" fmla="*/ 36 h 141"/>
                <a:gd name="T114" fmla="*/ 111 w 158"/>
                <a:gd name="T115" fmla="*/ 36 h 141"/>
                <a:gd name="T116" fmla="*/ 111 w 158"/>
                <a:gd name="T117" fmla="*/ 54 h 141"/>
                <a:gd name="T118" fmla="*/ 147 w 158"/>
                <a:gd name="T119" fmla="*/ 45 h 141"/>
                <a:gd name="T120" fmla="*/ 147 w 158"/>
                <a:gd name="T121" fmla="*/ 2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8" h="141">
                  <a:moveTo>
                    <a:pt x="18" y="22"/>
                  </a:moveTo>
                  <a:cubicBezTo>
                    <a:pt x="18" y="138"/>
                    <a:pt x="18" y="138"/>
                    <a:pt x="18" y="138"/>
                  </a:cubicBezTo>
                  <a:cubicBezTo>
                    <a:pt x="18" y="140"/>
                    <a:pt x="16" y="141"/>
                    <a:pt x="15" y="141"/>
                  </a:cubicBezTo>
                  <a:cubicBezTo>
                    <a:pt x="9" y="141"/>
                    <a:pt x="9" y="141"/>
                    <a:pt x="9" y="141"/>
                  </a:cubicBezTo>
                  <a:cubicBezTo>
                    <a:pt x="7" y="141"/>
                    <a:pt x="6" y="140"/>
                    <a:pt x="6" y="138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3" y="20"/>
                    <a:pt x="0" y="16"/>
                    <a:pt x="0" y="12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8" y="0"/>
                    <a:pt x="24" y="6"/>
                    <a:pt x="24" y="12"/>
                  </a:cubicBezTo>
                  <a:cubicBezTo>
                    <a:pt x="24" y="16"/>
                    <a:pt x="21" y="20"/>
                    <a:pt x="18" y="22"/>
                  </a:cubicBezTo>
                  <a:close/>
                  <a:moveTo>
                    <a:pt x="158" y="88"/>
                  </a:moveTo>
                  <a:cubicBezTo>
                    <a:pt x="158" y="90"/>
                    <a:pt x="157" y="92"/>
                    <a:pt x="155" y="93"/>
                  </a:cubicBezTo>
                  <a:cubicBezTo>
                    <a:pt x="155" y="93"/>
                    <a:pt x="154" y="94"/>
                    <a:pt x="154" y="94"/>
                  </a:cubicBezTo>
                  <a:cubicBezTo>
                    <a:pt x="148" y="97"/>
                    <a:pt x="134" y="105"/>
                    <a:pt x="120" y="105"/>
                  </a:cubicBezTo>
                  <a:cubicBezTo>
                    <a:pt x="114" y="105"/>
                    <a:pt x="110" y="103"/>
                    <a:pt x="105" y="101"/>
                  </a:cubicBezTo>
                  <a:cubicBezTo>
                    <a:pt x="103" y="100"/>
                    <a:pt x="103" y="100"/>
                    <a:pt x="103" y="100"/>
                  </a:cubicBezTo>
                  <a:cubicBezTo>
                    <a:pt x="94" y="95"/>
                    <a:pt x="86" y="92"/>
                    <a:pt x="75" y="92"/>
                  </a:cubicBezTo>
                  <a:cubicBezTo>
                    <a:pt x="62" y="92"/>
                    <a:pt x="43" y="99"/>
                    <a:pt x="32" y="105"/>
                  </a:cubicBezTo>
                  <a:cubicBezTo>
                    <a:pt x="32" y="106"/>
                    <a:pt x="30" y="106"/>
                    <a:pt x="29" y="106"/>
                  </a:cubicBezTo>
                  <a:cubicBezTo>
                    <a:pt x="28" y="106"/>
                    <a:pt x="27" y="106"/>
                    <a:pt x="27" y="105"/>
                  </a:cubicBezTo>
                  <a:cubicBezTo>
                    <a:pt x="25" y="104"/>
                    <a:pt x="24" y="102"/>
                    <a:pt x="24" y="100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0"/>
                    <a:pt x="25" y="28"/>
                    <a:pt x="26" y="27"/>
                  </a:cubicBezTo>
                  <a:cubicBezTo>
                    <a:pt x="32" y="24"/>
                    <a:pt x="53" y="12"/>
                    <a:pt x="72" y="12"/>
                  </a:cubicBezTo>
                  <a:cubicBezTo>
                    <a:pt x="87" y="12"/>
                    <a:pt x="100" y="18"/>
                    <a:pt x="110" y="23"/>
                  </a:cubicBezTo>
                  <a:cubicBezTo>
                    <a:pt x="113" y="24"/>
                    <a:pt x="116" y="25"/>
                    <a:pt x="119" y="25"/>
                  </a:cubicBezTo>
                  <a:cubicBezTo>
                    <a:pt x="129" y="25"/>
                    <a:pt x="141" y="18"/>
                    <a:pt x="147" y="14"/>
                  </a:cubicBezTo>
                  <a:cubicBezTo>
                    <a:pt x="148" y="14"/>
                    <a:pt x="149" y="13"/>
                    <a:pt x="150" y="13"/>
                  </a:cubicBezTo>
                  <a:cubicBezTo>
                    <a:pt x="152" y="12"/>
                    <a:pt x="154" y="12"/>
                    <a:pt x="156" y="13"/>
                  </a:cubicBezTo>
                  <a:cubicBezTo>
                    <a:pt x="157" y="14"/>
                    <a:pt x="158" y="16"/>
                    <a:pt x="158" y="18"/>
                  </a:cubicBezTo>
                  <a:lnTo>
                    <a:pt x="158" y="88"/>
                  </a:lnTo>
                  <a:close/>
                  <a:moveTo>
                    <a:pt x="70" y="24"/>
                  </a:moveTo>
                  <a:cubicBezTo>
                    <a:pt x="59" y="25"/>
                    <a:pt x="45" y="30"/>
                    <a:pt x="35" y="36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46" y="47"/>
                    <a:pt x="59" y="42"/>
                    <a:pt x="70" y="42"/>
                  </a:cubicBezTo>
                  <a:lnTo>
                    <a:pt x="70" y="24"/>
                  </a:lnTo>
                  <a:close/>
                  <a:moveTo>
                    <a:pt x="70" y="63"/>
                  </a:moveTo>
                  <a:cubicBezTo>
                    <a:pt x="59" y="64"/>
                    <a:pt x="46" y="68"/>
                    <a:pt x="35" y="73"/>
                  </a:cubicBezTo>
                  <a:cubicBezTo>
                    <a:pt x="35" y="90"/>
                    <a:pt x="35" y="90"/>
                    <a:pt x="35" y="90"/>
                  </a:cubicBezTo>
                  <a:cubicBezTo>
                    <a:pt x="46" y="85"/>
                    <a:pt x="59" y="81"/>
                    <a:pt x="70" y="80"/>
                  </a:cubicBezTo>
                  <a:lnTo>
                    <a:pt x="70" y="63"/>
                  </a:lnTo>
                  <a:close/>
                  <a:moveTo>
                    <a:pt x="147" y="68"/>
                  </a:moveTo>
                  <a:cubicBezTo>
                    <a:pt x="138" y="72"/>
                    <a:pt x="124" y="78"/>
                    <a:pt x="111" y="7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0" y="53"/>
                    <a:pt x="109" y="53"/>
                    <a:pt x="108" y="52"/>
                  </a:cubicBezTo>
                  <a:cubicBezTo>
                    <a:pt x="97" y="47"/>
                    <a:pt x="89" y="42"/>
                    <a:pt x="75" y="42"/>
                  </a:cubicBezTo>
                  <a:cubicBezTo>
                    <a:pt x="73" y="42"/>
                    <a:pt x="72" y="42"/>
                    <a:pt x="70" y="4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1" y="63"/>
                    <a:pt x="72" y="63"/>
                    <a:pt x="72" y="63"/>
                  </a:cubicBezTo>
                  <a:cubicBezTo>
                    <a:pt x="86" y="63"/>
                    <a:pt x="97" y="67"/>
                    <a:pt x="108" y="73"/>
                  </a:cubicBezTo>
                  <a:cubicBezTo>
                    <a:pt x="109" y="73"/>
                    <a:pt x="110" y="74"/>
                    <a:pt x="111" y="74"/>
                  </a:cubicBezTo>
                  <a:cubicBezTo>
                    <a:pt x="111" y="91"/>
                    <a:pt x="111" y="91"/>
                    <a:pt x="111" y="91"/>
                  </a:cubicBezTo>
                  <a:cubicBezTo>
                    <a:pt x="114" y="92"/>
                    <a:pt x="117" y="93"/>
                    <a:pt x="120" y="93"/>
                  </a:cubicBezTo>
                  <a:cubicBezTo>
                    <a:pt x="130" y="93"/>
                    <a:pt x="141" y="87"/>
                    <a:pt x="147" y="84"/>
                  </a:cubicBezTo>
                  <a:lnTo>
                    <a:pt x="147" y="68"/>
                  </a:lnTo>
                  <a:close/>
                  <a:moveTo>
                    <a:pt x="147" y="28"/>
                  </a:moveTo>
                  <a:cubicBezTo>
                    <a:pt x="139" y="32"/>
                    <a:pt x="129" y="36"/>
                    <a:pt x="119" y="36"/>
                  </a:cubicBezTo>
                  <a:cubicBezTo>
                    <a:pt x="116" y="36"/>
                    <a:pt x="114" y="36"/>
                    <a:pt x="111" y="36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24" y="57"/>
                    <a:pt x="138" y="50"/>
                    <a:pt x="147" y="45"/>
                  </a:cubicBezTo>
                  <a:lnTo>
                    <a:pt x="147" y="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44" name="Group 13"/>
          <p:cNvGrpSpPr/>
          <p:nvPr/>
        </p:nvGrpSpPr>
        <p:grpSpPr>
          <a:xfrm>
            <a:off x="5782676" y="3873017"/>
            <a:ext cx="1111006" cy="947737"/>
            <a:chOff x="4323363" y="2970968"/>
            <a:chExt cx="823252" cy="710758"/>
          </a:xfrm>
        </p:grpSpPr>
        <p:grpSp>
          <p:nvGrpSpPr>
            <p:cNvPr id="45" name="Group 223"/>
            <p:cNvGrpSpPr/>
            <p:nvPr/>
          </p:nvGrpSpPr>
          <p:grpSpPr>
            <a:xfrm>
              <a:off x="4323363" y="2970968"/>
              <a:ext cx="823252" cy="710758"/>
              <a:chOff x="3755667" y="1931353"/>
              <a:chExt cx="680374" cy="587404"/>
            </a:xfrm>
          </p:grpSpPr>
          <p:sp>
            <p:nvSpPr>
              <p:cNvPr id="47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48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46" name="Freeform 7"/>
            <p:cNvSpPr>
              <a:spLocks noEditPoints="1"/>
            </p:cNvSpPr>
            <p:nvPr/>
          </p:nvSpPr>
          <p:spPr bwMode="auto">
            <a:xfrm>
              <a:off x="4580089" y="3139036"/>
              <a:ext cx="328025" cy="326055"/>
            </a:xfrm>
            <a:custGeom>
              <a:avLst/>
              <a:gdLst>
                <a:gd name="T0" fmla="*/ 124 w 141"/>
                <a:gd name="T1" fmla="*/ 140 h 140"/>
                <a:gd name="T2" fmla="*/ 18 w 141"/>
                <a:gd name="T3" fmla="*/ 140 h 140"/>
                <a:gd name="T4" fmla="*/ 7 w 141"/>
                <a:gd name="T5" fmla="*/ 121 h 140"/>
                <a:gd name="T6" fmla="*/ 53 w 141"/>
                <a:gd name="T7" fmla="*/ 48 h 140"/>
                <a:gd name="T8" fmla="*/ 53 w 141"/>
                <a:gd name="T9" fmla="*/ 11 h 140"/>
                <a:gd name="T10" fmla="*/ 48 w 141"/>
                <a:gd name="T11" fmla="*/ 11 h 140"/>
                <a:gd name="T12" fmla="*/ 42 w 141"/>
                <a:gd name="T13" fmla="*/ 6 h 140"/>
                <a:gd name="T14" fmla="*/ 48 w 141"/>
                <a:gd name="T15" fmla="*/ 0 h 140"/>
                <a:gd name="T16" fmla="*/ 94 w 141"/>
                <a:gd name="T17" fmla="*/ 0 h 140"/>
                <a:gd name="T18" fmla="*/ 100 w 141"/>
                <a:gd name="T19" fmla="*/ 6 h 140"/>
                <a:gd name="T20" fmla="*/ 94 w 141"/>
                <a:gd name="T21" fmla="*/ 11 h 140"/>
                <a:gd name="T22" fmla="*/ 89 w 141"/>
                <a:gd name="T23" fmla="*/ 11 h 140"/>
                <a:gd name="T24" fmla="*/ 89 w 141"/>
                <a:gd name="T25" fmla="*/ 48 h 140"/>
                <a:gd name="T26" fmla="*/ 135 w 141"/>
                <a:gd name="T27" fmla="*/ 121 h 140"/>
                <a:gd name="T28" fmla="*/ 124 w 141"/>
                <a:gd name="T29" fmla="*/ 140 h 140"/>
                <a:gd name="T30" fmla="*/ 38 w 141"/>
                <a:gd name="T31" fmla="*/ 93 h 140"/>
                <a:gd name="T32" fmla="*/ 104 w 141"/>
                <a:gd name="T33" fmla="*/ 93 h 140"/>
                <a:gd name="T34" fmla="*/ 79 w 141"/>
                <a:gd name="T35" fmla="*/ 54 h 140"/>
                <a:gd name="T36" fmla="*/ 77 w 141"/>
                <a:gd name="T37" fmla="*/ 51 h 140"/>
                <a:gd name="T38" fmla="*/ 77 w 141"/>
                <a:gd name="T39" fmla="*/ 48 h 140"/>
                <a:gd name="T40" fmla="*/ 77 w 141"/>
                <a:gd name="T41" fmla="*/ 11 h 140"/>
                <a:gd name="T42" fmla="*/ 65 w 141"/>
                <a:gd name="T43" fmla="*/ 11 h 140"/>
                <a:gd name="T44" fmla="*/ 65 w 141"/>
                <a:gd name="T45" fmla="*/ 48 h 140"/>
                <a:gd name="T46" fmla="*/ 65 w 141"/>
                <a:gd name="T47" fmla="*/ 51 h 140"/>
                <a:gd name="T48" fmla="*/ 63 w 141"/>
                <a:gd name="T49" fmla="*/ 54 h 140"/>
                <a:gd name="T50" fmla="*/ 38 w 141"/>
                <a:gd name="T51" fmla="*/ 9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1" h="140">
                  <a:moveTo>
                    <a:pt x="124" y="140"/>
                  </a:moveTo>
                  <a:cubicBezTo>
                    <a:pt x="18" y="140"/>
                    <a:pt x="18" y="140"/>
                    <a:pt x="18" y="140"/>
                  </a:cubicBezTo>
                  <a:cubicBezTo>
                    <a:pt x="5" y="140"/>
                    <a:pt x="0" y="131"/>
                    <a:pt x="7" y="121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4" y="11"/>
                    <a:pt x="42" y="9"/>
                    <a:pt x="42" y="6"/>
                  </a:cubicBezTo>
                  <a:cubicBezTo>
                    <a:pt x="42" y="2"/>
                    <a:pt x="44" y="0"/>
                    <a:pt x="48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8" y="0"/>
                    <a:pt x="100" y="2"/>
                    <a:pt x="100" y="6"/>
                  </a:cubicBezTo>
                  <a:cubicBezTo>
                    <a:pt x="100" y="9"/>
                    <a:pt x="98" y="11"/>
                    <a:pt x="94" y="11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135" y="121"/>
                    <a:pt x="135" y="121"/>
                    <a:pt x="135" y="121"/>
                  </a:cubicBezTo>
                  <a:cubicBezTo>
                    <a:pt x="141" y="131"/>
                    <a:pt x="137" y="140"/>
                    <a:pt x="124" y="140"/>
                  </a:cubicBezTo>
                  <a:close/>
                  <a:moveTo>
                    <a:pt x="38" y="93"/>
                  </a:moveTo>
                  <a:cubicBezTo>
                    <a:pt x="104" y="93"/>
                    <a:pt x="104" y="93"/>
                    <a:pt x="104" y="93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3" y="54"/>
                    <a:pt x="63" y="54"/>
                    <a:pt x="63" y="54"/>
                  </a:cubicBezTo>
                  <a:lnTo>
                    <a:pt x="38" y="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49" name="Group 7"/>
          <p:cNvGrpSpPr/>
          <p:nvPr/>
        </p:nvGrpSpPr>
        <p:grpSpPr>
          <a:xfrm>
            <a:off x="6647802" y="3381668"/>
            <a:ext cx="1111006" cy="947737"/>
            <a:chOff x="4964418" y="2602479"/>
            <a:chExt cx="823252" cy="710758"/>
          </a:xfrm>
        </p:grpSpPr>
        <p:grpSp>
          <p:nvGrpSpPr>
            <p:cNvPr id="50" name="Group 220"/>
            <p:cNvGrpSpPr/>
            <p:nvPr/>
          </p:nvGrpSpPr>
          <p:grpSpPr>
            <a:xfrm>
              <a:off x="4964418" y="2602479"/>
              <a:ext cx="823252" cy="710758"/>
              <a:chOff x="3755667" y="1931353"/>
              <a:chExt cx="680374" cy="587404"/>
            </a:xfrm>
          </p:grpSpPr>
          <p:sp>
            <p:nvSpPr>
              <p:cNvPr id="52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53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51" name="Freeform 8"/>
            <p:cNvSpPr>
              <a:spLocks noEditPoints="1"/>
            </p:cNvSpPr>
            <p:nvPr/>
          </p:nvSpPr>
          <p:spPr bwMode="auto">
            <a:xfrm>
              <a:off x="5209647" y="2816545"/>
              <a:ext cx="320093" cy="266264"/>
            </a:xfrm>
            <a:custGeom>
              <a:avLst/>
              <a:gdLst>
                <a:gd name="T0" fmla="*/ 141 w 141"/>
                <a:gd name="T1" fmla="*/ 103 h 117"/>
                <a:gd name="T2" fmla="*/ 126 w 141"/>
                <a:gd name="T3" fmla="*/ 117 h 117"/>
                <a:gd name="T4" fmla="*/ 15 w 141"/>
                <a:gd name="T5" fmla="*/ 117 h 117"/>
                <a:gd name="T6" fmla="*/ 0 w 141"/>
                <a:gd name="T7" fmla="*/ 103 h 117"/>
                <a:gd name="T8" fmla="*/ 0 w 141"/>
                <a:gd name="T9" fmla="*/ 73 h 117"/>
                <a:gd name="T10" fmla="*/ 2 w 141"/>
                <a:gd name="T11" fmla="*/ 66 h 117"/>
                <a:gd name="T12" fmla="*/ 20 w 141"/>
                <a:gd name="T13" fmla="*/ 11 h 117"/>
                <a:gd name="T14" fmla="*/ 35 w 141"/>
                <a:gd name="T15" fmla="*/ 0 h 117"/>
                <a:gd name="T16" fmla="*/ 106 w 141"/>
                <a:gd name="T17" fmla="*/ 0 h 117"/>
                <a:gd name="T18" fmla="*/ 121 w 141"/>
                <a:gd name="T19" fmla="*/ 11 h 117"/>
                <a:gd name="T20" fmla="*/ 140 w 141"/>
                <a:gd name="T21" fmla="*/ 66 h 117"/>
                <a:gd name="T22" fmla="*/ 141 w 141"/>
                <a:gd name="T23" fmla="*/ 73 h 117"/>
                <a:gd name="T24" fmla="*/ 141 w 141"/>
                <a:gd name="T25" fmla="*/ 103 h 117"/>
                <a:gd name="T26" fmla="*/ 129 w 141"/>
                <a:gd name="T27" fmla="*/ 73 h 117"/>
                <a:gd name="T28" fmla="*/ 126 w 141"/>
                <a:gd name="T29" fmla="*/ 70 h 117"/>
                <a:gd name="T30" fmla="*/ 15 w 141"/>
                <a:gd name="T31" fmla="*/ 70 h 117"/>
                <a:gd name="T32" fmla="*/ 12 w 141"/>
                <a:gd name="T33" fmla="*/ 73 h 117"/>
                <a:gd name="T34" fmla="*/ 12 w 141"/>
                <a:gd name="T35" fmla="*/ 103 h 117"/>
                <a:gd name="T36" fmla="*/ 15 w 141"/>
                <a:gd name="T37" fmla="*/ 105 h 117"/>
                <a:gd name="T38" fmla="*/ 126 w 141"/>
                <a:gd name="T39" fmla="*/ 105 h 117"/>
                <a:gd name="T40" fmla="*/ 129 w 141"/>
                <a:gd name="T41" fmla="*/ 103 h 117"/>
                <a:gd name="T42" fmla="*/ 129 w 141"/>
                <a:gd name="T43" fmla="*/ 73 h 117"/>
                <a:gd name="T44" fmla="*/ 125 w 141"/>
                <a:gd name="T45" fmla="*/ 59 h 117"/>
                <a:gd name="T46" fmla="*/ 110 w 141"/>
                <a:gd name="T47" fmla="*/ 14 h 117"/>
                <a:gd name="T48" fmla="*/ 106 w 141"/>
                <a:gd name="T49" fmla="*/ 12 h 117"/>
                <a:gd name="T50" fmla="*/ 35 w 141"/>
                <a:gd name="T51" fmla="*/ 12 h 117"/>
                <a:gd name="T52" fmla="*/ 31 w 141"/>
                <a:gd name="T53" fmla="*/ 14 h 117"/>
                <a:gd name="T54" fmla="*/ 17 w 141"/>
                <a:gd name="T55" fmla="*/ 59 h 117"/>
                <a:gd name="T56" fmla="*/ 125 w 141"/>
                <a:gd name="T57" fmla="*/ 59 h 117"/>
                <a:gd name="T58" fmla="*/ 88 w 141"/>
                <a:gd name="T59" fmla="*/ 95 h 117"/>
                <a:gd name="T60" fmla="*/ 81 w 141"/>
                <a:gd name="T61" fmla="*/ 88 h 117"/>
                <a:gd name="T62" fmla="*/ 88 w 141"/>
                <a:gd name="T63" fmla="*/ 81 h 117"/>
                <a:gd name="T64" fmla="*/ 96 w 141"/>
                <a:gd name="T65" fmla="*/ 88 h 117"/>
                <a:gd name="T66" fmla="*/ 88 w 141"/>
                <a:gd name="T67" fmla="*/ 95 h 117"/>
                <a:gd name="T68" fmla="*/ 112 w 141"/>
                <a:gd name="T69" fmla="*/ 95 h 117"/>
                <a:gd name="T70" fmla="*/ 104 w 141"/>
                <a:gd name="T71" fmla="*/ 88 h 117"/>
                <a:gd name="T72" fmla="*/ 112 w 141"/>
                <a:gd name="T73" fmla="*/ 81 h 117"/>
                <a:gd name="T74" fmla="*/ 119 w 141"/>
                <a:gd name="T75" fmla="*/ 88 h 117"/>
                <a:gd name="T76" fmla="*/ 112 w 141"/>
                <a:gd name="T77" fmla="*/ 9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1" h="117">
                  <a:moveTo>
                    <a:pt x="141" y="103"/>
                  </a:moveTo>
                  <a:cubicBezTo>
                    <a:pt x="141" y="111"/>
                    <a:pt x="134" y="117"/>
                    <a:pt x="126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7" y="117"/>
                    <a:pt x="0" y="111"/>
                    <a:pt x="0" y="10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1"/>
                    <a:pt x="1" y="69"/>
                    <a:pt x="2" y="66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2" y="4"/>
                    <a:pt x="28" y="0"/>
                    <a:pt x="35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0"/>
                    <a:pt x="119" y="4"/>
                    <a:pt x="121" y="11"/>
                  </a:cubicBezTo>
                  <a:cubicBezTo>
                    <a:pt x="140" y="66"/>
                    <a:pt x="140" y="66"/>
                    <a:pt x="140" y="66"/>
                  </a:cubicBezTo>
                  <a:cubicBezTo>
                    <a:pt x="140" y="69"/>
                    <a:pt x="141" y="71"/>
                    <a:pt x="141" y="73"/>
                  </a:cubicBezTo>
                  <a:lnTo>
                    <a:pt x="141" y="103"/>
                  </a:lnTo>
                  <a:close/>
                  <a:moveTo>
                    <a:pt x="129" y="73"/>
                  </a:moveTo>
                  <a:cubicBezTo>
                    <a:pt x="129" y="72"/>
                    <a:pt x="128" y="70"/>
                    <a:pt x="126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3" y="70"/>
                    <a:pt x="12" y="72"/>
                    <a:pt x="12" y="7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2" y="104"/>
                    <a:pt x="13" y="105"/>
                    <a:pt x="15" y="105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28" y="105"/>
                    <a:pt x="129" y="104"/>
                    <a:pt x="129" y="103"/>
                  </a:cubicBezTo>
                  <a:lnTo>
                    <a:pt x="129" y="73"/>
                  </a:lnTo>
                  <a:close/>
                  <a:moveTo>
                    <a:pt x="125" y="59"/>
                  </a:moveTo>
                  <a:cubicBezTo>
                    <a:pt x="110" y="14"/>
                    <a:pt x="110" y="14"/>
                    <a:pt x="110" y="14"/>
                  </a:cubicBezTo>
                  <a:cubicBezTo>
                    <a:pt x="110" y="13"/>
                    <a:pt x="108" y="12"/>
                    <a:pt x="10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3" y="12"/>
                    <a:pt x="32" y="13"/>
                    <a:pt x="31" y="14"/>
                  </a:cubicBezTo>
                  <a:cubicBezTo>
                    <a:pt x="17" y="59"/>
                    <a:pt x="17" y="59"/>
                    <a:pt x="17" y="59"/>
                  </a:cubicBezTo>
                  <a:lnTo>
                    <a:pt x="125" y="59"/>
                  </a:lnTo>
                  <a:close/>
                  <a:moveTo>
                    <a:pt x="88" y="95"/>
                  </a:moveTo>
                  <a:cubicBezTo>
                    <a:pt x="84" y="95"/>
                    <a:pt x="81" y="92"/>
                    <a:pt x="81" y="88"/>
                  </a:cubicBezTo>
                  <a:cubicBezTo>
                    <a:pt x="81" y="84"/>
                    <a:pt x="84" y="81"/>
                    <a:pt x="88" y="81"/>
                  </a:cubicBezTo>
                  <a:cubicBezTo>
                    <a:pt x="92" y="81"/>
                    <a:pt x="96" y="84"/>
                    <a:pt x="96" y="88"/>
                  </a:cubicBezTo>
                  <a:cubicBezTo>
                    <a:pt x="96" y="92"/>
                    <a:pt x="92" y="95"/>
                    <a:pt x="88" y="95"/>
                  </a:cubicBezTo>
                  <a:close/>
                  <a:moveTo>
                    <a:pt x="112" y="95"/>
                  </a:moveTo>
                  <a:cubicBezTo>
                    <a:pt x="108" y="95"/>
                    <a:pt x="104" y="92"/>
                    <a:pt x="104" y="88"/>
                  </a:cubicBezTo>
                  <a:cubicBezTo>
                    <a:pt x="104" y="84"/>
                    <a:pt x="108" y="81"/>
                    <a:pt x="112" y="81"/>
                  </a:cubicBezTo>
                  <a:cubicBezTo>
                    <a:pt x="116" y="81"/>
                    <a:pt x="119" y="84"/>
                    <a:pt x="119" y="88"/>
                  </a:cubicBezTo>
                  <a:cubicBezTo>
                    <a:pt x="119" y="92"/>
                    <a:pt x="116" y="95"/>
                    <a:pt x="112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54" name="Group 4"/>
          <p:cNvGrpSpPr/>
          <p:nvPr/>
        </p:nvGrpSpPr>
        <p:grpSpPr>
          <a:xfrm>
            <a:off x="6352798" y="1911529"/>
            <a:ext cx="1111006" cy="947737"/>
            <a:chOff x="4745821" y="1499943"/>
            <a:chExt cx="823252" cy="710758"/>
          </a:xfrm>
        </p:grpSpPr>
        <p:grpSp>
          <p:nvGrpSpPr>
            <p:cNvPr id="55" name="Group 217"/>
            <p:cNvGrpSpPr/>
            <p:nvPr/>
          </p:nvGrpSpPr>
          <p:grpSpPr>
            <a:xfrm>
              <a:off x="4745821" y="1499943"/>
              <a:ext cx="823252" cy="710758"/>
              <a:chOff x="3755667" y="1931353"/>
              <a:chExt cx="680374" cy="587404"/>
            </a:xfrm>
          </p:grpSpPr>
          <p:sp>
            <p:nvSpPr>
              <p:cNvPr id="57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58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56" name="Freeform 9"/>
            <p:cNvSpPr>
              <a:spLocks noEditPoints="1"/>
            </p:cNvSpPr>
            <p:nvPr/>
          </p:nvSpPr>
          <p:spPr bwMode="auto">
            <a:xfrm>
              <a:off x="4982104" y="1749116"/>
              <a:ext cx="367123" cy="246476"/>
            </a:xfrm>
            <a:custGeom>
              <a:avLst/>
              <a:gdLst>
                <a:gd name="T0" fmla="*/ 208 w 210"/>
                <a:gd name="T1" fmla="*/ 38 h 141"/>
                <a:gd name="T2" fmla="*/ 106 w 210"/>
                <a:gd name="T3" fmla="*/ 70 h 141"/>
                <a:gd name="T4" fmla="*/ 105 w 210"/>
                <a:gd name="T5" fmla="*/ 71 h 141"/>
                <a:gd name="T6" fmla="*/ 104 w 210"/>
                <a:gd name="T7" fmla="*/ 70 h 141"/>
                <a:gd name="T8" fmla="*/ 44 w 210"/>
                <a:gd name="T9" fmla="*/ 52 h 141"/>
                <a:gd name="T10" fmla="*/ 35 w 210"/>
                <a:gd name="T11" fmla="*/ 78 h 141"/>
                <a:gd name="T12" fmla="*/ 41 w 210"/>
                <a:gd name="T13" fmla="*/ 88 h 141"/>
                <a:gd name="T14" fmla="*/ 35 w 210"/>
                <a:gd name="T15" fmla="*/ 98 h 141"/>
                <a:gd name="T16" fmla="*/ 41 w 210"/>
                <a:gd name="T17" fmla="*/ 138 h 141"/>
                <a:gd name="T18" fmla="*/ 40 w 210"/>
                <a:gd name="T19" fmla="*/ 140 h 141"/>
                <a:gd name="T20" fmla="*/ 38 w 210"/>
                <a:gd name="T21" fmla="*/ 141 h 141"/>
                <a:gd name="T22" fmla="*/ 20 w 210"/>
                <a:gd name="T23" fmla="*/ 141 h 141"/>
                <a:gd name="T24" fmla="*/ 18 w 210"/>
                <a:gd name="T25" fmla="*/ 140 h 141"/>
                <a:gd name="T26" fmla="*/ 17 w 210"/>
                <a:gd name="T27" fmla="*/ 138 h 141"/>
                <a:gd name="T28" fmla="*/ 22 w 210"/>
                <a:gd name="T29" fmla="*/ 98 h 141"/>
                <a:gd name="T30" fmla="*/ 17 w 210"/>
                <a:gd name="T31" fmla="*/ 88 h 141"/>
                <a:gd name="T32" fmla="*/ 23 w 210"/>
                <a:gd name="T33" fmla="*/ 78 h 141"/>
                <a:gd name="T34" fmla="*/ 32 w 210"/>
                <a:gd name="T35" fmla="*/ 48 h 141"/>
                <a:gd name="T36" fmla="*/ 2 w 210"/>
                <a:gd name="T37" fmla="*/ 38 h 141"/>
                <a:gd name="T38" fmla="*/ 0 w 210"/>
                <a:gd name="T39" fmla="*/ 35 h 141"/>
                <a:gd name="T40" fmla="*/ 2 w 210"/>
                <a:gd name="T41" fmla="*/ 33 h 141"/>
                <a:gd name="T42" fmla="*/ 104 w 210"/>
                <a:gd name="T43" fmla="*/ 0 h 141"/>
                <a:gd name="T44" fmla="*/ 105 w 210"/>
                <a:gd name="T45" fmla="*/ 0 h 141"/>
                <a:gd name="T46" fmla="*/ 106 w 210"/>
                <a:gd name="T47" fmla="*/ 0 h 141"/>
                <a:gd name="T48" fmla="*/ 208 w 210"/>
                <a:gd name="T49" fmla="*/ 33 h 141"/>
                <a:gd name="T50" fmla="*/ 210 w 210"/>
                <a:gd name="T51" fmla="*/ 35 h 141"/>
                <a:gd name="T52" fmla="*/ 208 w 210"/>
                <a:gd name="T53" fmla="*/ 38 h 141"/>
                <a:gd name="T54" fmla="*/ 164 w 210"/>
                <a:gd name="T55" fmla="*/ 94 h 141"/>
                <a:gd name="T56" fmla="*/ 105 w 210"/>
                <a:gd name="T57" fmla="*/ 117 h 141"/>
                <a:gd name="T58" fmla="*/ 46 w 210"/>
                <a:gd name="T59" fmla="*/ 94 h 141"/>
                <a:gd name="T60" fmla="*/ 48 w 210"/>
                <a:gd name="T61" fmla="*/ 65 h 141"/>
                <a:gd name="T62" fmla="*/ 101 w 210"/>
                <a:gd name="T63" fmla="*/ 82 h 141"/>
                <a:gd name="T64" fmla="*/ 105 w 210"/>
                <a:gd name="T65" fmla="*/ 82 h 141"/>
                <a:gd name="T66" fmla="*/ 109 w 210"/>
                <a:gd name="T67" fmla="*/ 82 h 141"/>
                <a:gd name="T68" fmla="*/ 162 w 210"/>
                <a:gd name="T69" fmla="*/ 65 h 141"/>
                <a:gd name="T70" fmla="*/ 164 w 210"/>
                <a:gd name="T71" fmla="*/ 9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0" h="141">
                  <a:moveTo>
                    <a:pt x="208" y="38"/>
                  </a:moveTo>
                  <a:cubicBezTo>
                    <a:pt x="106" y="70"/>
                    <a:pt x="106" y="70"/>
                    <a:pt x="106" y="70"/>
                  </a:cubicBezTo>
                  <a:cubicBezTo>
                    <a:pt x="106" y="71"/>
                    <a:pt x="105" y="71"/>
                    <a:pt x="105" y="71"/>
                  </a:cubicBezTo>
                  <a:cubicBezTo>
                    <a:pt x="105" y="71"/>
                    <a:pt x="104" y="71"/>
                    <a:pt x="104" y="70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6"/>
                    <a:pt x="36" y="66"/>
                    <a:pt x="35" y="78"/>
                  </a:cubicBezTo>
                  <a:cubicBezTo>
                    <a:pt x="38" y="80"/>
                    <a:pt x="41" y="84"/>
                    <a:pt x="41" y="88"/>
                  </a:cubicBezTo>
                  <a:cubicBezTo>
                    <a:pt x="41" y="92"/>
                    <a:pt x="38" y="96"/>
                    <a:pt x="35" y="98"/>
                  </a:cubicBezTo>
                  <a:cubicBezTo>
                    <a:pt x="41" y="138"/>
                    <a:pt x="41" y="138"/>
                    <a:pt x="41" y="138"/>
                  </a:cubicBezTo>
                  <a:cubicBezTo>
                    <a:pt x="41" y="138"/>
                    <a:pt x="40" y="139"/>
                    <a:pt x="40" y="140"/>
                  </a:cubicBezTo>
                  <a:cubicBezTo>
                    <a:pt x="39" y="141"/>
                    <a:pt x="38" y="141"/>
                    <a:pt x="38" y="141"/>
                  </a:cubicBezTo>
                  <a:cubicBezTo>
                    <a:pt x="20" y="141"/>
                    <a:pt x="20" y="141"/>
                    <a:pt x="20" y="141"/>
                  </a:cubicBezTo>
                  <a:cubicBezTo>
                    <a:pt x="19" y="141"/>
                    <a:pt x="18" y="141"/>
                    <a:pt x="18" y="140"/>
                  </a:cubicBezTo>
                  <a:cubicBezTo>
                    <a:pt x="17" y="139"/>
                    <a:pt x="17" y="138"/>
                    <a:pt x="17" y="13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9" y="96"/>
                    <a:pt x="17" y="92"/>
                    <a:pt x="17" y="88"/>
                  </a:cubicBezTo>
                  <a:cubicBezTo>
                    <a:pt x="17" y="84"/>
                    <a:pt x="20" y="80"/>
                    <a:pt x="23" y="78"/>
                  </a:cubicBezTo>
                  <a:cubicBezTo>
                    <a:pt x="24" y="67"/>
                    <a:pt x="26" y="56"/>
                    <a:pt x="32" y="4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0" y="38"/>
                    <a:pt x="0" y="37"/>
                    <a:pt x="0" y="35"/>
                  </a:cubicBezTo>
                  <a:cubicBezTo>
                    <a:pt x="0" y="34"/>
                    <a:pt x="0" y="33"/>
                    <a:pt x="2" y="33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5" y="0"/>
                    <a:pt x="105" y="0"/>
                  </a:cubicBezTo>
                  <a:cubicBezTo>
                    <a:pt x="105" y="0"/>
                    <a:pt x="106" y="0"/>
                    <a:pt x="106" y="0"/>
                  </a:cubicBezTo>
                  <a:cubicBezTo>
                    <a:pt x="208" y="33"/>
                    <a:pt x="208" y="33"/>
                    <a:pt x="208" y="33"/>
                  </a:cubicBezTo>
                  <a:cubicBezTo>
                    <a:pt x="210" y="33"/>
                    <a:pt x="210" y="34"/>
                    <a:pt x="210" y="35"/>
                  </a:cubicBezTo>
                  <a:cubicBezTo>
                    <a:pt x="210" y="37"/>
                    <a:pt x="210" y="38"/>
                    <a:pt x="208" y="38"/>
                  </a:cubicBezTo>
                  <a:close/>
                  <a:moveTo>
                    <a:pt x="164" y="94"/>
                  </a:moveTo>
                  <a:cubicBezTo>
                    <a:pt x="164" y="107"/>
                    <a:pt x="137" y="117"/>
                    <a:pt x="105" y="117"/>
                  </a:cubicBezTo>
                  <a:cubicBezTo>
                    <a:pt x="73" y="117"/>
                    <a:pt x="46" y="107"/>
                    <a:pt x="46" y="94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2" y="82"/>
                    <a:pt x="104" y="82"/>
                    <a:pt x="105" y="82"/>
                  </a:cubicBezTo>
                  <a:cubicBezTo>
                    <a:pt x="106" y="82"/>
                    <a:pt x="108" y="82"/>
                    <a:pt x="109" y="82"/>
                  </a:cubicBezTo>
                  <a:cubicBezTo>
                    <a:pt x="162" y="65"/>
                    <a:pt x="162" y="65"/>
                    <a:pt x="162" y="65"/>
                  </a:cubicBezTo>
                  <a:lnTo>
                    <a:pt x="164" y="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59" name="Group 14"/>
          <p:cNvGrpSpPr/>
          <p:nvPr/>
        </p:nvGrpSpPr>
        <p:grpSpPr>
          <a:xfrm>
            <a:off x="5208326" y="4844020"/>
            <a:ext cx="1111006" cy="947737"/>
            <a:chOff x="3897771" y="3699175"/>
            <a:chExt cx="823252" cy="710758"/>
          </a:xfrm>
        </p:grpSpPr>
        <p:grpSp>
          <p:nvGrpSpPr>
            <p:cNvPr id="60" name="Group 226"/>
            <p:cNvGrpSpPr/>
            <p:nvPr/>
          </p:nvGrpSpPr>
          <p:grpSpPr>
            <a:xfrm>
              <a:off x="3897771" y="3699175"/>
              <a:ext cx="823252" cy="710758"/>
              <a:chOff x="3755667" y="1931353"/>
              <a:chExt cx="680374" cy="587404"/>
            </a:xfrm>
          </p:grpSpPr>
          <p:sp>
            <p:nvSpPr>
              <p:cNvPr id="62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63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61" name="Freeform 10"/>
            <p:cNvSpPr>
              <a:spLocks noEditPoints="1"/>
            </p:cNvSpPr>
            <p:nvPr/>
          </p:nvSpPr>
          <p:spPr bwMode="auto">
            <a:xfrm>
              <a:off x="4160844" y="3911642"/>
              <a:ext cx="309068" cy="285823"/>
            </a:xfrm>
            <a:custGeom>
              <a:avLst/>
              <a:gdLst>
                <a:gd name="T0" fmla="*/ 152 w 152"/>
                <a:gd name="T1" fmla="*/ 114 h 140"/>
                <a:gd name="T2" fmla="*/ 149 w 152"/>
                <a:gd name="T3" fmla="*/ 117 h 140"/>
                <a:gd name="T4" fmla="*/ 129 w 152"/>
                <a:gd name="T5" fmla="*/ 117 h 140"/>
                <a:gd name="T6" fmla="*/ 129 w 152"/>
                <a:gd name="T7" fmla="*/ 131 h 140"/>
                <a:gd name="T8" fmla="*/ 120 w 152"/>
                <a:gd name="T9" fmla="*/ 140 h 140"/>
                <a:gd name="T10" fmla="*/ 32 w 152"/>
                <a:gd name="T11" fmla="*/ 140 h 140"/>
                <a:gd name="T12" fmla="*/ 23 w 152"/>
                <a:gd name="T13" fmla="*/ 131 h 140"/>
                <a:gd name="T14" fmla="*/ 23 w 152"/>
                <a:gd name="T15" fmla="*/ 117 h 140"/>
                <a:gd name="T16" fmla="*/ 3 w 152"/>
                <a:gd name="T17" fmla="*/ 117 h 140"/>
                <a:gd name="T18" fmla="*/ 0 w 152"/>
                <a:gd name="T19" fmla="*/ 114 h 140"/>
                <a:gd name="T20" fmla="*/ 0 w 152"/>
                <a:gd name="T21" fmla="*/ 76 h 140"/>
                <a:gd name="T22" fmla="*/ 17 w 152"/>
                <a:gd name="T23" fmla="*/ 58 h 140"/>
                <a:gd name="T24" fmla="*/ 23 w 152"/>
                <a:gd name="T25" fmla="*/ 58 h 140"/>
                <a:gd name="T26" fmla="*/ 23 w 152"/>
                <a:gd name="T27" fmla="*/ 8 h 140"/>
                <a:gd name="T28" fmla="*/ 32 w 152"/>
                <a:gd name="T29" fmla="*/ 0 h 140"/>
                <a:gd name="T30" fmla="*/ 94 w 152"/>
                <a:gd name="T31" fmla="*/ 0 h 140"/>
                <a:gd name="T32" fmla="*/ 109 w 152"/>
                <a:gd name="T33" fmla="*/ 6 h 140"/>
                <a:gd name="T34" fmla="*/ 123 w 152"/>
                <a:gd name="T35" fmla="*/ 20 h 140"/>
                <a:gd name="T36" fmla="*/ 129 w 152"/>
                <a:gd name="T37" fmla="*/ 35 h 140"/>
                <a:gd name="T38" fmla="*/ 129 w 152"/>
                <a:gd name="T39" fmla="*/ 58 h 140"/>
                <a:gd name="T40" fmla="*/ 135 w 152"/>
                <a:gd name="T41" fmla="*/ 58 h 140"/>
                <a:gd name="T42" fmla="*/ 152 w 152"/>
                <a:gd name="T43" fmla="*/ 76 h 140"/>
                <a:gd name="T44" fmla="*/ 152 w 152"/>
                <a:gd name="T45" fmla="*/ 114 h 140"/>
                <a:gd name="T46" fmla="*/ 117 w 152"/>
                <a:gd name="T47" fmla="*/ 70 h 140"/>
                <a:gd name="T48" fmla="*/ 117 w 152"/>
                <a:gd name="T49" fmla="*/ 35 h 140"/>
                <a:gd name="T50" fmla="*/ 102 w 152"/>
                <a:gd name="T51" fmla="*/ 35 h 140"/>
                <a:gd name="T52" fmla="*/ 94 w 152"/>
                <a:gd name="T53" fmla="*/ 26 h 140"/>
                <a:gd name="T54" fmla="*/ 94 w 152"/>
                <a:gd name="T55" fmla="*/ 11 h 140"/>
                <a:gd name="T56" fmla="*/ 35 w 152"/>
                <a:gd name="T57" fmla="*/ 11 h 140"/>
                <a:gd name="T58" fmla="*/ 35 w 152"/>
                <a:gd name="T59" fmla="*/ 70 h 140"/>
                <a:gd name="T60" fmla="*/ 117 w 152"/>
                <a:gd name="T61" fmla="*/ 70 h 140"/>
                <a:gd name="T62" fmla="*/ 117 w 152"/>
                <a:gd name="T63" fmla="*/ 129 h 140"/>
                <a:gd name="T64" fmla="*/ 117 w 152"/>
                <a:gd name="T65" fmla="*/ 105 h 140"/>
                <a:gd name="T66" fmla="*/ 35 w 152"/>
                <a:gd name="T67" fmla="*/ 105 h 140"/>
                <a:gd name="T68" fmla="*/ 35 w 152"/>
                <a:gd name="T69" fmla="*/ 129 h 140"/>
                <a:gd name="T70" fmla="*/ 117 w 152"/>
                <a:gd name="T71" fmla="*/ 129 h 140"/>
                <a:gd name="T72" fmla="*/ 135 w 152"/>
                <a:gd name="T73" fmla="*/ 70 h 140"/>
                <a:gd name="T74" fmla="*/ 129 w 152"/>
                <a:gd name="T75" fmla="*/ 76 h 140"/>
                <a:gd name="T76" fmla="*/ 135 w 152"/>
                <a:gd name="T77" fmla="*/ 82 h 140"/>
                <a:gd name="T78" fmla="*/ 140 w 152"/>
                <a:gd name="T79" fmla="*/ 76 h 140"/>
                <a:gd name="T80" fmla="*/ 135 w 152"/>
                <a:gd name="T81" fmla="*/ 7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2" h="140">
                  <a:moveTo>
                    <a:pt x="152" y="114"/>
                  </a:moveTo>
                  <a:cubicBezTo>
                    <a:pt x="152" y="115"/>
                    <a:pt x="151" y="117"/>
                    <a:pt x="149" y="117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6"/>
                    <a:pt x="125" y="140"/>
                    <a:pt x="120" y="140"/>
                  </a:cubicBezTo>
                  <a:cubicBezTo>
                    <a:pt x="32" y="140"/>
                    <a:pt x="32" y="140"/>
                    <a:pt x="32" y="140"/>
                  </a:cubicBezTo>
                  <a:cubicBezTo>
                    <a:pt x="27" y="140"/>
                    <a:pt x="23" y="136"/>
                    <a:pt x="23" y="131"/>
                  </a:cubicBezTo>
                  <a:cubicBezTo>
                    <a:pt x="23" y="117"/>
                    <a:pt x="23" y="117"/>
                    <a:pt x="23" y="117"/>
                  </a:cubicBezTo>
                  <a:cubicBezTo>
                    <a:pt x="3" y="117"/>
                    <a:pt x="3" y="117"/>
                    <a:pt x="3" y="117"/>
                  </a:cubicBezTo>
                  <a:cubicBezTo>
                    <a:pt x="1" y="117"/>
                    <a:pt x="0" y="115"/>
                    <a:pt x="0" y="11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66"/>
                    <a:pt x="8" y="58"/>
                    <a:pt x="17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4"/>
                    <a:pt x="27" y="0"/>
                    <a:pt x="3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8" y="0"/>
                    <a:pt x="105" y="2"/>
                    <a:pt x="109" y="6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6" y="23"/>
                    <a:pt x="129" y="30"/>
                    <a:pt x="129" y="35"/>
                  </a:cubicBezTo>
                  <a:cubicBezTo>
                    <a:pt x="129" y="58"/>
                    <a:pt x="129" y="58"/>
                    <a:pt x="129" y="58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44" y="58"/>
                    <a:pt x="152" y="66"/>
                    <a:pt x="152" y="76"/>
                  </a:cubicBezTo>
                  <a:lnTo>
                    <a:pt x="152" y="114"/>
                  </a:lnTo>
                  <a:close/>
                  <a:moveTo>
                    <a:pt x="117" y="70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98" y="35"/>
                    <a:pt x="94" y="31"/>
                    <a:pt x="94" y="26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70"/>
                    <a:pt x="35" y="70"/>
                    <a:pt x="35" y="70"/>
                  </a:cubicBezTo>
                  <a:lnTo>
                    <a:pt x="117" y="70"/>
                  </a:lnTo>
                  <a:close/>
                  <a:moveTo>
                    <a:pt x="117" y="129"/>
                  </a:moveTo>
                  <a:cubicBezTo>
                    <a:pt x="117" y="105"/>
                    <a:pt x="117" y="105"/>
                    <a:pt x="117" y="105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129"/>
                    <a:pt x="35" y="129"/>
                    <a:pt x="35" y="129"/>
                  </a:cubicBezTo>
                  <a:lnTo>
                    <a:pt x="117" y="129"/>
                  </a:lnTo>
                  <a:close/>
                  <a:moveTo>
                    <a:pt x="135" y="70"/>
                  </a:moveTo>
                  <a:cubicBezTo>
                    <a:pt x="131" y="70"/>
                    <a:pt x="129" y="73"/>
                    <a:pt x="129" y="76"/>
                  </a:cubicBezTo>
                  <a:cubicBezTo>
                    <a:pt x="129" y="79"/>
                    <a:pt x="131" y="82"/>
                    <a:pt x="135" y="82"/>
                  </a:cubicBezTo>
                  <a:cubicBezTo>
                    <a:pt x="138" y="82"/>
                    <a:pt x="140" y="79"/>
                    <a:pt x="140" y="76"/>
                  </a:cubicBezTo>
                  <a:cubicBezTo>
                    <a:pt x="140" y="73"/>
                    <a:pt x="138" y="70"/>
                    <a:pt x="135" y="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grpSp>
        <p:nvGrpSpPr>
          <p:cNvPr id="64" name="Group 3"/>
          <p:cNvGrpSpPr/>
          <p:nvPr/>
        </p:nvGrpSpPr>
        <p:grpSpPr>
          <a:xfrm>
            <a:off x="4920143" y="2404537"/>
            <a:ext cx="1111006" cy="947737"/>
            <a:chOff x="3684228" y="1869676"/>
            <a:chExt cx="823252" cy="710758"/>
          </a:xfrm>
        </p:grpSpPr>
        <p:grpSp>
          <p:nvGrpSpPr>
            <p:cNvPr id="65" name="Group 1"/>
            <p:cNvGrpSpPr/>
            <p:nvPr/>
          </p:nvGrpSpPr>
          <p:grpSpPr>
            <a:xfrm>
              <a:off x="3684228" y="1869676"/>
              <a:ext cx="823252" cy="710758"/>
              <a:chOff x="3755667" y="1931353"/>
              <a:chExt cx="680374" cy="587404"/>
            </a:xfrm>
            <a:solidFill>
              <a:srgbClr val="FFFFFF"/>
            </a:solidFill>
          </p:grpSpPr>
          <p:sp>
            <p:nvSpPr>
              <p:cNvPr id="67" name="Freeform 46"/>
              <p:cNvSpPr/>
              <p:nvPr/>
            </p:nvSpPr>
            <p:spPr bwMode="auto">
              <a:xfrm>
                <a:off x="3755667" y="1931353"/>
                <a:ext cx="680374" cy="587404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  <p:sp>
            <p:nvSpPr>
              <p:cNvPr id="68" name="Freeform 46"/>
              <p:cNvSpPr/>
              <p:nvPr/>
            </p:nvSpPr>
            <p:spPr bwMode="auto">
              <a:xfrm>
                <a:off x="3840267" y="2004393"/>
                <a:ext cx="511175" cy="441325"/>
              </a:xfrm>
              <a:custGeom>
                <a:avLst/>
                <a:gdLst>
                  <a:gd name="T0" fmla="*/ 161 w 643"/>
                  <a:gd name="T1" fmla="*/ 0 h 555"/>
                  <a:gd name="T2" fmla="*/ 482 w 643"/>
                  <a:gd name="T3" fmla="*/ 0 h 555"/>
                  <a:gd name="T4" fmla="*/ 643 w 643"/>
                  <a:gd name="T5" fmla="*/ 277 h 555"/>
                  <a:gd name="T6" fmla="*/ 482 w 643"/>
                  <a:gd name="T7" fmla="*/ 555 h 555"/>
                  <a:gd name="T8" fmla="*/ 161 w 643"/>
                  <a:gd name="T9" fmla="*/ 555 h 555"/>
                  <a:gd name="T10" fmla="*/ 0 w 643"/>
                  <a:gd name="T11" fmla="*/ 277 h 555"/>
                  <a:gd name="T12" fmla="*/ 161 w 643"/>
                  <a:gd name="T13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3" h="555">
                    <a:moveTo>
                      <a:pt x="161" y="0"/>
                    </a:moveTo>
                    <a:lnTo>
                      <a:pt x="482" y="0"/>
                    </a:lnTo>
                    <a:lnTo>
                      <a:pt x="643" y="277"/>
                    </a:lnTo>
                    <a:lnTo>
                      <a:pt x="482" y="555"/>
                    </a:lnTo>
                    <a:lnTo>
                      <a:pt x="161" y="555"/>
                    </a:lnTo>
                    <a:lnTo>
                      <a:pt x="0" y="277"/>
                    </a:lnTo>
                    <a:lnTo>
                      <a:pt x="1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121889" tIns="60944" rIns="121889" bIns="60944" numCol="1" anchor="t" anchorCtr="0" compatLnSpc="1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935" kern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sym typeface="Gill Sans" charset="0"/>
                </a:endParaRPr>
              </a:p>
            </p:txBody>
          </p:sp>
        </p:grpSp>
        <p:sp>
          <p:nvSpPr>
            <p:cNvPr id="66" name="Freeform 11"/>
            <p:cNvSpPr>
              <a:spLocks noEditPoints="1"/>
            </p:cNvSpPr>
            <p:nvPr/>
          </p:nvSpPr>
          <p:spPr bwMode="auto">
            <a:xfrm>
              <a:off x="3950778" y="2059444"/>
              <a:ext cx="290153" cy="341524"/>
            </a:xfrm>
            <a:custGeom>
              <a:avLst/>
              <a:gdLst>
                <a:gd name="T0" fmla="*/ 118 w 129"/>
                <a:gd name="T1" fmla="*/ 87 h 152"/>
                <a:gd name="T2" fmla="*/ 107 w 129"/>
                <a:gd name="T3" fmla="*/ 99 h 152"/>
                <a:gd name="T4" fmla="*/ 51 w 129"/>
                <a:gd name="T5" fmla="*/ 107 h 152"/>
                <a:gd name="T6" fmla="*/ 15 w 129"/>
                <a:gd name="T7" fmla="*/ 94 h 152"/>
                <a:gd name="T8" fmla="*/ 9 w 129"/>
                <a:gd name="T9" fmla="*/ 79 h 152"/>
                <a:gd name="T10" fmla="*/ 0 w 129"/>
                <a:gd name="T11" fmla="*/ 22 h 152"/>
                <a:gd name="T12" fmla="*/ 17 w 129"/>
                <a:gd name="T13" fmla="*/ 8 h 152"/>
                <a:gd name="T14" fmla="*/ 46 w 129"/>
                <a:gd name="T15" fmla="*/ 2 h 152"/>
                <a:gd name="T16" fmla="*/ 107 w 129"/>
                <a:gd name="T17" fmla="*/ 6 h 152"/>
                <a:gd name="T18" fmla="*/ 127 w 129"/>
                <a:gd name="T19" fmla="*/ 18 h 152"/>
                <a:gd name="T20" fmla="*/ 128 w 129"/>
                <a:gd name="T21" fmla="*/ 27 h 152"/>
                <a:gd name="T22" fmla="*/ 118 w 129"/>
                <a:gd name="T23" fmla="*/ 87 h 152"/>
                <a:gd name="T24" fmla="*/ 101 w 129"/>
                <a:gd name="T25" fmla="*/ 141 h 152"/>
                <a:gd name="T26" fmla="*/ 47 w 129"/>
                <a:gd name="T27" fmla="*/ 148 h 152"/>
                <a:gd name="T28" fmla="*/ 21 w 129"/>
                <a:gd name="T29" fmla="*/ 135 h 152"/>
                <a:gd name="T30" fmla="*/ 16 w 129"/>
                <a:gd name="T31" fmla="*/ 108 h 152"/>
                <a:gd name="T32" fmla="*/ 16 w 129"/>
                <a:gd name="T33" fmla="*/ 106 h 152"/>
                <a:gd name="T34" fmla="*/ 18 w 129"/>
                <a:gd name="T35" fmla="*/ 106 h 152"/>
                <a:gd name="T36" fmla="*/ 111 w 129"/>
                <a:gd name="T37" fmla="*/ 106 h 152"/>
                <a:gd name="T38" fmla="*/ 112 w 129"/>
                <a:gd name="T39" fmla="*/ 115 h 152"/>
                <a:gd name="T40" fmla="*/ 101 w 129"/>
                <a:gd name="T41" fmla="*/ 141 h 152"/>
                <a:gd name="T42" fmla="*/ 89 w 129"/>
                <a:gd name="T43" fmla="*/ 13 h 152"/>
                <a:gd name="T44" fmla="*/ 38 w 129"/>
                <a:gd name="T45" fmla="*/ 13 h 152"/>
                <a:gd name="T46" fmla="*/ 22 w 129"/>
                <a:gd name="T47" fmla="*/ 20 h 152"/>
                <a:gd name="T48" fmla="*/ 44 w 129"/>
                <a:gd name="T49" fmla="*/ 28 h 152"/>
                <a:gd name="T50" fmla="*/ 85 w 129"/>
                <a:gd name="T51" fmla="*/ 28 h 152"/>
                <a:gd name="T52" fmla="*/ 106 w 129"/>
                <a:gd name="T53" fmla="*/ 20 h 152"/>
                <a:gd name="T54" fmla="*/ 89 w 129"/>
                <a:gd name="T55" fmla="*/ 13 h 152"/>
                <a:gd name="T56" fmla="*/ 56 w 129"/>
                <a:gd name="T57" fmla="*/ 54 h 152"/>
                <a:gd name="T58" fmla="*/ 44 w 129"/>
                <a:gd name="T59" fmla="*/ 74 h 152"/>
                <a:gd name="T60" fmla="*/ 66 w 129"/>
                <a:gd name="T61" fmla="*/ 93 h 152"/>
                <a:gd name="T62" fmla="*/ 84 w 129"/>
                <a:gd name="T63" fmla="*/ 70 h 152"/>
                <a:gd name="T64" fmla="*/ 56 w 129"/>
                <a:gd name="T65" fmla="*/ 54 h 152"/>
                <a:gd name="T66" fmla="*/ 59 w 129"/>
                <a:gd name="T67" fmla="*/ 82 h 152"/>
                <a:gd name="T68" fmla="*/ 59 w 129"/>
                <a:gd name="T69" fmla="*/ 64 h 152"/>
                <a:gd name="T70" fmla="*/ 74 w 129"/>
                <a:gd name="T71" fmla="*/ 72 h 152"/>
                <a:gd name="T72" fmla="*/ 59 w 129"/>
                <a:gd name="T73" fmla="*/ 8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9" h="152">
                  <a:moveTo>
                    <a:pt x="118" y="87"/>
                  </a:moveTo>
                  <a:cubicBezTo>
                    <a:pt x="117" y="93"/>
                    <a:pt x="111" y="96"/>
                    <a:pt x="107" y="99"/>
                  </a:cubicBezTo>
                  <a:cubicBezTo>
                    <a:pt x="89" y="107"/>
                    <a:pt x="69" y="109"/>
                    <a:pt x="51" y="107"/>
                  </a:cubicBezTo>
                  <a:cubicBezTo>
                    <a:pt x="38" y="106"/>
                    <a:pt x="25" y="102"/>
                    <a:pt x="15" y="94"/>
                  </a:cubicBezTo>
                  <a:cubicBezTo>
                    <a:pt x="10" y="90"/>
                    <a:pt x="10" y="84"/>
                    <a:pt x="9" y="79"/>
                  </a:cubicBezTo>
                  <a:cubicBezTo>
                    <a:pt x="6" y="60"/>
                    <a:pt x="2" y="41"/>
                    <a:pt x="0" y="22"/>
                  </a:cubicBezTo>
                  <a:cubicBezTo>
                    <a:pt x="1" y="14"/>
                    <a:pt x="10" y="10"/>
                    <a:pt x="17" y="8"/>
                  </a:cubicBezTo>
                  <a:cubicBezTo>
                    <a:pt x="26" y="4"/>
                    <a:pt x="36" y="3"/>
                    <a:pt x="46" y="2"/>
                  </a:cubicBezTo>
                  <a:cubicBezTo>
                    <a:pt x="66" y="0"/>
                    <a:pt x="87" y="1"/>
                    <a:pt x="107" y="6"/>
                  </a:cubicBezTo>
                  <a:cubicBezTo>
                    <a:pt x="115" y="9"/>
                    <a:pt x="122" y="12"/>
                    <a:pt x="127" y="18"/>
                  </a:cubicBezTo>
                  <a:cubicBezTo>
                    <a:pt x="129" y="20"/>
                    <a:pt x="129" y="24"/>
                    <a:pt x="128" y="27"/>
                  </a:cubicBezTo>
                  <a:cubicBezTo>
                    <a:pt x="125" y="47"/>
                    <a:pt x="121" y="67"/>
                    <a:pt x="118" y="87"/>
                  </a:cubicBezTo>
                  <a:close/>
                  <a:moveTo>
                    <a:pt x="101" y="141"/>
                  </a:moveTo>
                  <a:cubicBezTo>
                    <a:pt x="85" y="151"/>
                    <a:pt x="65" y="152"/>
                    <a:pt x="47" y="148"/>
                  </a:cubicBezTo>
                  <a:cubicBezTo>
                    <a:pt x="37" y="147"/>
                    <a:pt x="26" y="144"/>
                    <a:pt x="21" y="135"/>
                  </a:cubicBezTo>
                  <a:cubicBezTo>
                    <a:pt x="18" y="126"/>
                    <a:pt x="17" y="117"/>
                    <a:pt x="16" y="108"/>
                  </a:cubicBezTo>
                  <a:cubicBezTo>
                    <a:pt x="16" y="106"/>
                    <a:pt x="16" y="106"/>
                    <a:pt x="16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45" y="124"/>
                    <a:pt x="83" y="124"/>
                    <a:pt x="111" y="106"/>
                  </a:cubicBezTo>
                  <a:cubicBezTo>
                    <a:pt x="115" y="107"/>
                    <a:pt x="112" y="112"/>
                    <a:pt x="112" y="115"/>
                  </a:cubicBezTo>
                  <a:cubicBezTo>
                    <a:pt x="109" y="124"/>
                    <a:pt x="110" y="136"/>
                    <a:pt x="101" y="141"/>
                  </a:cubicBezTo>
                  <a:close/>
                  <a:moveTo>
                    <a:pt x="89" y="13"/>
                  </a:moveTo>
                  <a:cubicBezTo>
                    <a:pt x="72" y="11"/>
                    <a:pt x="55" y="10"/>
                    <a:pt x="38" y="13"/>
                  </a:cubicBezTo>
                  <a:cubicBezTo>
                    <a:pt x="32" y="14"/>
                    <a:pt x="26" y="15"/>
                    <a:pt x="22" y="20"/>
                  </a:cubicBezTo>
                  <a:cubicBezTo>
                    <a:pt x="28" y="26"/>
                    <a:pt x="36" y="27"/>
                    <a:pt x="44" y="28"/>
                  </a:cubicBezTo>
                  <a:cubicBezTo>
                    <a:pt x="57" y="29"/>
                    <a:pt x="71" y="30"/>
                    <a:pt x="85" y="28"/>
                  </a:cubicBezTo>
                  <a:cubicBezTo>
                    <a:pt x="92" y="27"/>
                    <a:pt x="101" y="26"/>
                    <a:pt x="106" y="20"/>
                  </a:cubicBezTo>
                  <a:cubicBezTo>
                    <a:pt x="102" y="15"/>
                    <a:pt x="95" y="14"/>
                    <a:pt x="89" y="13"/>
                  </a:cubicBezTo>
                  <a:close/>
                  <a:moveTo>
                    <a:pt x="56" y="54"/>
                  </a:moveTo>
                  <a:cubicBezTo>
                    <a:pt x="48" y="57"/>
                    <a:pt x="43" y="65"/>
                    <a:pt x="44" y="74"/>
                  </a:cubicBezTo>
                  <a:cubicBezTo>
                    <a:pt x="44" y="85"/>
                    <a:pt x="55" y="94"/>
                    <a:pt x="66" y="93"/>
                  </a:cubicBezTo>
                  <a:cubicBezTo>
                    <a:pt x="77" y="92"/>
                    <a:pt x="86" y="81"/>
                    <a:pt x="84" y="70"/>
                  </a:cubicBezTo>
                  <a:cubicBezTo>
                    <a:pt x="83" y="57"/>
                    <a:pt x="68" y="48"/>
                    <a:pt x="56" y="54"/>
                  </a:cubicBezTo>
                  <a:close/>
                  <a:moveTo>
                    <a:pt x="59" y="82"/>
                  </a:moveTo>
                  <a:cubicBezTo>
                    <a:pt x="52" y="79"/>
                    <a:pt x="52" y="67"/>
                    <a:pt x="59" y="64"/>
                  </a:cubicBezTo>
                  <a:cubicBezTo>
                    <a:pt x="65" y="60"/>
                    <a:pt x="74" y="65"/>
                    <a:pt x="74" y="72"/>
                  </a:cubicBezTo>
                  <a:cubicBezTo>
                    <a:pt x="75" y="80"/>
                    <a:pt x="66" y="86"/>
                    <a:pt x="59" y="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935" kern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sym typeface="Gill Sans" charset="0"/>
              </a:endParaRPr>
            </a:p>
          </p:txBody>
        </p:sp>
      </p:grpSp>
      <p:sp>
        <p:nvSpPr>
          <p:cNvPr id="78" name="任意多边形 77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82" name="直接连接符 81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69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2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3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7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900"/>
                            </p:stCondLst>
                            <p:childTnLst>
                              <p:par>
                                <p:cTn id="8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7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9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1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  <p:bldP spid="13" grpId="0"/>
      <p:bldP spid="14" grpId="0" bldLvl="0" animBg="1"/>
      <p:bldP spid="15" grpId="0"/>
      <p:bldP spid="16" grpId="0" bldLvl="0" animBg="1"/>
      <p:bldP spid="17" grpId="0"/>
      <p:bldP spid="27" grpId="0"/>
      <p:bldP spid="28" grpId="0"/>
      <p:bldP spid="29" grpId="0"/>
      <p:bldP spid="78" grpId="0" bldLvl="0" animBg="1"/>
      <p:bldP spid="6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_矩形 14"/>
          <p:cNvSpPr/>
          <p:nvPr>
            <p:custDataLst>
              <p:tags r:id="rId1"/>
            </p:custDataLst>
          </p:nvPr>
        </p:nvSpPr>
        <p:spPr>
          <a:xfrm flipV="1">
            <a:off x="1905" y="-1"/>
            <a:ext cx="12188825" cy="685990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sp>
        <p:nvSpPr>
          <p:cNvPr id="5" name="TextBox 45"/>
          <p:cNvSpPr txBox="1"/>
          <p:nvPr/>
        </p:nvSpPr>
        <p:spPr>
          <a:xfrm>
            <a:off x="5241905" y="2675766"/>
            <a:ext cx="1146468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PART 04</a:t>
            </a:r>
          </a:p>
        </p:txBody>
      </p:sp>
      <p:sp>
        <p:nvSpPr>
          <p:cNvPr id="7" name="Rectangle 49"/>
          <p:cNvSpPr/>
          <p:nvPr/>
        </p:nvSpPr>
        <p:spPr>
          <a:xfrm>
            <a:off x="5241905" y="3016864"/>
            <a:ext cx="288032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1" algn="l"/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WINTER</a:t>
            </a:r>
            <a:endParaRPr lang="zh-CN" altLang="en-US" sz="32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8" name="Rectangle 60"/>
          <p:cNvSpPr/>
          <p:nvPr/>
        </p:nvSpPr>
        <p:spPr>
          <a:xfrm>
            <a:off x="5241905" y="3650544"/>
            <a:ext cx="3456384" cy="60325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9" name="Straight Connector 2"/>
          <p:cNvCxnSpPr/>
          <p:nvPr/>
        </p:nvCxnSpPr>
        <p:spPr>
          <a:xfrm>
            <a:off x="5385415" y="3642182"/>
            <a:ext cx="2160240" cy="0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121b87af493473a467132787859a62a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270" y="2586990"/>
            <a:ext cx="1828165" cy="1828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0">
        <p14:vortex dir="d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7" grpId="0" bldLvl="0" animBg="1"/>
      <p:bldP spid="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Freeform 79"/>
          <p:cNvSpPr/>
          <p:nvPr/>
        </p:nvSpPr>
        <p:spPr bwMode="auto">
          <a:xfrm>
            <a:off x="6856826" y="2914830"/>
            <a:ext cx="638017" cy="928745"/>
          </a:xfrm>
          <a:custGeom>
            <a:avLst/>
            <a:gdLst>
              <a:gd name="T0" fmla="*/ 639249 w 476"/>
              <a:gd name="T1" fmla="*/ 0 h 692"/>
              <a:gd name="T2" fmla="*/ 0 w 476"/>
              <a:gd name="T3" fmla="*/ 750714 h 692"/>
              <a:gd name="T4" fmla="*/ 104751 w 476"/>
              <a:gd name="T5" fmla="*/ 929328 h 692"/>
              <a:gd name="T6" fmla="*/ 639249 w 476"/>
              <a:gd name="T7" fmla="*/ 0 h 69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76" h="692">
                <a:moveTo>
                  <a:pt x="476" y="0"/>
                </a:moveTo>
                <a:lnTo>
                  <a:pt x="0" y="559"/>
                </a:lnTo>
                <a:lnTo>
                  <a:pt x="78" y="692"/>
                </a:lnTo>
                <a:lnTo>
                  <a:pt x="47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0" name="Freeform 81"/>
          <p:cNvSpPr/>
          <p:nvPr/>
        </p:nvSpPr>
        <p:spPr bwMode="auto">
          <a:xfrm>
            <a:off x="6528294" y="4413524"/>
            <a:ext cx="103163" cy="180986"/>
          </a:xfrm>
          <a:custGeom>
            <a:avLst/>
            <a:gdLst>
              <a:gd name="T0" fmla="*/ 102065 w 76"/>
              <a:gd name="T1" fmla="*/ 0 h 135"/>
              <a:gd name="T2" fmla="*/ 0 w 76"/>
              <a:gd name="T3" fmla="*/ 181300 h 135"/>
              <a:gd name="T4" fmla="*/ 102065 w 76"/>
              <a:gd name="T5" fmla="*/ 0 h 135"/>
              <a:gd name="T6" fmla="*/ 102065 w 76"/>
              <a:gd name="T7" fmla="*/ 0 h 1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" h="135">
                <a:moveTo>
                  <a:pt x="76" y="0"/>
                </a:moveTo>
                <a:lnTo>
                  <a:pt x="0" y="135"/>
                </a:lnTo>
                <a:lnTo>
                  <a:pt x="76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1" name="Freeform 82"/>
          <p:cNvSpPr/>
          <p:nvPr/>
        </p:nvSpPr>
        <p:spPr bwMode="auto">
          <a:xfrm>
            <a:off x="6528294" y="4413524"/>
            <a:ext cx="103163" cy="180986"/>
          </a:xfrm>
          <a:custGeom>
            <a:avLst/>
            <a:gdLst>
              <a:gd name="T0" fmla="*/ 102065 w 76"/>
              <a:gd name="T1" fmla="*/ 0 h 135"/>
              <a:gd name="T2" fmla="*/ 0 w 76"/>
              <a:gd name="T3" fmla="*/ 181300 h 135"/>
              <a:gd name="T4" fmla="*/ 102065 w 76"/>
              <a:gd name="T5" fmla="*/ 0 h 135"/>
              <a:gd name="T6" fmla="*/ 102065 w 76"/>
              <a:gd name="T7" fmla="*/ 0 h 1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" h="135">
                <a:moveTo>
                  <a:pt x="76" y="0"/>
                </a:moveTo>
                <a:lnTo>
                  <a:pt x="0" y="135"/>
                </a:lnTo>
                <a:lnTo>
                  <a:pt x="7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2" name="Freeform 84"/>
          <p:cNvSpPr/>
          <p:nvPr/>
        </p:nvSpPr>
        <p:spPr bwMode="auto">
          <a:xfrm>
            <a:off x="6528295" y="4413524"/>
            <a:ext cx="1071298" cy="180986"/>
          </a:xfrm>
          <a:custGeom>
            <a:avLst/>
            <a:gdLst>
              <a:gd name="T0" fmla="*/ 102065 w 798"/>
              <a:gd name="T1" fmla="*/ 0 h 135"/>
              <a:gd name="T2" fmla="*/ 0 w 798"/>
              <a:gd name="T3" fmla="*/ 181300 h 135"/>
              <a:gd name="T4" fmla="*/ 1071682 w 798"/>
              <a:gd name="T5" fmla="*/ 181300 h 135"/>
              <a:gd name="T6" fmla="*/ 102065 w 798"/>
              <a:gd name="T7" fmla="*/ 0 h 1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98" h="135">
                <a:moveTo>
                  <a:pt x="76" y="0"/>
                </a:moveTo>
                <a:lnTo>
                  <a:pt x="0" y="135"/>
                </a:lnTo>
                <a:lnTo>
                  <a:pt x="798" y="135"/>
                </a:lnTo>
                <a:lnTo>
                  <a:pt x="76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3" name="Freeform 86"/>
          <p:cNvSpPr/>
          <p:nvPr/>
        </p:nvSpPr>
        <p:spPr bwMode="auto">
          <a:xfrm>
            <a:off x="5664908" y="4594510"/>
            <a:ext cx="206324" cy="0"/>
          </a:xfrm>
          <a:custGeom>
            <a:avLst/>
            <a:gdLst>
              <a:gd name="T0" fmla="*/ 206816 w 154"/>
              <a:gd name="T1" fmla="*/ 0 w 154"/>
              <a:gd name="T2" fmla="*/ 206816 w 154"/>
              <a:gd name="T3" fmla="*/ 206816 w 154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0" t="0" r="r" b="b"/>
            <a:pathLst>
              <a:path w="154">
                <a:moveTo>
                  <a:pt x="154" y="0"/>
                </a:moveTo>
                <a:lnTo>
                  <a:pt x="0" y="0"/>
                </a:lnTo>
                <a:lnTo>
                  <a:pt x="15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4" name="Freeform 87"/>
          <p:cNvSpPr/>
          <p:nvPr/>
        </p:nvSpPr>
        <p:spPr bwMode="auto">
          <a:xfrm>
            <a:off x="5664908" y="4594510"/>
            <a:ext cx="206324" cy="0"/>
          </a:xfrm>
          <a:custGeom>
            <a:avLst/>
            <a:gdLst>
              <a:gd name="T0" fmla="*/ 206816 w 154"/>
              <a:gd name="T1" fmla="*/ 0 w 154"/>
              <a:gd name="T2" fmla="*/ 206816 w 154"/>
              <a:gd name="T3" fmla="*/ 206816 w 154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0" t="0" r="r" b="b"/>
            <a:pathLst>
              <a:path w="154">
                <a:moveTo>
                  <a:pt x="154" y="0"/>
                </a:move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5" name="Freeform 89"/>
          <p:cNvSpPr/>
          <p:nvPr/>
        </p:nvSpPr>
        <p:spPr bwMode="auto">
          <a:xfrm>
            <a:off x="5664907" y="4594510"/>
            <a:ext cx="533268" cy="928745"/>
          </a:xfrm>
          <a:custGeom>
            <a:avLst/>
            <a:gdLst>
              <a:gd name="T0" fmla="*/ 0 w 398"/>
              <a:gd name="T1" fmla="*/ 0 h 691"/>
              <a:gd name="T2" fmla="*/ 6715 w 398"/>
              <a:gd name="T3" fmla="*/ 9401 h 691"/>
              <a:gd name="T4" fmla="*/ 534498 w 398"/>
              <a:gd name="T5" fmla="*/ 927986 h 691"/>
              <a:gd name="T6" fmla="*/ 206816 w 398"/>
              <a:gd name="T7" fmla="*/ 0 h 691"/>
              <a:gd name="T8" fmla="*/ 0 w 398"/>
              <a:gd name="T9" fmla="*/ 0 h 6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98" h="691">
                <a:moveTo>
                  <a:pt x="0" y="0"/>
                </a:moveTo>
                <a:lnTo>
                  <a:pt x="5" y="7"/>
                </a:lnTo>
                <a:lnTo>
                  <a:pt x="398" y="691"/>
                </a:lnTo>
                <a:lnTo>
                  <a:pt x="154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6" name="Freeform 91"/>
          <p:cNvSpPr/>
          <p:nvPr/>
        </p:nvSpPr>
        <p:spPr bwMode="auto">
          <a:xfrm>
            <a:off x="4695185" y="3843576"/>
            <a:ext cx="638017" cy="928744"/>
          </a:xfrm>
          <a:custGeom>
            <a:avLst/>
            <a:gdLst>
              <a:gd name="T0" fmla="*/ 537184 w 476"/>
              <a:gd name="T1" fmla="*/ 0 h 691"/>
              <a:gd name="T2" fmla="*/ 0 w 476"/>
              <a:gd name="T3" fmla="*/ 927986 h 691"/>
              <a:gd name="T4" fmla="*/ 537184 w 476"/>
              <a:gd name="T5" fmla="*/ 0 h 691"/>
              <a:gd name="T6" fmla="*/ 639249 w 476"/>
              <a:gd name="T7" fmla="*/ 177271 h 691"/>
              <a:gd name="T8" fmla="*/ 639249 w 476"/>
              <a:gd name="T9" fmla="*/ 177271 h 691"/>
              <a:gd name="T10" fmla="*/ 537184 w 476"/>
              <a:gd name="T11" fmla="*/ 0 h 6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76" h="691">
                <a:moveTo>
                  <a:pt x="400" y="0"/>
                </a:moveTo>
                <a:lnTo>
                  <a:pt x="0" y="691"/>
                </a:lnTo>
                <a:lnTo>
                  <a:pt x="400" y="0"/>
                </a:lnTo>
                <a:lnTo>
                  <a:pt x="476" y="132"/>
                </a:lnTo>
                <a:lnTo>
                  <a:pt x="40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7" name="Freeform 92"/>
          <p:cNvSpPr/>
          <p:nvPr/>
        </p:nvSpPr>
        <p:spPr bwMode="auto">
          <a:xfrm>
            <a:off x="4695185" y="3843576"/>
            <a:ext cx="638017" cy="928744"/>
          </a:xfrm>
          <a:custGeom>
            <a:avLst/>
            <a:gdLst>
              <a:gd name="T0" fmla="*/ 537184 w 476"/>
              <a:gd name="T1" fmla="*/ 0 h 691"/>
              <a:gd name="T2" fmla="*/ 0 w 476"/>
              <a:gd name="T3" fmla="*/ 927986 h 691"/>
              <a:gd name="T4" fmla="*/ 537184 w 476"/>
              <a:gd name="T5" fmla="*/ 0 h 691"/>
              <a:gd name="T6" fmla="*/ 639249 w 476"/>
              <a:gd name="T7" fmla="*/ 177271 h 691"/>
              <a:gd name="T8" fmla="*/ 639249 w 476"/>
              <a:gd name="T9" fmla="*/ 177271 h 691"/>
              <a:gd name="T10" fmla="*/ 537184 w 476"/>
              <a:gd name="T11" fmla="*/ 0 h 6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76" h="691">
                <a:moveTo>
                  <a:pt x="400" y="0"/>
                </a:moveTo>
                <a:lnTo>
                  <a:pt x="0" y="691"/>
                </a:lnTo>
                <a:lnTo>
                  <a:pt x="400" y="0"/>
                </a:lnTo>
                <a:lnTo>
                  <a:pt x="476" y="132"/>
                </a:lnTo>
                <a:lnTo>
                  <a:pt x="4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8" name="Freeform 94"/>
          <p:cNvSpPr/>
          <p:nvPr/>
        </p:nvSpPr>
        <p:spPr bwMode="auto">
          <a:xfrm>
            <a:off x="4695185" y="3843576"/>
            <a:ext cx="638017" cy="928744"/>
          </a:xfrm>
          <a:custGeom>
            <a:avLst/>
            <a:gdLst>
              <a:gd name="T0" fmla="*/ 537184 w 476"/>
              <a:gd name="T1" fmla="*/ 0 h 691"/>
              <a:gd name="T2" fmla="*/ 0 w 476"/>
              <a:gd name="T3" fmla="*/ 927986 h 691"/>
              <a:gd name="T4" fmla="*/ 639249 w 476"/>
              <a:gd name="T5" fmla="*/ 177271 h 691"/>
              <a:gd name="T6" fmla="*/ 537184 w 476"/>
              <a:gd name="T7" fmla="*/ 0 h 6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76" h="691">
                <a:moveTo>
                  <a:pt x="400" y="0"/>
                </a:moveTo>
                <a:lnTo>
                  <a:pt x="0" y="691"/>
                </a:lnTo>
                <a:lnTo>
                  <a:pt x="476" y="132"/>
                </a:lnTo>
                <a:lnTo>
                  <a:pt x="4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39" name="Freeform 96"/>
          <p:cNvSpPr/>
          <p:nvPr/>
        </p:nvSpPr>
        <p:spPr bwMode="auto">
          <a:xfrm>
            <a:off x="5560158" y="3095817"/>
            <a:ext cx="104749" cy="177811"/>
          </a:xfrm>
          <a:custGeom>
            <a:avLst/>
            <a:gdLst>
              <a:gd name="T0" fmla="*/ 104751 w 78"/>
              <a:gd name="T1" fmla="*/ 0 h 133"/>
              <a:gd name="T2" fmla="*/ 0 w 78"/>
              <a:gd name="T3" fmla="*/ 178614 h 133"/>
              <a:gd name="T4" fmla="*/ 0 w 78"/>
              <a:gd name="T5" fmla="*/ 178614 h 133"/>
              <a:gd name="T6" fmla="*/ 104751 w 78"/>
              <a:gd name="T7" fmla="*/ 0 h 13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8" h="133">
                <a:moveTo>
                  <a:pt x="78" y="0"/>
                </a:moveTo>
                <a:lnTo>
                  <a:pt x="0" y="133"/>
                </a:lnTo>
                <a:lnTo>
                  <a:pt x="7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40" name="Freeform 97"/>
          <p:cNvSpPr/>
          <p:nvPr/>
        </p:nvSpPr>
        <p:spPr bwMode="auto">
          <a:xfrm>
            <a:off x="5560158" y="3095817"/>
            <a:ext cx="104749" cy="177811"/>
          </a:xfrm>
          <a:custGeom>
            <a:avLst/>
            <a:gdLst>
              <a:gd name="T0" fmla="*/ 104751 w 78"/>
              <a:gd name="T1" fmla="*/ 0 h 133"/>
              <a:gd name="T2" fmla="*/ 0 w 78"/>
              <a:gd name="T3" fmla="*/ 178614 h 133"/>
              <a:gd name="T4" fmla="*/ 0 w 78"/>
              <a:gd name="T5" fmla="*/ 178614 h 133"/>
              <a:gd name="T6" fmla="*/ 104751 w 78"/>
              <a:gd name="T7" fmla="*/ 0 h 13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8" h="133">
                <a:moveTo>
                  <a:pt x="78" y="0"/>
                </a:moveTo>
                <a:lnTo>
                  <a:pt x="0" y="133"/>
                </a:lnTo>
                <a:lnTo>
                  <a:pt x="78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41" name="Freeform 99"/>
          <p:cNvSpPr/>
          <p:nvPr/>
        </p:nvSpPr>
        <p:spPr bwMode="auto">
          <a:xfrm>
            <a:off x="4590436" y="3095817"/>
            <a:ext cx="1074472" cy="177811"/>
          </a:xfrm>
          <a:custGeom>
            <a:avLst/>
            <a:gdLst>
              <a:gd name="T0" fmla="*/ 1074368 w 800"/>
              <a:gd name="T1" fmla="*/ 0 h 133"/>
              <a:gd name="T2" fmla="*/ 0 w 800"/>
              <a:gd name="T3" fmla="*/ 0 h 133"/>
              <a:gd name="T4" fmla="*/ 969617 w 800"/>
              <a:gd name="T5" fmla="*/ 178614 h 133"/>
              <a:gd name="T6" fmla="*/ 1074368 w 800"/>
              <a:gd name="T7" fmla="*/ 0 h 13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00" h="133">
                <a:moveTo>
                  <a:pt x="800" y="0"/>
                </a:moveTo>
                <a:lnTo>
                  <a:pt x="0" y="0"/>
                </a:lnTo>
                <a:lnTo>
                  <a:pt x="722" y="133"/>
                </a:lnTo>
                <a:lnTo>
                  <a:pt x="8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42" name="Freeform 101"/>
          <p:cNvSpPr/>
          <p:nvPr/>
        </p:nvSpPr>
        <p:spPr bwMode="auto">
          <a:xfrm>
            <a:off x="6321970" y="3095817"/>
            <a:ext cx="206324" cy="0"/>
          </a:xfrm>
          <a:custGeom>
            <a:avLst/>
            <a:gdLst>
              <a:gd name="T0" fmla="*/ 0 w 154"/>
              <a:gd name="T1" fmla="*/ 0 w 154"/>
              <a:gd name="T2" fmla="*/ 206816 w 154"/>
              <a:gd name="T3" fmla="*/ 0 w 154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0" t="0" r="r" b="b"/>
            <a:pathLst>
              <a:path w="154">
                <a:moveTo>
                  <a:pt x="0" y="0"/>
                </a:moveTo>
                <a:lnTo>
                  <a:pt x="0" y="0"/>
                </a:lnTo>
                <a:lnTo>
                  <a:pt x="154" y="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43" name="Freeform 102"/>
          <p:cNvSpPr/>
          <p:nvPr/>
        </p:nvSpPr>
        <p:spPr bwMode="auto">
          <a:xfrm>
            <a:off x="6321970" y="3095817"/>
            <a:ext cx="206324" cy="0"/>
          </a:xfrm>
          <a:custGeom>
            <a:avLst/>
            <a:gdLst>
              <a:gd name="T0" fmla="*/ 0 w 154"/>
              <a:gd name="T1" fmla="*/ 0 w 154"/>
              <a:gd name="T2" fmla="*/ 206816 w 154"/>
              <a:gd name="T3" fmla="*/ 0 w 154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0" t="0" r="r" b="b"/>
            <a:pathLst>
              <a:path w="154">
                <a:moveTo>
                  <a:pt x="0" y="0"/>
                </a:moveTo>
                <a:lnTo>
                  <a:pt x="0" y="0"/>
                </a:lnTo>
                <a:lnTo>
                  <a:pt x="154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124944" name="Freeform 104"/>
          <p:cNvSpPr/>
          <p:nvPr/>
        </p:nvSpPr>
        <p:spPr bwMode="auto">
          <a:xfrm>
            <a:off x="5991851" y="2167073"/>
            <a:ext cx="536442" cy="928744"/>
          </a:xfrm>
          <a:custGeom>
            <a:avLst/>
            <a:gdLst>
              <a:gd name="T0" fmla="*/ 0 w 400"/>
              <a:gd name="T1" fmla="*/ 0 h 691"/>
              <a:gd name="T2" fmla="*/ 330368 w 400"/>
              <a:gd name="T3" fmla="*/ 927986 h 691"/>
              <a:gd name="T4" fmla="*/ 537184 w 400"/>
              <a:gd name="T5" fmla="*/ 927986 h 691"/>
              <a:gd name="T6" fmla="*/ 244419 w 400"/>
              <a:gd name="T7" fmla="*/ 423033 h 691"/>
              <a:gd name="T8" fmla="*/ 0 w 400"/>
              <a:gd name="T9" fmla="*/ 0 h 6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0" h="691">
                <a:moveTo>
                  <a:pt x="0" y="0"/>
                </a:moveTo>
                <a:lnTo>
                  <a:pt x="246" y="691"/>
                </a:lnTo>
                <a:lnTo>
                  <a:pt x="400" y="691"/>
                </a:lnTo>
                <a:lnTo>
                  <a:pt x="182" y="315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64" name="Group 63"/>
          <p:cNvGrpSpPr/>
          <p:nvPr/>
        </p:nvGrpSpPr>
        <p:grpSpPr bwMode="auto">
          <a:xfrm>
            <a:off x="1030544" y="1725721"/>
            <a:ext cx="2366387" cy="971609"/>
            <a:chOff x="1029249" y="1725137"/>
            <a:chExt cx="2366573" cy="971351"/>
          </a:xfrm>
        </p:grpSpPr>
        <p:sp>
          <p:nvSpPr>
            <p:cNvPr id="124987" name="TextBox 64"/>
            <p:cNvSpPr txBox="1">
              <a:spLocks noChangeArrowheads="1"/>
            </p:cNvSpPr>
            <p:nvPr/>
          </p:nvSpPr>
          <p:spPr bwMode="auto">
            <a:xfrm>
              <a:off x="1029249" y="1725137"/>
              <a:ext cx="184746" cy="523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88" name="Text Placeholder 32"/>
            <p:cNvSpPr txBox="1"/>
            <p:nvPr/>
          </p:nvSpPr>
          <p:spPr bwMode="auto">
            <a:xfrm>
              <a:off x="1516110" y="2167755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4989" name="Text Placeholder 33"/>
            <p:cNvSpPr txBox="1"/>
            <p:nvPr/>
          </p:nvSpPr>
          <p:spPr bwMode="auto">
            <a:xfrm>
              <a:off x="1501824" y="1887578"/>
              <a:ext cx="1893998" cy="279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68" name="Group 67"/>
          <p:cNvGrpSpPr/>
          <p:nvPr/>
        </p:nvGrpSpPr>
        <p:grpSpPr bwMode="auto">
          <a:xfrm>
            <a:off x="1030239" y="3241876"/>
            <a:ext cx="2628627" cy="1014476"/>
            <a:chOff x="1028944" y="3241456"/>
            <a:chExt cx="2628833" cy="1014209"/>
          </a:xfrm>
        </p:grpSpPr>
        <p:sp>
          <p:nvSpPr>
            <p:cNvPr id="69" name="TextBox 68"/>
            <p:cNvSpPr txBox="1"/>
            <p:nvPr/>
          </p:nvSpPr>
          <p:spPr>
            <a:xfrm>
              <a:off x="1028944" y="3241456"/>
              <a:ext cx="184745" cy="52308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85" name="Text Placeholder 32"/>
            <p:cNvSpPr txBox="1"/>
            <p:nvPr/>
          </p:nvSpPr>
          <p:spPr bwMode="auto">
            <a:xfrm>
              <a:off x="1516110" y="3726932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71" name="Text Placeholder 33"/>
            <p:cNvSpPr txBox="1"/>
            <p:nvPr/>
          </p:nvSpPr>
          <p:spPr>
            <a:xfrm>
              <a:off x="1767382" y="3446203"/>
              <a:ext cx="1890395" cy="230141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456565" fontAlgn="auto">
                <a:spcAft>
                  <a:spcPts val="0"/>
                </a:spcAft>
                <a:buNone/>
                <a:defRPr/>
              </a:pPr>
              <a:r>
                <a:rPr lang="tr-TR" altLang="zh-CN" sz="186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72" name="Group 71"/>
          <p:cNvGrpSpPr/>
          <p:nvPr/>
        </p:nvGrpSpPr>
        <p:grpSpPr bwMode="auto">
          <a:xfrm>
            <a:off x="807735" y="4791372"/>
            <a:ext cx="2851131" cy="1014476"/>
            <a:chOff x="806148" y="4790749"/>
            <a:chExt cx="2851659" cy="1014209"/>
          </a:xfrm>
        </p:grpSpPr>
        <p:sp>
          <p:nvSpPr>
            <p:cNvPr id="124981" name="TextBox 72"/>
            <p:cNvSpPr txBox="1">
              <a:spLocks noChangeArrowheads="1"/>
            </p:cNvSpPr>
            <p:nvPr/>
          </p:nvSpPr>
          <p:spPr bwMode="auto">
            <a:xfrm>
              <a:off x="806148" y="4790749"/>
              <a:ext cx="184765" cy="52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82" name="Text Placeholder 32"/>
            <p:cNvSpPr txBox="1"/>
            <p:nvPr/>
          </p:nvSpPr>
          <p:spPr bwMode="auto">
            <a:xfrm>
              <a:off x="1516110" y="5276225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75" name="Text Placeholder 33"/>
            <p:cNvSpPr txBox="1"/>
            <p:nvPr/>
          </p:nvSpPr>
          <p:spPr>
            <a:xfrm>
              <a:off x="1767210" y="4995496"/>
              <a:ext cx="1890597" cy="214269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456565" fontAlgn="auto">
                <a:spcAft>
                  <a:spcPts val="0"/>
                </a:spcAft>
                <a:buNone/>
                <a:defRPr/>
              </a:pPr>
              <a:r>
                <a:rPr lang="tr-TR" altLang="zh-CN" sz="186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76" name="Group 75"/>
          <p:cNvGrpSpPr/>
          <p:nvPr/>
        </p:nvGrpSpPr>
        <p:grpSpPr bwMode="auto">
          <a:xfrm>
            <a:off x="8655528" y="1682854"/>
            <a:ext cx="2352112" cy="1014476"/>
            <a:chOff x="8970515" y="1682279"/>
            <a:chExt cx="2352557" cy="1014209"/>
          </a:xfrm>
        </p:grpSpPr>
        <p:sp>
          <p:nvSpPr>
            <p:cNvPr id="124978" name="TextBox 76"/>
            <p:cNvSpPr txBox="1">
              <a:spLocks noChangeArrowheads="1"/>
            </p:cNvSpPr>
            <p:nvPr/>
          </p:nvSpPr>
          <p:spPr bwMode="auto">
            <a:xfrm>
              <a:off x="8970515" y="1682279"/>
              <a:ext cx="184766" cy="52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79" name="Text Placeholder 32"/>
            <p:cNvSpPr txBox="1"/>
            <p:nvPr/>
          </p:nvSpPr>
          <p:spPr bwMode="auto">
            <a:xfrm>
              <a:off x="9443360" y="2167755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4980" name="Text Placeholder 33"/>
            <p:cNvSpPr txBox="1"/>
            <p:nvPr/>
          </p:nvSpPr>
          <p:spPr bwMode="auto">
            <a:xfrm>
              <a:off x="9429074" y="1887578"/>
              <a:ext cx="1893998" cy="279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6076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6076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 bwMode="auto">
          <a:xfrm>
            <a:off x="8655528" y="3241876"/>
            <a:ext cx="2621256" cy="1014476"/>
            <a:chOff x="8970515" y="3241456"/>
            <a:chExt cx="2621752" cy="1014209"/>
          </a:xfrm>
        </p:grpSpPr>
        <p:sp>
          <p:nvSpPr>
            <p:cNvPr id="124975" name="TextBox 124"/>
            <p:cNvSpPr txBox="1">
              <a:spLocks noChangeArrowheads="1"/>
            </p:cNvSpPr>
            <p:nvPr/>
          </p:nvSpPr>
          <p:spPr bwMode="auto">
            <a:xfrm>
              <a:off x="8970515" y="3241456"/>
              <a:ext cx="184766" cy="52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76" name="Text Placeholder 32"/>
            <p:cNvSpPr txBox="1"/>
            <p:nvPr/>
          </p:nvSpPr>
          <p:spPr bwMode="auto">
            <a:xfrm>
              <a:off x="9443360" y="3726932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33" name="Text Placeholder 33"/>
            <p:cNvSpPr txBox="1"/>
            <p:nvPr/>
          </p:nvSpPr>
          <p:spPr>
            <a:xfrm>
              <a:off x="9701663" y="3446203"/>
              <a:ext cx="1890604" cy="230141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456565" fontAlgn="auto">
                <a:spcAft>
                  <a:spcPts val="0"/>
                </a:spcAft>
                <a:buNone/>
                <a:defRPr/>
              </a:pPr>
              <a:r>
                <a:rPr lang="tr-TR" altLang="zh-CN" sz="186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37" name="Group 136"/>
          <p:cNvGrpSpPr/>
          <p:nvPr/>
        </p:nvGrpSpPr>
        <p:grpSpPr bwMode="auto">
          <a:xfrm>
            <a:off x="8534336" y="4791372"/>
            <a:ext cx="2742450" cy="1014476"/>
            <a:chOff x="8850054" y="4790749"/>
            <a:chExt cx="2742129" cy="1014209"/>
          </a:xfrm>
        </p:grpSpPr>
        <p:sp>
          <p:nvSpPr>
            <p:cNvPr id="124972" name="TextBox 137"/>
            <p:cNvSpPr txBox="1">
              <a:spLocks noChangeArrowheads="1"/>
            </p:cNvSpPr>
            <p:nvPr/>
          </p:nvSpPr>
          <p:spPr bwMode="auto">
            <a:xfrm>
              <a:off x="8850054" y="4790749"/>
              <a:ext cx="184709" cy="52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AU" altLang="zh-CN" sz="28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4973" name="Text Placeholder 32"/>
            <p:cNvSpPr txBox="1"/>
            <p:nvPr/>
          </p:nvSpPr>
          <p:spPr bwMode="auto">
            <a:xfrm>
              <a:off x="9443360" y="5276225"/>
              <a:ext cx="1879712" cy="528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40" name="Text Placeholder 33"/>
            <p:cNvSpPr txBox="1"/>
            <p:nvPr/>
          </p:nvSpPr>
          <p:spPr>
            <a:xfrm>
              <a:off x="9700571" y="4995496"/>
              <a:ext cx="1891612" cy="214269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456565" fontAlgn="auto">
                <a:spcAft>
                  <a:spcPts val="0"/>
                </a:spcAft>
                <a:buNone/>
                <a:defRPr/>
              </a:pPr>
              <a:r>
                <a:rPr lang="tr-TR" altLang="zh-CN" sz="1865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1" name="Group 10"/>
          <p:cNvGrpSpPr/>
          <p:nvPr/>
        </p:nvGrpSpPr>
        <p:grpSpPr bwMode="auto">
          <a:xfrm>
            <a:off x="4184136" y="1935283"/>
            <a:ext cx="2344159" cy="1405024"/>
            <a:chOff x="4182282" y="1935228"/>
            <a:chExt cx="2346151" cy="1404736"/>
          </a:xfrm>
        </p:grpSpPr>
        <p:grpSp>
          <p:nvGrpSpPr>
            <p:cNvPr id="2" name="Group 1"/>
            <p:cNvGrpSpPr/>
            <p:nvPr/>
          </p:nvGrpSpPr>
          <p:grpSpPr>
            <a:xfrm>
              <a:off x="4182282" y="1935228"/>
              <a:ext cx="2346151" cy="1404736"/>
              <a:chOff x="4182282" y="1935228"/>
              <a:chExt cx="2346151" cy="1404736"/>
            </a:xfrm>
            <a:solidFill>
              <a:srgbClr val="E94F35"/>
            </a:solidFill>
          </p:grpSpPr>
          <p:sp>
            <p:nvSpPr>
              <p:cNvPr id="101" name="Freeform 100"/>
              <p:cNvSpPr/>
              <p:nvPr/>
            </p:nvSpPr>
            <p:spPr bwMode="auto">
              <a:xfrm>
                <a:off x="4182282" y="1935228"/>
                <a:ext cx="2346151" cy="1404736"/>
              </a:xfrm>
              <a:custGeom>
                <a:avLst/>
                <a:gdLst>
                  <a:gd name="T0" fmla="*/ 569 w 738"/>
                  <a:gd name="T1" fmla="*/ 73 h 442"/>
                  <a:gd name="T2" fmla="*/ 438 w 738"/>
                  <a:gd name="T3" fmla="*/ 0 h 442"/>
                  <a:gd name="T4" fmla="*/ 335 w 738"/>
                  <a:gd name="T5" fmla="*/ 0 h 442"/>
                  <a:gd name="T6" fmla="*/ 215 w 738"/>
                  <a:gd name="T7" fmla="*/ 69 h 442"/>
                  <a:gd name="T8" fmla="*/ 0 w 738"/>
                  <a:gd name="T9" fmla="*/ 442 h 442"/>
                  <a:gd name="T10" fmla="*/ 128 w 738"/>
                  <a:gd name="T11" fmla="*/ 365 h 442"/>
                  <a:gd name="T12" fmla="*/ 738 w 738"/>
                  <a:gd name="T13" fmla="*/ 365 h 442"/>
                  <a:gd name="T14" fmla="*/ 569 w 738"/>
                  <a:gd name="T15" fmla="*/ 73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8" h="442">
                    <a:moveTo>
                      <a:pt x="569" y="73"/>
                    </a:moveTo>
                    <a:cubicBezTo>
                      <a:pt x="542" y="29"/>
                      <a:pt x="493" y="0"/>
                      <a:pt x="438" y="0"/>
                    </a:cubicBezTo>
                    <a:cubicBezTo>
                      <a:pt x="335" y="0"/>
                      <a:pt x="335" y="0"/>
                      <a:pt x="335" y="0"/>
                    </a:cubicBezTo>
                    <a:cubicBezTo>
                      <a:pt x="291" y="0"/>
                      <a:pt x="237" y="31"/>
                      <a:pt x="215" y="69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28" y="394"/>
                      <a:pt x="77" y="367"/>
                      <a:pt x="128" y="365"/>
                    </a:cubicBezTo>
                    <a:cubicBezTo>
                      <a:pt x="738" y="365"/>
                      <a:pt x="738" y="365"/>
                      <a:pt x="738" y="365"/>
                    </a:cubicBezTo>
                    <a:cubicBezTo>
                      <a:pt x="569" y="73"/>
                      <a:pt x="569" y="73"/>
                      <a:pt x="569" y="7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04" name="Freeform 103"/>
              <p:cNvSpPr/>
              <p:nvPr/>
            </p:nvSpPr>
            <p:spPr bwMode="auto">
              <a:xfrm>
                <a:off x="5991249" y="2167560"/>
                <a:ext cx="537184" cy="927986"/>
              </a:xfrm>
              <a:custGeom>
                <a:avLst/>
                <a:gdLst>
                  <a:gd name="T0" fmla="*/ 0 w 400"/>
                  <a:gd name="T1" fmla="*/ 0 h 691"/>
                  <a:gd name="T2" fmla="*/ 246 w 400"/>
                  <a:gd name="T3" fmla="*/ 691 h 691"/>
                  <a:gd name="T4" fmla="*/ 400 w 400"/>
                  <a:gd name="T5" fmla="*/ 691 h 691"/>
                  <a:gd name="T6" fmla="*/ 182 w 400"/>
                  <a:gd name="T7" fmla="*/ 315 h 691"/>
                  <a:gd name="T8" fmla="*/ 0 w 400"/>
                  <a:gd name="T9" fmla="*/ 0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691">
                    <a:moveTo>
                      <a:pt x="0" y="0"/>
                    </a:moveTo>
                    <a:lnTo>
                      <a:pt x="246" y="691"/>
                    </a:lnTo>
                    <a:lnTo>
                      <a:pt x="400" y="691"/>
                    </a:lnTo>
                    <a:lnTo>
                      <a:pt x="182" y="3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63" name="Freeform 119"/>
            <p:cNvSpPr>
              <a:spLocks noChangeArrowheads="1"/>
            </p:cNvSpPr>
            <p:nvPr/>
          </p:nvSpPr>
          <p:spPr bwMode="auto">
            <a:xfrm>
              <a:off x="5170268" y="2279797"/>
              <a:ext cx="516775" cy="461896"/>
            </a:xfrm>
            <a:custGeom>
              <a:avLst/>
              <a:gdLst>
                <a:gd name="T0" fmla="*/ 460626 w 497"/>
                <a:gd name="T1" fmla="*/ 72821 h 444"/>
                <a:gd name="T2" fmla="*/ 460626 w 497"/>
                <a:gd name="T3" fmla="*/ 72821 h 444"/>
                <a:gd name="T4" fmla="*/ 442950 w 497"/>
                <a:gd name="T5" fmla="*/ 72821 h 444"/>
                <a:gd name="T6" fmla="*/ 442950 w 497"/>
                <a:gd name="T7" fmla="*/ 460856 h 444"/>
                <a:gd name="T8" fmla="*/ 460626 w 497"/>
                <a:gd name="T9" fmla="*/ 460856 h 444"/>
                <a:gd name="T10" fmla="*/ 515735 w 497"/>
                <a:gd name="T11" fmla="*/ 414042 h 444"/>
                <a:gd name="T12" fmla="*/ 515735 w 497"/>
                <a:gd name="T13" fmla="*/ 128998 h 444"/>
                <a:gd name="T14" fmla="*/ 460626 w 497"/>
                <a:gd name="T15" fmla="*/ 72821 h 444"/>
                <a:gd name="T16" fmla="*/ 0 w 497"/>
                <a:gd name="T17" fmla="*/ 128998 h 444"/>
                <a:gd name="T18" fmla="*/ 0 w 497"/>
                <a:gd name="T19" fmla="*/ 128998 h 444"/>
                <a:gd name="T20" fmla="*/ 0 w 497"/>
                <a:gd name="T21" fmla="*/ 414042 h 444"/>
                <a:gd name="T22" fmla="*/ 55109 w 497"/>
                <a:gd name="T23" fmla="*/ 460856 h 444"/>
                <a:gd name="T24" fmla="*/ 73825 w 497"/>
                <a:gd name="T25" fmla="*/ 460856 h 444"/>
                <a:gd name="T26" fmla="*/ 73825 w 497"/>
                <a:gd name="T27" fmla="*/ 72821 h 444"/>
                <a:gd name="T28" fmla="*/ 55109 w 497"/>
                <a:gd name="T29" fmla="*/ 72821 h 444"/>
                <a:gd name="T30" fmla="*/ 0 w 497"/>
                <a:gd name="T31" fmla="*/ 128998 h 444"/>
                <a:gd name="T32" fmla="*/ 350409 w 497"/>
                <a:gd name="T33" fmla="*/ 27048 h 444"/>
                <a:gd name="T34" fmla="*/ 350409 w 497"/>
                <a:gd name="T35" fmla="*/ 27048 h 444"/>
                <a:gd name="T36" fmla="*/ 257868 w 497"/>
                <a:gd name="T37" fmla="*/ 0 h 444"/>
                <a:gd name="T38" fmla="*/ 166366 w 497"/>
                <a:gd name="T39" fmla="*/ 27048 h 444"/>
                <a:gd name="T40" fmla="*/ 166366 w 497"/>
                <a:gd name="T41" fmla="*/ 72821 h 444"/>
                <a:gd name="T42" fmla="*/ 111257 w 497"/>
                <a:gd name="T43" fmla="*/ 72821 h 444"/>
                <a:gd name="T44" fmla="*/ 111257 w 497"/>
                <a:gd name="T45" fmla="*/ 460856 h 444"/>
                <a:gd name="T46" fmla="*/ 405518 w 497"/>
                <a:gd name="T47" fmla="*/ 460856 h 444"/>
                <a:gd name="T48" fmla="*/ 405518 w 497"/>
                <a:gd name="T49" fmla="*/ 72821 h 444"/>
                <a:gd name="T50" fmla="*/ 350409 w 497"/>
                <a:gd name="T51" fmla="*/ 72821 h 444"/>
                <a:gd name="T52" fmla="*/ 350409 w 497"/>
                <a:gd name="T53" fmla="*/ 27048 h 444"/>
                <a:gd name="T54" fmla="*/ 312976 w 497"/>
                <a:gd name="T55" fmla="*/ 72821 h 444"/>
                <a:gd name="T56" fmla="*/ 312976 w 497"/>
                <a:gd name="T57" fmla="*/ 72821 h 444"/>
                <a:gd name="T58" fmla="*/ 202759 w 497"/>
                <a:gd name="T59" fmla="*/ 72821 h 444"/>
                <a:gd name="T60" fmla="*/ 202759 w 497"/>
                <a:gd name="T61" fmla="*/ 45773 h 444"/>
                <a:gd name="T62" fmla="*/ 257868 w 497"/>
                <a:gd name="T63" fmla="*/ 27048 h 444"/>
                <a:gd name="T64" fmla="*/ 312976 w 497"/>
                <a:gd name="T65" fmla="*/ 45773 h 444"/>
                <a:gd name="T66" fmla="*/ 312976 w 497"/>
                <a:gd name="T67" fmla="*/ 72821 h 4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97" h="444">
                  <a:moveTo>
                    <a:pt x="443" y="70"/>
                  </a:moveTo>
                  <a:lnTo>
                    <a:pt x="443" y="70"/>
                  </a:lnTo>
                  <a:cubicBezTo>
                    <a:pt x="426" y="70"/>
                    <a:pt x="426" y="70"/>
                    <a:pt x="426" y="70"/>
                  </a:cubicBezTo>
                  <a:cubicBezTo>
                    <a:pt x="426" y="443"/>
                    <a:pt x="426" y="443"/>
                    <a:pt x="426" y="443"/>
                  </a:cubicBezTo>
                  <a:cubicBezTo>
                    <a:pt x="443" y="443"/>
                    <a:pt x="443" y="443"/>
                    <a:pt x="443" y="443"/>
                  </a:cubicBezTo>
                  <a:cubicBezTo>
                    <a:pt x="479" y="443"/>
                    <a:pt x="496" y="425"/>
                    <a:pt x="496" y="398"/>
                  </a:cubicBezTo>
                  <a:cubicBezTo>
                    <a:pt x="496" y="124"/>
                    <a:pt x="496" y="124"/>
                    <a:pt x="496" y="124"/>
                  </a:cubicBezTo>
                  <a:cubicBezTo>
                    <a:pt x="496" y="97"/>
                    <a:pt x="479" y="70"/>
                    <a:pt x="443" y="70"/>
                  </a:cubicBezTo>
                  <a:close/>
                  <a:moveTo>
                    <a:pt x="0" y="124"/>
                  </a:moveTo>
                  <a:lnTo>
                    <a:pt x="0" y="124"/>
                  </a:lnTo>
                  <a:cubicBezTo>
                    <a:pt x="0" y="398"/>
                    <a:pt x="0" y="398"/>
                    <a:pt x="0" y="398"/>
                  </a:cubicBezTo>
                  <a:cubicBezTo>
                    <a:pt x="0" y="425"/>
                    <a:pt x="26" y="443"/>
                    <a:pt x="53" y="443"/>
                  </a:cubicBezTo>
                  <a:cubicBezTo>
                    <a:pt x="71" y="443"/>
                    <a:pt x="71" y="443"/>
                    <a:pt x="71" y="443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53" y="70"/>
                    <a:pt x="53" y="70"/>
                    <a:pt x="53" y="70"/>
                  </a:cubicBezTo>
                  <a:cubicBezTo>
                    <a:pt x="26" y="70"/>
                    <a:pt x="0" y="97"/>
                    <a:pt x="0" y="124"/>
                  </a:cubicBezTo>
                  <a:close/>
                  <a:moveTo>
                    <a:pt x="337" y="26"/>
                  </a:moveTo>
                  <a:lnTo>
                    <a:pt x="337" y="26"/>
                  </a:lnTo>
                  <a:cubicBezTo>
                    <a:pt x="319" y="17"/>
                    <a:pt x="292" y="0"/>
                    <a:pt x="248" y="0"/>
                  </a:cubicBezTo>
                  <a:cubicBezTo>
                    <a:pt x="204" y="0"/>
                    <a:pt x="177" y="17"/>
                    <a:pt x="160" y="26"/>
                  </a:cubicBezTo>
                  <a:cubicBezTo>
                    <a:pt x="160" y="70"/>
                    <a:pt x="160" y="70"/>
                    <a:pt x="160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443"/>
                    <a:pt x="107" y="443"/>
                    <a:pt x="107" y="443"/>
                  </a:cubicBezTo>
                  <a:cubicBezTo>
                    <a:pt x="390" y="443"/>
                    <a:pt x="390" y="443"/>
                    <a:pt x="390" y="443"/>
                  </a:cubicBezTo>
                  <a:cubicBezTo>
                    <a:pt x="390" y="70"/>
                    <a:pt x="390" y="70"/>
                    <a:pt x="390" y="70"/>
                  </a:cubicBezTo>
                  <a:cubicBezTo>
                    <a:pt x="337" y="70"/>
                    <a:pt x="337" y="70"/>
                    <a:pt x="337" y="70"/>
                  </a:cubicBezTo>
                  <a:lnTo>
                    <a:pt x="337" y="26"/>
                  </a:lnTo>
                  <a:close/>
                  <a:moveTo>
                    <a:pt x="301" y="70"/>
                  </a:moveTo>
                  <a:lnTo>
                    <a:pt x="301" y="70"/>
                  </a:lnTo>
                  <a:cubicBezTo>
                    <a:pt x="195" y="70"/>
                    <a:pt x="195" y="70"/>
                    <a:pt x="195" y="70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204" y="35"/>
                    <a:pt x="222" y="26"/>
                    <a:pt x="248" y="26"/>
                  </a:cubicBezTo>
                  <a:cubicBezTo>
                    <a:pt x="275" y="26"/>
                    <a:pt x="292" y="35"/>
                    <a:pt x="301" y="44"/>
                  </a:cubicBezTo>
                  <a:lnTo>
                    <a:pt x="301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0" name="Group 9"/>
          <p:cNvGrpSpPr/>
          <p:nvPr/>
        </p:nvGrpSpPr>
        <p:grpSpPr bwMode="auto">
          <a:xfrm>
            <a:off x="5576029" y="1935283"/>
            <a:ext cx="1998169" cy="1908293"/>
            <a:chOff x="5574932" y="1935228"/>
            <a:chExt cx="1999668" cy="1908347"/>
          </a:xfrm>
        </p:grpSpPr>
        <p:grpSp>
          <p:nvGrpSpPr>
            <p:cNvPr id="3" name="Group 2"/>
            <p:cNvGrpSpPr/>
            <p:nvPr/>
          </p:nvGrpSpPr>
          <p:grpSpPr>
            <a:xfrm>
              <a:off x="5574932" y="1935228"/>
              <a:ext cx="1999668" cy="1908347"/>
              <a:chOff x="5574932" y="1935228"/>
              <a:chExt cx="1999668" cy="1908347"/>
            </a:xfrm>
            <a:solidFill>
              <a:srgbClr val="F4C300"/>
            </a:solidFill>
          </p:grpSpPr>
          <p:sp>
            <p:nvSpPr>
              <p:cNvPr id="78" name="Freeform 77"/>
              <p:cNvSpPr/>
              <p:nvPr/>
            </p:nvSpPr>
            <p:spPr bwMode="auto">
              <a:xfrm>
                <a:off x="5574932" y="1935228"/>
                <a:ext cx="1999668" cy="1908347"/>
              </a:xfrm>
              <a:custGeom>
                <a:avLst/>
                <a:gdLst>
                  <a:gd name="T0" fmla="*/ 604 w 629"/>
                  <a:gd name="T1" fmla="*/ 308 h 600"/>
                  <a:gd name="T2" fmla="*/ 602 w 629"/>
                  <a:gd name="T3" fmla="*/ 158 h 600"/>
                  <a:gd name="T4" fmla="*/ 550 w 629"/>
                  <a:gd name="T5" fmla="*/ 69 h 600"/>
                  <a:gd name="T6" fmla="*/ 430 w 629"/>
                  <a:gd name="T7" fmla="*/ 0 h 600"/>
                  <a:gd name="T8" fmla="*/ 0 w 629"/>
                  <a:gd name="T9" fmla="*/ 0 h 600"/>
                  <a:gd name="T10" fmla="*/ 131 w 629"/>
                  <a:gd name="T11" fmla="*/ 73 h 600"/>
                  <a:gd name="T12" fmla="*/ 436 w 629"/>
                  <a:gd name="T13" fmla="*/ 600 h 600"/>
                  <a:gd name="T14" fmla="*/ 604 w 629"/>
                  <a:gd name="T15" fmla="*/ 308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9" h="600">
                    <a:moveTo>
                      <a:pt x="604" y="308"/>
                    </a:moveTo>
                    <a:cubicBezTo>
                      <a:pt x="628" y="262"/>
                      <a:pt x="629" y="206"/>
                      <a:pt x="602" y="158"/>
                    </a:cubicBezTo>
                    <a:cubicBezTo>
                      <a:pt x="550" y="69"/>
                      <a:pt x="550" y="69"/>
                      <a:pt x="550" y="69"/>
                    </a:cubicBezTo>
                    <a:cubicBezTo>
                      <a:pt x="528" y="31"/>
                      <a:pt x="474" y="0"/>
                      <a:pt x="43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" y="0"/>
                      <a:pt x="104" y="29"/>
                      <a:pt x="131" y="73"/>
                    </a:cubicBezTo>
                    <a:cubicBezTo>
                      <a:pt x="436" y="600"/>
                      <a:pt x="436" y="600"/>
                      <a:pt x="436" y="600"/>
                    </a:cubicBezTo>
                    <a:cubicBezTo>
                      <a:pt x="604" y="308"/>
                      <a:pt x="604" y="308"/>
                      <a:pt x="604" y="308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79" name="Freeform 78"/>
              <p:cNvSpPr/>
              <p:nvPr/>
            </p:nvSpPr>
            <p:spPr bwMode="auto">
              <a:xfrm>
                <a:off x="6856115" y="2914246"/>
                <a:ext cx="639249" cy="929328"/>
              </a:xfrm>
              <a:custGeom>
                <a:avLst/>
                <a:gdLst>
                  <a:gd name="T0" fmla="*/ 476 w 476"/>
                  <a:gd name="T1" fmla="*/ 0 h 692"/>
                  <a:gd name="T2" fmla="*/ 0 w 476"/>
                  <a:gd name="T3" fmla="*/ 559 h 692"/>
                  <a:gd name="T4" fmla="*/ 78 w 476"/>
                  <a:gd name="T5" fmla="*/ 692 h 692"/>
                  <a:gd name="T6" fmla="*/ 476 w 476"/>
                  <a:gd name="T7" fmla="*/ 0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6" h="692">
                    <a:moveTo>
                      <a:pt x="476" y="0"/>
                    </a:moveTo>
                    <a:lnTo>
                      <a:pt x="0" y="559"/>
                    </a:lnTo>
                    <a:lnTo>
                      <a:pt x="78" y="692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107" name="Freeform 28"/>
            <p:cNvSpPr>
              <a:spLocks noChangeArrowheads="1"/>
            </p:cNvSpPr>
            <p:nvPr/>
          </p:nvSpPr>
          <p:spPr bwMode="auto">
            <a:xfrm>
              <a:off x="6628841" y="2302677"/>
              <a:ext cx="577593" cy="485586"/>
            </a:xfrm>
            <a:custGeom>
              <a:avLst/>
              <a:gdLst>
                <a:gd name="T0" fmla="*/ 143818 w 498"/>
                <a:gd name="T1" fmla="*/ 94097 h 418"/>
                <a:gd name="T2" fmla="*/ 143818 w 498"/>
                <a:gd name="T3" fmla="*/ 94097 h 418"/>
                <a:gd name="T4" fmla="*/ 41754 w 498"/>
                <a:gd name="T5" fmla="*/ 299716 h 418"/>
                <a:gd name="T6" fmla="*/ 401300 w 498"/>
                <a:gd name="T7" fmla="*/ 134756 h 418"/>
                <a:gd name="T8" fmla="*/ 10438 w 498"/>
                <a:gd name="T9" fmla="*/ 443765 h 418"/>
                <a:gd name="T10" fmla="*/ 51032 w 498"/>
                <a:gd name="T11" fmla="*/ 464676 h 418"/>
                <a:gd name="T12" fmla="*/ 112503 w 498"/>
                <a:gd name="T13" fmla="*/ 361285 h 418"/>
                <a:gd name="T14" fmla="*/ 339829 w 498"/>
                <a:gd name="T15" fmla="*/ 361285 h 418"/>
                <a:gd name="T16" fmla="*/ 543958 w 498"/>
                <a:gd name="T17" fmla="*/ 83642 h 418"/>
                <a:gd name="T18" fmla="*/ 143818 w 498"/>
                <a:gd name="T19" fmla="*/ 94097 h 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418">
                  <a:moveTo>
                    <a:pt x="124" y="81"/>
                  </a:moveTo>
                  <a:lnTo>
                    <a:pt x="124" y="81"/>
                  </a:lnTo>
                  <a:cubicBezTo>
                    <a:pt x="27" y="134"/>
                    <a:pt x="36" y="222"/>
                    <a:pt x="36" y="258"/>
                  </a:cubicBezTo>
                  <a:cubicBezTo>
                    <a:pt x="159" y="107"/>
                    <a:pt x="346" y="116"/>
                    <a:pt x="346" y="116"/>
                  </a:cubicBezTo>
                  <a:cubicBezTo>
                    <a:pt x="346" y="116"/>
                    <a:pt x="80" y="204"/>
                    <a:pt x="9" y="382"/>
                  </a:cubicBezTo>
                  <a:cubicBezTo>
                    <a:pt x="0" y="400"/>
                    <a:pt x="36" y="417"/>
                    <a:pt x="44" y="400"/>
                  </a:cubicBezTo>
                  <a:cubicBezTo>
                    <a:pt x="62" y="355"/>
                    <a:pt x="97" y="311"/>
                    <a:pt x="97" y="311"/>
                  </a:cubicBezTo>
                  <a:cubicBezTo>
                    <a:pt x="151" y="329"/>
                    <a:pt x="230" y="355"/>
                    <a:pt x="293" y="311"/>
                  </a:cubicBezTo>
                  <a:cubicBezTo>
                    <a:pt x="363" y="258"/>
                    <a:pt x="363" y="134"/>
                    <a:pt x="469" y="72"/>
                  </a:cubicBezTo>
                  <a:cubicBezTo>
                    <a:pt x="497" y="63"/>
                    <a:pt x="249" y="0"/>
                    <a:pt x="124" y="8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 bwMode="auto">
          <a:xfrm>
            <a:off x="6528294" y="2436964"/>
            <a:ext cx="1714077" cy="2157546"/>
            <a:chOff x="6528433" y="2437495"/>
            <a:chExt cx="1713617" cy="2156795"/>
          </a:xfrm>
        </p:grpSpPr>
        <p:grpSp>
          <p:nvGrpSpPr>
            <p:cNvPr id="4" name="Group 3"/>
            <p:cNvGrpSpPr/>
            <p:nvPr/>
          </p:nvGrpSpPr>
          <p:grpSpPr>
            <a:xfrm>
              <a:off x="6528433" y="2437495"/>
              <a:ext cx="1713617" cy="2156795"/>
              <a:chOff x="6528433" y="2437495"/>
              <a:chExt cx="1713617" cy="2156795"/>
            </a:xfrm>
            <a:solidFill>
              <a:srgbClr val="00C4AC"/>
            </a:solidFill>
          </p:grpSpPr>
          <p:sp>
            <p:nvSpPr>
              <p:cNvPr id="81" name="Freeform 80"/>
              <p:cNvSpPr/>
              <p:nvPr/>
            </p:nvSpPr>
            <p:spPr bwMode="auto">
              <a:xfrm>
                <a:off x="6528433" y="2437495"/>
                <a:ext cx="1713617" cy="2156794"/>
              </a:xfrm>
              <a:custGeom>
                <a:avLst/>
                <a:gdLst>
                  <a:gd name="T0" fmla="*/ 337 w 539"/>
                  <a:gd name="T1" fmla="*/ 678 h 678"/>
                  <a:gd name="T2" fmla="*/ 466 w 539"/>
                  <a:gd name="T3" fmla="*/ 600 h 678"/>
                  <a:gd name="T4" fmla="*/ 517 w 539"/>
                  <a:gd name="T5" fmla="*/ 511 h 678"/>
                  <a:gd name="T6" fmla="*/ 517 w 539"/>
                  <a:gd name="T7" fmla="*/ 373 h 678"/>
                  <a:gd name="T8" fmla="*/ 302 w 539"/>
                  <a:gd name="T9" fmla="*/ 0 h 678"/>
                  <a:gd name="T10" fmla="*/ 304 w 539"/>
                  <a:gd name="T11" fmla="*/ 150 h 678"/>
                  <a:gd name="T12" fmla="*/ 0 w 539"/>
                  <a:gd name="T13" fmla="*/ 678 h 678"/>
                  <a:gd name="T14" fmla="*/ 337 w 539"/>
                  <a:gd name="T15" fmla="*/ 6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9" h="678">
                    <a:moveTo>
                      <a:pt x="337" y="678"/>
                    </a:moveTo>
                    <a:cubicBezTo>
                      <a:pt x="389" y="676"/>
                      <a:pt x="438" y="648"/>
                      <a:pt x="466" y="600"/>
                    </a:cubicBezTo>
                    <a:cubicBezTo>
                      <a:pt x="517" y="511"/>
                      <a:pt x="517" y="511"/>
                      <a:pt x="517" y="511"/>
                    </a:cubicBezTo>
                    <a:cubicBezTo>
                      <a:pt x="539" y="473"/>
                      <a:pt x="539" y="411"/>
                      <a:pt x="517" y="373"/>
                    </a:cubicBezTo>
                    <a:cubicBezTo>
                      <a:pt x="302" y="0"/>
                      <a:pt x="302" y="0"/>
                      <a:pt x="302" y="0"/>
                    </a:cubicBezTo>
                    <a:cubicBezTo>
                      <a:pt x="329" y="48"/>
                      <a:pt x="328" y="104"/>
                      <a:pt x="304" y="150"/>
                    </a:cubicBezTo>
                    <a:cubicBezTo>
                      <a:pt x="0" y="678"/>
                      <a:pt x="0" y="678"/>
                      <a:pt x="0" y="678"/>
                    </a:cubicBezTo>
                    <a:cubicBezTo>
                      <a:pt x="337" y="678"/>
                      <a:pt x="337" y="678"/>
                      <a:pt x="337" y="678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84" name="Freeform 83"/>
              <p:cNvSpPr/>
              <p:nvPr/>
            </p:nvSpPr>
            <p:spPr bwMode="auto">
              <a:xfrm>
                <a:off x="6528433" y="4412990"/>
                <a:ext cx="1071682" cy="181300"/>
              </a:xfrm>
              <a:custGeom>
                <a:avLst/>
                <a:gdLst>
                  <a:gd name="T0" fmla="*/ 76 w 798"/>
                  <a:gd name="T1" fmla="*/ 0 h 135"/>
                  <a:gd name="T2" fmla="*/ 0 w 798"/>
                  <a:gd name="T3" fmla="*/ 135 h 135"/>
                  <a:gd name="T4" fmla="*/ 798 w 798"/>
                  <a:gd name="T5" fmla="*/ 135 h 135"/>
                  <a:gd name="T6" fmla="*/ 76 w 798"/>
                  <a:gd name="T7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8" h="135">
                    <a:moveTo>
                      <a:pt x="76" y="0"/>
                    </a:moveTo>
                    <a:lnTo>
                      <a:pt x="0" y="135"/>
                    </a:lnTo>
                    <a:lnTo>
                      <a:pt x="798" y="135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109" name="Freeform 154"/>
            <p:cNvSpPr>
              <a:spLocks noChangeArrowheads="1"/>
            </p:cNvSpPr>
            <p:nvPr/>
          </p:nvSpPr>
          <p:spPr bwMode="auto">
            <a:xfrm>
              <a:off x="7349571" y="3576828"/>
              <a:ext cx="392847" cy="533492"/>
            </a:xfrm>
            <a:custGeom>
              <a:avLst/>
              <a:gdLst>
                <a:gd name="T0" fmla="*/ 382887 w 355"/>
                <a:gd name="T1" fmla="*/ 144602 h 487"/>
                <a:gd name="T2" fmla="*/ 382887 w 355"/>
                <a:gd name="T3" fmla="*/ 144602 h 487"/>
                <a:gd name="T4" fmla="*/ 128367 w 355"/>
                <a:gd name="T5" fmla="*/ 18623 h 487"/>
                <a:gd name="T6" fmla="*/ 9960 w 355"/>
                <a:gd name="T7" fmla="*/ 58060 h 487"/>
                <a:gd name="T8" fmla="*/ 0 w 355"/>
                <a:gd name="T9" fmla="*/ 86542 h 487"/>
                <a:gd name="T10" fmla="*/ 9960 w 355"/>
                <a:gd name="T11" fmla="*/ 377936 h 487"/>
                <a:gd name="T12" fmla="*/ 19919 w 355"/>
                <a:gd name="T13" fmla="*/ 397654 h 487"/>
                <a:gd name="T14" fmla="*/ 245668 w 355"/>
                <a:gd name="T15" fmla="*/ 532397 h 487"/>
                <a:gd name="T16" fmla="*/ 255627 w 355"/>
                <a:gd name="T17" fmla="*/ 532397 h 487"/>
                <a:gd name="T18" fmla="*/ 265587 w 355"/>
                <a:gd name="T19" fmla="*/ 532397 h 487"/>
                <a:gd name="T20" fmla="*/ 274440 w 355"/>
                <a:gd name="T21" fmla="*/ 523633 h 487"/>
                <a:gd name="T22" fmla="*/ 274440 w 355"/>
                <a:gd name="T23" fmla="*/ 222380 h 487"/>
                <a:gd name="T24" fmla="*/ 265587 w 355"/>
                <a:gd name="T25" fmla="*/ 202661 h 487"/>
                <a:gd name="T26" fmla="*/ 48691 w 355"/>
                <a:gd name="T27" fmla="*/ 76683 h 487"/>
                <a:gd name="T28" fmla="*/ 78569 w 355"/>
                <a:gd name="T29" fmla="*/ 58060 h 487"/>
                <a:gd name="T30" fmla="*/ 118407 w 355"/>
                <a:gd name="T31" fmla="*/ 48201 h 487"/>
                <a:gd name="T32" fmla="*/ 333090 w 355"/>
                <a:gd name="T33" fmla="*/ 164320 h 487"/>
                <a:gd name="T34" fmla="*/ 343049 w 355"/>
                <a:gd name="T35" fmla="*/ 174179 h 487"/>
                <a:gd name="T36" fmla="*/ 343049 w 355"/>
                <a:gd name="T37" fmla="*/ 465573 h 487"/>
                <a:gd name="T38" fmla="*/ 362968 w 355"/>
                <a:gd name="T39" fmla="*/ 484196 h 487"/>
                <a:gd name="T40" fmla="*/ 391740 w 355"/>
                <a:gd name="T41" fmla="*/ 465573 h 487"/>
                <a:gd name="T42" fmla="*/ 391740 w 355"/>
                <a:gd name="T43" fmla="*/ 154461 h 487"/>
                <a:gd name="T44" fmla="*/ 382887 w 355"/>
                <a:gd name="T45" fmla="*/ 144602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55" h="487">
                  <a:moveTo>
                    <a:pt x="346" y="132"/>
                  </a:moveTo>
                  <a:lnTo>
                    <a:pt x="346" y="132"/>
                  </a:lnTo>
                  <a:cubicBezTo>
                    <a:pt x="116" y="17"/>
                    <a:pt x="116" y="17"/>
                    <a:pt x="116" y="17"/>
                  </a:cubicBezTo>
                  <a:cubicBezTo>
                    <a:pt x="89" y="0"/>
                    <a:pt x="27" y="25"/>
                    <a:pt x="9" y="53"/>
                  </a:cubicBezTo>
                  <a:cubicBezTo>
                    <a:pt x="0" y="70"/>
                    <a:pt x="0" y="79"/>
                    <a:pt x="0" y="79"/>
                  </a:cubicBezTo>
                  <a:cubicBezTo>
                    <a:pt x="9" y="345"/>
                    <a:pt x="9" y="345"/>
                    <a:pt x="9" y="345"/>
                  </a:cubicBezTo>
                  <a:cubicBezTo>
                    <a:pt x="9" y="345"/>
                    <a:pt x="18" y="354"/>
                    <a:pt x="18" y="363"/>
                  </a:cubicBezTo>
                  <a:cubicBezTo>
                    <a:pt x="36" y="363"/>
                    <a:pt x="222" y="486"/>
                    <a:pt x="222" y="486"/>
                  </a:cubicBezTo>
                  <a:cubicBezTo>
                    <a:pt x="231" y="486"/>
                    <a:pt x="231" y="486"/>
                    <a:pt x="231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8" y="486"/>
                    <a:pt x="248" y="478"/>
                    <a:pt x="248" y="478"/>
                  </a:cubicBezTo>
                  <a:cubicBezTo>
                    <a:pt x="248" y="203"/>
                    <a:pt x="248" y="203"/>
                    <a:pt x="248" y="203"/>
                  </a:cubicBezTo>
                  <a:cubicBezTo>
                    <a:pt x="248" y="194"/>
                    <a:pt x="248" y="194"/>
                    <a:pt x="240" y="185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53" y="61"/>
                    <a:pt x="71" y="53"/>
                  </a:cubicBezTo>
                  <a:cubicBezTo>
                    <a:pt x="89" y="44"/>
                    <a:pt x="97" y="44"/>
                    <a:pt x="107" y="44"/>
                  </a:cubicBezTo>
                  <a:cubicBezTo>
                    <a:pt x="107" y="44"/>
                    <a:pt x="293" y="150"/>
                    <a:pt x="301" y="150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10" y="168"/>
                    <a:pt x="310" y="425"/>
                    <a:pt x="310" y="425"/>
                  </a:cubicBezTo>
                  <a:cubicBezTo>
                    <a:pt x="310" y="433"/>
                    <a:pt x="319" y="442"/>
                    <a:pt x="328" y="442"/>
                  </a:cubicBezTo>
                  <a:cubicBezTo>
                    <a:pt x="337" y="442"/>
                    <a:pt x="354" y="433"/>
                    <a:pt x="354" y="425"/>
                  </a:cubicBezTo>
                  <a:cubicBezTo>
                    <a:pt x="354" y="141"/>
                    <a:pt x="354" y="141"/>
                    <a:pt x="354" y="141"/>
                  </a:cubicBezTo>
                  <a:lnTo>
                    <a:pt x="346" y="13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8" name="Group 7"/>
          <p:cNvGrpSpPr/>
          <p:nvPr/>
        </p:nvGrpSpPr>
        <p:grpSpPr bwMode="auto">
          <a:xfrm>
            <a:off x="5664907" y="4346844"/>
            <a:ext cx="2344160" cy="1405025"/>
            <a:chOff x="5663567" y="4345842"/>
            <a:chExt cx="2346151" cy="1406079"/>
          </a:xfrm>
        </p:grpSpPr>
        <p:grpSp>
          <p:nvGrpSpPr>
            <p:cNvPr id="5" name="Group 4"/>
            <p:cNvGrpSpPr/>
            <p:nvPr/>
          </p:nvGrpSpPr>
          <p:grpSpPr>
            <a:xfrm>
              <a:off x="5663567" y="4345842"/>
              <a:ext cx="2346151" cy="1406079"/>
              <a:chOff x="5663567" y="4345842"/>
              <a:chExt cx="2346151" cy="1406079"/>
            </a:xfrm>
            <a:solidFill>
              <a:srgbClr val="33495F"/>
            </a:solidFill>
          </p:grpSpPr>
          <p:sp>
            <p:nvSpPr>
              <p:cNvPr id="86" name="Freeform 85"/>
              <p:cNvSpPr/>
              <p:nvPr/>
            </p:nvSpPr>
            <p:spPr bwMode="auto">
              <a:xfrm>
                <a:off x="5663567" y="4345842"/>
                <a:ext cx="2346151" cy="1406079"/>
              </a:xfrm>
              <a:custGeom>
                <a:avLst/>
                <a:gdLst>
                  <a:gd name="T0" fmla="*/ 168 w 738"/>
                  <a:gd name="T1" fmla="*/ 370 h 442"/>
                  <a:gd name="T2" fmla="*/ 300 w 738"/>
                  <a:gd name="T3" fmla="*/ 442 h 442"/>
                  <a:gd name="T4" fmla="*/ 402 w 738"/>
                  <a:gd name="T5" fmla="*/ 442 h 442"/>
                  <a:gd name="T6" fmla="*/ 522 w 738"/>
                  <a:gd name="T7" fmla="*/ 373 h 442"/>
                  <a:gd name="T8" fmla="*/ 738 w 738"/>
                  <a:gd name="T9" fmla="*/ 0 h 442"/>
                  <a:gd name="T10" fmla="*/ 609 w 738"/>
                  <a:gd name="T11" fmla="*/ 78 h 442"/>
                  <a:gd name="T12" fmla="*/ 0 w 738"/>
                  <a:gd name="T13" fmla="*/ 78 h 442"/>
                  <a:gd name="T14" fmla="*/ 168 w 738"/>
                  <a:gd name="T15" fmla="*/ 37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8" h="442">
                    <a:moveTo>
                      <a:pt x="168" y="370"/>
                    </a:moveTo>
                    <a:cubicBezTo>
                      <a:pt x="196" y="413"/>
                      <a:pt x="244" y="442"/>
                      <a:pt x="300" y="442"/>
                    </a:cubicBezTo>
                    <a:cubicBezTo>
                      <a:pt x="402" y="442"/>
                      <a:pt x="402" y="442"/>
                      <a:pt x="402" y="442"/>
                    </a:cubicBezTo>
                    <a:cubicBezTo>
                      <a:pt x="446" y="442"/>
                      <a:pt x="500" y="411"/>
                      <a:pt x="522" y="373"/>
                    </a:cubicBezTo>
                    <a:cubicBezTo>
                      <a:pt x="738" y="0"/>
                      <a:pt x="738" y="0"/>
                      <a:pt x="738" y="0"/>
                    </a:cubicBezTo>
                    <a:cubicBezTo>
                      <a:pt x="710" y="48"/>
                      <a:pt x="661" y="76"/>
                      <a:pt x="609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168" y="370"/>
                      <a:pt x="168" y="370"/>
                      <a:pt x="168" y="37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89" name="Freeform 88"/>
              <p:cNvSpPr/>
              <p:nvPr/>
            </p:nvSpPr>
            <p:spPr bwMode="auto">
              <a:xfrm>
                <a:off x="5663567" y="4594289"/>
                <a:ext cx="534498" cy="927986"/>
              </a:xfrm>
              <a:custGeom>
                <a:avLst/>
                <a:gdLst>
                  <a:gd name="T0" fmla="*/ 0 w 398"/>
                  <a:gd name="T1" fmla="*/ 0 h 691"/>
                  <a:gd name="T2" fmla="*/ 5 w 398"/>
                  <a:gd name="T3" fmla="*/ 7 h 691"/>
                  <a:gd name="T4" fmla="*/ 398 w 398"/>
                  <a:gd name="T5" fmla="*/ 691 h 691"/>
                  <a:gd name="T6" fmla="*/ 154 w 398"/>
                  <a:gd name="T7" fmla="*/ 0 h 691"/>
                  <a:gd name="T8" fmla="*/ 0 w 398"/>
                  <a:gd name="T9" fmla="*/ 0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8" h="691">
                    <a:moveTo>
                      <a:pt x="0" y="0"/>
                    </a:moveTo>
                    <a:lnTo>
                      <a:pt x="5" y="7"/>
                    </a:lnTo>
                    <a:lnTo>
                      <a:pt x="398" y="691"/>
                    </a:lnTo>
                    <a:lnTo>
                      <a:pt x="1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110" name="Freeform 115"/>
            <p:cNvSpPr>
              <a:spLocks noChangeArrowheads="1"/>
            </p:cNvSpPr>
            <p:nvPr/>
          </p:nvSpPr>
          <p:spPr bwMode="auto">
            <a:xfrm>
              <a:off x="6594460" y="4959455"/>
              <a:ext cx="401893" cy="499058"/>
            </a:xfrm>
            <a:custGeom>
              <a:avLst/>
              <a:gdLst>
                <a:gd name="T0" fmla="*/ 382803 w 400"/>
                <a:gd name="T1" fmla="*/ 124263 h 498"/>
                <a:gd name="T2" fmla="*/ 382803 w 400"/>
                <a:gd name="T3" fmla="*/ 124263 h 498"/>
                <a:gd name="T4" fmla="*/ 232093 w 400"/>
                <a:gd name="T5" fmla="*/ 9019 h 498"/>
                <a:gd name="T6" fmla="*/ 115544 w 400"/>
                <a:gd name="T7" fmla="*/ 151321 h 498"/>
                <a:gd name="T8" fmla="*/ 133629 w 400"/>
                <a:gd name="T9" fmla="*/ 213453 h 498"/>
                <a:gd name="T10" fmla="*/ 9043 w 400"/>
                <a:gd name="T11" fmla="*/ 407865 h 498"/>
                <a:gd name="T12" fmla="*/ 0 w 400"/>
                <a:gd name="T13" fmla="*/ 434922 h 498"/>
                <a:gd name="T14" fmla="*/ 9043 w 400"/>
                <a:gd name="T15" fmla="*/ 479016 h 498"/>
                <a:gd name="T16" fmla="*/ 27128 w 400"/>
                <a:gd name="T17" fmla="*/ 498056 h 498"/>
                <a:gd name="T18" fmla="*/ 62293 w 400"/>
                <a:gd name="T19" fmla="*/ 488035 h 498"/>
                <a:gd name="T20" fmla="*/ 89421 w 400"/>
                <a:gd name="T21" fmla="*/ 470999 h 498"/>
                <a:gd name="T22" fmla="*/ 142672 w 400"/>
                <a:gd name="T23" fmla="*/ 390829 h 498"/>
                <a:gd name="T24" fmla="*/ 142672 w 400"/>
                <a:gd name="T25" fmla="*/ 390829 h 498"/>
                <a:gd name="T26" fmla="*/ 177838 w 400"/>
                <a:gd name="T27" fmla="*/ 381809 h 498"/>
                <a:gd name="T28" fmla="*/ 232093 w 400"/>
                <a:gd name="T29" fmla="*/ 284603 h 498"/>
                <a:gd name="T30" fmla="*/ 294387 w 400"/>
                <a:gd name="T31" fmla="*/ 284603 h 498"/>
                <a:gd name="T32" fmla="*/ 382803 w 400"/>
                <a:gd name="T33" fmla="*/ 124263 h 498"/>
                <a:gd name="T34" fmla="*/ 320510 w 400"/>
                <a:gd name="T35" fmla="*/ 159338 h 498"/>
                <a:gd name="T36" fmla="*/ 320510 w 400"/>
                <a:gd name="T37" fmla="*/ 159338 h 498"/>
                <a:gd name="T38" fmla="*/ 257212 w 400"/>
                <a:gd name="T39" fmla="*/ 142302 h 498"/>
                <a:gd name="T40" fmla="*/ 222046 w 400"/>
                <a:gd name="T41" fmla="*/ 80170 h 498"/>
                <a:gd name="T42" fmla="*/ 311467 w 400"/>
                <a:gd name="T43" fmla="*/ 71151 h 498"/>
                <a:gd name="T44" fmla="*/ 320510 w 400"/>
                <a:gd name="T45" fmla="*/ 159338 h 49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00" h="498">
                  <a:moveTo>
                    <a:pt x="381" y="124"/>
                  </a:moveTo>
                  <a:lnTo>
                    <a:pt x="381" y="124"/>
                  </a:lnTo>
                  <a:cubicBezTo>
                    <a:pt x="372" y="44"/>
                    <a:pt x="301" y="0"/>
                    <a:pt x="231" y="9"/>
                  </a:cubicBezTo>
                  <a:cubicBezTo>
                    <a:pt x="159" y="27"/>
                    <a:pt x="106" y="80"/>
                    <a:pt x="115" y="151"/>
                  </a:cubicBezTo>
                  <a:cubicBezTo>
                    <a:pt x="115" y="168"/>
                    <a:pt x="124" y="195"/>
                    <a:pt x="133" y="213"/>
                  </a:cubicBezTo>
                  <a:cubicBezTo>
                    <a:pt x="9" y="407"/>
                    <a:pt x="9" y="407"/>
                    <a:pt x="9" y="407"/>
                  </a:cubicBezTo>
                  <a:cubicBezTo>
                    <a:pt x="0" y="407"/>
                    <a:pt x="0" y="425"/>
                    <a:pt x="0" y="434"/>
                  </a:cubicBezTo>
                  <a:cubicBezTo>
                    <a:pt x="9" y="478"/>
                    <a:pt x="9" y="478"/>
                    <a:pt x="9" y="478"/>
                  </a:cubicBezTo>
                  <a:cubicBezTo>
                    <a:pt x="9" y="487"/>
                    <a:pt x="18" y="497"/>
                    <a:pt x="27" y="497"/>
                  </a:cubicBezTo>
                  <a:cubicBezTo>
                    <a:pt x="62" y="487"/>
                    <a:pt x="62" y="487"/>
                    <a:pt x="62" y="487"/>
                  </a:cubicBezTo>
                  <a:cubicBezTo>
                    <a:pt x="71" y="487"/>
                    <a:pt x="80" y="478"/>
                    <a:pt x="89" y="470"/>
                  </a:cubicBezTo>
                  <a:cubicBezTo>
                    <a:pt x="142" y="390"/>
                    <a:pt x="142" y="390"/>
                    <a:pt x="142" y="390"/>
                  </a:cubicBezTo>
                  <a:cubicBezTo>
                    <a:pt x="177" y="381"/>
                    <a:pt x="177" y="381"/>
                    <a:pt x="177" y="381"/>
                  </a:cubicBezTo>
                  <a:cubicBezTo>
                    <a:pt x="231" y="284"/>
                    <a:pt x="231" y="284"/>
                    <a:pt x="231" y="284"/>
                  </a:cubicBezTo>
                  <a:cubicBezTo>
                    <a:pt x="248" y="293"/>
                    <a:pt x="284" y="284"/>
                    <a:pt x="293" y="284"/>
                  </a:cubicBezTo>
                  <a:cubicBezTo>
                    <a:pt x="363" y="275"/>
                    <a:pt x="399" y="195"/>
                    <a:pt x="381" y="124"/>
                  </a:cubicBezTo>
                  <a:close/>
                  <a:moveTo>
                    <a:pt x="319" y="159"/>
                  </a:moveTo>
                  <a:lnTo>
                    <a:pt x="319" y="159"/>
                  </a:lnTo>
                  <a:cubicBezTo>
                    <a:pt x="301" y="187"/>
                    <a:pt x="284" y="168"/>
                    <a:pt x="256" y="142"/>
                  </a:cubicBezTo>
                  <a:cubicBezTo>
                    <a:pt x="231" y="124"/>
                    <a:pt x="203" y="115"/>
                    <a:pt x="221" y="80"/>
                  </a:cubicBezTo>
                  <a:cubicBezTo>
                    <a:pt x="240" y="53"/>
                    <a:pt x="284" y="44"/>
                    <a:pt x="310" y="71"/>
                  </a:cubicBezTo>
                  <a:cubicBezTo>
                    <a:pt x="337" y="89"/>
                    <a:pt x="346" y="133"/>
                    <a:pt x="319" y="15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 bwMode="auto">
          <a:xfrm>
            <a:off x="4615830" y="3843576"/>
            <a:ext cx="2001343" cy="1908293"/>
            <a:chOff x="4614716" y="3843574"/>
            <a:chExt cx="2002354" cy="1908348"/>
          </a:xfrm>
        </p:grpSpPr>
        <p:grpSp>
          <p:nvGrpSpPr>
            <p:cNvPr id="6" name="Group 5"/>
            <p:cNvGrpSpPr/>
            <p:nvPr/>
          </p:nvGrpSpPr>
          <p:grpSpPr>
            <a:xfrm>
              <a:off x="4614716" y="3843574"/>
              <a:ext cx="2002354" cy="1908348"/>
              <a:chOff x="4614716" y="3843574"/>
              <a:chExt cx="2002354" cy="1908348"/>
            </a:xfrm>
            <a:solidFill>
              <a:schemeClr val="accent1"/>
            </a:solidFill>
          </p:grpSpPr>
          <p:sp>
            <p:nvSpPr>
              <p:cNvPr id="91" name="Freeform 90"/>
              <p:cNvSpPr/>
              <p:nvPr/>
            </p:nvSpPr>
            <p:spPr bwMode="auto">
              <a:xfrm>
                <a:off x="4614716" y="3843575"/>
                <a:ext cx="2002354" cy="1908347"/>
              </a:xfrm>
              <a:custGeom>
                <a:avLst/>
                <a:gdLst>
                  <a:gd name="T0" fmla="*/ 25 w 630"/>
                  <a:gd name="T1" fmla="*/ 292 h 600"/>
                  <a:gd name="T2" fmla="*/ 28 w 630"/>
                  <a:gd name="T3" fmla="*/ 442 h 600"/>
                  <a:gd name="T4" fmla="*/ 79 w 630"/>
                  <a:gd name="T5" fmla="*/ 531 h 600"/>
                  <a:gd name="T6" fmla="*/ 199 w 630"/>
                  <a:gd name="T7" fmla="*/ 600 h 600"/>
                  <a:gd name="T8" fmla="*/ 630 w 630"/>
                  <a:gd name="T9" fmla="*/ 600 h 600"/>
                  <a:gd name="T10" fmla="*/ 498 w 630"/>
                  <a:gd name="T11" fmla="*/ 528 h 600"/>
                  <a:gd name="T12" fmla="*/ 194 w 630"/>
                  <a:gd name="T13" fmla="*/ 0 h 600"/>
                  <a:gd name="T14" fmla="*/ 25 w 630"/>
                  <a:gd name="T15" fmla="*/ 292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0" h="600">
                    <a:moveTo>
                      <a:pt x="25" y="292"/>
                    </a:moveTo>
                    <a:cubicBezTo>
                      <a:pt x="1" y="338"/>
                      <a:pt x="0" y="394"/>
                      <a:pt x="28" y="442"/>
                    </a:cubicBezTo>
                    <a:cubicBezTo>
                      <a:pt x="79" y="531"/>
                      <a:pt x="79" y="531"/>
                      <a:pt x="79" y="531"/>
                    </a:cubicBezTo>
                    <a:cubicBezTo>
                      <a:pt x="101" y="569"/>
                      <a:pt x="155" y="600"/>
                      <a:pt x="199" y="600"/>
                    </a:cubicBezTo>
                    <a:cubicBezTo>
                      <a:pt x="630" y="600"/>
                      <a:pt x="630" y="600"/>
                      <a:pt x="630" y="600"/>
                    </a:cubicBezTo>
                    <a:cubicBezTo>
                      <a:pt x="574" y="600"/>
                      <a:pt x="526" y="571"/>
                      <a:pt x="498" y="528"/>
                    </a:cubicBezTo>
                    <a:cubicBezTo>
                      <a:pt x="194" y="0"/>
                      <a:pt x="194" y="0"/>
                      <a:pt x="194" y="0"/>
                    </a:cubicBezTo>
                    <a:cubicBezTo>
                      <a:pt x="25" y="292"/>
                      <a:pt x="25" y="292"/>
                      <a:pt x="25" y="292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94" name="Freeform 93"/>
              <p:cNvSpPr/>
              <p:nvPr/>
            </p:nvSpPr>
            <p:spPr bwMode="auto">
              <a:xfrm>
                <a:off x="4693950" y="3843574"/>
                <a:ext cx="639249" cy="927986"/>
              </a:xfrm>
              <a:custGeom>
                <a:avLst/>
                <a:gdLst>
                  <a:gd name="T0" fmla="*/ 400 w 476"/>
                  <a:gd name="T1" fmla="*/ 0 h 691"/>
                  <a:gd name="T2" fmla="*/ 0 w 476"/>
                  <a:gd name="T3" fmla="*/ 691 h 691"/>
                  <a:gd name="T4" fmla="*/ 476 w 476"/>
                  <a:gd name="T5" fmla="*/ 132 h 691"/>
                  <a:gd name="T6" fmla="*/ 400 w 476"/>
                  <a:gd name="T7" fmla="*/ 0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6" h="691">
                    <a:moveTo>
                      <a:pt x="400" y="0"/>
                    </a:moveTo>
                    <a:lnTo>
                      <a:pt x="0" y="691"/>
                    </a:lnTo>
                    <a:lnTo>
                      <a:pt x="476" y="13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111" name="Freeform 116"/>
            <p:cNvSpPr>
              <a:spLocks noChangeArrowheads="1"/>
            </p:cNvSpPr>
            <p:nvPr/>
          </p:nvSpPr>
          <p:spPr bwMode="auto">
            <a:xfrm>
              <a:off x="5112860" y="4952924"/>
              <a:ext cx="441301" cy="458775"/>
            </a:xfrm>
            <a:custGeom>
              <a:avLst/>
              <a:gdLst>
                <a:gd name="T0" fmla="*/ 396675 w 445"/>
                <a:gd name="T1" fmla="*/ 157890 h 462"/>
                <a:gd name="T2" fmla="*/ 396675 w 445"/>
                <a:gd name="T3" fmla="*/ 157890 h 462"/>
                <a:gd name="T4" fmla="*/ 263789 w 445"/>
                <a:gd name="T5" fmla="*/ 7944 h 462"/>
                <a:gd name="T6" fmla="*/ 35701 w 445"/>
                <a:gd name="T7" fmla="*/ 246269 h 462"/>
                <a:gd name="T8" fmla="*/ 8925 w 445"/>
                <a:gd name="T9" fmla="*/ 316773 h 462"/>
                <a:gd name="T10" fmla="*/ 80327 w 445"/>
                <a:gd name="T11" fmla="*/ 352522 h 462"/>
                <a:gd name="T12" fmla="*/ 97185 w 445"/>
                <a:gd name="T13" fmla="*/ 343585 h 462"/>
                <a:gd name="T14" fmla="*/ 132886 w 445"/>
                <a:gd name="T15" fmla="*/ 369403 h 462"/>
                <a:gd name="T16" fmla="*/ 158670 w 445"/>
                <a:gd name="T17" fmla="*/ 430970 h 462"/>
                <a:gd name="T18" fmla="*/ 185446 w 445"/>
                <a:gd name="T19" fmla="*/ 448845 h 462"/>
                <a:gd name="T20" fmla="*/ 238005 w 445"/>
                <a:gd name="T21" fmla="*/ 430970 h 462"/>
                <a:gd name="T22" fmla="*/ 246930 w 445"/>
                <a:gd name="T23" fmla="*/ 413096 h 462"/>
                <a:gd name="T24" fmla="*/ 229080 w 445"/>
                <a:gd name="T25" fmla="*/ 387278 h 462"/>
                <a:gd name="T26" fmla="*/ 202304 w 445"/>
                <a:gd name="T27" fmla="*/ 334648 h 462"/>
                <a:gd name="T28" fmla="*/ 229080 w 445"/>
                <a:gd name="T29" fmla="*/ 307836 h 462"/>
                <a:gd name="T30" fmla="*/ 413534 w 445"/>
                <a:gd name="T31" fmla="*/ 352522 h 462"/>
                <a:gd name="T32" fmla="*/ 396675 w 445"/>
                <a:gd name="T33" fmla="*/ 157890 h 462"/>
                <a:gd name="T34" fmla="*/ 386758 w 445"/>
                <a:gd name="T35" fmla="*/ 307836 h 462"/>
                <a:gd name="T36" fmla="*/ 386758 w 445"/>
                <a:gd name="T37" fmla="*/ 307836 h 462"/>
                <a:gd name="T38" fmla="*/ 299490 w 445"/>
                <a:gd name="T39" fmla="*/ 202576 h 462"/>
                <a:gd name="T40" fmla="*/ 281639 w 445"/>
                <a:gd name="T41" fmla="*/ 61567 h 462"/>
                <a:gd name="T42" fmla="*/ 360974 w 445"/>
                <a:gd name="T43" fmla="*/ 175764 h 462"/>
                <a:gd name="T44" fmla="*/ 386758 w 445"/>
                <a:gd name="T45" fmla="*/ 307836 h 4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45" h="462">
                  <a:moveTo>
                    <a:pt x="400" y="159"/>
                  </a:moveTo>
                  <a:lnTo>
                    <a:pt x="400" y="159"/>
                  </a:lnTo>
                  <a:cubicBezTo>
                    <a:pt x="364" y="71"/>
                    <a:pt x="302" y="0"/>
                    <a:pt x="266" y="8"/>
                  </a:cubicBezTo>
                  <a:cubicBezTo>
                    <a:pt x="213" y="36"/>
                    <a:pt x="302" y="142"/>
                    <a:pt x="36" y="248"/>
                  </a:cubicBezTo>
                  <a:cubicBezTo>
                    <a:pt x="9" y="257"/>
                    <a:pt x="0" y="292"/>
                    <a:pt x="9" y="319"/>
                  </a:cubicBezTo>
                  <a:cubicBezTo>
                    <a:pt x="18" y="337"/>
                    <a:pt x="53" y="363"/>
                    <a:pt x="81" y="355"/>
                  </a:cubicBezTo>
                  <a:lnTo>
                    <a:pt x="98" y="346"/>
                  </a:lnTo>
                  <a:cubicBezTo>
                    <a:pt x="116" y="372"/>
                    <a:pt x="134" y="355"/>
                    <a:pt x="134" y="372"/>
                  </a:cubicBezTo>
                  <a:cubicBezTo>
                    <a:pt x="143" y="390"/>
                    <a:pt x="160" y="425"/>
                    <a:pt x="160" y="434"/>
                  </a:cubicBezTo>
                  <a:cubicBezTo>
                    <a:pt x="169" y="443"/>
                    <a:pt x="178" y="461"/>
                    <a:pt x="187" y="452"/>
                  </a:cubicBezTo>
                  <a:cubicBezTo>
                    <a:pt x="196" y="452"/>
                    <a:pt x="231" y="443"/>
                    <a:pt x="240" y="434"/>
                  </a:cubicBezTo>
                  <a:cubicBezTo>
                    <a:pt x="257" y="434"/>
                    <a:pt x="257" y="425"/>
                    <a:pt x="249" y="416"/>
                  </a:cubicBezTo>
                  <a:cubicBezTo>
                    <a:pt x="249" y="408"/>
                    <a:pt x="231" y="399"/>
                    <a:pt x="231" y="390"/>
                  </a:cubicBezTo>
                  <a:cubicBezTo>
                    <a:pt x="222" y="381"/>
                    <a:pt x="213" y="346"/>
                    <a:pt x="204" y="337"/>
                  </a:cubicBezTo>
                  <a:cubicBezTo>
                    <a:pt x="196" y="328"/>
                    <a:pt x="213" y="310"/>
                    <a:pt x="231" y="310"/>
                  </a:cubicBezTo>
                  <a:cubicBezTo>
                    <a:pt x="355" y="302"/>
                    <a:pt x="373" y="372"/>
                    <a:pt x="417" y="355"/>
                  </a:cubicBezTo>
                  <a:cubicBezTo>
                    <a:pt x="444" y="346"/>
                    <a:pt x="444" y="248"/>
                    <a:pt x="400" y="159"/>
                  </a:cubicBezTo>
                  <a:close/>
                  <a:moveTo>
                    <a:pt x="390" y="310"/>
                  </a:moveTo>
                  <a:lnTo>
                    <a:pt x="390" y="310"/>
                  </a:lnTo>
                  <a:cubicBezTo>
                    <a:pt x="381" y="310"/>
                    <a:pt x="328" y="275"/>
                    <a:pt x="302" y="204"/>
                  </a:cubicBezTo>
                  <a:cubicBezTo>
                    <a:pt x="275" y="133"/>
                    <a:pt x="275" y="62"/>
                    <a:pt x="284" y="62"/>
                  </a:cubicBezTo>
                  <a:cubicBezTo>
                    <a:pt x="293" y="62"/>
                    <a:pt x="337" y="106"/>
                    <a:pt x="364" y="177"/>
                  </a:cubicBezTo>
                  <a:cubicBezTo>
                    <a:pt x="400" y="248"/>
                    <a:pt x="390" y="302"/>
                    <a:pt x="390" y="3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 bwMode="auto">
          <a:xfrm>
            <a:off x="3950830" y="3095817"/>
            <a:ext cx="1714077" cy="2152783"/>
            <a:chOff x="3949950" y="3095545"/>
            <a:chExt cx="1713617" cy="2152765"/>
          </a:xfrm>
        </p:grpSpPr>
        <p:grpSp>
          <p:nvGrpSpPr>
            <p:cNvPr id="7" name="Group 6"/>
            <p:cNvGrpSpPr/>
            <p:nvPr/>
          </p:nvGrpSpPr>
          <p:grpSpPr>
            <a:xfrm>
              <a:off x="3949950" y="3095545"/>
              <a:ext cx="1713617" cy="2152765"/>
              <a:chOff x="3949950" y="3095545"/>
              <a:chExt cx="1713617" cy="215276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96" name="Freeform 95"/>
              <p:cNvSpPr/>
              <p:nvPr/>
            </p:nvSpPr>
            <p:spPr bwMode="auto">
              <a:xfrm>
                <a:off x="3949950" y="3095545"/>
                <a:ext cx="1713617" cy="2152765"/>
              </a:xfrm>
              <a:custGeom>
                <a:avLst/>
                <a:gdLst>
                  <a:gd name="T0" fmla="*/ 201 w 539"/>
                  <a:gd name="T1" fmla="*/ 0 h 677"/>
                  <a:gd name="T2" fmla="*/ 73 w 539"/>
                  <a:gd name="T3" fmla="*/ 77 h 677"/>
                  <a:gd name="T4" fmla="*/ 22 w 539"/>
                  <a:gd name="T5" fmla="*/ 166 h 677"/>
                  <a:gd name="T6" fmla="*/ 22 w 539"/>
                  <a:gd name="T7" fmla="*/ 304 h 677"/>
                  <a:gd name="T8" fmla="*/ 237 w 539"/>
                  <a:gd name="T9" fmla="*/ 677 h 677"/>
                  <a:gd name="T10" fmla="*/ 234 w 539"/>
                  <a:gd name="T11" fmla="*/ 527 h 677"/>
                  <a:gd name="T12" fmla="*/ 539 w 539"/>
                  <a:gd name="T13" fmla="*/ 0 h 677"/>
                  <a:gd name="T14" fmla="*/ 201 w 539"/>
                  <a:gd name="T15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9" h="677">
                    <a:moveTo>
                      <a:pt x="201" y="0"/>
                    </a:moveTo>
                    <a:cubicBezTo>
                      <a:pt x="150" y="2"/>
                      <a:pt x="101" y="29"/>
                      <a:pt x="73" y="77"/>
                    </a:cubicBezTo>
                    <a:cubicBezTo>
                      <a:pt x="22" y="166"/>
                      <a:pt x="22" y="166"/>
                      <a:pt x="22" y="166"/>
                    </a:cubicBezTo>
                    <a:cubicBezTo>
                      <a:pt x="0" y="204"/>
                      <a:pt x="0" y="266"/>
                      <a:pt x="22" y="304"/>
                    </a:cubicBezTo>
                    <a:cubicBezTo>
                      <a:pt x="237" y="677"/>
                      <a:pt x="237" y="677"/>
                      <a:pt x="237" y="677"/>
                    </a:cubicBezTo>
                    <a:cubicBezTo>
                      <a:pt x="209" y="629"/>
                      <a:pt x="210" y="573"/>
                      <a:pt x="234" y="527"/>
                    </a:cubicBezTo>
                    <a:cubicBezTo>
                      <a:pt x="539" y="0"/>
                      <a:pt x="539" y="0"/>
                      <a:pt x="539" y="0"/>
                    </a:cubicBezTo>
                    <a:cubicBezTo>
                      <a:pt x="201" y="0"/>
                      <a:pt x="201" y="0"/>
                      <a:pt x="201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99" name="Freeform 98"/>
              <p:cNvSpPr/>
              <p:nvPr/>
            </p:nvSpPr>
            <p:spPr bwMode="auto">
              <a:xfrm>
                <a:off x="4589199" y="3095545"/>
                <a:ext cx="1074368" cy="178614"/>
              </a:xfrm>
              <a:custGeom>
                <a:avLst/>
                <a:gdLst>
                  <a:gd name="T0" fmla="*/ 800 w 800"/>
                  <a:gd name="T1" fmla="*/ 0 h 133"/>
                  <a:gd name="T2" fmla="*/ 0 w 800"/>
                  <a:gd name="T3" fmla="*/ 0 h 133"/>
                  <a:gd name="T4" fmla="*/ 722 w 800"/>
                  <a:gd name="T5" fmla="*/ 133 h 133"/>
                  <a:gd name="T6" fmla="*/ 800 w 800"/>
                  <a:gd name="T7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0" h="133">
                    <a:moveTo>
                      <a:pt x="800" y="0"/>
                    </a:moveTo>
                    <a:lnTo>
                      <a:pt x="0" y="0"/>
                    </a:lnTo>
                    <a:lnTo>
                      <a:pt x="722" y="133"/>
                    </a:lnTo>
                    <a:lnTo>
                      <a:pt x="80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</p:grpSp>
        <p:sp>
          <p:nvSpPr>
            <p:cNvPr id="112" name="Freeform 20"/>
            <p:cNvSpPr>
              <a:spLocks noChangeArrowheads="1"/>
            </p:cNvSpPr>
            <p:nvPr/>
          </p:nvSpPr>
          <p:spPr bwMode="auto">
            <a:xfrm>
              <a:off x="4383524" y="3529888"/>
              <a:ext cx="477325" cy="485769"/>
            </a:xfrm>
            <a:custGeom>
              <a:avLst/>
              <a:gdLst>
                <a:gd name="T0" fmla="*/ 450433 w 497"/>
                <a:gd name="T1" fmla="*/ 7695 h 505"/>
                <a:gd name="T2" fmla="*/ 450433 w 497"/>
                <a:gd name="T3" fmla="*/ 7695 h 505"/>
                <a:gd name="T4" fmla="*/ 434106 w 497"/>
                <a:gd name="T5" fmla="*/ 0 h 505"/>
                <a:gd name="T6" fmla="*/ 425463 w 497"/>
                <a:gd name="T7" fmla="*/ 16353 h 505"/>
                <a:gd name="T8" fmla="*/ 365917 w 497"/>
                <a:gd name="T9" fmla="*/ 161602 h 505"/>
                <a:gd name="T10" fmla="*/ 357273 w 497"/>
                <a:gd name="T11" fmla="*/ 135631 h 505"/>
                <a:gd name="T12" fmla="*/ 332303 w 497"/>
                <a:gd name="T13" fmla="*/ 126973 h 505"/>
                <a:gd name="T14" fmla="*/ 254509 w 497"/>
                <a:gd name="T15" fmla="*/ 126973 h 505"/>
                <a:gd name="T16" fmla="*/ 230499 w 497"/>
                <a:gd name="T17" fmla="*/ 135631 h 505"/>
                <a:gd name="T18" fmla="*/ 8644 w 497"/>
                <a:gd name="T19" fmla="*/ 288576 h 505"/>
                <a:gd name="T20" fmla="*/ 8644 w 497"/>
                <a:gd name="T21" fmla="*/ 323205 h 505"/>
                <a:gd name="T22" fmla="*/ 101804 w 497"/>
                <a:gd name="T23" fmla="*/ 467493 h 505"/>
                <a:gd name="T24" fmla="*/ 136379 w 497"/>
                <a:gd name="T25" fmla="*/ 476150 h 505"/>
                <a:gd name="T26" fmla="*/ 357273 w 497"/>
                <a:gd name="T27" fmla="*/ 314547 h 505"/>
                <a:gd name="T28" fmla="*/ 374561 w 497"/>
                <a:gd name="T29" fmla="*/ 297233 h 505"/>
                <a:gd name="T30" fmla="*/ 399532 w 497"/>
                <a:gd name="T31" fmla="*/ 220279 h 505"/>
                <a:gd name="T32" fmla="*/ 391848 w 497"/>
                <a:gd name="T33" fmla="*/ 195270 h 505"/>
                <a:gd name="T34" fmla="*/ 383205 w 497"/>
                <a:gd name="T35" fmla="*/ 177955 h 505"/>
                <a:gd name="T36" fmla="*/ 450433 w 497"/>
                <a:gd name="T37" fmla="*/ 7695 h 505"/>
                <a:gd name="T38" fmla="*/ 348630 w 497"/>
                <a:gd name="T39" fmla="*/ 237594 h 505"/>
                <a:gd name="T40" fmla="*/ 348630 w 497"/>
                <a:gd name="T41" fmla="*/ 237594 h 505"/>
                <a:gd name="T42" fmla="*/ 297728 w 497"/>
                <a:gd name="T43" fmla="*/ 220279 h 505"/>
                <a:gd name="T44" fmla="*/ 306372 w 497"/>
                <a:gd name="T45" fmla="*/ 169298 h 505"/>
                <a:gd name="T46" fmla="*/ 348630 w 497"/>
                <a:gd name="T47" fmla="*/ 169298 h 505"/>
                <a:gd name="T48" fmla="*/ 340946 w 497"/>
                <a:gd name="T49" fmla="*/ 177955 h 505"/>
                <a:gd name="T50" fmla="*/ 332303 w 497"/>
                <a:gd name="T51" fmla="*/ 195270 h 505"/>
                <a:gd name="T52" fmla="*/ 340946 w 497"/>
                <a:gd name="T53" fmla="*/ 203927 h 505"/>
                <a:gd name="T54" fmla="*/ 348630 w 497"/>
                <a:gd name="T55" fmla="*/ 203927 h 505"/>
                <a:gd name="T56" fmla="*/ 365917 w 497"/>
                <a:gd name="T57" fmla="*/ 195270 h 505"/>
                <a:gd name="T58" fmla="*/ 348630 w 497"/>
                <a:gd name="T59" fmla="*/ 237594 h 5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97" h="505">
                  <a:moveTo>
                    <a:pt x="469" y="8"/>
                  </a:moveTo>
                  <a:lnTo>
                    <a:pt x="469" y="8"/>
                  </a:lnTo>
                  <a:cubicBezTo>
                    <a:pt x="469" y="8"/>
                    <a:pt x="461" y="0"/>
                    <a:pt x="452" y="0"/>
                  </a:cubicBezTo>
                  <a:cubicBezTo>
                    <a:pt x="443" y="8"/>
                    <a:pt x="443" y="17"/>
                    <a:pt x="443" y="17"/>
                  </a:cubicBezTo>
                  <a:cubicBezTo>
                    <a:pt x="461" y="88"/>
                    <a:pt x="416" y="141"/>
                    <a:pt x="381" y="168"/>
                  </a:cubicBezTo>
                  <a:cubicBezTo>
                    <a:pt x="372" y="141"/>
                    <a:pt x="372" y="141"/>
                    <a:pt x="372" y="141"/>
                  </a:cubicBezTo>
                  <a:cubicBezTo>
                    <a:pt x="363" y="141"/>
                    <a:pt x="355" y="132"/>
                    <a:pt x="346" y="132"/>
                  </a:cubicBezTo>
                  <a:cubicBezTo>
                    <a:pt x="265" y="132"/>
                    <a:pt x="265" y="132"/>
                    <a:pt x="265" y="132"/>
                  </a:cubicBezTo>
                  <a:cubicBezTo>
                    <a:pt x="257" y="132"/>
                    <a:pt x="248" y="132"/>
                    <a:pt x="240" y="141"/>
                  </a:cubicBezTo>
                  <a:cubicBezTo>
                    <a:pt x="9" y="300"/>
                    <a:pt x="9" y="300"/>
                    <a:pt x="9" y="300"/>
                  </a:cubicBezTo>
                  <a:cubicBezTo>
                    <a:pt x="0" y="309"/>
                    <a:pt x="0" y="327"/>
                    <a:pt x="9" y="336"/>
                  </a:cubicBezTo>
                  <a:cubicBezTo>
                    <a:pt x="106" y="486"/>
                    <a:pt x="106" y="486"/>
                    <a:pt x="106" y="486"/>
                  </a:cubicBezTo>
                  <a:cubicBezTo>
                    <a:pt x="115" y="504"/>
                    <a:pt x="133" y="495"/>
                    <a:pt x="142" y="495"/>
                  </a:cubicBezTo>
                  <a:cubicBezTo>
                    <a:pt x="372" y="327"/>
                    <a:pt x="372" y="327"/>
                    <a:pt x="372" y="327"/>
                  </a:cubicBezTo>
                  <a:cubicBezTo>
                    <a:pt x="381" y="327"/>
                    <a:pt x="390" y="309"/>
                    <a:pt x="390" y="309"/>
                  </a:cubicBezTo>
                  <a:cubicBezTo>
                    <a:pt x="416" y="229"/>
                    <a:pt x="416" y="229"/>
                    <a:pt x="416" y="229"/>
                  </a:cubicBezTo>
                  <a:cubicBezTo>
                    <a:pt x="416" y="221"/>
                    <a:pt x="416" y="212"/>
                    <a:pt x="408" y="203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452" y="150"/>
                    <a:pt x="496" y="88"/>
                    <a:pt x="469" y="8"/>
                  </a:cubicBezTo>
                  <a:close/>
                  <a:moveTo>
                    <a:pt x="363" y="247"/>
                  </a:moveTo>
                  <a:lnTo>
                    <a:pt x="363" y="247"/>
                  </a:lnTo>
                  <a:cubicBezTo>
                    <a:pt x="346" y="256"/>
                    <a:pt x="319" y="256"/>
                    <a:pt x="310" y="229"/>
                  </a:cubicBezTo>
                  <a:cubicBezTo>
                    <a:pt x="293" y="212"/>
                    <a:pt x="301" y="194"/>
                    <a:pt x="319" y="176"/>
                  </a:cubicBezTo>
                  <a:cubicBezTo>
                    <a:pt x="328" y="168"/>
                    <a:pt x="346" y="168"/>
                    <a:pt x="363" y="176"/>
                  </a:cubicBezTo>
                  <a:cubicBezTo>
                    <a:pt x="355" y="185"/>
                    <a:pt x="355" y="185"/>
                    <a:pt x="355" y="185"/>
                  </a:cubicBezTo>
                  <a:cubicBezTo>
                    <a:pt x="346" y="185"/>
                    <a:pt x="337" y="194"/>
                    <a:pt x="346" y="203"/>
                  </a:cubicBezTo>
                  <a:cubicBezTo>
                    <a:pt x="346" y="212"/>
                    <a:pt x="355" y="212"/>
                    <a:pt x="355" y="212"/>
                  </a:cubicBezTo>
                  <a:cubicBezTo>
                    <a:pt x="363" y="212"/>
                    <a:pt x="363" y="212"/>
                    <a:pt x="363" y="212"/>
                  </a:cubicBezTo>
                  <a:cubicBezTo>
                    <a:pt x="372" y="212"/>
                    <a:pt x="372" y="212"/>
                    <a:pt x="381" y="203"/>
                  </a:cubicBezTo>
                  <a:cubicBezTo>
                    <a:pt x="381" y="221"/>
                    <a:pt x="372" y="238"/>
                    <a:pt x="363" y="2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77" name="任意多边形 76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85" name="直接连接符 84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矩形 86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88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ldLvl="0" animBg="1"/>
      <p:bldP spid="8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215390" y="4494490"/>
            <a:ext cx="2701258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8" name="Group 7"/>
          <p:cNvGrpSpPr/>
          <p:nvPr/>
        </p:nvGrpSpPr>
        <p:grpSpPr bwMode="auto">
          <a:xfrm>
            <a:off x="4066689" y="1635227"/>
            <a:ext cx="4223295" cy="4272226"/>
            <a:chOff x="4065588" y="1635126"/>
            <a:chExt cx="4224337" cy="4271962"/>
          </a:xfrm>
        </p:grpSpPr>
        <p:sp>
          <p:nvSpPr>
            <p:cNvPr id="128013" name="Freeform 5"/>
            <p:cNvSpPr>
              <a:spLocks noEditPoints="1"/>
            </p:cNvSpPr>
            <p:nvPr/>
          </p:nvSpPr>
          <p:spPr bwMode="auto">
            <a:xfrm>
              <a:off x="4197350" y="1819275"/>
              <a:ext cx="4092575" cy="4087813"/>
            </a:xfrm>
            <a:custGeom>
              <a:avLst/>
              <a:gdLst>
                <a:gd name="T0" fmla="*/ 1608468 w 1089"/>
                <a:gd name="T1" fmla="*/ 1891601 h 1087"/>
                <a:gd name="T2" fmla="*/ 1743760 w 1089"/>
                <a:gd name="T3" fmla="*/ 586659 h 1087"/>
                <a:gd name="T4" fmla="*/ 1807648 w 1089"/>
                <a:gd name="T5" fmla="*/ 424952 h 1087"/>
                <a:gd name="T6" fmla="*/ 2055683 w 1089"/>
                <a:gd name="T7" fmla="*/ 282048 h 1087"/>
                <a:gd name="T8" fmla="*/ 2292443 w 1089"/>
                <a:gd name="T9" fmla="*/ 421191 h 1087"/>
                <a:gd name="T10" fmla="*/ 2273653 w 1089"/>
                <a:gd name="T11" fmla="*/ 707000 h 1087"/>
                <a:gd name="T12" fmla="*/ 2901256 w 1089"/>
                <a:gd name="T13" fmla="*/ 2015702 h 1087"/>
                <a:gd name="T14" fmla="*/ 3506311 w 1089"/>
                <a:gd name="T15" fmla="*/ 1741175 h 1087"/>
                <a:gd name="T16" fmla="*/ 3667909 w 1089"/>
                <a:gd name="T17" fmla="*/ 1805106 h 1087"/>
                <a:gd name="T18" fmla="*/ 3810717 w 1089"/>
                <a:gd name="T19" fmla="*/ 2087154 h 1087"/>
                <a:gd name="T20" fmla="*/ 3671667 w 1089"/>
                <a:gd name="T21" fmla="*/ 2290228 h 1087"/>
                <a:gd name="T22" fmla="*/ 3389810 w 1089"/>
                <a:gd name="T23" fmla="*/ 2271425 h 1087"/>
                <a:gd name="T24" fmla="*/ 2487865 w 1089"/>
                <a:gd name="T25" fmla="*/ 2196212 h 1087"/>
                <a:gd name="T26" fmla="*/ 2352573 w 1089"/>
                <a:gd name="T27" fmla="*/ 3504914 h 1087"/>
                <a:gd name="T28" fmla="*/ 2288685 w 1089"/>
                <a:gd name="T29" fmla="*/ 3666622 h 1087"/>
                <a:gd name="T30" fmla="*/ 2036892 w 1089"/>
                <a:gd name="T31" fmla="*/ 3809526 h 1087"/>
                <a:gd name="T32" fmla="*/ 1803890 w 1089"/>
                <a:gd name="T33" fmla="*/ 3670382 h 1087"/>
                <a:gd name="T34" fmla="*/ 1822680 w 1089"/>
                <a:gd name="T35" fmla="*/ 3384574 h 1087"/>
                <a:gd name="T36" fmla="*/ 1195077 w 1089"/>
                <a:gd name="T37" fmla="*/ 2072111 h 1087"/>
                <a:gd name="T38" fmla="*/ 586264 w 1089"/>
                <a:gd name="T39" fmla="*/ 2350398 h 1087"/>
                <a:gd name="T40" fmla="*/ 424666 w 1089"/>
                <a:gd name="T41" fmla="*/ 2286468 h 1087"/>
                <a:gd name="T42" fmla="*/ 285616 w 1089"/>
                <a:gd name="T43" fmla="*/ 2004420 h 1087"/>
                <a:gd name="T44" fmla="*/ 420908 w 1089"/>
                <a:gd name="T45" fmla="*/ 1801345 h 1087"/>
                <a:gd name="T46" fmla="*/ 706524 w 1089"/>
                <a:gd name="T47" fmla="*/ 1820149 h 1087"/>
                <a:gd name="T48" fmla="*/ 2051925 w 1089"/>
                <a:gd name="T49" fmla="*/ 0 h 1087"/>
                <a:gd name="T50" fmla="*/ 1570887 w 1089"/>
                <a:gd name="T51" fmla="*/ 278287 h 1087"/>
                <a:gd name="T52" fmla="*/ 1458144 w 1089"/>
                <a:gd name="T53" fmla="*/ 424952 h 1087"/>
                <a:gd name="T54" fmla="*/ 841815 w 1089"/>
                <a:gd name="T55" fmla="*/ 477601 h 1087"/>
                <a:gd name="T56" fmla="*/ 289374 w 1089"/>
                <a:gd name="T57" fmla="*/ 1553143 h 1087"/>
                <a:gd name="T58" fmla="*/ 0 w 1089"/>
                <a:gd name="T59" fmla="*/ 2042026 h 1087"/>
                <a:gd name="T60" fmla="*/ 341987 w 1089"/>
                <a:gd name="T61" fmla="*/ 2560994 h 1087"/>
                <a:gd name="T62" fmla="*/ 477279 w 1089"/>
                <a:gd name="T63" fmla="*/ 3249191 h 1087"/>
                <a:gd name="T64" fmla="*/ 1304062 w 1089"/>
                <a:gd name="T65" fmla="*/ 3677904 h 1087"/>
                <a:gd name="T66" fmla="*/ 1555855 w 1089"/>
                <a:gd name="T67" fmla="*/ 3802005 h 1087"/>
                <a:gd name="T68" fmla="*/ 2044408 w 1089"/>
                <a:gd name="T69" fmla="*/ 4087813 h 1087"/>
                <a:gd name="T70" fmla="*/ 2525446 w 1089"/>
                <a:gd name="T71" fmla="*/ 3809526 h 1087"/>
                <a:gd name="T72" fmla="*/ 2638189 w 1089"/>
                <a:gd name="T73" fmla="*/ 3666622 h 1087"/>
                <a:gd name="T74" fmla="*/ 3254518 w 1089"/>
                <a:gd name="T75" fmla="*/ 3613973 h 1087"/>
                <a:gd name="T76" fmla="*/ 3806959 w 1089"/>
                <a:gd name="T77" fmla="*/ 2534670 h 1087"/>
                <a:gd name="T78" fmla="*/ 4092575 w 1089"/>
                <a:gd name="T79" fmla="*/ 2049547 h 1087"/>
                <a:gd name="T80" fmla="*/ 3754346 w 1089"/>
                <a:gd name="T81" fmla="*/ 1530579 h 1087"/>
                <a:gd name="T82" fmla="*/ 3615296 w 1089"/>
                <a:gd name="T83" fmla="*/ 842383 h 1087"/>
                <a:gd name="T84" fmla="*/ 2792271 w 1089"/>
                <a:gd name="T85" fmla="*/ 413670 h 1087"/>
                <a:gd name="T86" fmla="*/ 2540478 w 1089"/>
                <a:gd name="T87" fmla="*/ 285808 h 1087"/>
                <a:gd name="T88" fmla="*/ 2051925 w 1089"/>
                <a:gd name="T89" fmla="*/ 0 h 10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89" h="1087">
                  <a:moveTo>
                    <a:pt x="323" y="531"/>
                  </a:moveTo>
                  <a:cubicBezTo>
                    <a:pt x="358" y="531"/>
                    <a:pt x="394" y="522"/>
                    <a:pt x="428" y="503"/>
                  </a:cubicBezTo>
                  <a:cubicBezTo>
                    <a:pt x="532" y="445"/>
                    <a:pt x="568" y="312"/>
                    <a:pt x="507" y="209"/>
                  </a:cubicBezTo>
                  <a:cubicBezTo>
                    <a:pt x="496" y="188"/>
                    <a:pt x="481" y="171"/>
                    <a:pt x="464" y="156"/>
                  </a:cubicBezTo>
                  <a:cubicBezTo>
                    <a:pt x="465" y="146"/>
                    <a:pt x="468" y="136"/>
                    <a:pt x="473" y="127"/>
                  </a:cubicBezTo>
                  <a:cubicBezTo>
                    <a:pt x="481" y="113"/>
                    <a:pt x="481" y="113"/>
                    <a:pt x="481" y="113"/>
                  </a:cubicBezTo>
                  <a:cubicBezTo>
                    <a:pt x="495" y="90"/>
                    <a:pt x="519" y="75"/>
                    <a:pt x="546" y="75"/>
                  </a:cubicBezTo>
                  <a:cubicBezTo>
                    <a:pt x="546" y="75"/>
                    <a:pt x="547" y="75"/>
                    <a:pt x="547" y="75"/>
                  </a:cubicBezTo>
                  <a:cubicBezTo>
                    <a:pt x="550" y="75"/>
                    <a:pt x="553" y="75"/>
                    <a:pt x="556" y="75"/>
                  </a:cubicBezTo>
                  <a:cubicBezTo>
                    <a:pt x="579" y="78"/>
                    <a:pt x="598" y="91"/>
                    <a:pt x="610" y="112"/>
                  </a:cubicBezTo>
                  <a:cubicBezTo>
                    <a:pt x="610" y="112"/>
                    <a:pt x="610" y="112"/>
                    <a:pt x="610" y="112"/>
                  </a:cubicBezTo>
                  <a:cubicBezTo>
                    <a:pt x="624" y="136"/>
                    <a:pt x="622" y="166"/>
                    <a:pt x="605" y="188"/>
                  </a:cubicBezTo>
                  <a:cubicBezTo>
                    <a:pt x="552" y="254"/>
                    <a:pt x="541" y="349"/>
                    <a:pt x="585" y="427"/>
                  </a:cubicBezTo>
                  <a:cubicBezTo>
                    <a:pt x="625" y="497"/>
                    <a:pt x="697" y="536"/>
                    <a:pt x="772" y="536"/>
                  </a:cubicBezTo>
                  <a:cubicBezTo>
                    <a:pt x="809" y="536"/>
                    <a:pt x="846" y="527"/>
                    <a:pt x="880" y="507"/>
                  </a:cubicBezTo>
                  <a:cubicBezTo>
                    <a:pt x="901" y="495"/>
                    <a:pt x="919" y="480"/>
                    <a:pt x="933" y="463"/>
                  </a:cubicBezTo>
                  <a:cubicBezTo>
                    <a:pt x="943" y="464"/>
                    <a:pt x="953" y="467"/>
                    <a:pt x="962" y="472"/>
                  </a:cubicBezTo>
                  <a:cubicBezTo>
                    <a:pt x="976" y="480"/>
                    <a:pt x="976" y="480"/>
                    <a:pt x="976" y="480"/>
                  </a:cubicBezTo>
                  <a:cubicBezTo>
                    <a:pt x="1000" y="494"/>
                    <a:pt x="1015" y="519"/>
                    <a:pt x="1015" y="546"/>
                  </a:cubicBezTo>
                  <a:cubicBezTo>
                    <a:pt x="1015" y="549"/>
                    <a:pt x="1015" y="552"/>
                    <a:pt x="1014" y="555"/>
                  </a:cubicBezTo>
                  <a:cubicBezTo>
                    <a:pt x="1011" y="578"/>
                    <a:pt x="998" y="597"/>
                    <a:pt x="978" y="609"/>
                  </a:cubicBezTo>
                  <a:cubicBezTo>
                    <a:pt x="977" y="609"/>
                    <a:pt x="977" y="609"/>
                    <a:pt x="977" y="609"/>
                  </a:cubicBezTo>
                  <a:cubicBezTo>
                    <a:pt x="967" y="615"/>
                    <a:pt x="955" y="618"/>
                    <a:pt x="943" y="618"/>
                  </a:cubicBezTo>
                  <a:cubicBezTo>
                    <a:pt x="928" y="618"/>
                    <a:pt x="914" y="613"/>
                    <a:pt x="902" y="604"/>
                  </a:cubicBezTo>
                  <a:cubicBezTo>
                    <a:pt x="863" y="573"/>
                    <a:pt x="816" y="557"/>
                    <a:pt x="767" y="557"/>
                  </a:cubicBezTo>
                  <a:cubicBezTo>
                    <a:pt x="731" y="557"/>
                    <a:pt x="695" y="565"/>
                    <a:pt x="662" y="584"/>
                  </a:cubicBezTo>
                  <a:cubicBezTo>
                    <a:pt x="558" y="643"/>
                    <a:pt x="522" y="776"/>
                    <a:pt x="582" y="879"/>
                  </a:cubicBezTo>
                  <a:cubicBezTo>
                    <a:pt x="594" y="899"/>
                    <a:pt x="609" y="917"/>
                    <a:pt x="626" y="932"/>
                  </a:cubicBezTo>
                  <a:cubicBezTo>
                    <a:pt x="625" y="942"/>
                    <a:pt x="622" y="951"/>
                    <a:pt x="617" y="960"/>
                  </a:cubicBezTo>
                  <a:cubicBezTo>
                    <a:pt x="609" y="975"/>
                    <a:pt x="609" y="975"/>
                    <a:pt x="609" y="975"/>
                  </a:cubicBezTo>
                  <a:cubicBezTo>
                    <a:pt x="595" y="998"/>
                    <a:pt x="571" y="1013"/>
                    <a:pt x="544" y="1013"/>
                  </a:cubicBezTo>
                  <a:cubicBezTo>
                    <a:pt x="543" y="1013"/>
                    <a:pt x="543" y="1013"/>
                    <a:pt x="542" y="1013"/>
                  </a:cubicBezTo>
                  <a:cubicBezTo>
                    <a:pt x="539" y="1013"/>
                    <a:pt x="537" y="1013"/>
                    <a:pt x="534" y="1012"/>
                  </a:cubicBezTo>
                  <a:cubicBezTo>
                    <a:pt x="511" y="1009"/>
                    <a:pt x="492" y="996"/>
                    <a:pt x="480" y="976"/>
                  </a:cubicBezTo>
                  <a:cubicBezTo>
                    <a:pt x="480" y="976"/>
                    <a:pt x="480" y="976"/>
                    <a:pt x="480" y="976"/>
                  </a:cubicBezTo>
                  <a:cubicBezTo>
                    <a:pt x="466" y="952"/>
                    <a:pt x="467" y="921"/>
                    <a:pt x="485" y="900"/>
                  </a:cubicBezTo>
                  <a:cubicBezTo>
                    <a:pt x="538" y="833"/>
                    <a:pt x="549" y="739"/>
                    <a:pt x="504" y="660"/>
                  </a:cubicBezTo>
                  <a:cubicBezTo>
                    <a:pt x="465" y="590"/>
                    <a:pt x="392" y="551"/>
                    <a:pt x="318" y="551"/>
                  </a:cubicBezTo>
                  <a:cubicBezTo>
                    <a:pt x="281" y="551"/>
                    <a:pt x="244" y="561"/>
                    <a:pt x="210" y="581"/>
                  </a:cubicBezTo>
                  <a:cubicBezTo>
                    <a:pt x="189" y="593"/>
                    <a:pt x="171" y="608"/>
                    <a:pt x="156" y="625"/>
                  </a:cubicBezTo>
                  <a:cubicBezTo>
                    <a:pt x="146" y="624"/>
                    <a:pt x="136" y="621"/>
                    <a:pt x="128" y="616"/>
                  </a:cubicBezTo>
                  <a:cubicBezTo>
                    <a:pt x="113" y="608"/>
                    <a:pt x="113" y="608"/>
                    <a:pt x="113" y="608"/>
                  </a:cubicBezTo>
                  <a:cubicBezTo>
                    <a:pt x="90" y="594"/>
                    <a:pt x="74" y="569"/>
                    <a:pt x="75" y="541"/>
                  </a:cubicBezTo>
                  <a:cubicBezTo>
                    <a:pt x="75" y="538"/>
                    <a:pt x="75" y="536"/>
                    <a:pt x="76" y="533"/>
                  </a:cubicBezTo>
                  <a:cubicBezTo>
                    <a:pt x="79" y="510"/>
                    <a:pt x="92" y="491"/>
                    <a:pt x="112" y="479"/>
                  </a:cubicBezTo>
                  <a:cubicBezTo>
                    <a:pt x="112" y="479"/>
                    <a:pt x="112" y="479"/>
                    <a:pt x="112" y="479"/>
                  </a:cubicBezTo>
                  <a:cubicBezTo>
                    <a:pt x="123" y="472"/>
                    <a:pt x="135" y="469"/>
                    <a:pt x="147" y="469"/>
                  </a:cubicBezTo>
                  <a:cubicBezTo>
                    <a:pt x="161" y="469"/>
                    <a:pt x="176" y="474"/>
                    <a:pt x="188" y="484"/>
                  </a:cubicBezTo>
                  <a:cubicBezTo>
                    <a:pt x="226" y="515"/>
                    <a:pt x="274" y="531"/>
                    <a:pt x="323" y="531"/>
                  </a:cubicBezTo>
                  <a:moveTo>
                    <a:pt x="546" y="0"/>
                  </a:moveTo>
                  <a:cubicBezTo>
                    <a:pt x="546" y="0"/>
                    <a:pt x="546" y="0"/>
                    <a:pt x="546" y="0"/>
                  </a:cubicBezTo>
                  <a:cubicBezTo>
                    <a:pt x="492" y="0"/>
                    <a:pt x="444" y="28"/>
                    <a:pt x="418" y="74"/>
                  </a:cubicBezTo>
                  <a:cubicBezTo>
                    <a:pt x="408" y="91"/>
                    <a:pt x="408" y="91"/>
                    <a:pt x="408" y="91"/>
                  </a:cubicBezTo>
                  <a:cubicBezTo>
                    <a:pt x="403" y="100"/>
                    <a:pt x="396" y="107"/>
                    <a:pt x="388" y="113"/>
                  </a:cubicBezTo>
                  <a:cubicBezTo>
                    <a:pt x="366" y="106"/>
                    <a:pt x="344" y="103"/>
                    <a:pt x="322" y="103"/>
                  </a:cubicBezTo>
                  <a:cubicBezTo>
                    <a:pt x="288" y="103"/>
                    <a:pt x="255" y="110"/>
                    <a:pt x="224" y="127"/>
                  </a:cubicBezTo>
                  <a:cubicBezTo>
                    <a:pt x="141" y="170"/>
                    <a:pt x="98" y="259"/>
                    <a:pt x="110" y="346"/>
                  </a:cubicBezTo>
                  <a:cubicBezTo>
                    <a:pt x="114" y="373"/>
                    <a:pt x="100" y="400"/>
                    <a:pt x="77" y="413"/>
                  </a:cubicBezTo>
                  <a:cubicBezTo>
                    <a:pt x="35" y="437"/>
                    <a:pt x="7" y="480"/>
                    <a:pt x="1" y="527"/>
                  </a:cubicBezTo>
                  <a:cubicBezTo>
                    <a:pt x="1" y="532"/>
                    <a:pt x="0" y="538"/>
                    <a:pt x="0" y="543"/>
                  </a:cubicBezTo>
                  <a:cubicBezTo>
                    <a:pt x="1" y="597"/>
                    <a:pt x="28" y="644"/>
                    <a:pt x="75" y="671"/>
                  </a:cubicBezTo>
                  <a:cubicBezTo>
                    <a:pt x="91" y="681"/>
                    <a:pt x="91" y="681"/>
                    <a:pt x="91" y="681"/>
                  </a:cubicBezTo>
                  <a:cubicBezTo>
                    <a:pt x="100" y="686"/>
                    <a:pt x="108" y="693"/>
                    <a:pt x="114" y="702"/>
                  </a:cubicBezTo>
                  <a:cubicBezTo>
                    <a:pt x="97" y="754"/>
                    <a:pt x="101" y="812"/>
                    <a:pt x="127" y="864"/>
                  </a:cubicBezTo>
                  <a:cubicBezTo>
                    <a:pt x="166" y="938"/>
                    <a:pt x="241" y="980"/>
                    <a:pt x="318" y="980"/>
                  </a:cubicBezTo>
                  <a:cubicBezTo>
                    <a:pt x="328" y="980"/>
                    <a:pt x="337" y="979"/>
                    <a:pt x="347" y="978"/>
                  </a:cubicBezTo>
                  <a:cubicBezTo>
                    <a:pt x="350" y="977"/>
                    <a:pt x="353" y="977"/>
                    <a:pt x="356" y="977"/>
                  </a:cubicBezTo>
                  <a:cubicBezTo>
                    <a:pt x="380" y="977"/>
                    <a:pt x="402" y="990"/>
                    <a:pt x="414" y="1011"/>
                  </a:cubicBezTo>
                  <a:cubicBezTo>
                    <a:pt x="438" y="1053"/>
                    <a:pt x="480" y="1081"/>
                    <a:pt x="528" y="1086"/>
                  </a:cubicBezTo>
                  <a:cubicBezTo>
                    <a:pt x="533" y="1087"/>
                    <a:pt x="538" y="1087"/>
                    <a:pt x="544" y="1087"/>
                  </a:cubicBezTo>
                  <a:cubicBezTo>
                    <a:pt x="544" y="1087"/>
                    <a:pt x="544" y="1087"/>
                    <a:pt x="544" y="1087"/>
                  </a:cubicBezTo>
                  <a:cubicBezTo>
                    <a:pt x="598" y="1087"/>
                    <a:pt x="645" y="1060"/>
                    <a:pt x="672" y="1013"/>
                  </a:cubicBezTo>
                  <a:cubicBezTo>
                    <a:pt x="682" y="997"/>
                    <a:pt x="682" y="997"/>
                    <a:pt x="682" y="997"/>
                  </a:cubicBezTo>
                  <a:cubicBezTo>
                    <a:pt x="687" y="988"/>
                    <a:pt x="694" y="980"/>
                    <a:pt x="702" y="975"/>
                  </a:cubicBezTo>
                  <a:cubicBezTo>
                    <a:pt x="723" y="981"/>
                    <a:pt x="746" y="985"/>
                    <a:pt x="768" y="985"/>
                  </a:cubicBezTo>
                  <a:cubicBezTo>
                    <a:pt x="801" y="985"/>
                    <a:pt x="835" y="977"/>
                    <a:pt x="866" y="961"/>
                  </a:cubicBezTo>
                  <a:cubicBezTo>
                    <a:pt x="949" y="918"/>
                    <a:pt x="992" y="829"/>
                    <a:pt x="980" y="742"/>
                  </a:cubicBezTo>
                  <a:cubicBezTo>
                    <a:pt x="976" y="715"/>
                    <a:pt x="989" y="688"/>
                    <a:pt x="1013" y="674"/>
                  </a:cubicBezTo>
                  <a:cubicBezTo>
                    <a:pt x="1055" y="650"/>
                    <a:pt x="1083" y="608"/>
                    <a:pt x="1088" y="561"/>
                  </a:cubicBezTo>
                  <a:cubicBezTo>
                    <a:pt x="1089" y="556"/>
                    <a:pt x="1089" y="550"/>
                    <a:pt x="1089" y="545"/>
                  </a:cubicBezTo>
                  <a:cubicBezTo>
                    <a:pt x="1089" y="491"/>
                    <a:pt x="1062" y="443"/>
                    <a:pt x="1015" y="416"/>
                  </a:cubicBezTo>
                  <a:cubicBezTo>
                    <a:pt x="999" y="407"/>
                    <a:pt x="999" y="407"/>
                    <a:pt x="999" y="407"/>
                  </a:cubicBezTo>
                  <a:cubicBezTo>
                    <a:pt x="989" y="402"/>
                    <a:pt x="982" y="394"/>
                    <a:pt x="976" y="386"/>
                  </a:cubicBezTo>
                  <a:cubicBezTo>
                    <a:pt x="993" y="334"/>
                    <a:pt x="989" y="275"/>
                    <a:pt x="962" y="224"/>
                  </a:cubicBezTo>
                  <a:cubicBezTo>
                    <a:pt x="924" y="150"/>
                    <a:pt x="849" y="108"/>
                    <a:pt x="772" y="108"/>
                  </a:cubicBezTo>
                  <a:cubicBezTo>
                    <a:pt x="762" y="108"/>
                    <a:pt x="753" y="109"/>
                    <a:pt x="743" y="110"/>
                  </a:cubicBezTo>
                  <a:cubicBezTo>
                    <a:pt x="740" y="110"/>
                    <a:pt x="737" y="110"/>
                    <a:pt x="734" y="110"/>
                  </a:cubicBezTo>
                  <a:cubicBezTo>
                    <a:pt x="710" y="110"/>
                    <a:pt x="688" y="98"/>
                    <a:pt x="676" y="76"/>
                  </a:cubicBezTo>
                  <a:cubicBezTo>
                    <a:pt x="651" y="35"/>
                    <a:pt x="609" y="7"/>
                    <a:pt x="562" y="1"/>
                  </a:cubicBezTo>
                  <a:cubicBezTo>
                    <a:pt x="557" y="1"/>
                    <a:pt x="551" y="0"/>
                    <a:pt x="546" y="0"/>
                  </a:cubicBezTo>
                </a:path>
              </a:pathLst>
            </a:custGeom>
            <a:solidFill>
              <a:srgbClr val="F0F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28014" name="Freeform 6"/>
            <p:cNvSpPr/>
            <p:nvPr/>
          </p:nvSpPr>
          <p:spPr bwMode="auto">
            <a:xfrm>
              <a:off x="4343400" y="3590925"/>
              <a:ext cx="1781175" cy="2127250"/>
            </a:xfrm>
            <a:custGeom>
              <a:avLst/>
              <a:gdLst>
                <a:gd name="T0" fmla="*/ 1521890 w 474"/>
                <a:gd name="T1" fmla="*/ 1713827 h 566"/>
                <a:gd name="T2" fmla="*/ 1521890 w 474"/>
                <a:gd name="T3" fmla="*/ 1710068 h 566"/>
                <a:gd name="T4" fmla="*/ 1540679 w 474"/>
                <a:gd name="T5" fmla="*/ 1424431 h 566"/>
                <a:gd name="T6" fmla="*/ 1615834 w 474"/>
                <a:gd name="T7" fmla="*/ 526175 h 566"/>
                <a:gd name="T8" fmla="*/ 507297 w 474"/>
                <a:gd name="T9" fmla="*/ 225504 h 566"/>
                <a:gd name="T10" fmla="*/ 199161 w 474"/>
                <a:gd name="T11" fmla="*/ 1292887 h 566"/>
                <a:gd name="T12" fmla="*/ 1022109 w 474"/>
                <a:gd name="T13" fmla="*/ 1721344 h 566"/>
                <a:gd name="T14" fmla="*/ 1273878 w 474"/>
                <a:gd name="T15" fmla="*/ 1845371 h 566"/>
                <a:gd name="T16" fmla="*/ 1702262 w 474"/>
                <a:gd name="T17" fmla="*/ 2127250 h 566"/>
                <a:gd name="T18" fmla="*/ 1724809 w 474"/>
                <a:gd name="T19" fmla="*/ 1849129 h 566"/>
                <a:gd name="T20" fmla="*/ 1521890 w 474"/>
                <a:gd name="T21" fmla="*/ 1713827 h 5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" h="566">
                  <a:moveTo>
                    <a:pt x="405" y="456"/>
                  </a:moveTo>
                  <a:cubicBezTo>
                    <a:pt x="405" y="455"/>
                    <a:pt x="405" y="455"/>
                    <a:pt x="405" y="455"/>
                  </a:cubicBezTo>
                  <a:cubicBezTo>
                    <a:pt x="391" y="431"/>
                    <a:pt x="393" y="401"/>
                    <a:pt x="410" y="379"/>
                  </a:cubicBezTo>
                  <a:cubicBezTo>
                    <a:pt x="463" y="313"/>
                    <a:pt x="474" y="219"/>
                    <a:pt x="430" y="140"/>
                  </a:cubicBezTo>
                  <a:cubicBezTo>
                    <a:pt x="371" y="36"/>
                    <a:pt x="238" y="0"/>
                    <a:pt x="135" y="60"/>
                  </a:cubicBezTo>
                  <a:cubicBezTo>
                    <a:pt x="37" y="118"/>
                    <a:pt x="0" y="243"/>
                    <a:pt x="53" y="344"/>
                  </a:cubicBezTo>
                  <a:cubicBezTo>
                    <a:pt x="96" y="427"/>
                    <a:pt x="185" y="469"/>
                    <a:pt x="272" y="458"/>
                  </a:cubicBezTo>
                  <a:cubicBezTo>
                    <a:pt x="299" y="454"/>
                    <a:pt x="326" y="467"/>
                    <a:pt x="339" y="491"/>
                  </a:cubicBezTo>
                  <a:cubicBezTo>
                    <a:pt x="364" y="533"/>
                    <a:pt x="406" y="561"/>
                    <a:pt x="453" y="566"/>
                  </a:cubicBezTo>
                  <a:cubicBezTo>
                    <a:pt x="459" y="492"/>
                    <a:pt x="459" y="492"/>
                    <a:pt x="459" y="492"/>
                  </a:cubicBezTo>
                  <a:cubicBezTo>
                    <a:pt x="436" y="489"/>
                    <a:pt x="417" y="476"/>
                    <a:pt x="405" y="4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grpSp>
          <p:nvGrpSpPr>
            <p:cNvPr id="128015" name="Group 6"/>
            <p:cNvGrpSpPr/>
            <p:nvPr/>
          </p:nvGrpSpPr>
          <p:grpSpPr bwMode="auto">
            <a:xfrm>
              <a:off x="4065588" y="2019171"/>
              <a:ext cx="2014079" cy="3221255"/>
              <a:chOff x="4065588" y="2019171"/>
              <a:chExt cx="2014079" cy="3221255"/>
            </a:xfrm>
          </p:grpSpPr>
          <p:sp>
            <p:nvSpPr>
              <p:cNvPr id="20" name="Freeform 19"/>
              <p:cNvSpPr/>
              <p:nvPr/>
            </p:nvSpPr>
            <p:spPr bwMode="auto">
              <a:xfrm>
                <a:off x="4065588" y="2019301"/>
                <a:ext cx="2014537" cy="3221037"/>
              </a:xfrm>
              <a:custGeom>
                <a:avLst/>
                <a:gdLst>
                  <a:gd name="connsiteX0" fmla="*/ 1133805 w 2014079"/>
                  <a:gd name="connsiteY0" fmla="*/ 3228 h 3221255"/>
                  <a:gd name="connsiteX1" fmla="*/ 1904922 w 2014079"/>
                  <a:gd name="connsiteY1" fmla="*/ 397921 h 3221255"/>
                  <a:gd name="connsiteX2" fmla="*/ 1604250 w 2014079"/>
                  <a:gd name="connsiteY2" fmla="*/ 1507812 h 3221255"/>
                  <a:gd name="connsiteX3" fmla="*/ 702236 w 2014079"/>
                  <a:gd name="connsiteY3" fmla="*/ 1436327 h 3221255"/>
                  <a:gd name="connsiteX4" fmla="*/ 420357 w 2014079"/>
                  <a:gd name="connsiteY4" fmla="*/ 1413753 h 3221255"/>
                  <a:gd name="connsiteX5" fmla="*/ 416598 w 2014079"/>
                  <a:gd name="connsiteY5" fmla="*/ 1417516 h 3221255"/>
                  <a:gd name="connsiteX6" fmla="*/ 296623 w 2014079"/>
                  <a:gd name="connsiteY6" fmla="*/ 1556664 h 3221255"/>
                  <a:gd name="connsiteX7" fmla="*/ 281406 w 2014079"/>
                  <a:gd name="connsiteY7" fmla="*/ 1616487 h 3221255"/>
                  <a:gd name="connsiteX8" fmla="*/ 281944 w 2014079"/>
                  <a:gd name="connsiteY8" fmla="*/ 1616531 h 3221255"/>
                  <a:gd name="connsiteX9" fmla="*/ 278185 w 2014079"/>
                  <a:gd name="connsiteY9" fmla="*/ 1650358 h 3221255"/>
                  <a:gd name="connsiteX10" fmla="*/ 424795 w 2014079"/>
                  <a:gd name="connsiteY10" fmla="*/ 1898425 h 3221255"/>
                  <a:gd name="connsiteX11" fmla="*/ 477425 w 2014079"/>
                  <a:gd name="connsiteY11" fmla="*/ 1932252 h 3221255"/>
                  <a:gd name="connsiteX12" fmla="*/ 755609 w 2014079"/>
                  <a:gd name="connsiteY12" fmla="*/ 1917218 h 3221255"/>
                  <a:gd name="connsiteX13" fmla="*/ 1571366 w 2014079"/>
                  <a:gd name="connsiteY13" fmla="*/ 1879632 h 3221255"/>
                  <a:gd name="connsiteX14" fmla="*/ 1789402 w 2014079"/>
                  <a:gd name="connsiteY14" fmla="*/ 2905727 h 3221255"/>
                  <a:gd name="connsiteX15" fmla="*/ 830794 w 2014079"/>
                  <a:gd name="connsiteY15" fmla="*/ 3127483 h 3221255"/>
                  <a:gd name="connsiteX16" fmla="*/ 466147 w 2014079"/>
                  <a:gd name="connsiteY16" fmla="*/ 2420869 h 3221255"/>
                  <a:gd name="connsiteX17" fmla="*/ 338332 w 2014079"/>
                  <a:gd name="connsiteY17" fmla="*/ 2176560 h 3221255"/>
                  <a:gd name="connsiteX18" fmla="*/ 278185 w 2014079"/>
                  <a:gd name="connsiteY18" fmla="*/ 2138975 h 3221255"/>
                  <a:gd name="connsiteX19" fmla="*/ 0 w 2014079"/>
                  <a:gd name="connsiteY19" fmla="*/ 1657875 h 3221255"/>
                  <a:gd name="connsiteX20" fmla="*/ 3735 w 2014079"/>
                  <a:gd name="connsiteY20" fmla="*/ 1594391 h 3221255"/>
                  <a:gd name="connsiteX21" fmla="*/ 3175 w 2014079"/>
                  <a:gd name="connsiteY21" fmla="*/ 1594346 h 3221255"/>
                  <a:gd name="connsiteX22" fmla="*/ 285055 w 2014079"/>
                  <a:gd name="connsiteY22" fmla="*/ 1169201 h 3221255"/>
                  <a:gd name="connsiteX23" fmla="*/ 409082 w 2014079"/>
                  <a:gd name="connsiteY23" fmla="*/ 913362 h 3221255"/>
                  <a:gd name="connsiteX24" fmla="*/ 837538 w 2014079"/>
                  <a:gd name="connsiteY24" fmla="*/ 89409 h 3221255"/>
                  <a:gd name="connsiteX25" fmla="*/ 1133805 w 2014079"/>
                  <a:gd name="connsiteY25" fmla="*/ 3228 h 3221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14079" h="3221255">
                    <a:moveTo>
                      <a:pt x="1133805" y="3228"/>
                    </a:moveTo>
                    <a:cubicBezTo>
                      <a:pt x="1436297" y="-23932"/>
                      <a:pt x="1741432" y="121389"/>
                      <a:pt x="1904922" y="397921"/>
                    </a:cubicBezTo>
                    <a:cubicBezTo>
                      <a:pt x="2130425" y="789204"/>
                      <a:pt x="1995123" y="1285834"/>
                      <a:pt x="1604250" y="1507812"/>
                    </a:cubicBezTo>
                    <a:cubicBezTo>
                      <a:pt x="1307337" y="1673355"/>
                      <a:pt x="954048" y="1635732"/>
                      <a:pt x="702236" y="1436327"/>
                    </a:cubicBezTo>
                    <a:cubicBezTo>
                      <a:pt x="623310" y="1368605"/>
                      <a:pt x="510558" y="1361080"/>
                      <a:pt x="420357" y="1413753"/>
                    </a:cubicBezTo>
                    <a:cubicBezTo>
                      <a:pt x="420357" y="1413753"/>
                      <a:pt x="420357" y="1413753"/>
                      <a:pt x="416598" y="1417516"/>
                    </a:cubicBezTo>
                    <a:cubicBezTo>
                      <a:pt x="360223" y="1448555"/>
                      <a:pt x="318645" y="1498641"/>
                      <a:pt x="296623" y="1556664"/>
                    </a:cubicBezTo>
                    <a:lnTo>
                      <a:pt x="281406" y="1616487"/>
                    </a:lnTo>
                    <a:lnTo>
                      <a:pt x="281944" y="1616531"/>
                    </a:lnTo>
                    <a:cubicBezTo>
                      <a:pt x="278185" y="1627806"/>
                      <a:pt x="278185" y="1639082"/>
                      <a:pt x="278185" y="1650358"/>
                    </a:cubicBezTo>
                    <a:cubicBezTo>
                      <a:pt x="278185" y="1751840"/>
                      <a:pt x="334573" y="1849563"/>
                      <a:pt x="424795" y="1898425"/>
                    </a:cubicBezTo>
                    <a:cubicBezTo>
                      <a:pt x="424795" y="1898425"/>
                      <a:pt x="424795" y="1898425"/>
                      <a:pt x="477425" y="1932252"/>
                    </a:cubicBezTo>
                    <a:cubicBezTo>
                      <a:pt x="563887" y="1981114"/>
                      <a:pt x="672905" y="1977355"/>
                      <a:pt x="755609" y="1917218"/>
                    </a:cubicBezTo>
                    <a:cubicBezTo>
                      <a:pt x="984923" y="1744323"/>
                      <a:pt x="1308218" y="1718013"/>
                      <a:pt x="1571366" y="1879632"/>
                    </a:cubicBezTo>
                    <a:cubicBezTo>
                      <a:pt x="1920976" y="2097630"/>
                      <a:pt x="2022475" y="2563695"/>
                      <a:pt x="1789402" y="2905727"/>
                    </a:cubicBezTo>
                    <a:cubicBezTo>
                      <a:pt x="1575125" y="3217689"/>
                      <a:pt x="1157848" y="3311654"/>
                      <a:pt x="830794" y="3127483"/>
                    </a:cubicBezTo>
                    <a:cubicBezTo>
                      <a:pt x="571406" y="2980898"/>
                      <a:pt x="436073" y="2699004"/>
                      <a:pt x="466147" y="2420869"/>
                    </a:cubicBezTo>
                    <a:cubicBezTo>
                      <a:pt x="477425" y="2319387"/>
                      <a:pt x="424795" y="2225422"/>
                      <a:pt x="338332" y="2176560"/>
                    </a:cubicBezTo>
                    <a:cubicBezTo>
                      <a:pt x="338332" y="2176560"/>
                      <a:pt x="338332" y="2176560"/>
                      <a:pt x="278185" y="2138975"/>
                    </a:cubicBezTo>
                    <a:cubicBezTo>
                      <a:pt x="101500" y="2037493"/>
                      <a:pt x="0" y="1857080"/>
                      <a:pt x="0" y="1657875"/>
                    </a:cubicBezTo>
                    <a:lnTo>
                      <a:pt x="3735" y="1594391"/>
                    </a:lnTo>
                    <a:lnTo>
                      <a:pt x="3175" y="1594346"/>
                    </a:lnTo>
                    <a:cubicBezTo>
                      <a:pt x="21967" y="1417516"/>
                      <a:pt x="127202" y="1259497"/>
                      <a:pt x="285055" y="1169201"/>
                    </a:cubicBezTo>
                    <a:cubicBezTo>
                      <a:pt x="375256" y="1116528"/>
                      <a:pt x="424115" y="1018707"/>
                      <a:pt x="409082" y="913362"/>
                    </a:cubicBezTo>
                    <a:cubicBezTo>
                      <a:pt x="363981" y="589800"/>
                      <a:pt x="525592" y="251189"/>
                      <a:pt x="837538" y="89409"/>
                    </a:cubicBezTo>
                    <a:cubicBezTo>
                      <a:pt x="932438" y="40498"/>
                      <a:pt x="1032975" y="12281"/>
                      <a:pt x="1133805" y="32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21" name="Freeform 102"/>
              <p:cNvSpPr>
                <a:spLocks noChangeArrowheads="1"/>
              </p:cNvSpPr>
              <p:nvPr/>
            </p:nvSpPr>
            <p:spPr bwMode="auto">
              <a:xfrm>
                <a:off x="4989693" y="4317519"/>
                <a:ext cx="466594" cy="417042"/>
              </a:xfrm>
              <a:custGeom>
                <a:avLst/>
                <a:gdLst>
                  <a:gd name="T0" fmla="*/ 74955 w 498"/>
                  <a:gd name="T1" fmla="*/ 141513 h 445"/>
                  <a:gd name="T2" fmla="*/ 74955 w 498"/>
                  <a:gd name="T3" fmla="*/ 141513 h 445"/>
                  <a:gd name="T4" fmla="*/ 133045 w 498"/>
                  <a:gd name="T5" fmla="*/ 158382 h 445"/>
                  <a:gd name="T6" fmla="*/ 141477 w 498"/>
                  <a:gd name="T7" fmla="*/ 158382 h 445"/>
                  <a:gd name="T8" fmla="*/ 182702 w 498"/>
                  <a:gd name="T9" fmla="*/ 125581 h 445"/>
                  <a:gd name="T10" fmla="*/ 182702 w 498"/>
                  <a:gd name="T11" fmla="*/ 117147 h 445"/>
                  <a:gd name="T12" fmla="*/ 166775 w 498"/>
                  <a:gd name="T13" fmla="*/ 100278 h 445"/>
                  <a:gd name="T14" fmla="*/ 257657 w 498"/>
                  <a:gd name="T15" fmla="*/ 9372 h 445"/>
                  <a:gd name="T16" fmla="*/ 182702 w 498"/>
                  <a:gd name="T17" fmla="*/ 0 h 445"/>
                  <a:gd name="T18" fmla="*/ 100252 w 498"/>
                  <a:gd name="T19" fmla="*/ 50607 h 445"/>
                  <a:gd name="T20" fmla="*/ 67459 w 498"/>
                  <a:gd name="T21" fmla="*/ 75911 h 445"/>
                  <a:gd name="T22" fmla="*/ 49658 w 498"/>
                  <a:gd name="T23" fmla="*/ 108712 h 445"/>
                  <a:gd name="T24" fmla="*/ 16865 w 498"/>
                  <a:gd name="T25" fmla="*/ 117147 h 445"/>
                  <a:gd name="T26" fmla="*/ 0 w 498"/>
                  <a:gd name="T27" fmla="*/ 134016 h 445"/>
                  <a:gd name="T28" fmla="*/ 0 w 498"/>
                  <a:gd name="T29" fmla="*/ 141513 h 445"/>
                  <a:gd name="T30" fmla="*/ 33730 w 498"/>
                  <a:gd name="T31" fmla="*/ 175251 h 445"/>
                  <a:gd name="T32" fmla="*/ 49658 w 498"/>
                  <a:gd name="T33" fmla="*/ 183686 h 445"/>
                  <a:gd name="T34" fmla="*/ 67459 w 498"/>
                  <a:gd name="T35" fmla="*/ 166817 h 445"/>
                  <a:gd name="T36" fmla="*/ 74955 w 498"/>
                  <a:gd name="T37" fmla="*/ 141513 h 445"/>
                  <a:gd name="T38" fmla="*/ 208000 w 498"/>
                  <a:gd name="T39" fmla="*/ 149948 h 445"/>
                  <a:gd name="T40" fmla="*/ 208000 w 498"/>
                  <a:gd name="T41" fmla="*/ 149948 h 445"/>
                  <a:gd name="T42" fmla="*/ 199567 w 498"/>
                  <a:gd name="T43" fmla="*/ 149948 h 445"/>
                  <a:gd name="T44" fmla="*/ 166775 w 498"/>
                  <a:gd name="T45" fmla="*/ 175251 h 445"/>
                  <a:gd name="T46" fmla="*/ 158342 w 498"/>
                  <a:gd name="T47" fmla="*/ 191183 h 445"/>
                  <a:gd name="T48" fmla="*/ 356973 w 498"/>
                  <a:gd name="T49" fmla="*/ 407670 h 445"/>
                  <a:gd name="T50" fmla="*/ 373837 w 498"/>
                  <a:gd name="T51" fmla="*/ 407670 h 445"/>
                  <a:gd name="T52" fmla="*/ 399135 w 498"/>
                  <a:gd name="T53" fmla="*/ 390801 h 445"/>
                  <a:gd name="T54" fmla="*/ 399135 w 498"/>
                  <a:gd name="T55" fmla="*/ 374869 h 445"/>
                  <a:gd name="T56" fmla="*/ 208000 w 498"/>
                  <a:gd name="T57" fmla="*/ 149948 h 445"/>
                  <a:gd name="T58" fmla="*/ 465657 w 498"/>
                  <a:gd name="T59" fmla="*/ 59042 h 445"/>
                  <a:gd name="T60" fmla="*/ 465657 w 498"/>
                  <a:gd name="T61" fmla="*/ 59042 h 445"/>
                  <a:gd name="T62" fmla="*/ 448792 w 498"/>
                  <a:gd name="T63" fmla="*/ 50607 h 445"/>
                  <a:gd name="T64" fmla="*/ 431927 w 498"/>
                  <a:gd name="T65" fmla="*/ 83408 h 445"/>
                  <a:gd name="T66" fmla="*/ 382270 w 498"/>
                  <a:gd name="T67" fmla="*/ 100278 h 445"/>
                  <a:gd name="T68" fmla="*/ 373837 w 498"/>
                  <a:gd name="T69" fmla="*/ 59042 h 445"/>
                  <a:gd name="T70" fmla="*/ 390702 w 498"/>
                  <a:gd name="T71" fmla="*/ 17806 h 445"/>
                  <a:gd name="T72" fmla="*/ 382270 w 498"/>
                  <a:gd name="T73" fmla="*/ 9372 h 445"/>
                  <a:gd name="T74" fmla="*/ 315747 w 498"/>
                  <a:gd name="T75" fmla="*/ 67476 h 445"/>
                  <a:gd name="T76" fmla="*/ 298883 w 498"/>
                  <a:gd name="T77" fmla="*/ 141513 h 445"/>
                  <a:gd name="T78" fmla="*/ 266090 w 498"/>
                  <a:gd name="T79" fmla="*/ 175251 h 445"/>
                  <a:gd name="T80" fmla="*/ 298883 w 498"/>
                  <a:gd name="T81" fmla="*/ 216487 h 445"/>
                  <a:gd name="T82" fmla="*/ 341045 w 498"/>
                  <a:gd name="T83" fmla="*/ 175251 h 445"/>
                  <a:gd name="T84" fmla="*/ 382270 w 498"/>
                  <a:gd name="T85" fmla="*/ 166817 h 445"/>
                  <a:gd name="T86" fmla="*/ 457225 w 498"/>
                  <a:gd name="T87" fmla="*/ 134016 h 445"/>
                  <a:gd name="T88" fmla="*/ 465657 w 498"/>
                  <a:gd name="T89" fmla="*/ 59042 h 445"/>
                  <a:gd name="T90" fmla="*/ 67459 w 498"/>
                  <a:gd name="T91" fmla="*/ 374869 h 445"/>
                  <a:gd name="T92" fmla="*/ 67459 w 498"/>
                  <a:gd name="T93" fmla="*/ 374869 h 445"/>
                  <a:gd name="T94" fmla="*/ 67459 w 498"/>
                  <a:gd name="T95" fmla="*/ 390801 h 445"/>
                  <a:gd name="T96" fmla="*/ 83387 w 498"/>
                  <a:gd name="T97" fmla="*/ 416105 h 445"/>
                  <a:gd name="T98" fmla="*/ 100252 w 498"/>
                  <a:gd name="T99" fmla="*/ 407670 h 445"/>
                  <a:gd name="T100" fmla="*/ 216432 w 498"/>
                  <a:gd name="T101" fmla="*/ 299895 h 445"/>
                  <a:gd name="T102" fmla="*/ 182702 w 498"/>
                  <a:gd name="T103" fmla="*/ 257723 h 445"/>
                  <a:gd name="T104" fmla="*/ 67459 w 498"/>
                  <a:gd name="T105" fmla="*/ 374869 h 44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498" h="445">
                    <a:moveTo>
                      <a:pt x="80" y="151"/>
                    </a:moveTo>
                    <a:lnTo>
                      <a:pt x="80" y="151"/>
                    </a:lnTo>
                    <a:cubicBezTo>
                      <a:pt x="97" y="134"/>
                      <a:pt x="116" y="143"/>
                      <a:pt x="142" y="169"/>
                    </a:cubicBezTo>
                    <a:cubicBezTo>
                      <a:pt x="151" y="178"/>
                      <a:pt x="151" y="169"/>
                      <a:pt x="151" y="169"/>
                    </a:cubicBezTo>
                    <a:cubicBezTo>
                      <a:pt x="160" y="169"/>
                      <a:pt x="186" y="134"/>
                      <a:pt x="195" y="134"/>
                    </a:cubicBezTo>
                    <a:cubicBezTo>
                      <a:pt x="195" y="134"/>
                      <a:pt x="195" y="134"/>
                      <a:pt x="195" y="125"/>
                    </a:cubicBezTo>
                    <a:cubicBezTo>
                      <a:pt x="186" y="125"/>
                      <a:pt x="178" y="116"/>
                      <a:pt x="178" y="107"/>
                    </a:cubicBezTo>
                    <a:cubicBezTo>
                      <a:pt x="133" y="45"/>
                      <a:pt x="301" y="10"/>
                      <a:pt x="275" y="10"/>
                    </a:cubicBezTo>
                    <a:cubicBezTo>
                      <a:pt x="257" y="0"/>
                      <a:pt x="204" y="0"/>
                      <a:pt x="195" y="0"/>
                    </a:cubicBezTo>
                    <a:cubicBezTo>
                      <a:pt x="169" y="10"/>
                      <a:pt x="125" y="36"/>
                      <a:pt x="107" y="54"/>
                    </a:cubicBezTo>
                    <a:cubicBezTo>
                      <a:pt x="80" y="72"/>
                      <a:pt x="72" y="81"/>
                      <a:pt x="72" y="81"/>
                    </a:cubicBezTo>
                    <a:cubicBezTo>
                      <a:pt x="62" y="89"/>
                      <a:pt x="72" y="107"/>
                      <a:pt x="53" y="116"/>
                    </a:cubicBezTo>
                    <a:cubicBezTo>
                      <a:pt x="36" y="125"/>
                      <a:pt x="27" y="116"/>
                      <a:pt x="18" y="125"/>
                    </a:cubicBezTo>
                    <a:cubicBezTo>
                      <a:pt x="18" y="134"/>
                      <a:pt x="9" y="134"/>
                      <a:pt x="0" y="143"/>
                    </a:cubicBezTo>
                    <a:lnTo>
                      <a:pt x="0" y="151"/>
                    </a:lnTo>
                    <a:lnTo>
                      <a:pt x="36" y="187"/>
                    </a:lnTo>
                    <a:cubicBezTo>
                      <a:pt x="36" y="196"/>
                      <a:pt x="44" y="196"/>
                      <a:pt x="53" y="196"/>
                    </a:cubicBezTo>
                    <a:cubicBezTo>
                      <a:pt x="53" y="187"/>
                      <a:pt x="62" y="178"/>
                      <a:pt x="72" y="178"/>
                    </a:cubicBezTo>
                    <a:cubicBezTo>
                      <a:pt x="72" y="178"/>
                      <a:pt x="72" y="151"/>
                      <a:pt x="80" y="151"/>
                    </a:cubicBezTo>
                    <a:close/>
                    <a:moveTo>
                      <a:pt x="222" y="160"/>
                    </a:moveTo>
                    <a:lnTo>
                      <a:pt x="222" y="160"/>
                    </a:lnTo>
                    <a:cubicBezTo>
                      <a:pt x="213" y="160"/>
                      <a:pt x="213" y="160"/>
                      <a:pt x="213" y="160"/>
                    </a:cubicBezTo>
                    <a:cubicBezTo>
                      <a:pt x="178" y="187"/>
                      <a:pt x="178" y="187"/>
                      <a:pt x="178" y="187"/>
                    </a:cubicBezTo>
                    <a:cubicBezTo>
                      <a:pt x="169" y="196"/>
                      <a:pt x="169" y="196"/>
                      <a:pt x="169" y="204"/>
                    </a:cubicBezTo>
                    <a:cubicBezTo>
                      <a:pt x="381" y="435"/>
                      <a:pt x="381" y="435"/>
                      <a:pt x="381" y="435"/>
                    </a:cubicBezTo>
                    <a:cubicBezTo>
                      <a:pt x="381" y="444"/>
                      <a:pt x="391" y="444"/>
                      <a:pt x="399" y="435"/>
                    </a:cubicBezTo>
                    <a:cubicBezTo>
                      <a:pt x="426" y="417"/>
                      <a:pt x="426" y="417"/>
                      <a:pt x="426" y="417"/>
                    </a:cubicBezTo>
                    <a:cubicBezTo>
                      <a:pt x="426" y="408"/>
                      <a:pt x="426" y="400"/>
                      <a:pt x="426" y="400"/>
                    </a:cubicBezTo>
                    <a:lnTo>
                      <a:pt x="222" y="160"/>
                    </a:lnTo>
                    <a:close/>
                    <a:moveTo>
                      <a:pt x="497" y="63"/>
                    </a:moveTo>
                    <a:lnTo>
                      <a:pt x="497" y="63"/>
                    </a:lnTo>
                    <a:cubicBezTo>
                      <a:pt x="488" y="45"/>
                      <a:pt x="488" y="54"/>
                      <a:pt x="479" y="54"/>
                    </a:cubicBezTo>
                    <a:cubicBezTo>
                      <a:pt x="479" y="63"/>
                      <a:pt x="461" y="81"/>
                      <a:pt x="461" y="89"/>
                    </a:cubicBezTo>
                    <a:cubicBezTo>
                      <a:pt x="452" y="107"/>
                      <a:pt x="435" y="125"/>
                      <a:pt x="408" y="107"/>
                    </a:cubicBezTo>
                    <a:cubicBezTo>
                      <a:pt x="381" y="81"/>
                      <a:pt x="391" y="72"/>
                      <a:pt x="399" y="63"/>
                    </a:cubicBezTo>
                    <a:cubicBezTo>
                      <a:pt x="399" y="54"/>
                      <a:pt x="417" y="28"/>
                      <a:pt x="417" y="19"/>
                    </a:cubicBezTo>
                    <a:cubicBezTo>
                      <a:pt x="426" y="19"/>
                      <a:pt x="417" y="10"/>
                      <a:pt x="408" y="10"/>
                    </a:cubicBezTo>
                    <a:cubicBezTo>
                      <a:pt x="399" y="19"/>
                      <a:pt x="346" y="36"/>
                      <a:pt x="337" y="72"/>
                    </a:cubicBezTo>
                    <a:cubicBezTo>
                      <a:pt x="328" y="98"/>
                      <a:pt x="346" y="125"/>
                      <a:pt x="319" y="151"/>
                    </a:cubicBezTo>
                    <a:cubicBezTo>
                      <a:pt x="284" y="187"/>
                      <a:pt x="284" y="187"/>
                      <a:pt x="284" y="187"/>
                    </a:cubicBezTo>
                    <a:cubicBezTo>
                      <a:pt x="319" y="231"/>
                      <a:pt x="319" y="231"/>
                      <a:pt x="319" y="231"/>
                    </a:cubicBezTo>
                    <a:cubicBezTo>
                      <a:pt x="364" y="187"/>
                      <a:pt x="364" y="187"/>
                      <a:pt x="364" y="187"/>
                    </a:cubicBezTo>
                    <a:cubicBezTo>
                      <a:pt x="372" y="178"/>
                      <a:pt x="391" y="169"/>
                      <a:pt x="408" y="178"/>
                    </a:cubicBezTo>
                    <a:cubicBezTo>
                      <a:pt x="452" y="187"/>
                      <a:pt x="470" y="169"/>
                      <a:pt x="488" y="143"/>
                    </a:cubicBezTo>
                    <a:cubicBezTo>
                      <a:pt x="497" y="116"/>
                      <a:pt x="497" y="72"/>
                      <a:pt x="497" y="63"/>
                    </a:cubicBezTo>
                    <a:close/>
                    <a:moveTo>
                      <a:pt x="72" y="400"/>
                    </a:moveTo>
                    <a:lnTo>
                      <a:pt x="72" y="400"/>
                    </a:lnTo>
                    <a:cubicBezTo>
                      <a:pt x="62" y="408"/>
                      <a:pt x="62" y="417"/>
                      <a:pt x="72" y="417"/>
                    </a:cubicBezTo>
                    <a:cubicBezTo>
                      <a:pt x="89" y="444"/>
                      <a:pt x="89" y="444"/>
                      <a:pt x="89" y="444"/>
                    </a:cubicBezTo>
                    <a:cubicBezTo>
                      <a:pt x="97" y="444"/>
                      <a:pt x="107" y="444"/>
                      <a:pt x="107" y="435"/>
                    </a:cubicBezTo>
                    <a:cubicBezTo>
                      <a:pt x="231" y="320"/>
                      <a:pt x="231" y="320"/>
                      <a:pt x="231" y="320"/>
                    </a:cubicBezTo>
                    <a:cubicBezTo>
                      <a:pt x="195" y="275"/>
                      <a:pt x="195" y="275"/>
                      <a:pt x="195" y="275"/>
                    </a:cubicBezTo>
                    <a:lnTo>
                      <a:pt x="72" y="4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grpSp>
          <p:nvGrpSpPr>
            <p:cNvPr id="128016" name="Group 3"/>
            <p:cNvGrpSpPr/>
            <p:nvPr/>
          </p:nvGrpSpPr>
          <p:grpSpPr bwMode="auto">
            <a:xfrm>
              <a:off x="4547383" y="1635126"/>
              <a:ext cx="3221498" cy="2015667"/>
              <a:chOff x="4547383" y="1635126"/>
              <a:chExt cx="3221498" cy="2015667"/>
            </a:xfrm>
          </p:grpSpPr>
          <p:sp>
            <p:nvSpPr>
              <p:cNvPr id="19" name="Freeform 18"/>
              <p:cNvSpPr/>
              <p:nvPr/>
            </p:nvSpPr>
            <p:spPr bwMode="auto">
              <a:xfrm>
                <a:off x="4546600" y="1635126"/>
                <a:ext cx="3222625" cy="2016125"/>
              </a:xfrm>
              <a:custGeom>
                <a:avLst/>
                <a:gdLst>
                  <a:gd name="connsiteX0" fmla="*/ 1566268 w 3221498"/>
                  <a:gd name="connsiteY0" fmla="*/ 0 h 2015667"/>
                  <a:gd name="connsiteX1" fmla="*/ 1626405 w 3221498"/>
                  <a:gd name="connsiteY1" fmla="*/ 3759 h 2015667"/>
                  <a:gd name="connsiteX2" fmla="*/ 1626320 w 3221498"/>
                  <a:gd name="connsiteY2" fmla="*/ 4815 h 2015667"/>
                  <a:gd name="connsiteX3" fmla="*/ 1691487 w 3221498"/>
                  <a:gd name="connsiteY3" fmla="*/ 15796 h 2015667"/>
                  <a:gd name="connsiteX4" fmla="*/ 2054779 w 3221498"/>
                  <a:gd name="connsiteY4" fmla="*/ 286642 h 2015667"/>
                  <a:gd name="connsiteX5" fmla="*/ 2306773 w 3221498"/>
                  <a:gd name="connsiteY5" fmla="*/ 410669 h 2015667"/>
                  <a:gd name="connsiteX6" fmla="*/ 3130454 w 3221498"/>
                  <a:gd name="connsiteY6" fmla="*/ 839126 h 2015667"/>
                  <a:gd name="connsiteX7" fmla="*/ 2822044 w 3221498"/>
                  <a:gd name="connsiteY7" fmla="*/ 1906510 h 2015667"/>
                  <a:gd name="connsiteX8" fmla="*/ 1716280 w 3221498"/>
                  <a:gd name="connsiteY8" fmla="*/ 1605838 h 2015667"/>
                  <a:gd name="connsiteX9" fmla="*/ 1787741 w 3221498"/>
                  <a:gd name="connsiteY9" fmla="*/ 707583 h 2015667"/>
                  <a:gd name="connsiteX10" fmla="*/ 1806546 w 3221498"/>
                  <a:gd name="connsiteY10" fmla="*/ 421945 h 2015667"/>
                  <a:gd name="connsiteX11" fmla="*/ 1806546 w 3221498"/>
                  <a:gd name="connsiteY11" fmla="*/ 418186 h 2015667"/>
                  <a:gd name="connsiteX12" fmla="*/ 1603447 w 3221498"/>
                  <a:gd name="connsiteY12" fmla="*/ 282884 h 2015667"/>
                  <a:gd name="connsiteX13" fmla="*/ 1603526 w 3221498"/>
                  <a:gd name="connsiteY13" fmla="*/ 281903 h 2015667"/>
                  <a:gd name="connsiteX14" fmla="*/ 1573785 w 3221498"/>
                  <a:gd name="connsiteY14" fmla="*/ 278184 h 2015667"/>
                  <a:gd name="connsiteX15" fmla="*/ 1321959 w 3221498"/>
                  <a:gd name="connsiteY15" fmla="*/ 424795 h 2015667"/>
                  <a:gd name="connsiteX16" fmla="*/ 1291890 w 3221498"/>
                  <a:gd name="connsiteY16" fmla="*/ 477425 h 2015667"/>
                  <a:gd name="connsiteX17" fmla="*/ 1306925 w 3221498"/>
                  <a:gd name="connsiteY17" fmla="*/ 755609 h 2015667"/>
                  <a:gd name="connsiteX18" fmla="*/ 1344511 w 3221498"/>
                  <a:gd name="connsiteY18" fmla="*/ 1571366 h 2015667"/>
                  <a:gd name="connsiteX19" fmla="*/ 314657 w 3221498"/>
                  <a:gd name="connsiteY19" fmla="*/ 1789402 h 2015667"/>
                  <a:gd name="connsiteX20" fmla="*/ 92901 w 3221498"/>
                  <a:gd name="connsiteY20" fmla="*/ 834553 h 2015667"/>
                  <a:gd name="connsiteX21" fmla="*/ 803274 w 3221498"/>
                  <a:gd name="connsiteY21" fmla="*/ 469906 h 2015667"/>
                  <a:gd name="connsiteX22" fmla="*/ 1047582 w 3221498"/>
                  <a:gd name="connsiteY22" fmla="*/ 342092 h 2015667"/>
                  <a:gd name="connsiteX23" fmla="*/ 1085168 w 3221498"/>
                  <a:gd name="connsiteY23" fmla="*/ 278184 h 2015667"/>
                  <a:gd name="connsiteX24" fmla="*/ 1566268 w 3221498"/>
                  <a:gd name="connsiteY24" fmla="*/ 0 h 2015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21498" h="2015667">
                    <a:moveTo>
                      <a:pt x="1566268" y="0"/>
                    </a:moveTo>
                    <a:cubicBezTo>
                      <a:pt x="1585061" y="0"/>
                      <a:pt x="1607612" y="0"/>
                      <a:pt x="1626405" y="3759"/>
                    </a:cubicBezTo>
                    <a:lnTo>
                      <a:pt x="1626320" y="4815"/>
                    </a:lnTo>
                    <a:lnTo>
                      <a:pt x="1691487" y="15796"/>
                    </a:lnTo>
                    <a:cubicBezTo>
                      <a:pt x="1842100" y="50686"/>
                      <a:pt x="1975796" y="148522"/>
                      <a:pt x="2054779" y="286642"/>
                    </a:cubicBezTo>
                    <a:cubicBezTo>
                      <a:pt x="2103673" y="376844"/>
                      <a:pt x="2205223" y="425703"/>
                      <a:pt x="2306773" y="410669"/>
                    </a:cubicBezTo>
                    <a:cubicBezTo>
                      <a:pt x="2633988" y="369327"/>
                      <a:pt x="2968726" y="527180"/>
                      <a:pt x="3130454" y="839126"/>
                    </a:cubicBezTo>
                    <a:cubicBezTo>
                      <a:pt x="3329792" y="1218724"/>
                      <a:pt x="3190631" y="1688523"/>
                      <a:pt x="2822044" y="1906510"/>
                    </a:cubicBezTo>
                    <a:cubicBezTo>
                      <a:pt x="2434650" y="2132013"/>
                      <a:pt x="1934424" y="1996711"/>
                      <a:pt x="1716280" y="1605838"/>
                    </a:cubicBezTo>
                    <a:cubicBezTo>
                      <a:pt x="1547030" y="1308925"/>
                      <a:pt x="1588402" y="955636"/>
                      <a:pt x="1787741" y="707583"/>
                    </a:cubicBezTo>
                    <a:cubicBezTo>
                      <a:pt x="1851679" y="624898"/>
                      <a:pt x="1859202" y="512146"/>
                      <a:pt x="1806546" y="421945"/>
                    </a:cubicBezTo>
                    <a:cubicBezTo>
                      <a:pt x="1806546" y="421945"/>
                      <a:pt x="1806546" y="421945"/>
                      <a:pt x="1806546" y="418186"/>
                    </a:cubicBezTo>
                    <a:cubicBezTo>
                      <a:pt x="1761413" y="343018"/>
                      <a:pt x="1689952" y="294159"/>
                      <a:pt x="1603447" y="282884"/>
                    </a:cubicBezTo>
                    <a:lnTo>
                      <a:pt x="1603526" y="281903"/>
                    </a:lnTo>
                    <a:lnTo>
                      <a:pt x="1573785" y="278184"/>
                    </a:lnTo>
                    <a:cubicBezTo>
                      <a:pt x="1468544" y="278184"/>
                      <a:pt x="1374579" y="334573"/>
                      <a:pt x="1321959" y="424795"/>
                    </a:cubicBezTo>
                    <a:cubicBezTo>
                      <a:pt x="1321959" y="424795"/>
                      <a:pt x="1321959" y="424795"/>
                      <a:pt x="1291890" y="477425"/>
                    </a:cubicBezTo>
                    <a:cubicBezTo>
                      <a:pt x="1243029" y="563887"/>
                      <a:pt x="1246787" y="672905"/>
                      <a:pt x="1306925" y="755609"/>
                    </a:cubicBezTo>
                    <a:cubicBezTo>
                      <a:pt x="1479820" y="984923"/>
                      <a:pt x="1506130" y="1308218"/>
                      <a:pt x="1344511" y="1571366"/>
                    </a:cubicBezTo>
                    <a:cubicBezTo>
                      <a:pt x="1126513" y="1920976"/>
                      <a:pt x="660448" y="2022475"/>
                      <a:pt x="314657" y="1789402"/>
                    </a:cubicBezTo>
                    <a:cubicBezTo>
                      <a:pt x="6453" y="1578884"/>
                      <a:pt x="-91270" y="1157848"/>
                      <a:pt x="92901" y="834553"/>
                    </a:cubicBezTo>
                    <a:cubicBezTo>
                      <a:pt x="243244" y="571406"/>
                      <a:pt x="525138" y="439832"/>
                      <a:pt x="803274" y="469906"/>
                    </a:cubicBezTo>
                    <a:cubicBezTo>
                      <a:pt x="900997" y="477425"/>
                      <a:pt x="998721" y="428554"/>
                      <a:pt x="1047582" y="342092"/>
                    </a:cubicBezTo>
                    <a:cubicBezTo>
                      <a:pt x="1047582" y="342092"/>
                      <a:pt x="1047582" y="342092"/>
                      <a:pt x="1085168" y="278184"/>
                    </a:cubicBezTo>
                    <a:cubicBezTo>
                      <a:pt x="1186650" y="105259"/>
                      <a:pt x="1363304" y="0"/>
                      <a:pt x="15662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28" name="Freeform 154"/>
              <p:cNvSpPr>
                <a:spLocks noChangeArrowheads="1"/>
              </p:cNvSpPr>
              <p:nvPr/>
            </p:nvSpPr>
            <p:spPr bwMode="auto">
              <a:xfrm>
                <a:off x="5125209" y="2561429"/>
                <a:ext cx="358788" cy="487239"/>
              </a:xfrm>
              <a:custGeom>
                <a:avLst/>
                <a:gdLst>
                  <a:gd name="T0" fmla="*/ 349692 w 355"/>
                  <a:gd name="T1" fmla="*/ 132065 h 487"/>
                  <a:gd name="T2" fmla="*/ 349692 w 355"/>
                  <a:gd name="T3" fmla="*/ 132065 h 487"/>
                  <a:gd name="T4" fmla="*/ 117238 w 355"/>
                  <a:gd name="T5" fmla="*/ 17008 h 487"/>
                  <a:gd name="T6" fmla="*/ 9096 w 355"/>
                  <a:gd name="T7" fmla="*/ 53026 h 487"/>
                  <a:gd name="T8" fmla="*/ 0 w 355"/>
                  <a:gd name="T9" fmla="*/ 79039 h 487"/>
                  <a:gd name="T10" fmla="*/ 9096 w 355"/>
                  <a:gd name="T11" fmla="*/ 345169 h 487"/>
                  <a:gd name="T12" fmla="*/ 18192 w 355"/>
                  <a:gd name="T13" fmla="*/ 363178 h 487"/>
                  <a:gd name="T14" fmla="*/ 224369 w 355"/>
                  <a:gd name="T15" fmla="*/ 486239 h 487"/>
                  <a:gd name="T16" fmla="*/ 233465 w 355"/>
                  <a:gd name="T17" fmla="*/ 486239 h 487"/>
                  <a:gd name="T18" fmla="*/ 242561 w 355"/>
                  <a:gd name="T19" fmla="*/ 486239 h 487"/>
                  <a:gd name="T20" fmla="*/ 250646 w 355"/>
                  <a:gd name="T21" fmla="*/ 478235 h 487"/>
                  <a:gd name="T22" fmla="*/ 250646 w 355"/>
                  <a:gd name="T23" fmla="*/ 203100 h 487"/>
                  <a:gd name="T24" fmla="*/ 242561 w 355"/>
                  <a:gd name="T25" fmla="*/ 185091 h 487"/>
                  <a:gd name="T26" fmla="*/ 44469 w 355"/>
                  <a:gd name="T27" fmla="*/ 70034 h 487"/>
                  <a:gd name="T28" fmla="*/ 71758 w 355"/>
                  <a:gd name="T29" fmla="*/ 53026 h 487"/>
                  <a:gd name="T30" fmla="*/ 108142 w 355"/>
                  <a:gd name="T31" fmla="*/ 44022 h 487"/>
                  <a:gd name="T32" fmla="*/ 304212 w 355"/>
                  <a:gd name="T33" fmla="*/ 150074 h 487"/>
                  <a:gd name="T34" fmla="*/ 313308 w 355"/>
                  <a:gd name="T35" fmla="*/ 159078 h 487"/>
                  <a:gd name="T36" fmla="*/ 313308 w 355"/>
                  <a:gd name="T37" fmla="*/ 425209 h 487"/>
                  <a:gd name="T38" fmla="*/ 331500 w 355"/>
                  <a:gd name="T39" fmla="*/ 442217 h 487"/>
                  <a:gd name="T40" fmla="*/ 357777 w 355"/>
                  <a:gd name="T41" fmla="*/ 425209 h 487"/>
                  <a:gd name="T42" fmla="*/ 357777 w 355"/>
                  <a:gd name="T43" fmla="*/ 141069 h 487"/>
                  <a:gd name="T44" fmla="*/ 349692 w 355"/>
                  <a:gd name="T45" fmla="*/ 132065 h 48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355" h="487">
                    <a:moveTo>
                      <a:pt x="346" y="132"/>
                    </a:moveTo>
                    <a:lnTo>
                      <a:pt x="346" y="132"/>
                    </a:lnTo>
                    <a:cubicBezTo>
                      <a:pt x="116" y="17"/>
                      <a:pt x="116" y="17"/>
                      <a:pt x="116" y="17"/>
                    </a:cubicBezTo>
                    <a:cubicBezTo>
                      <a:pt x="89" y="0"/>
                      <a:pt x="27" y="25"/>
                      <a:pt x="9" y="53"/>
                    </a:cubicBezTo>
                    <a:cubicBezTo>
                      <a:pt x="0" y="70"/>
                      <a:pt x="0" y="79"/>
                      <a:pt x="0" y="79"/>
                    </a:cubicBezTo>
                    <a:cubicBezTo>
                      <a:pt x="9" y="345"/>
                      <a:pt x="9" y="345"/>
                      <a:pt x="9" y="345"/>
                    </a:cubicBezTo>
                    <a:cubicBezTo>
                      <a:pt x="9" y="345"/>
                      <a:pt x="18" y="354"/>
                      <a:pt x="18" y="363"/>
                    </a:cubicBezTo>
                    <a:cubicBezTo>
                      <a:pt x="36" y="363"/>
                      <a:pt x="222" y="486"/>
                      <a:pt x="222" y="486"/>
                    </a:cubicBezTo>
                    <a:cubicBezTo>
                      <a:pt x="231" y="486"/>
                      <a:pt x="231" y="486"/>
                      <a:pt x="231" y="486"/>
                    </a:cubicBezTo>
                    <a:cubicBezTo>
                      <a:pt x="240" y="486"/>
                      <a:pt x="240" y="486"/>
                      <a:pt x="240" y="486"/>
                    </a:cubicBezTo>
                    <a:cubicBezTo>
                      <a:pt x="248" y="486"/>
                      <a:pt x="248" y="478"/>
                      <a:pt x="248" y="478"/>
                    </a:cubicBezTo>
                    <a:cubicBezTo>
                      <a:pt x="248" y="203"/>
                      <a:pt x="248" y="203"/>
                      <a:pt x="248" y="203"/>
                    </a:cubicBezTo>
                    <a:cubicBezTo>
                      <a:pt x="248" y="194"/>
                      <a:pt x="248" y="194"/>
                      <a:pt x="240" y="185"/>
                    </a:cubicBezTo>
                    <a:cubicBezTo>
                      <a:pt x="44" y="70"/>
                      <a:pt x="44" y="70"/>
                      <a:pt x="44" y="70"/>
                    </a:cubicBezTo>
                    <a:cubicBezTo>
                      <a:pt x="44" y="70"/>
                      <a:pt x="53" y="61"/>
                      <a:pt x="71" y="53"/>
                    </a:cubicBezTo>
                    <a:cubicBezTo>
                      <a:pt x="89" y="44"/>
                      <a:pt x="97" y="44"/>
                      <a:pt x="107" y="44"/>
                    </a:cubicBezTo>
                    <a:cubicBezTo>
                      <a:pt x="107" y="44"/>
                      <a:pt x="293" y="150"/>
                      <a:pt x="301" y="150"/>
                    </a:cubicBezTo>
                    <a:cubicBezTo>
                      <a:pt x="310" y="159"/>
                      <a:pt x="310" y="159"/>
                      <a:pt x="310" y="159"/>
                    </a:cubicBezTo>
                    <a:cubicBezTo>
                      <a:pt x="310" y="168"/>
                      <a:pt x="310" y="425"/>
                      <a:pt x="310" y="425"/>
                    </a:cubicBezTo>
                    <a:cubicBezTo>
                      <a:pt x="310" y="433"/>
                      <a:pt x="319" y="442"/>
                      <a:pt x="328" y="442"/>
                    </a:cubicBezTo>
                    <a:cubicBezTo>
                      <a:pt x="337" y="442"/>
                      <a:pt x="354" y="433"/>
                      <a:pt x="354" y="425"/>
                    </a:cubicBezTo>
                    <a:cubicBezTo>
                      <a:pt x="354" y="141"/>
                      <a:pt x="354" y="141"/>
                      <a:pt x="354" y="141"/>
                    </a:cubicBezTo>
                    <a:lnTo>
                      <a:pt x="346" y="132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grpSp>
          <p:nvGrpSpPr>
            <p:cNvPr id="128017" name="Group 4"/>
            <p:cNvGrpSpPr/>
            <p:nvPr/>
          </p:nvGrpSpPr>
          <p:grpSpPr bwMode="auto">
            <a:xfrm>
              <a:off x="6140540" y="2116131"/>
              <a:ext cx="2014448" cy="3221268"/>
              <a:chOff x="6140540" y="2116131"/>
              <a:chExt cx="2014448" cy="3221268"/>
            </a:xfrm>
          </p:grpSpPr>
          <p:sp>
            <p:nvSpPr>
              <p:cNvPr id="18" name="Freeform 17"/>
              <p:cNvSpPr/>
              <p:nvPr/>
            </p:nvSpPr>
            <p:spPr bwMode="auto">
              <a:xfrm>
                <a:off x="6140450" y="2116139"/>
                <a:ext cx="2014538" cy="3221036"/>
              </a:xfrm>
              <a:custGeom>
                <a:avLst/>
                <a:gdLst>
                  <a:gd name="connsiteX0" fmla="*/ 793317 w 2014448"/>
                  <a:gd name="connsiteY0" fmla="*/ 748 h 3221268"/>
                  <a:gd name="connsiteX1" fmla="*/ 1183655 w 2014448"/>
                  <a:gd name="connsiteY1" fmla="*/ 93859 h 3221268"/>
                  <a:gd name="connsiteX2" fmla="*/ 1548302 w 2014448"/>
                  <a:gd name="connsiteY2" fmla="*/ 801127 h 3221268"/>
                  <a:gd name="connsiteX3" fmla="*/ 1676116 w 2014448"/>
                  <a:gd name="connsiteY3" fmla="*/ 1045661 h 3221268"/>
                  <a:gd name="connsiteX4" fmla="*/ 1736264 w 2014448"/>
                  <a:gd name="connsiteY4" fmla="*/ 1083282 h 3221268"/>
                  <a:gd name="connsiteX5" fmla="*/ 2014448 w 2014448"/>
                  <a:gd name="connsiteY5" fmla="*/ 1564826 h 3221268"/>
                  <a:gd name="connsiteX6" fmla="*/ 2010718 w 2014448"/>
                  <a:gd name="connsiteY6" fmla="*/ 1628300 h 3221268"/>
                  <a:gd name="connsiteX7" fmla="*/ 2011272 w 2014448"/>
                  <a:gd name="connsiteY7" fmla="*/ 1628345 h 3221268"/>
                  <a:gd name="connsiteX8" fmla="*/ 1729182 w 2014448"/>
                  <a:gd name="connsiteY8" fmla="*/ 2053110 h 3221268"/>
                  <a:gd name="connsiteX9" fmla="*/ 1605063 w 2014448"/>
                  <a:gd name="connsiteY9" fmla="*/ 2308721 h 3221268"/>
                  <a:gd name="connsiteX10" fmla="*/ 1176287 w 2014448"/>
                  <a:gd name="connsiteY10" fmla="*/ 3131939 h 3221268"/>
                  <a:gd name="connsiteX11" fmla="*/ 111868 w 2014448"/>
                  <a:gd name="connsiteY11" fmla="*/ 2823702 h 3221268"/>
                  <a:gd name="connsiteX12" fmla="*/ 409003 w 2014448"/>
                  <a:gd name="connsiteY12" fmla="*/ 1714801 h 3221268"/>
                  <a:gd name="connsiteX13" fmla="*/ 1311690 w 2014448"/>
                  <a:gd name="connsiteY13" fmla="*/ 1786222 h 3221268"/>
                  <a:gd name="connsiteX14" fmla="*/ 1597541 w 2014448"/>
                  <a:gd name="connsiteY14" fmla="*/ 1808776 h 3221268"/>
                  <a:gd name="connsiteX15" fmla="*/ 1597541 w 2014448"/>
                  <a:gd name="connsiteY15" fmla="*/ 1805017 h 3221268"/>
                  <a:gd name="connsiteX16" fmla="*/ 1717605 w 2014448"/>
                  <a:gd name="connsiteY16" fmla="*/ 1665993 h 3221268"/>
                  <a:gd name="connsiteX17" fmla="*/ 1732831 w 2014448"/>
                  <a:gd name="connsiteY17" fmla="*/ 1606235 h 3221268"/>
                  <a:gd name="connsiteX18" fmla="*/ 1732505 w 2014448"/>
                  <a:gd name="connsiteY18" fmla="*/ 1606209 h 3221268"/>
                  <a:gd name="connsiteX19" fmla="*/ 1736264 w 2014448"/>
                  <a:gd name="connsiteY19" fmla="*/ 1572350 h 3221268"/>
                  <a:gd name="connsiteX20" fmla="*/ 1593412 w 2014448"/>
                  <a:gd name="connsiteY20" fmla="*/ 1324054 h 3221268"/>
                  <a:gd name="connsiteX21" fmla="*/ 1537024 w 2014448"/>
                  <a:gd name="connsiteY21" fmla="*/ 1290195 h 3221268"/>
                  <a:gd name="connsiteX22" fmla="*/ 1262599 w 2014448"/>
                  <a:gd name="connsiteY22" fmla="*/ 1305244 h 3221268"/>
                  <a:gd name="connsiteX23" fmla="*/ 443083 w 2014448"/>
                  <a:gd name="connsiteY23" fmla="*/ 1342864 h 3221268"/>
                  <a:gd name="connsiteX24" fmla="*/ 228806 w 2014448"/>
                  <a:gd name="connsiteY24" fmla="*/ 315821 h 3221268"/>
                  <a:gd name="connsiteX25" fmla="*/ 793317 w 2014448"/>
                  <a:gd name="connsiteY25" fmla="*/ 748 h 322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14448" h="3221268">
                    <a:moveTo>
                      <a:pt x="793317" y="748"/>
                    </a:moveTo>
                    <a:cubicBezTo>
                      <a:pt x="925676" y="-5248"/>
                      <a:pt x="1061009" y="24731"/>
                      <a:pt x="1183655" y="93859"/>
                    </a:cubicBezTo>
                    <a:cubicBezTo>
                      <a:pt x="1443043" y="240580"/>
                      <a:pt x="1578376" y="522734"/>
                      <a:pt x="1548302" y="801127"/>
                    </a:cubicBezTo>
                    <a:cubicBezTo>
                      <a:pt x="1537024" y="902703"/>
                      <a:pt x="1589653" y="996755"/>
                      <a:pt x="1676116" y="1045661"/>
                    </a:cubicBezTo>
                    <a:cubicBezTo>
                      <a:pt x="1676116" y="1045661"/>
                      <a:pt x="1676116" y="1045661"/>
                      <a:pt x="1736264" y="1083282"/>
                    </a:cubicBezTo>
                    <a:cubicBezTo>
                      <a:pt x="1912949" y="1184858"/>
                      <a:pt x="2014448" y="1365437"/>
                      <a:pt x="2014448" y="1564826"/>
                    </a:cubicBezTo>
                    <a:lnTo>
                      <a:pt x="2010718" y="1628300"/>
                    </a:lnTo>
                    <a:lnTo>
                      <a:pt x="2011272" y="1628345"/>
                    </a:lnTo>
                    <a:cubicBezTo>
                      <a:pt x="1992466" y="1805017"/>
                      <a:pt x="1887153" y="1962895"/>
                      <a:pt x="1729182" y="2053110"/>
                    </a:cubicBezTo>
                    <a:cubicBezTo>
                      <a:pt x="1642675" y="2105736"/>
                      <a:pt x="1590018" y="2203470"/>
                      <a:pt x="1605063" y="2308721"/>
                    </a:cubicBezTo>
                    <a:cubicBezTo>
                      <a:pt x="1650197" y="2631994"/>
                      <a:pt x="1488466" y="2970303"/>
                      <a:pt x="1176287" y="3131939"/>
                    </a:cubicBezTo>
                    <a:cubicBezTo>
                      <a:pt x="796406" y="3327406"/>
                      <a:pt x="326256" y="3192083"/>
                      <a:pt x="111868" y="2823702"/>
                    </a:cubicBezTo>
                    <a:cubicBezTo>
                      <a:pt x="-117565" y="2432768"/>
                      <a:pt x="17838" y="1936582"/>
                      <a:pt x="409003" y="1714801"/>
                    </a:cubicBezTo>
                    <a:cubicBezTo>
                      <a:pt x="706137" y="1549406"/>
                      <a:pt x="1063451" y="1586996"/>
                      <a:pt x="1311690" y="1786222"/>
                    </a:cubicBezTo>
                    <a:cubicBezTo>
                      <a:pt x="1390675" y="1853884"/>
                      <a:pt x="1507272" y="1861402"/>
                      <a:pt x="1597541" y="1808776"/>
                    </a:cubicBezTo>
                    <a:cubicBezTo>
                      <a:pt x="1597541" y="1808776"/>
                      <a:pt x="1597541" y="1808776"/>
                      <a:pt x="1597541" y="1805017"/>
                    </a:cubicBezTo>
                    <a:cubicBezTo>
                      <a:pt x="1653959" y="1774006"/>
                      <a:pt x="1695567" y="1723964"/>
                      <a:pt x="1717605" y="1665993"/>
                    </a:cubicBezTo>
                    <a:lnTo>
                      <a:pt x="1732831" y="1606235"/>
                    </a:lnTo>
                    <a:lnTo>
                      <a:pt x="1732505" y="1606209"/>
                    </a:lnTo>
                    <a:cubicBezTo>
                      <a:pt x="1736264" y="1594923"/>
                      <a:pt x="1736264" y="1583636"/>
                      <a:pt x="1736264" y="1572350"/>
                    </a:cubicBezTo>
                    <a:cubicBezTo>
                      <a:pt x="1740023" y="1470775"/>
                      <a:pt x="1679875" y="1372961"/>
                      <a:pt x="1593412" y="1324054"/>
                    </a:cubicBezTo>
                    <a:cubicBezTo>
                      <a:pt x="1593412" y="1324054"/>
                      <a:pt x="1593412" y="1324054"/>
                      <a:pt x="1537024" y="1290195"/>
                    </a:cubicBezTo>
                    <a:cubicBezTo>
                      <a:pt x="1450561" y="1241289"/>
                      <a:pt x="1341543" y="1245051"/>
                      <a:pt x="1262599" y="1305244"/>
                    </a:cubicBezTo>
                    <a:cubicBezTo>
                      <a:pt x="1029525" y="1478299"/>
                      <a:pt x="706230" y="1504633"/>
                      <a:pt x="443083" y="1342864"/>
                    </a:cubicBezTo>
                    <a:cubicBezTo>
                      <a:pt x="93473" y="1124665"/>
                      <a:pt x="-8027" y="658169"/>
                      <a:pt x="228806" y="315821"/>
                    </a:cubicBezTo>
                    <a:cubicBezTo>
                      <a:pt x="360380" y="120664"/>
                      <a:pt x="572718" y="10741"/>
                      <a:pt x="793317" y="7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29" name="Freeform 28"/>
              <p:cNvSpPr>
                <a:spLocks noChangeArrowheads="1"/>
              </p:cNvSpPr>
              <p:nvPr/>
            </p:nvSpPr>
            <p:spPr bwMode="auto">
              <a:xfrm>
                <a:off x="6780814" y="2565712"/>
                <a:ext cx="569368" cy="478671"/>
              </a:xfrm>
              <a:custGeom>
                <a:avLst/>
                <a:gdLst>
                  <a:gd name="T0" fmla="*/ 141770 w 498"/>
                  <a:gd name="T1" fmla="*/ 92757 h 418"/>
                  <a:gd name="T2" fmla="*/ 141770 w 498"/>
                  <a:gd name="T3" fmla="*/ 92757 h 418"/>
                  <a:gd name="T4" fmla="*/ 41159 w 498"/>
                  <a:gd name="T5" fmla="*/ 295448 h 418"/>
                  <a:gd name="T6" fmla="*/ 395585 w 498"/>
                  <a:gd name="T7" fmla="*/ 132837 h 418"/>
                  <a:gd name="T8" fmla="*/ 10290 w 498"/>
                  <a:gd name="T9" fmla="*/ 437446 h 418"/>
                  <a:gd name="T10" fmla="*/ 50306 w 498"/>
                  <a:gd name="T11" fmla="*/ 458058 h 418"/>
                  <a:gd name="T12" fmla="*/ 110901 w 498"/>
                  <a:gd name="T13" fmla="*/ 356140 h 418"/>
                  <a:gd name="T14" fmla="*/ 334990 w 498"/>
                  <a:gd name="T15" fmla="*/ 356140 h 418"/>
                  <a:gd name="T16" fmla="*/ 536212 w 498"/>
                  <a:gd name="T17" fmla="*/ 82451 h 418"/>
                  <a:gd name="T18" fmla="*/ 141770 w 498"/>
                  <a:gd name="T19" fmla="*/ 92757 h 4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498" h="418">
                    <a:moveTo>
                      <a:pt x="124" y="81"/>
                    </a:moveTo>
                    <a:lnTo>
                      <a:pt x="124" y="81"/>
                    </a:lnTo>
                    <a:cubicBezTo>
                      <a:pt x="27" y="134"/>
                      <a:pt x="36" y="222"/>
                      <a:pt x="36" y="258"/>
                    </a:cubicBezTo>
                    <a:cubicBezTo>
                      <a:pt x="159" y="107"/>
                      <a:pt x="346" y="116"/>
                      <a:pt x="346" y="116"/>
                    </a:cubicBezTo>
                    <a:cubicBezTo>
                      <a:pt x="346" y="116"/>
                      <a:pt x="80" y="204"/>
                      <a:pt x="9" y="382"/>
                    </a:cubicBezTo>
                    <a:cubicBezTo>
                      <a:pt x="0" y="400"/>
                      <a:pt x="36" y="417"/>
                      <a:pt x="44" y="400"/>
                    </a:cubicBezTo>
                    <a:cubicBezTo>
                      <a:pt x="62" y="355"/>
                      <a:pt x="97" y="311"/>
                      <a:pt x="97" y="311"/>
                    </a:cubicBezTo>
                    <a:cubicBezTo>
                      <a:pt x="151" y="329"/>
                      <a:pt x="230" y="355"/>
                      <a:pt x="293" y="311"/>
                    </a:cubicBezTo>
                    <a:cubicBezTo>
                      <a:pt x="363" y="258"/>
                      <a:pt x="363" y="134"/>
                      <a:pt x="469" y="72"/>
                    </a:cubicBezTo>
                    <a:cubicBezTo>
                      <a:pt x="497" y="63"/>
                      <a:pt x="249" y="0"/>
                      <a:pt x="124" y="8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  <p:grpSp>
          <p:nvGrpSpPr>
            <p:cNvPr id="128018" name="Group 5"/>
            <p:cNvGrpSpPr/>
            <p:nvPr/>
          </p:nvGrpSpPr>
          <p:grpSpPr bwMode="auto">
            <a:xfrm>
              <a:off x="6046788" y="3698875"/>
              <a:ext cx="1717675" cy="2024063"/>
              <a:chOff x="6046788" y="3698875"/>
              <a:chExt cx="1717675" cy="2024063"/>
            </a:xfrm>
          </p:grpSpPr>
          <p:sp>
            <p:nvSpPr>
              <p:cNvPr id="128019" name="Freeform 13"/>
              <p:cNvSpPr/>
              <p:nvPr/>
            </p:nvSpPr>
            <p:spPr bwMode="auto">
              <a:xfrm>
                <a:off x="6046788" y="3698875"/>
                <a:ext cx="1717675" cy="2024063"/>
              </a:xfrm>
              <a:custGeom>
                <a:avLst/>
                <a:gdLst>
                  <a:gd name="T0" fmla="*/ 281894 w 457"/>
                  <a:gd name="T1" fmla="*/ 451464 h 538"/>
                  <a:gd name="T2" fmla="*/ 319480 w 457"/>
                  <a:gd name="T3" fmla="*/ 1267861 h 538"/>
                  <a:gd name="T4" fmla="*/ 334514 w 457"/>
                  <a:gd name="T5" fmla="*/ 1546264 h 538"/>
                  <a:gd name="T6" fmla="*/ 304446 w 457"/>
                  <a:gd name="T7" fmla="*/ 1598935 h 538"/>
                  <a:gd name="T8" fmla="*/ 56379 w 457"/>
                  <a:gd name="T9" fmla="*/ 1745660 h 538"/>
                  <a:gd name="T10" fmla="*/ 22552 w 457"/>
                  <a:gd name="T11" fmla="*/ 1741898 h 538"/>
                  <a:gd name="T12" fmla="*/ 0 w 457"/>
                  <a:gd name="T13" fmla="*/ 2020301 h 538"/>
                  <a:gd name="T14" fmla="*/ 60137 w 457"/>
                  <a:gd name="T15" fmla="*/ 2024063 h 538"/>
                  <a:gd name="T16" fmla="*/ 541237 w 457"/>
                  <a:gd name="T17" fmla="*/ 1745660 h 538"/>
                  <a:gd name="T18" fmla="*/ 578823 w 457"/>
                  <a:gd name="T19" fmla="*/ 1681703 h 538"/>
                  <a:gd name="T20" fmla="*/ 823131 w 457"/>
                  <a:gd name="T21" fmla="*/ 1553788 h 538"/>
                  <a:gd name="T22" fmla="*/ 1533504 w 457"/>
                  <a:gd name="T23" fmla="*/ 1188855 h 538"/>
                  <a:gd name="T24" fmla="*/ 1311747 w 457"/>
                  <a:gd name="T25" fmla="*/ 233256 h 538"/>
                  <a:gd name="T26" fmla="*/ 281894 w 457"/>
                  <a:gd name="T27" fmla="*/ 451464 h 53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57" h="538">
                    <a:moveTo>
                      <a:pt x="75" y="120"/>
                    </a:moveTo>
                    <a:cubicBezTo>
                      <a:pt x="33" y="190"/>
                      <a:pt x="39" y="276"/>
                      <a:pt x="85" y="337"/>
                    </a:cubicBezTo>
                    <a:cubicBezTo>
                      <a:pt x="101" y="359"/>
                      <a:pt x="102" y="388"/>
                      <a:pt x="89" y="411"/>
                    </a:cubicBezTo>
                    <a:cubicBezTo>
                      <a:pt x="81" y="425"/>
                      <a:pt x="81" y="425"/>
                      <a:pt x="81" y="425"/>
                    </a:cubicBezTo>
                    <a:cubicBezTo>
                      <a:pt x="67" y="449"/>
                      <a:pt x="42" y="464"/>
                      <a:pt x="15" y="464"/>
                    </a:cubicBezTo>
                    <a:cubicBezTo>
                      <a:pt x="12" y="464"/>
                      <a:pt x="9" y="463"/>
                      <a:pt x="6" y="463"/>
                    </a:cubicBezTo>
                    <a:cubicBezTo>
                      <a:pt x="0" y="537"/>
                      <a:pt x="0" y="537"/>
                      <a:pt x="0" y="537"/>
                    </a:cubicBezTo>
                    <a:cubicBezTo>
                      <a:pt x="5" y="538"/>
                      <a:pt x="11" y="538"/>
                      <a:pt x="16" y="538"/>
                    </a:cubicBezTo>
                    <a:cubicBezTo>
                      <a:pt x="70" y="538"/>
                      <a:pt x="118" y="510"/>
                      <a:pt x="144" y="464"/>
                    </a:cubicBezTo>
                    <a:cubicBezTo>
                      <a:pt x="154" y="447"/>
                      <a:pt x="154" y="447"/>
                      <a:pt x="154" y="447"/>
                    </a:cubicBezTo>
                    <a:cubicBezTo>
                      <a:pt x="167" y="424"/>
                      <a:pt x="193" y="411"/>
                      <a:pt x="219" y="413"/>
                    </a:cubicBezTo>
                    <a:cubicBezTo>
                      <a:pt x="293" y="421"/>
                      <a:pt x="368" y="386"/>
                      <a:pt x="408" y="316"/>
                    </a:cubicBezTo>
                    <a:cubicBezTo>
                      <a:pt x="457" y="230"/>
                      <a:pt x="431" y="118"/>
                      <a:pt x="349" y="62"/>
                    </a:cubicBezTo>
                    <a:cubicBezTo>
                      <a:pt x="257" y="0"/>
                      <a:pt x="133" y="27"/>
                      <a:pt x="75" y="1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  <p:sp>
            <p:nvSpPr>
              <p:cNvPr id="30" name="Freeform 100"/>
              <p:cNvSpPr>
                <a:spLocks noChangeArrowheads="1"/>
              </p:cNvSpPr>
              <p:nvPr/>
            </p:nvSpPr>
            <p:spPr bwMode="auto">
              <a:xfrm>
                <a:off x="6714942" y="4303664"/>
                <a:ext cx="635240" cy="410378"/>
              </a:xfrm>
              <a:custGeom>
                <a:avLst/>
                <a:gdLst>
                  <a:gd name="T0" fmla="*/ 485997 w 498"/>
                  <a:gd name="T1" fmla="*/ 114136 h 320"/>
                  <a:gd name="T2" fmla="*/ 485997 w 498"/>
                  <a:gd name="T3" fmla="*/ 114136 h 320"/>
                  <a:gd name="T4" fmla="*/ 452832 w 498"/>
                  <a:gd name="T5" fmla="*/ 114136 h 320"/>
                  <a:gd name="T6" fmla="*/ 294660 w 498"/>
                  <a:gd name="T7" fmla="*/ 0 h 320"/>
                  <a:gd name="T8" fmla="*/ 125007 w 498"/>
                  <a:gd name="T9" fmla="*/ 171846 h 320"/>
                  <a:gd name="T10" fmla="*/ 125007 w 498"/>
                  <a:gd name="T11" fmla="*/ 192365 h 320"/>
                  <a:gd name="T12" fmla="*/ 113527 w 498"/>
                  <a:gd name="T13" fmla="*/ 192365 h 320"/>
                  <a:gd name="T14" fmla="*/ 0 w 498"/>
                  <a:gd name="T15" fmla="*/ 307784 h 320"/>
                  <a:gd name="T16" fmla="*/ 113527 w 498"/>
                  <a:gd name="T17" fmla="*/ 409096 h 320"/>
                  <a:gd name="T18" fmla="*/ 485997 w 498"/>
                  <a:gd name="T19" fmla="*/ 409096 h 320"/>
                  <a:gd name="T20" fmla="*/ 633964 w 498"/>
                  <a:gd name="T21" fmla="*/ 261616 h 320"/>
                  <a:gd name="T22" fmla="*/ 485997 w 498"/>
                  <a:gd name="T23" fmla="*/ 114136 h 320"/>
                  <a:gd name="T24" fmla="*/ 362265 w 498"/>
                  <a:gd name="T25" fmla="*/ 250074 h 320"/>
                  <a:gd name="T26" fmla="*/ 362265 w 498"/>
                  <a:gd name="T27" fmla="*/ 250074 h 320"/>
                  <a:gd name="T28" fmla="*/ 271699 w 498"/>
                  <a:gd name="T29" fmla="*/ 352669 h 320"/>
                  <a:gd name="T30" fmla="*/ 248739 w 498"/>
                  <a:gd name="T31" fmla="*/ 352669 h 320"/>
                  <a:gd name="T32" fmla="*/ 248739 w 498"/>
                  <a:gd name="T33" fmla="*/ 341127 h 320"/>
                  <a:gd name="T34" fmla="*/ 248739 w 498"/>
                  <a:gd name="T35" fmla="*/ 329585 h 320"/>
                  <a:gd name="T36" fmla="*/ 283179 w 498"/>
                  <a:gd name="T37" fmla="*/ 261616 h 320"/>
                  <a:gd name="T38" fmla="*/ 260219 w 498"/>
                  <a:gd name="T39" fmla="*/ 250074 h 320"/>
                  <a:gd name="T40" fmla="*/ 260219 w 498"/>
                  <a:gd name="T41" fmla="*/ 250074 h 320"/>
                  <a:gd name="T42" fmla="*/ 237258 w 498"/>
                  <a:gd name="T43" fmla="*/ 228273 h 320"/>
                  <a:gd name="T44" fmla="*/ 248739 w 498"/>
                  <a:gd name="T45" fmla="*/ 205189 h 320"/>
                  <a:gd name="T46" fmla="*/ 329100 w 498"/>
                  <a:gd name="T47" fmla="*/ 114136 h 320"/>
                  <a:gd name="T48" fmla="*/ 350785 w 498"/>
                  <a:gd name="T49" fmla="*/ 102595 h 320"/>
                  <a:gd name="T50" fmla="*/ 362265 w 498"/>
                  <a:gd name="T51" fmla="*/ 114136 h 320"/>
                  <a:gd name="T52" fmla="*/ 350785 w 498"/>
                  <a:gd name="T53" fmla="*/ 135938 h 320"/>
                  <a:gd name="T54" fmla="*/ 317620 w 498"/>
                  <a:gd name="T55" fmla="*/ 205189 h 320"/>
                  <a:gd name="T56" fmla="*/ 350785 w 498"/>
                  <a:gd name="T57" fmla="*/ 216731 h 320"/>
                  <a:gd name="T58" fmla="*/ 350785 w 498"/>
                  <a:gd name="T59" fmla="*/ 216731 h 320"/>
                  <a:gd name="T60" fmla="*/ 373746 w 498"/>
                  <a:gd name="T61" fmla="*/ 239815 h 320"/>
                  <a:gd name="T62" fmla="*/ 362265 w 498"/>
                  <a:gd name="T63" fmla="*/ 250074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98" h="320">
                    <a:moveTo>
                      <a:pt x="381" y="89"/>
                    </a:moveTo>
                    <a:lnTo>
                      <a:pt x="381" y="89"/>
                    </a:lnTo>
                    <a:cubicBezTo>
                      <a:pt x="372" y="89"/>
                      <a:pt x="364" y="89"/>
                      <a:pt x="355" y="89"/>
                    </a:cubicBezTo>
                    <a:cubicBezTo>
                      <a:pt x="337" y="36"/>
                      <a:pt x="293" y="0"/>
                      <a:pt x="231" y="0"/>
                    </a:cubicBezTo>
                    <a:cubicBezTo>
                      <a:pt x="160" y="0"/>
                      <a:pt x="98" y="62"/>
                      <a:pt x="98" y="134"/>
                    </a:cubicBezTo>
                    <a:cubicBezTo>
                      <a:pt x="98" y="134"/>
                      <a:pt x="98" y="142"/>
                      <a:pt x="98" y="150"/>
                    </a:cubicBezTo>
                    <a:cubicBezTo>
                      <a:pt x="98" y="150"/>
                      <a:pt x="98" y="150"/>
                      <a:pt x="89" y="150"/>
                    </a:cubicBezTo>
                    <a:cubicBezTo>
                      <a:pt x="45" y="150"/>
                      <a:pt x="0" y="187"/>
                      <a:pt x="0" y="240"/>
                    </a:cubicBezTo>
                    <a:cubicBezTo>
                      <a:pt x="0" y="284"/>
                      <a:pt x="45" y="319"/>
                      <a:pt x="89" y="319"/>
                    </a:cubicBezTo>
                    <a:cubicBezTo>
                      <a:pt x="381" y="319"/>
                      <a:pt x="381" y="319"/>
                      <a:pt x="381" y="319"/>
                    </a:cubicBezTo>
                    <a:cubicBezTo>
                      <a:pt x="443" y="319"/>
                      <a:pt x="497" y="275"/>
                      <a:pt x="497" y="204"/>
                    </a:cubicBezTo>
                    <a:cubicBezTo>
                      <a:pt x="497" y="142"/>
                      <a:pt x="443" y="89"/>
                      <a:pt x="381" y="89"/>
                    </a:cubicBezTo>
                    <a:close/>
                    <a:moveTo>
                      <a:pt x="284" y="195"/>
                    </a:moveTo>
                    <a:lnTo>
                      <a:pt x="284" y="195"/>
                    </a:lnTo>
                    <a:cubicBezTo>
                      <a:pt x="266" y="213"/>
                      <a:pt x="222" y="266"/>
                      <a:pt x="213" y="275"/>
                    </a:cubicBezTo>
                    <a:cubicBezTo>
                      <a:pt x="213" y="275"/>
                      <a:pt x="204" y="284"/>
                      <a:pt x="195" y="275"/>
                    </a:cubicBezTo>
                    <a:cubicBezTo>
                      <a:pt x="195" y="275"/>
                      <a:pt x="195" y="275"/>
                      <a:pt x="195" y="266"/>
                    </a:cubicBezTo>
                    <a:lnTo>
                      <a:pt x="195" y="257"/>
                    </a:lnTo>
                    <a:cubicBezTo>
                      <a:pt x="222" y="204"/>
                      <a:pt x="222" y="204"/>
                      <a:pt x="222" y="204"/>
                    </a:cubicBezTo>
                    <a:cubicBezTo>
                      <a:pt x="222" y="195"/>
                      <a:pt x="213" y="195"/>
                      <a:pt x="204" y="195"/>
                    </a:cubicBezTo>
                    <a:cubicBezTo>
                      <a:pt x="195" y="187"/>
                      <a:pt x="186" y="187"/>
                      <a:pt x="186" y="178"/>
                    </a:cubicBezTo>
                    <a:cubicBezTo>
                      <a:pt x="186" y="169"/>
                      <a:pt x="186" y="169"/>
                      <a:pt x="195" y="160"/>
                    </a:cubicBezTo>
                    <a:cubicBezTo>
                      <a:pt x="204" y="142"/>
                      <a:pt x="258" y="89"/>
                      <a:pt x="258" y="89"/>
                    </a:cubicBezTo>
                    <a:cubicBezTo>
                      <a:pt x="266" y="80"/>
                      <a:pt x="266" y="80"/>
                      <a:pt x="275" y="80"/>
                    </a:cubicBezTo>
                    <a:cubicBezTo>
                      <a:pt x="275" y="89"/>
                      <a:pt x="284" y="89"/>
                      <a:pt x="284" y="89"/>
                    </a:cubicBezTo>
                    <a:cubicBezTo>
                      <a:pt x="284" y="97"/>
                      <a:pt x="275" y="97"/>
                      <a:pt x="275" y="106"/>
                    </a:cubicBezTo>
                    <a:cubicBezTo>
                      <a:pt x="249" y="160"/>
                      <a:pt x="249" y="160"/>
                      <a:pt x="249" y="160"/>
                    </a:cubicBezTo>
                    <a:cubicBezTo>
                      <a:pt x="258" y="160"/>
                      <a:pt x="266" y="169"/>
                      <a:pt x="275" y="169"/>
                    </a:cubicBezTo>
                    <a:cubicBezTo>
                      <a:pt x="284" y="169"/>
                      <a:pt x="293" y="178"/>
                      <a:pt x="293" y="187"/>
                    </a:cubicBezTo>
                    <a:lnTo>
                      <a:pt x="284" y="19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bevel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152A"/>
                  </a:solidFill>
                  <a:latin typeface="+mj-lt"/>
                </a:endParaRPr>
              </a:p>
            </p:txBody>
          </p:sp>
        </p:grpSp>
      </p:grp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215390" y="2228988"/>
            <a:ext cx="2701258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347973" y="2395686"/>
            <a:ext cx="2701258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362257" y="4410348"/>
            <a:ext cx="2701258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Text Placeholder 33"/>
          <p:cNvSpPr txBox="1"/>
          <p:nvPr/>
        </p:nvSpPr>
        <p:spPr bwMode="auto">
          <a:xfrm>
            <a:off x="1440026" y="2092454"/>
            <a:ext cx="2106093" cy="33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6565">
              <a:defRPr/>
            </a:pPr>
            <a:r>
              <a:rPr lang="tr-TR" altLang="zh-CN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24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4" name="Text Placeholder 33"/>
          <p:cNvSpPr txBox="1"/>
          <p:nvPr/>
        </p:nvSpPr>
        <p:spPr>
          <a:xfrm>
            <a:off x="1440025" y="4145219"/>
            <a:ext cx="1563302" cy="31752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6565" fontAlgn="auto">
              <a:spcAft>
                <a:spcPts val="0"/>
              </a:spcAft>
              <a:buNone/>
              <a:defRPr/>
            </a:pPr>
            <a:r>
              <a:rPr lang="tr-TR" altLang="zh-CN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8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5" name="Text Placeholder 33"/>
          <p:cNvSpPr txBox="1"/>
          <p:nvPr/>
        </p:nvSpPr>
        <p:spPr bwMode="auto">
          <a:xfrm>
            <a:off x="8305855" y="1976561"/>
            <a:ext cx="1563302" cy="31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6565">
              <a:defRPr/>
            </a:pPr>
            <a:r>
              <a:rPr lang="tr-TR" altLang="zh-CN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24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6" name="Text Placeholder 33"/>
          <p:cNvSpPr txBox="1"/>
          <p:nvPr/>
        </p:nvSpPr>
        <p:spPr>
          <a:xfrm>
            <a:off x="8307442" y="4250001"/>
            <a:ext cx="2028325" cy="24449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6565" fontAlgn="auto">
              <a:spcAft>
                <a:spcPts val="0"/>
              </a:spcAft>
              <a:buNone/>
              <a:defRPr/>
            </a:pPr>
            <a:r>
              <a:rPr lang="tr-TR" altLang="zh-CN" sz="18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8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34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32" grpId="0"/>
      <p:bldP spid="33" grpId="0"/>
      <p:bldP spid="22" grpId="0"/>
      <p:bldP spid="24" grpId="0"/>
      <p:bldP spid="25" grpId="0"/>
      <p:bldP spid="26" grpId="0"/>
      <p:bldP spid="35" grpId="0" bldLvl="0" animBg="1"/>
      <p:bldP spid="3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026173" y="1762853"/>
            <a:ext cx="930045" cy="930333"/>
            <a:chOff x="10874515" y="2395387"/>
            <a:chExt cx="930275" cy="930275"/>
          </a:xfrm>
          <a:solidFill>
            <a:schemeClr val="accent3"/>
          </a:solidFill>
        </p:grpSpPr>
        <p:sp>
          <p:nvSpPr>
            <p:cNvPr id="6" name="Freeform 245"/>
            <p:cNvSpPr/>
            <p:nvPr/>
          </p:nvSpPr>
          <p:spPr bwMode="auto">
            <a:xfrm>
              <a:off x="11209477" y="2741462"/>
              <a:ext cx="254000" cy="238125"/>
            </a:xfrm>
            <a:custGeom>
              <a:avLst/>
              <a:gdLst>
                <a:gd name="T0" fmla="*/ 128 w 202"/>
                <a:gd name="T1" fmla="*/ 3 h 189"/>
                <a:gd name="T2" fmla="*/ 104 w 202"/>
                <a:gd name="T3" fmla="*/ 0 h 189"/>
                <a:gd name="T4" fmla="*/ 13 w 202"/>
                <a:gd name="T5" fmla="*/ 71 h 189"/>
                <a:gd name="T6" fmla="*/ 82 w 202"/>
                <a:gd name="T7" fmla="*/ 186 h 189"/>
                <a:gd name="T8" fmla="*/ 105 w 202"/>
                <a:gd name="T9" fmla="*/ 189 h 189"/>
                <a:gd name="T10" fmla="*/ 196 w 202"/>
                <a:gd name="T11" fmla="*/ 117 h 189"/>
                <a:gd name="T12" fmla="*/ 186 w 202"/>
                <a:gd name="T13" fmla="*/ 46 h 189"/>
                <a:gd name="T14" fmla="*/ 128 w 202"/>
                <a:gd name="T15" fmla="*/ 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2" h="189">
                  <a:moveTo>
                    <a:pt x="128" y="3"/>
                  </a:moveTo>
                  <a:cubicBezTo>
                    <a:pt x="120" y="1"/>
                    <a:pt x="112" y="0"/>
                    <a:pt x="104" y="0"/>
                  </a:cubicBezTo>
                  <a:cubicBezTo>
                    <a:pt x="61" y="0"/>
                    <a:pt x="23" y="29"/>
                    <a:pt x="13" y="71"/>
                  </a:cubicBezTo>
                  <a:cubicBezTo>
                    <a:pt x="0" y="122"/>
                    <a:pt x="31" y="173"/>
                    <a:pt x="82" y="186"/>
                  </a:cubicBezTo>
                  <a:cubicBezTo>
                    <a:pt x="89" y="188"/>
                    <a:pt x="97" y="189"/>
                    <a:pt x="105" y="189"/>
                  </a:cubicBezTo>
                  <a:cubicBezTo>
                    <a:pt x="148" y="189"/>
                    <a:pt x="186" y="160"/>
                    <a:pt x="196" y="117"/>
                  </a:cubicBezTo>
                  <a:cubicBezTo>
                    <a:pt x="202" y="93"/>
                    <a:pt x="199" y="67"/>
                    <a:pt x="186" y="46"/>
                  </a:cubicBezTo>
                  <a:cubicBezTo>
                    <a:pt x="173" y="24"/>
                    <a:pt x="152" y="9"/>
                    <a:pt x="12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7" name="Freeform 246"/>
            <p:cNvSpPr>
              <a:spLocks noEditPoints="1"/>
            </p:cNvSpPr>
            <p:nvPr/>
          </p:nvSpPr>
          <p:spPr bwMode="auto">
            <a:xfrm>
              <a:off x="10874515" y="2395387"/>
              <a:ext cx="930275" cy="930275"/>
            </a:xfrm>
            <a:custGeom>
              <a:avLst/>
              <a:gdLst>
                <a:gd name="T0" fmla="*/ 730 w 738"/>
                <a:gd name="T1" fmla="*/ 445 h 738"/>
                <a:gd name="T2" fmla="*/ 738 w 738"/>
                <a:gd name="T3" fmla="*/ 357 h 738"/>
                <a:gd name="T4" fmla="*/ 647 w 738"/>
                <a:gd name="T5" fmla="*/ 319 h 738"/>
                <a:gd name="T6" fmla="*/ 625 w 738"/>
                <a:gd name="T7" fmla="*/ 250 h 738"/>
                <a:gd name="T8" fmla="*/ 678 w 738"/>
                <a:gd name="T9" fmla="*/ 168 h 738"/>
                <a:gd name="T10" fmla="*/ 622 w 738"/>
                <a:gd name="T11" fmla="*/ 100 h 738"/>
                <a:gd name="T12" fmla="*/ 530 w 738"/>
                <a:gd name="T13" fmla="*/ 137 h 738"/>
                <a:gd name="T14" fmla="*/ 469 w 738"/>
                <a:gd name="T15" fmla="*/ 105 h 738"/>
                <a:gd name="T16" fmla="*/ 448 w 738"/>
                <a:gd name="T17" fmla="*/ 9 h 738"/>
                <a:gd name="T18" fmla="*/ 360 w 738"/>
                <a:gd name="T19" fmla="*/ 0 h 738"/>
                <a:gd name="T20" fmla="*/ 322 w 738"/>
                <a:gd name="T21" fmla="*/ 91 h 738"/>
                <a:gd name="T22" fmla="*/ 253 w 738"/>
                <a:gd name="T23" fmla="*/ 112 h 738"/>
                <a:gd name="T24" fmla="*/ 170 w 738"/>
                <a:gd name="T25" fmla="*/ 59 h 738"/>
                <a:gd name="T26" fmla="*/ 102 w 738"/>
                <a:gd name="T27" fmla="*/ 115 h 738"/>
                <a:gd name="T28" fmla="*/ 139 w 738"/>
                <a:gd name="T29" fmla="*/ 206 h 738"/>
                <a:gd name="T30" fmla="*/ 105 w 738"/>
                <a:gd name="T31" fmla="*/ 271 h 738"/>
                <a:gd name="T32" fmla="*/ 8 w 738"/>
                <a:gd name="T33" fmla="*/ 292 h 738"/>
                <a:gd name="T34" fmla="*/ 0 w 738"/>
                <a:gd name="T35" fmla="*/ 379 h 738"/>
                <a:gd name="T36" fmla="*/ 92 w 738"/>
                <a:gd name="T37" fmla="*/ 418 h 738"/>
                <a:gd name="T38" fmla="*/ 113 w 738"/>
                <a:gd name="T39" fmla="*/ 486 h 738"/>
                <a:gd name="T40" fmla="*/ 59 w 738"/>
                <a:gd name="T41" fmla="*/ 570 h 738"/>
                <a:gd name="T42" fmla="*/ 116 w 738"/>
                <a:gd name="T43" fmla="*/ 637 h 738"/>
                <a:gd name="T44" fmla="*/ 208 w 738"/>
                <a:gd name="T45" fmla="*/ 599 h 738"/>
                <a:gd name="T46" fmla="*/ 270 w 738"/>
                <a:gd name="T47" fmla="*/ 632 h 738"/>
                <a:gd name="T48" fmla="*/ 291 w 738"/>
                <a:gd name="T49" fmla="*/ 730 h 738"/>
                <a:gd name="T50" fmla="*/ 379 w 738"/>
                <a:gd name="T51" fmla="*/ 738 h 738"/>
                <a:gd name="T52" fmla="*/ 417 w 738"/>
                <a:gd name="T53" fmla="*/ 646 h 738"/>
                <a:gd name="T54" fmla="*/ 485 w 738"/>
                <a:gd name="T55" fmla="*/ 625 h 738"/>
                <a:gd name="T56" fmla="*/ 569 w 738"/>
                <a:gd name="T57" fmla="*/ 680 h 738"/>
                <a:gd name="T58" fmla="*/ 637 w 738"/>
                <a:gd name="T59" fmla="*/ 623 h 738"/>
                <a:gd name="T60" fmla="*/ 599 w 738"/>
                <a:gd name="T61" fmla="*/ 532 h 738"/>
                <a:gd name="T62" fmla="*/ 634 w 738"/>
                <a:gd name="T63" fmla="*/ 466 h 738"/>
                <a:gd name="T64" fmla="*/ 730 w 738"/>
                <a:gd name="T65" fmla="*/ 445 h 738"/>
                <a:gd name="T66" fmla="*/ 504 w 738"/>
                <a:gd name="T67" fmla="*/ 402 h 738"/>
                <a:gd name="T68" fmla="*/ 370 w 738"/>
                <a:gd name="T69" fmla="*/ 507 h 738"/>
                <a:gd name="T70" fmla="*/ 336 w 738"/>
                <a:gd name="T71" fmla="*/ 503 h 738"/>
                <a:gd name="T72" fmla="*/ 235 w 738"/>
                <a:gd name="T73" fmla="*/ 335 h 738"/>
                <a:gd name="T74" fmla="*/ 369 w 738"/>
                <a:gd name="T75" fmla="*/ 230 h 738"/>
                <a:gd name="T76" fmla="*/ 403 w 738"/>
                <a:gd name="T77" fmla="*/ 234 h 738"/>
                <a:gd name="T78" fmla="*/ 488 w 738"/>
                <a:gd name="T79" fmla="*/ 297 h 738"/>
                <a:gd name="T80" fmla="*/ 504 w 738"/>
                <a:gd name="T81" fmla="*/ 40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38" h="738">
                  <a:moveTo>
                    <a:pt x="730" y="445"/>
                  </a:moveTo>
                  <a:cubicBezTo>
                    <a:pt x="738" y="357"/>
                    <a:pt x="738" y="357"/>
                    <a:pt x="738" y="357"/>
                  </a:cubicBezTo>
                  <a:cubicBezTo>
                    <a:pt x="647" y="319"/>
                    <a:pt x="647" y="319"/>
                    <a:pt x="647" y="319"/>
                  </a:cubicBezTo>
                  <a:cubicBezTo>
                    <a:pt x="643" y="295"/>
                    <a:pt x="635" y="272"/>
                    <a:pt x="625" y="250"/>
                  </a:cubicBezTo>
                  <a:cubicBezTo>
                    <a:pt x="678" y="168"/>
                    <a:pt x="678" y="168"/>
                    <a:pt x="678" y="168"/>
                  </a:cubicBezTo>
                  <a:cubicBezTo>
                    <a:pt x="622" y="100"/>
                    <a:pt x="622" y="100"/>
                    <a:pt x="622" y="100"/>
                  </a:cubicBezTo>
                  <a:cubicBezTo>
                    <a:pt x="530" y="137"/>
                    <a:pt x="530" y="137"/>
                    <a:pt x="530" y="137"/>
                  </a:cubicBezTo>
                  <a:cubicBezTo>
                    <a:pt x="512" y="124"/>
                    <a:pt x="491" y="113"/>
                    <a:pt x="469" y="105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22" y="91"/>
                    <a:pt x="322" y="91"/>
                    <a:pt x="322" y="91"/>
                  </a:cubicBezTo>
                  <a:cubicBezTo>
                    <a:pt x="298" y="95"/>
                    <a:pt x="275" y="102"/>
                    <a:pt x="253" y="112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25" y="226"/>
                    <a:pt x="114" y="247"/>
                    <a:pt x="105" y="271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92" y="418"/>
                    <a:pt x="92" y="418"/>
                    <a:pt x="92" y="418"/>
                  </a:cubicBezTo>
                  <a:cubicBezTo>
                    <a:pt x="97" y="441"/>
                    <a:pt x="104" y="464"/>
                    <a:pt x="113" y="486"/>
                  </a:cubicBezTo>
                  <a:cubicBezTo>
                    <a:pt x="59" y="570"/>
                    <a:pt x="59" y="570"/>
                    <a:pt x="59" y="570"/>
                  </a:cubicBezTo>
                  <a:cubicBezTo>
                    <a:pt x="116" y="637"/>
                    <a:pt x="116" y="637"/>
                    <a:pt x="116" y="637"/>
                  </a:cubicBezTo>
                  <a:cubicBezTo>
                    <a:pt x="208" y="599"/>
                    <a:pt x="208" y="599"/>
                    <a:pt x="208" y="599"/>
                  </a:cubicBezTo>
                  <a:cubicBezTo>
                    <a:pt x="227" y="612"/>
                    <a:pt x="248" y="623"/>
                    <a:pt x="270" y="632"/>
                  </a:cubicBezTo>
                  <a:cubicBezTo>
                    <a:pt x="291" y="730"/>
                    <a:pt x="291" y="730"/>
                    <a:pt x="291" y="730"/>
                  </a:cubicBezTo>
                  <a:cubicBezTo>
                    <a:pt x="379" y="738"/>
                    <a:pt x="379" y="738"/>
                    <a:pt x="379" y="738"/>
                  </a:cubicBezTo>
                  <a:cubicBezTo>
                    <a:pt x="417" y="646"/>
                    <a:pt x="417" y="646"/>
                    <a:pt x="417" y="646"/>
                  </a:cubicBezTo>
                  <a:cubicBezTo>
                    <a:pt x="441" y="642"/>
                    <a:pt x="463" y="635"/>
                    <a:pt x="485" y="625"/>
                  </a:cubicBezTo>
                  <a:cubicBezTo>
                    <a:pt x="569" y="680"/>
                    <a:pt x="569" y="680"/>
                    <a:pt x="569" y="680"/>
                  </a:cubicBezTo>
                  <a:cubicBezTo>
                    <a:pt x="637" y="623"/>
                    <a:pt x="637" y="623"/>
                    <a:pt x="637" y="623"/>
                  </a:cubicBezTo>
                  <a:cubicBezTo>
                    <a:pt x="599" y="532"/>
                    <a:pt x="599" y="532"/>
                    <a:pt x="599" y="532"/>
                  </a:cubicBezTo>
                  <a:cubicBezTo>
                    <a:pt x="613" y="512"/>
                    <a:pt x="625" y="490"/>
                    <a:pt x="634" y="466"/>
                  </a:cubicBezTo>
                  <a:lnTo>
                    <a:pt x="730" y="445"/>
                  </a:lnTo>
                  <a:close/>
                  <a:moveTo>
                    <a:pt x="504" y="402"/>
                  </a:moveTo>
                  <a:cubicBezTo>
                    <a:pt x="489" y="464"/>
                    <a:pt x="433" y="507"/>
                    <a:pt x="370" y="507"/>
                  </a:cubicBezTo>
                  <a:cubicBezTo>
                    <a:pt x="358" y="507"/>
                    <a:pt x="347" y="506"/>
                    <a:pt x="336" y="503"/>
                  </a:cubicBezTo>
                  <a:cubicBezTo>
                    <a:pt x="262" y="484"/>
                    <a:pt x="217" y="409"/>
                    <a:pt x="235" y="335"/>
                  </a:cubicBezTo>
                  <a:cubicBezTo>
                    <a:pt x="251" y="273"/>
                    <a:pt x="306" y="230"/>
                    <a:pt x="369" y="230"/>
                  </a:cubicBezTo>
                  <a:cubicBezTo>
                    <a:pt x="381" y="230"/>
                    <a:pt x="392" y="231"/>
                    <a:pt x="403" y="234"/>
                  </a:cubicBezTo>
                  <a:cubicBezTo>
                    <a:pt x="439" y="243"/>
                    <a:pt x="469" y="265"/>
                    <a:pt x="488" y="297"/>
                  </a:cubicBezTo>
                  <a:cubicBezTo>
                    <a:pt x="508" y="329"/>
                    <a:pt x="513" y="366"/>
                    <a:pt x="504" y="4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640870" y="1546939"/>
            <a:ext cx="2318766" cy="2319481"/>
            <a:chOff x="7488377" y="2179487"/>
            <a:chExt cx="2319338" cy="2319337"/>
          </a:xfrm>
          <a:solidFill>
            <a:schemeClr val="accent1"/>
          </a:solidFill>
        </p:grpSpPr>
        <p:sp>
          <p:nvSpPr>
            <p:cNvPr id="9" name="Freeform 240"/>
            <p:cNvSpPr>
              <a:spLocks noEditPoints="1"/>
            </p:cNvSpPr>
            <p:nvPr/>
          </p:nvSpPr>
          <p:spPr bwMode="auto">
            <a:xfrm>
              <a:off x="7488377" y="2179487"/>
              <a:ext cx="2319338" cy="2319337"/>
            </a:xfrm>
            <a:custGeom>
              <a:avLst/>
              <a:gdLst>
                <a:gd name="T0" fmla="*/ 1840 w 1840"/>
                <a:gd name="T1" fmla="*/ 964 h 1840"/>
                <a:gd name="T2" fmla="*/ 1682 w 1840"/>
                <a:gd name="T3" fmla="*/ 808 h 1840"/>
                <a:gd name="T4" fmla="*/ 1791 w 1840"/>
                <a:gd name="T5" fmla="*/ 614 h 1840"/>
                <a:gd name="T6" fmla="*/ 1578 w 1840"/>
                <a:gd name="T7" fmla="*/ 521 h 1840"/>
                <a:gd name="T8" fmla="*/ 1602 w 1840"/>
                <a:gd name="T9" fmla="*/ 301 h 1840"/>
                <a:gd name="T10" fmla="*/ 1379 w 1840"/>
                <a:gd name="T11" fmla="*/ 303 h 1840"/>
                <a:gd name="T12" fmla="*/ 1318 w 1840"/>
                <a:gd name="T13" fmla="*/ 90 h 1840"/>
                <a:gd name="T14" fmla="*/ 1103 w 1840"/>
                <a:gd name="T15" fmla="*/ 173 h 1840"/>
                <a:gd name="T16" fmla="*/ 964 w 1840"/>
                <a:gd name="T17" fmla="*/ 0 h 1840"/>
                <a:gd name="T18" fmla="*/ 808 w 1840"/>
                <a:gd name="T19" fmla="*/ 159 h 1840"/>
                <a:gd name="T20" fmla="*/ 613 w 1840"/>
                <a:gd name="T21" fmla="*/ 49 h 1840"/>
                <a:gd name="T22" fmla="*/ 521 w 1840"/>
                <a:gd name="T23" fmla="*/ 262 h 1840"/>
                <a:gd name="T24" fmla="*/ 301 w 1840"/>
                <a:gd name="T25" fmla="*/ 239 h 1840"/>
                <a:gd name="T26" fmla="*/ 303 w 1840"/>
                <a:gd name="T27" fmla="*/ 461 h 1840"/>
                <a:gd name="T28" fmla="*/ 89 w 1840"/>
                <a:gd name="T29" fmla="*/ 522 h 1840"/>
                <a:gd name="T30" fmla="*/ 173 w 1840"/>
                <a:gd name="T31" fmla="*/ 737 h 1840"/>
                <a:gd name="T32" fmla="*/ 0 w 1840"/>
                <a:gd name="T33" fmla="*/ 877 h 1840"/>
                <a:gd name="T34" fmla="*/ 159 w 1840"/>
                <a:gd name="T35" fmla="*/ 1032 h 1840"/>
                <a:gd name="T36" fmla="*/ 49 w 1840"/>
                <a:gd name="T37" fmla="*/ 1227 h 1840"/>
                <a:gd name="T38" fmla="*/ 262 w 1840"/>
                <a:gd name="T39" fmla="*/ 1320 h 1840"/>
                <a:gd name="T40" fmla="*/ 239 w 1840"/>
                <a:gd name="T41" fmla="*/ 1540 h 1840"/>
                <a:gd name="T42" fmla="*/ 461 w 1840"/>
                <a:gd name="T43" fmla="*/ 1538 h 1840"/>
                <a:gd name="T44" fmla="*/ 522 w 1840"/>
                <a:gd name="T45" fmla="*/ 1751 h 1840"/>
                <a:gd name="T46" fmla="*/ 737 w 1840"/>
                <a:gd name="T47" fmla="*/ 1668 h 1840"/>
                <a:gd name="T48" fmla="*/ 876 w 1840"/>
                <a:gd name="T49" fmla="*/ 1840 h 1840"/>
                <a:gd name="T50" fmla="*/ 1032 w 1840"/>
                <a:gd name="T51" fmla="*/ 1682 h 1840"/>
                <a:gd name="T52" fmla="*/ 1227 w 1840"/>
                <a:gd name="T53" fmla="*/ 1791 h 1840"/>
                <a:gd name="T54" fmla="*/ 1319 w 1840"/>
                <a:gd name="T55" fmla="*/ 1579 h 1840"/>
                <a:gd name="T56" fmla="*/ 1540 w 1840"/>
                <a:gd name="T57" fmla="*/ 1602 h 1840"/>
                <a:gd name="T58" fmla="*/ 1538 w 1840"/>
                <a:gd name="T59" fmla="*/ 1380 h 1840"/>
                <a:gd name="T60" fmla="*/ 1751 w 1840"/>
                <a:gd name="T61" fmla="*/ 1318 h 1840"/>
                <a:gd name="T62" fmla="*/ 1668 w 1840"/>
                <a:gd name="T63" fmla="*/ 1104 h 1840"/>
                <a:gd name="T64" fmla="*/ 1081 w 1840"/>
                <a:gd name="T65" fmla="*/ 1490 h 1840"/>
                <a:gd name="T66" fmla="*/ 759 w 1840"/>
                <a:gd name="T67" fmla="*/ 351 h 1840"/>
                <a:gd name="T68" fmla="*/ 1081 w 1840"/>
                <a:gd name="T69" fmla="*/ 1490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40" h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10" name="Freeform 247"/>
            <p:cNvSpPr>
              <a:spLocks noEditPoints="1"/>
            </p:cNvSpPr>
            <p:nvPr/>
          </p:nvSpPr>
          <p:spPr bwMode="auto">
            <a:xfrm>
              <a:off x="8332927" y="3025625"/>
              <a:ext cx="630238" cy="628650"/>
            </a:xfrm>
            <a:custGeom>
              <a:avLst/>
              <a:gdLst>
                <a:gd name="T0" fmla="*/ 250 w 500"/>
                <a:gd name="T1" fmla="*/ 499 h 499"/>
                <a:gd name="T2" fmla="*/ 0 w 500"/>
                <a:gd name="T3" fmla="*/ 249 h 499"/>
                <a:gd name="T4" fmla="*/ 250 w 500"/>
                <a:gd name="T5" fmla="*/ 0 h 499"/>
                <a:gd name="T6" fmla="*/ 500 w 500"/>
                <a:gd name="T7" fmla="*/ 249 h 499"/>
                <a:gd name="T8" fmla="*/ 250 w 500"/>
                <a:gd name="T9" fmla="*/ 499 h 499"/>
                <a:gd name="T10" fmla="*/ 250 w 500"/>
                <a:gd name="T11" fmla="*/ 140 h 499"/>
                <a:gd name="T12" fmla="*/ 140 w 500"/>
                <a:gd name="T13" fmla="*/ 249 h 499"/>
                <a:gd name="T14" fmla="*/ 250 w 500"/>
                <a:gd name="T15" fmla="*/ 359 h 499"/>
                <a:gd name="T16" fmla="*/ 360 w 500"/>
                <a:gd name="T17" fmla="*/ 249 h 499"/>
                <a:gd name="T18" fmla="*/ 250 w 500"/>
                <a:gd name="T19" fmla="*/ 14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0" h="499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520006" y="2532837"/>
            <a:ext cx="2666342" cy="2667165"/>
            <a:chOff x="9367977" y="3165325"/>
            <a:chExt cx="2667000" cy="2667000"/>
          </a:xfrm>
          <a:solidFill>
            <a:schemeClr val="accent4"/>
          </a:solidFill>
        </p:grpSpPr>
        <p:sp>
          <p:nvSpPr>
            <p:cNvPr id="12" name="Freeform 239"/>
            <p:cNvSpPr>
              <a:spLocks noEditPoints="1"/>
            </p:cNvSpPr>
            <p:nvPr/>
          </p:nvSpPr>
          <p:spPr bwMode="auto">
            <a:xfrm>
              <a:off x="9367977" y="3165325"/>
              <a:ext cx="2667000" cy="2667000"/>
            </a:xfrm>
            <a:custGeom>
              <a:avLst/>
              <a:gdLst>
                <a:gd name="T0" fmla="*/ 2116 w 2116"/>
                <a:gd name="T1" fmla="*/ 1052 h 2116"/>
                <a:gd name="T2" fmla="*/ 1925 w 2116"/>
                <a:gd name="T3" fmla="*/ 883 h 2116"/>
                <a:gd name="T4" fmla="*/ 2038 w 2116"/>
                <a:gd name="T5" fmla="*/ 652 h 2116"/>
                <a:gd name="T6" fmla="*/ 1795 w 2116"/>
                <a:gd name="T7" fmla="*/ 570 h 2116"/>
                <a:gd name="T8" fmla="*/ 1802 w 2116"/>
                <a:gd name="T9" fmla="*/ 305 h 2116"/>
                <a:gd name="T10" fmla="*/ 1548 w 2116"/>
                <a:gd name="T11" fmla="*/ 321 h 2116"/>
                <a:gd name="T12" fmla="*/ 1464 w 2116"/>
                <a:gd name="T13" fmla="*/ 80 h 2116"/>
                <a:gd name="T14" fmla="*/ 1234 w 2116"/>
                <a:gd name="T15" fmla="*/ 191 h 2116"/>
                <a:gd name="T16" fmla="*/ 1052 w 2116"/>
                <a:gd name="T17" fmla="*/ 0 h 2116"/>
                <a:gd name="T18" fmla="*/ 884 w 2116"/>
                <a:gd name="T19" fmla="*/ 191 h 2116"/>
                <a:gd name="T20" fmla="*/ 653 w 2116"/>
                <a:gd name="T21" fmla="*/ 78 h 2116"/>
                <a:gd name="T22" fmla="*/ 570 w 2116"/>
                <a:gd name="T23" fmla="*/ 321 h 2116"/>
                <a:gd name="T24" fmla="*/ 305 w 2116"/>
                <a:gd name="T25" fmla="*/ 314 h 2116"/>
                <a:gd name="T26" fmla="*/ 322 w 2116"/>
                <a:gd name="T27" fmla="*/ 568 h 2116"/>
                <a:gd name="T28" fmla="*/ 81 w 2116"/>
                <a:gd name="T29" fmla="*/ 652 h 2116"/>
                <a:gd name="T30" fmla="*/ 192 w 2116"/>
                <a:gd name="T31" fmla="*/ 882 h 2116"/>
                <a:gd name="T32" fmla="*/ 0 w 2116"/>
                <a:gd name="T33" fmla="*/ 1064 h 2116"/>
                <a:gd name="T34" fmla="*/ 191 w 2116"/>
                <a:gd name="T35" fmla="*/ 1233 h 2116"/>
                <a:gd name="T36" fmla="*/ 78 w 2116"/>
                <a:gd name="T37" fmla="*/ 1463 h 2116"/>
                <a:gd name="T38" fmla="*/ 321 w 2116"/>
                <a:gd name="T39" fmla="*/ 1546 h 2116"/>
                <a:gd name="T40" fmla="*/ 314 w 2116"/>
                <a:gd name="T41" fmla="*/ 1811 h 2116"/>
                <a:gd name="T42" fmla="*/ 569 w 2116"/>
                <a:gd name="T43" fmla="*/ 1794 h 2116"/>
                <a:gd name="T44" fmla="*/ 653 w 2116"/>
                <a:gd name="T45" fmla="*/ 2035 h 2116"/>
                <a:gd name="T46" fmla="*/ 882 w 2116"/>
                <a:gd name="T47" fmla="*/ 1925 h 2116"/>
                <a:gd name="T48" fmla="*/ 1064 w 2116"/>
                <a:gd name="T49" fmla="*/ 2116 h 2116"/>
                <a:gd name="T50" fmla="*/ 1233 w 2116"/>
                <a:gd name="T51" fmla="*/ 1925 h 2116"/>
                <a:gd name="T52" fmla="*/ 1464 w 2116"/>
                <a:gd name="T53" fmla="*/ 2038 h 2116"/>
                <a:gd name="T54" fmla="*/ 1546 w 2116"/>
                <a:gd name="T55" fmla="*/ 1795 h 2116"/>
                <a:gd name="T56" fmla="*/ 1811 w 2116"/>
                <a:gd name="T57" fmla="*/ 1802 h 2116"/>
                <a:gd name="T58" fmla="*/ 1795 w 2116"/>
                <a:gd name="T59" fmla="*/ 1547 h 2116"/>
                <a:gd name="T60" fmla="*/ 2036 w 2116"/>
                <a:gd name="T61" fmla="*/ 1463 h 2116"/>
                <a:gd name="T62" fmla="*/ 1925 w 2116"/>
                <a:gd name="T63" fmla="*/ 1234 h 2116"/>
                <a:gd name="T64" fmla="*/ 1358 w 2116"/>
                <a:gd name="T65" fmla="*/ 1669 h 2116"/>
                <a:gd name="T66" fmla="*/ 759 w 2116"/>
                <a:gd name="T67" fmla="*/ 447 h 2116"/>
                <a:gd name="T68" fmla="*/ 1358 w 2116"/>
                <a:gd name="T69" fmla="*/ 1669 h 2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6" h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13" name="Freeform 248"/>
            <p:cNvSpPr>
              <a:spLocks noEditPoints="1"/>
            </p:cNvSpPr>
            <p:nvPr/>
          </p:nvSpPr>
          <p:spPr bwMode="auto">
            <a:xfrm>
              <a:off x="10353815" y="4136875"/>
              <a:ext cx="722313" cy="725487"/>
            </a:xfrm>
            <a:custGeom>
              <a:avLst/>
              <a:gdLst>
                <a:gd name="T0" fmla="*/ 287 w 574"/>
                <a:gd name="T1" fmla="*/ 575 h 575"/>
                <a:gd name="T2" fmla="*/ 0 w 574"/>
                <a:gd name="T3" fmla="*/ 287 h 575"/>
                <a:gd name="T4" fmla="*/ 287 w 574"/>
                <a:gd name="T5" fmla="*/ 0 h 575"/>
                <a:gd name="T6" fmla="*/ 574 w 574"/>
                <a:gd name="T7" fmla="*/ 287 h 575"/>
                <a:gd name="T8" fmla="*/ 287 w 574"/>
                <a:gd name="T9" fmla="*/ 575 h 575"/>
                <a:gd name="T10" fmla="*/ 287 w 574"/>
                <a:gd name="T11" fmla="*/ 160 h 575"/>
                <a:gd name="T12" fmla="*/ 160 w 574"/>
                <a:gd name="T13" fmla="*/ 287 h 575"/>
                <a:gd name="T14" fmla="*/ 287 w 574"/>
                <a:gd name="T15" fmla="*/ 415 h 575"/>
                <a:gd name="T16" fmla="*/ 414 w 574"/>
                <a:gd name="T17" fmla="*/ 287 h 575"/>
                <a:gd name="T18" fmla="*/ 287 w 574"/>
                <a:gd name="T19" fmla="*/ 16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4" h="575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570793" y="784893"/>
            <a:ext cx="1682335" cy="1682854"/>
            <a:chOff x="9418777" y="1417488"/>
            <a:chExt cx="1682750" cy="1682750"/>
          </a:xfrm>
          <a:solidFill>
            <a:schemeClr val="accent2"/>
          </a:solidFill>
        </p:grpSpPr>
        <p:sp>
          <p:nvSpPr>
            <p:cNvPr id="15" name="Freeform 241"/>
            <p:cNvSpPr>
              <a:spLocks noEditPoints="1"/>
            </p:cNvSpPr>
            <p:nvPr/>
          </p:nvSpPr>
          <p:spPr bwMode="auto">
            <a:xfrm>
              <a:off x="9418777" y="1417488"/>
              <a:ext cx="1682750" cy="1682750"/>
            </a:xfrm>
            <a:custGeom>
              <a:avLst/>
              <a:gdLst>
                <a:gd name="T0" fmla="*/ 1335 w 1335"/>
                <a:gd name="T1" fmla="*/ 699 h 1335"/>
                <a:gd name="T2" fmla="*/ 1220 w 1335"/>
                <a:gd name="T3" fmla="*/ 586 h 1335"/>
                <a:gd name="T4" fmla="*/ 1300 w 1335"/>
                <a:gd name="T5" fmla="*/ 445 h 1335"/>
                <a:gd name="T6" fmla="*/ 1145 w 1335"/>
                <a:gd name="T7" fmla="*/ 378 h 1335"/>
                <a:gd name="T8" fmla="*/ 1162 w 1335"/>
                <a:gd name="T9" fmla="*/ 218 h 1335"/>
                <a:gd name="T10" fmla="*/ 1001 w 1335"/>
                <a:gd name="T11" fmla="*/ 219 h 1335"/>
                <a:gd name="T12" fmla="*/ 956 w 1335"/>
                <a:gd name="T13" fmla="*/ 65 h 1335"/>
                <a:gd name="T14" fmla="*/ 801 w 1335"/>
                <a:gd name="T15" fmla="*/ 125 h 1335"/>
                <a:gd name="T16" fmla="*/ 699 w 1335"/>
                <a:gd name="T17" fmla="*/ 0 h 1335"/>
                <a:gd name="T18" fmla="*/ 586 w 1335"/>
                <a:gd name="T19" fmla="*/ 115 h 1335"/>
                <a:gd name="T20" fmla="*/ 445 w 1335"/>
                <a:gd name="T21" fmla="*/ 35 h 1335"/>
                <a:gd name="T22" fmla="*/ 378 w 1335"/>
                <a:gd name="T23" fmla="*/ 190 h 1335"/>
                <a:gd name="T24" fmla="*/ 218 w 1335"/>
                <a:gd name="T25" fmla="*/ 173 h 1335"/>
                <a:gd name="T26" fmla="*/ 220 w 1335"/>
                <a:gd name="T27" fmla="*/ 334 h 1335"/>
                <a:gd name="T28" fmla="*/ 65 w 1335"/>
                <a:gd name="T29" fmla="*/ 379 h 1335"/>
                <a:gd name="T30" fmla="*/ 125 w 1335"/>
                <a:gd name="T31" fmla="*/ 535 h 1335"/>
                <a:gd name="T32" fmla="*/ 0 w 1335"/>
                <a:gd name="T33" fmla="*/ 636 h 1335"/>
                <a:gd name="T34" fmla="*/ 115 w 1335"/>
                <a:gd name="T35" fmla="*/ 749 h 1335"/>
                <a:gd name="T36" fmla="*/ 35 w 1335"/>
                <a:gd name="T37" fmla="*/ 890 h 1335"/>
                <a:gd name="T38" fmla="*/ 190 w 1335"/>
                <a:gd name="T39" fmla="*/ 957 h 1335"/>
                <a:gd name="T40" fmla="*/ 173 w 1335"/>
                <a:gd name="T41" fmla="*/ 1117 h 1335"/>
                <a:gd name="T42" fmla="*/ 334 w 1335"/>
                <a:gd name="T43" fmla="*/ 1116 h 1335"/>
                <a:gd name="T44" fmla="*/ 379 w 1335"/>
                <a:gd name="T45" fmla="*/ 1270 h 1335"/>
                <a:gd name="T46" fmla="*/ 535 w 1335"/>
                <a:gd name="T47" fmla="*/ 1210 h 1335"/>
                <a:gd name="T48" fmla="*/ 636 w 1335"/>
                <a:gd name="T49" fmla="*/ 1335 h 1335"/>
                <a:gd name="T50" fmla="*/ 749 w 1335"/>
                <a:gd name="T51" fmla="*/ 1220 h 1335"/>
                <a:gd name="T52" fmla="*/ 890 w 1335"/>
                <a:gd name="T53" fmla="*/ 1299 h 1335"/>
                <a:gd name="T54" fmla="*/ 957 w 1335"/>
                <a:gd name="T55" fmla="*/ 1145 h 1335"/>
                <a:gd name="T56" fmla="*/ 1117 w 1335"/>
                <a:gd name="T57" fmla="*/ 1162 h 1335"/>
                <a:gd name="T58" fmla="*/ 1116 w 1335"/>
                <a:gd name="T59" fmla="*/ 1001 h 1335"/>
                <a:gd name="T60" fmla="*/ 1271 w 1335"/>
                <a:gd name="T61" fmla="*/ 956 h 1335"/>
                <a:gd name="T62" fmla="*/ 1210 w 1335"/>
                <a:gd name="T63" fmla="*/ 801 h 1335"/>
                <a:gd name="T64" fmla="*/ 776 w 1335"/>
                <a:gd name="T65" fmla="*/ 1050 h 1335"/>
                <a:gd name="T66" fmla="*/ 560 w 1335"/>
                <a:gd name="T67" fmla="*/ 286 h 1335"/>
                <a:gd name="T68" fmla="*/ 776 w 1335"/>
                <a:gd name="T69" fmla="*/ 1050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5" h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16" name="Freeform 249"/>
            <p:cNvSpPr>
              <a:spLocks noEditPoints="1"/>
            </p:cNvSpPr>
            <p:nvPr/>
          </p:nvSpPr>
          <p:spPr bwMode="auto">
            <a:xfrm>
              <a:off x="10033140" y="2033437"/>
              <a:ext cx="457200" cy="457200"/>
            </a:xfrm>
            <a:custGeom>
              <a:avLst/>
              <a:gdLst>
                <a:gd name="T0" fmla="*/ 181 w 363"/>
                <a:gd name="T1" fmla="*/ 363 h 363"/>
                <a:gd name="T2" fmla="*/ 0 w 363"/>
                <a:gd name="T3" fmla="*/ 181 h 363"/>
                <a:gd name="T4" fmla="*/ 181 w 363"/>
                <a:gd name="T5" fmla="*/ 0 h 363"/>
                <a:gd name="T6" fmla="*/ 363 w 363"/>
                <a:gd name="T7" fmla="*/ 181 h 363"/>
                <a:gd name="T8" fmla="*/ 181 w 363"/>
                <a:gd name="T9" fmla="*/ 363 h 363"/>
                <a:gd name="T10" fmla="*/ 181 w 363"/>
                <a:gd name="T11" fmla="*/ 120 h 363"/>
                <a:gd name="T12" fmla="*/ 120 w 363"/>
                <a:gd name="T13" fmla="*/ 181 h 363"/>
                <a:gd name="T14" fmla="*/ 181 w 363"/>
                <a:gd name="T15" fmla="*/ 243 h 363"/>
                <a:gd name="T16" fmla="*/ 243 w 363"/>
                <a:gd name="T17" fmla="*/ 181 h 363"/>
                <a:gd name="T18" fmla="*/ 181 w 363"/>
                <a:gd name="T19" fmla="*/ 12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3" h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18331" y="4149929"/>
            <a:ext cx="1429986" cy="1428838"/>
            <a:chOff x="8266030" y="4782316"/>
            <a:chExt cx="1430338" cy="1428750"/>
          </a:xfrm>
          <a:solidFill>
            <a:schemeClr val="accent5"/>
          </a:solidFill>
        </p:grpSpPr>
        <p:sp>
          <p:nvSpPr>
            <p:cNvPr id="18" name="Freeform 242"/>
            <p:cNvSpPr>
              <a:spLocks noEditPoints="1"/>
            </p:cNvSpPr>
            <p:nvPr/>
          </p:nvSpPr>
          <p:spPr bwMode="auto">
            <a:xfrm>
              <a:off x="8266030" y="4782316"/>
              <a:ext cx="1430338" cy="1428750"/>
            </a:xfrm>
            <a:custGeom>
              <a:avLst/>
              <a:gdLst>
                <a:gd name="T0" fmla="*/ 1013 w 1135"/>
                <a:gd name="T1" fmla="*/ 544 h 1134"/>
                <a:gd name="T2" fmla="*/ 1135 w 1135"/>
                <a:gd name="T3" fmla="*/ 472 h 1134"/>
                <a:gd name="T4" fmla="*/ 1107 w 1135"/>
                <a:gd name="T5" fmla="*/ 367 h 1134"/>
                <a:gd name="T6" fmla="*/ 965 w 1135"/>
                <a:gd name="T7" fmla="*/ 366 h 1134"/>
                <a:gd name="T8" fmla="*/ 866 w 1135"/>
                <a:gd name="T9" fmla="*/ 237 h 1134"/>
                <a:gd name="T10" fmla="*/ 901 w 1135"/>
                <a:gd name="T11" fmla="*/ 99 h 1134"/>
                <a:gd name="T12" fmla="*/ 808 w 1135"/>
                <a:gd name="T13" fmla="*/ 45 h 1134"/>
                <a:gd name="T14" fmla="*/ 706 w 1135"/>
                <a:gd name="T15" fmla="*/ 144 h 1134"/>
                <a:gd name="T16" fmla="*/ 544 w 1135"/>
                <a:gd name="T17" fmla="*/ 123 h 1134"/>
                <a:gd name="T18" fmla="*/ 472 w 1135"/>
                <a:gd name="T19" fmla="*/ 0 h 1134"/>
                <a:gd name="T20" fmla="*/ 367 w 1135"/>
                <a:gd name="T21" fmla="*/ 28 h 1134"/>
                <a:gd name="T22" fmla="*/ 365 w 1135"/>
                <a:gd name="T23" fmla="*/ 170 h 1134"/>
                <a:gd name="T24" fmla="*/ 237 w 1135"/>
                <a:gd name="T25" fmla="*/ 269 h 1134"/>
                <a:gd name="T26" fmla="*/ 99 w 1135"/>
                <a:gd name="T27" fmla="*/ 234 h 1134"/>
                <a:gd name="T28" fmla="*/ 45 w 1135"/>
                <a:gd name="T29" fmla="*/ 327 h 1134"/>
                <a:gd name="T30" fmla="*/ 144 w 1135"/>
                <a:gd name="T31" fmla="*/ 429 h 1134"/>
                <a:gd name="T32" fmla="*/ 123 w 1135"/>
                <a:gd name="T33" fmla="*/ 590 h 1134"/>
                <a:gd name="T34" fmla="*/ 0 w 1135"/>
                <a:gd name="T35" fmla="*/ 663 h 1134"/>
                <a:gd name="T36" fmla="*/ 28 w 1135"/>
                <a:gd name="T37" fmla="*/ 767 h 1134"/>
                <a:gd name="T38" fmla="*/ 171 w 1135"/>
                <a:gd name="T39" fmla="*/ 769 h 1134"/>
                <a:gd name="T40" fmla="*/ 269 w 1135"/>
                <a:gd name="T41" fmla="*/ 898 h 1134"/>
                <a:gd name="T42" fmla="*/ 234 w 1135"/>
                <a:gd name="T43" fmla="*/ 1036 h 1134"/>
                <a:gd name="T44" fmla="*/ 328 w 1135"/>
                <a:gd name="T45" fmla="*/ 1090 h 1134"/>
                <a:gd name="T46" fmla="*/ 429 w 1135"/>
                <a:gd name="T47" fmla="*/ 991 h 1134"/>
                <a:gd name="T48" fmla="*/ 591 w 1135"/>
                <a:gd name="T49" fmla="*/ 1012 h 1134"/>
                <a:gd name="T50" fmla="*/ 664 w 1135"/>
                <a:gd name="T51" fmla="*/ 1134 h 1134"/>
                <a:gd name="T52" fmla="*/ 768 w 1135"/>
                <a:gd name="T53" fmla="*/ 1106 h 1134"/>
                <a:gd name="T54" fmla="*/ 770 w 1135"/>
                <a:gd name="T55" fmla="*/ 964 h 1134"/>
                <a:gd name="T56" fmla="*/ 899 w 1135"/>
                <a:gd name="T57" fmla="*/ 865 h 1134"/>
                <a:gd name="T58" fmla="*/ 1036 w 1135"/>
                <a:gd name="T59" fmla="*/ 900 h 1134"/>
                <a:gd name="T60" fmla="*/ 1090 w 1135"/>
                <a:gd name="T61" fmla="*/ 807 h 1134"/>
                <a:gd name="T62" fmla="*/ 992 w 1135"/>
                <a:gd name="T63" fmla="*/ 705 h 1134"/>
                <a:gd name="T64" fmla="*/ 1013 w 1135"/>
                <a:gd name="T65" fmla="*/ 544 h 1134"/>
                <a:gd name="T66" fmla="*/ 593 w 1135"/>
                <a:gd name="T67" fmla="*/ 879 h 1134"/>
                <a:gd name="T68" fmla="*/ 256 w 1135"/>
                <a:gd name="T69" fmla="*/ 593 h 1134"/>
                <a:gd name="T70" fmla="*/ 543 w 1135"/>
                <a:gd name="T71" fmla="*/ 256 h 1134"/>
                <a:gd name="T72" fmla="*/ 879 w 1135"/>
                <a:gd name="T73" fmla="*/ 542 h 1134"/>
                <a:gd name="T74" fmla="*/ 593 w 1135"/>
                <a:gd name="T75" fmla="*/ 879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5" h="1134">
                  <a:moveTo>
                    <a:pt x="1013" y="544"/>
                  </a:moveTo>
                  <a:cubicBezTo>
                    <a:pt x="1135" y="472"/>
                    <a:pt x="1135" y="472"/>
                    <a:pt x="1135" y="472"/>
                  </a:cubicBezTo>
                  <a:cubicBezTo>
                    <a:pt x="1107" y="367"/>
                    <a:pt x="1107" y="367"/>
                    <a:pt x="1107" y="367"/>
                  </a:cubicBezTo>
                  <a:cubicBezTo>
                    <a:pt x="965" y="366"/>
                    <a:pt x="965" y="366"/>
                    <a:pt x="965" y="366"/>
                  </a:cubicBezTo>
                  <a:cubicBezTo>
                    <a:pt x="940" y="317"/>
                    <a:pt x="906" y="273"/>
                    <a:pt x="866" y="237"/>
                  </a:cubicBezTo>
                  <a:cubicBezTo>
                    <a:pt x="901" y="99"/>
                    <a:pt x="901" y="99"/>
                    <a:pt x="901" y="99"/>
                  </a:cubicBezTo>
                  <a:cubicBezTo>
                    <a:pt x="808" y="45"/>
                    <a:pt x="808" y="45"/>
                    <a:pt x="808" y="45"/>
                  </a:cubicBezTo>
                  <a:cubicBezTo>
                    <a:pt x="706" y="144"/>
                    <a:pt x="706" y="144"/>
                    <a:pt x="706" y="144"/>
                  </a:cubicBezTo>
                  <a:cubicBezTo>
                    <a:pt x="655" y="127"/>
                    <a:pt x="601" y="120"/>
                    <a:pt x="544" y="12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65" y="170"/>
                    <a:pt x="365" y="170"/>
                    <a:pt x="365" y="170"/>
                  </a:cubicBezTo>
                  <a:cubicBezTo>
                    <a:pt x="317" y="195"/>
                    <a:pt x="273" y="229"/>
                    <a:pt x="237" y="269"/>
                  </a:cubicBezTo>
                  <a:cubicBezTo>
                    <a:pt x="99" y="234"/>
                    <a:pt x="99" y="234"/>
                    <a:pt x="99" y="234"/>
                  </a:cubicBezTo>
                  <a:cubicBezTo>
                    <a:pt x="45" y="327"/>
                    <a:pt x="45" y="327"/>
                    <a:pt x="45" y="327"/>
                  </a:cubicBezTo>
                  <a:cubicBezTo>
                    <a:pt x="144" y="429"/>
                    <a:pt x="144" y="429"/>
                    <a:pt x="144" y="429"/>
                  </a:cubicBezTo>
                  <a:cubicBezTo>
                    <a:pt x="128" y="480"/>
                    <a:pt x="120" y="534"/>
                    <a:pt x="123" y="590"/>
                  </a:cubicBezTo>
                  <a:cubicBezTo>
                    <a:pt x="0" y="663"/>
                    <a:pt x="0" y="663"/>
                    <a:pt x="0" y="663"/>
                  </a:cubicBezTo>
                  <a:cubicBezTo>
                    <a:pt x="28" y="767"/>
                    <a:pt x="28" y="767"/>
                    <a:pt x="28" y="767"/>
                  </a:cubicBezTo>
                  <a:cubicBezTo>
                    <a:pt x="171" y="769"/>
                    <a:pt x="171" y="769"/>
                    <a:pt x="171" y="769"/>
                  </a:cubicBezTo>
                  <a:cubicBezTo>
                    <a:pt x="195" y="818"/>
                    <a:pt x="229" y="862"/>
                    <a:pt x="269" y="898"/>
                  </a:cubicBezTo>
                  <a:cubicBezTo>
                    <a:pt x="234" y="1036"/>
                    <a:pt x="234" y="1036"/>
                    <a:pt x="234" y="1036"/>
                  </a:cubicBezTo>
                  <a:cubicBezTo>
                    <a:pt x="328" y="1090"/>
                    <a:pt x="328" y="1090"/>
                    <a:pt x="328" y="1090"/>
                  </a:cubicBezTo>
                  <a:cubicBezTo>
                    <a:pt x="429" y="991"/>
                    <a:pt x="429" y="991"/>
                    <a:pt x="429" y="991"/>
                  </a:cubicBezTo>
                  <a:cubicBezTo>
                    <a:pt x="480" y="1008"/>
                    <a:pt x="535" y="1015"/>
                    <a:pt x="591" y="1012"/>
                  </a:cubicBezTo>
                  <a:cubicBezTo>
                    <a:pt x="664" y="1134"/>
                    <a:pt x="664" y="1134"/>
                    <a:pt x="664" y="1134"/>
                  </a:cubicBezTo>
                  <a:cubicBezTo>
                    <a:pt x="768" y="1106"/>
                    <a:pt x="768" y="1106"/>
                    <a:pt x="768" y="1106"/>
                  </a:cubicBezTo>
                  <a:cubicBezTo>
                    <a:pt x="770" y="964"/>
                    <a:pt x="770" y="964"/>
                    <a:pt x="770" y="964"/>
                  </a:cubicBezTo>
                  <a:cubicBezTo>
                    <a:pt x="819" y="939"/>
                    <a:pt x="863" y="906"/>
                    <a:pt x="899" y="865"/>
                  </a:cubicBezTo>
                  <a:cubicBezTo>
                    <a:pt x="1036" y="900"/>
                    <a:pt x="1036" y="900"/>
                    <a:pt x="1036" y="900"/>
                  </a:cubicBezTo>
                  <a:cubicBezTo>
                    <a:pt x="1090" y="807"/>
                    <a:pt x="1090" y="807"/>
                    <a:pt x="1090" y="807"/>
                  </a:cubicBezTo>
                  <a:cubicBezTo>
                    <a:pt x="992" y="705"/>
                    <a:pt x="992" y="705"/>
                    <a:pt x="992" y="705"/>
                  </a:cubicBezTo>
                  <a:cubicBezTo>
                    <a:pt x="1008" y="654"/>
                    <a:pt x="1015" y="600"/>
                    <a:pt x="1013" y="544"/>
                  </a:cubicBezTo>
                  <a:close/>
                  <a:moveTo>
                    <a:pt x="593" y="879"/>
                  </a:moveTo>
                  <a:cubicBezTo>
                    <a:pt x="421" y="893"/>
                    <a:pt x="270" y="764"/>
                    <a:pt x="256" y="593"/>
                  </a:cubicBezTo>
                  <a:cubicBezTo>
                    <a:pt x="243" y="421"/>
                    <a:pt x="371" y="270"/>
                    <a:pt x="543" y="256"/>
                  </a:cubicBezTo>
                  <a:cubicBezTo>
                    <a:pt x="714" y="242"/>
                    <a:pt x="865" y="370"/>
                    <a:pt x="879" y="542"/>
                  </a:cubicBezTo>
                  <a:cubicBezTo>
                    <a:pt x="893" y="714"/>
                    <a:pt x="765" y="865"/>
                    <a:pt x="593" y="8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19" name="Freeform 250"/>
            <p:cNvSpPr>
              <a:spLocks noEditPoints="1"/>
            </p:cNvSpPr>
            <p:nvPr/>
          </p:nvSpPr>
          <p:spPr bwMode="auto">
            <a:xfrm>
              <a:off x="8764505" y="5282379"/>
              <a:ext cx="431800" cy="433387"/>
            </a:xfrm>
            <a:custGeom>
              <a:avLst/>
              <a:gdLst>
                <a:gd name="T0" fmla="*/ 171 w 343"/>
                <a:gd name="T1" fmla="*/ 343 h 343"/>
                <a:gd name="T2" fmla="*/ 0 w 343"/>
                <a:gd name="T3" fmla="*/ 171 h 343"/>
                <a:gd name="T4" fmla="*/ 171 w 343"/>
                <a:gd name="T5" fmla="*/ 0 h 343"/>
                <a:gd name="T6" fmla="*/ 343 w 343"/>
                <a:gd name="T7" fmla="*/ 171 h 343"/>
                <a:gd name="T8" fmla="*/ 171 w 343"/>
                <a:gd name="T9" fmla="*/ 343 h 343"/>
                <a:gd name="T10" fmla="*/ 171 w 343"/>
                <a:gd name="T11" fmla="*/ 100 h 343"/>
                <a:gd name="T12" fmla="*/ 100 w 343"/>
                <a:gd name="T13" fmla="*/ 171 h 343"/>
                <a:gd name="T14" fmla="*/ 171 w 343"/>
                <a:gd name="T15" fmla="*/ 243 h 343"/>
                <a:gd name="T16" fmla="*/ 243 w 343"/>
                <a:gd name="T17" fmla="*/ 171 h 343"/>
                <a:gd name="T18" fmla="*/ 171 w 343"/>
                <a:gd name="T19" fmla="*/ 10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3" h="343">
                  <a:moveTo>
                    <a:pt x="171" y="343"/>
                  </a:moveTo>
                  <a:cubicBezTo>
                    <a:pt x="77" y="343"/>
                    <a:pt x="0" y="266"/>
                    <a:pt x="0" y="171"/>
                  </a:cubicBezTo>
                  <a:cubicBezTo>
                    <a:pt x="0" y="77"/>
                    <a:pt x="77" y="0"/>
                    <a:pt x="171" y="0"/>
                  </a:cubicBezTo>
                  <a:cubicBezTo>
                    <a:pt x="266" y="0"/>
                    <a:pt x="343" y="77"/>
                    <a:pt x="343" y="171"/>
                  </a:cubicBezTo>
                  <a:cubicBezTo>
                    <a:pt x="343" y="266"/>
                    <a:pt x="266" y="343"/>
                    <a:pt x="171" y="343"/>
                  </a:cubicBezTo>
                  <a:close/>
                  <a:moveTo>
                    <a:pt x="171" y="100"/>
                  </a:moveTo>
                  <a:cubicBezTo>
                    <a:pt x="132" y="100"/>
                    <a:pt x="100" y="132"/>
                    <a:pt x="100" y="171"/>
                  </a:cubicBezTo>
                  <a:cubicBezTo>
                    <a:pt x="100" y="211"/>
                    <a:pt x="132" y="243"/>
                    <a:pt x="171" y="243"/>
                  </a:cubicBezTo>
                  <a:cubicBezTo>
                    <a:pt x="211" y="243"/>
                    <a:pt x="243" y="211"/>
                    <a:pt x="243" y="171"/>
                  </a:cubicBezTo>
                  <a:cubicBezTo>
                    <a:pt x="243" y="132"/>
                    <a:pt x="211" y="100"/>
                    <a:pt x="171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sz="2400" dirty="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sp>
        <p:nvSpPr>
          <p:cNvPr id="54" name="Text Placeholder 32"/>
          <p:cNvSpPr txBox="1"/>
          <p:nvPr/>
        </p:nvSpPr>
        <p:spPr bwMode="auto">
          <a:xfrm>
            <a:off x="721330" y="2046455"/>
            <a:ext cx="5107314" cy="73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 Go ahead and replace it with your own text. 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5" name="Text Placeholder 33"/>
          <p:cNvSpPr txBox="1"/>
          <p:nvPr/>
        </p:nvSpPr>
        <p:spPr>
          <a:xfrm>
            <a:off x="732175" y="1782874"/>
            <a:ext cx="5221585" cy="274654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6565" fontAlgn="auto">
              <a:spcAft>
                <a:spcPts val="0"/>
              </a:spcAft>
              <a:buNone/>
              <a:defRPr/>
            </a:pPr>
            <a:r>
              <a:rPr lang="tr-TR" altLang="zh-CN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57" name="Text Placeholder 32"/>
          <p:cNvSpPr txBox="1"/>
          <p:nvPr/>
        </p:nvSpPr>
        <p:spPr bwMode="auto">
          <a:xfrm>
            <a:off x="1440025" y="3264102"/>
            <a:ext cx="1728361" cy="56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8" name="Text Placeholder 33"/>
          <p:cNvSpPr txBox="1"/>
          <p:nvPr/>
        </p:nvSpPr>
        <p:spPr bwMode="auto">
          <a:xfrm>
            <a:off x="1440025" y="3030726"/>
            <a:ext cx="1563302" cy="31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6565"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60" name="Text Placeholder 32"/>
          <p:cNvSpPr txBox="1"/>
          <p:nvPr/>
        </p:nvSpPr>
        <p:spPr bwMode="auto">
          <a:xfrm>
            <a:off x="1440026" y="4207136"/>
            <a:ext cx="1750581" cy="56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1" name="Text Placeholder 33"/>
          <p:cNvSpPr txBox="1"/>
          <p:nvPr/>
        </p:nvSpPr>
        <p:spPr>
          <a:xfrm>
            <a:off x="1440025" y="3973759"/>
            <a:ext cx="1563302" cy="319107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6565" fontAlgn="auto">
              <a:spcAft>
                <a:spcPts val="0"/>
              </a:spcAft>
              <a:buNone/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63" name="Text Placeholder 32"/>
          <p:cNvSpPr txBox="1"/>
          <p:nvPr/>
        </p:nvSpPr>
        <p:spPr bwMode="auto">
          <a:xfrm>
            <a:off x="4188897" y="3264102"/>
            <a:ext cx="1764864" cy="56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4" name="Text Placeholder 33"/>
          <p:cNvSpPr txBox="1"/>
          <p:nvPr/>
        </p:nvSpPr>
        <p:spPr bwMode="auto">
          <a:xfrm>
            <a:off x="4188897" y="3030726"/>
            <a:ext cx="1563302" cy="31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6076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6076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6565"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66" name="Text Placeholder 32"/>
          <p:cNvSpPr txBox="1"/>
          <p:nvPr/>
        </p:nvSpPr>
        <p:spPr bwMode="auto">
          <a:xfrm>
            <a:off x="4188897" y="4207136"/>
            <a:ext cx="1764864" cy="56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7" name="Text Placeholder 33"/>
          <p:cNvSpPr txBox="1"/>
          <p:nvPr/>
        </p:nvSpPr>
        <p:spPr>
          <a:xfrm>
            <a:off x="4188897" y="3973759"/>
            <a:ext cx="1563302" cy="319107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6565" fontAlgn="auto">
              <a:spcAft>
                <a:spcPts val="0"/>
              </a:spcAft>
              <a:buNone/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69" name="Text Placeholder 32"/>
          <p:cNvSpPr txBox="1"/>
          <p:nvPr/>
        </p:nvSpPr>
        <p:spPr bwMode="auto">
          <a:xfrm>
            <a:off x="1440026" y="5302579"/>
            <a:ext cx="1750581" cy="56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70" name="Text Placeholder 33"/>
          <p:cNvSpPr txBox="1"/>
          <p:nvPr/>
        </p:nvSpPr>
        <p:spPr>
          <a:xfrm>
            <a:off x="1440025" y="5069202"/>
            <a:ext cx="1563302" cy="319107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6565" fontAlgn="auto">
              <a:spcAft>
                <a:spcPts val="0"/>
              </a:spcAft>
              <a:buNone/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72" name="Text Placeholder 32"/>
          <p:cNvSpPr txBox="1"/>
          <p:nvPr/>
        </p:nvSpPr>
        <p:spPr bwMode="auto">
          <a:xfrm>
            <a:off x="4188897" y="5302579"/>
            <a:ext cx="1764864" cy="56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0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6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73" name="Text Placeholder 33"/>
          <p:cNvSpPr txBox="1"/>
          <p:nvPr/>
        </p:nvSpPr>
        <p:spPr>
          <a:xfrm>
            <a:off x="4188897" y="5069202"/>
            <a:ext cx="1563302" cy="319107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6565" fontAlgn="auto">
              <a:spcAft>
                <a:spcPts val="0"/>
              </a:spcAft>
              <a:buNone/>
              <a:defRPr/>
            </a:pPr>
            <a:r>
              <a:rPr lang="tr-TR" altLang="zh-CN" sz="146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465" dirty="0">
              <a:solidFill>
                <a:srgbClr val="00152A"/>
              </a:solidFill>
              <a:latin typeface="+mj-lt"/>
              <a:ea typeface="微软雅黑" panose="020B0503020204020204" pitchFamily="34" charset="-122"/>
              <a:cs typeface="Arial" panose="020B0604020202020204"/>
            </a:endParaRPr>
          </a:p>
        </p:txBody>
      </p:sp>
      <p:grpSp>
        <p:nvGrpSpPr>
          <p:cNvPr id="20" name="Group 19"/>
          <p:cNvGrpSpPr/>
          <p:nvPr/>
        </p:nvGrpSpPr>
        <p:grpSpPr bwMode="auto">
          <a:xfrm>
            <a:off x="732175" y="3037075"/>
            <a:ext cx="550727" cy="552484"/>
            <a:chOff x="729881" y="3037332"/>
            <a:chExt cx="551992" cy="551992"/>
          </a:xfrm>
        </p:grpSpPr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729881" y="3037332"/>
              <a:ext cx="551992" cy="5519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3" name="Freeform 96"/>
            <p:cNvSpPr>
              <a:spLocks noChangeArrowheads="1"/>
            </p:cNvSpPr>
            <p:nvPr/>
          </p:nvSpPr>
          <p:spPr bwMode="auto">
            <a:xfrm>
              <a:off x="863478" y="3193464"/>
              <a:ext cx="298016" cy="261093"/>
            </a:xfrm>
            <a:custGeom>
              <a:avLst/>
              <a:gdLst>
                <a:gd name="T0" fmla="*/ 265036 w 497"/>
                <a:gd name="T1" fmla="*/ 0 h 435"/>
                <a:gd name="T2" fmla="*/ 265036 w 497"/>
                <a:gd name="T3" fmla="*/ 0 h 435"/>
                <a:gd name="T4" fmla="*/ 31780 w 497"/>
                <a:gd name="T5" fmla="*/ 0 h 435"/>
                <a:gd name="T6" fmla="*/ 0 w 497"/>
                <a:gd name="T7" fmla="*/ 26409 h 435"/>
                <a:gd name="T8" fmla="*/ 0 w 497"/>
                <a:gd name="T9" fmla="*/ 191468 h 435"/>
                <a:gd name="T10" fmla="*/ 26384 w 497"/>
                <a:gd name="T11" fmla="*/ 228681 h 435"/>
                <a:gd name="T12" fmla="*/ 95941 w 497"/>
                <a:gd name="T13" fmla="*/ 239485 h 435"/>
                <a:gd name="T14" fmla="*/ 73754 w 497"/>
                <a:gd name="T15" fmla="*/ 260493 h 435"/>
                <a:gd name="T16" fmla="*/ 223062 w 497"/>
                <a:gd name="T17" fmla="*/ 260493 h 435"/>
                <a:gd name="T18" fmla="*/ 201476 w 497"/>
                <a:gd name="T19" fmla="*/ 239485 h 435"/>
                <a:gd name="T20" fmla="*/ 270433 w 497"/>
                <a:gd name="T21" fmla="*/ 228681 h 435"/>
                <a:gd name="T22" fmla="*/ 297416 w 497"/>
                <a:gd name="T23" fmla="*/ 191468 h 435"/>
                <a:gd name="T24" fmla="*/ 297416 w 497"/>
                <a:gd name="T25" fmla="*/ 26409 h 435"/>
                <a:gd name="T26" fmla="*/ 265036 w 497"/>
                <a:gd name="T27" fmla="*/ 0 h 435"/>
                <a:gd name="T28" fmla="*/ 265036 w 497"/>
                <a:gd name="T29" fmla="*/ 191468 h 435"/>
                <a:gd name="T30" fmla="*/ 265036 w 497"/>
                <a:gd name="T31" fmla="*/ 191468 h 435"/>
                <a:gd name="T32" fmla="*/ 31780 w 497"/>
                <a:gd name="T33" fmla="*/ 191468 h 435"/>
                <a:gd name="T34" fmla="*/ 31780 w 497"/>
                <a:gd name="T35" fmla="*/ 26409 h 435"/>
                <a:gd name="T36" fmla="*/ 265036 w 497"/>
                <a:gd name="T37" fmla="*/ 26409 h 435"/>
                <a:gd name="T38" fmla="*/ 265036 w 497"/>
                <a:gd name="T39" fmla="*/ 191468 h 4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97" h="435">
                  <a:moveTo>
                    <a:pt x="442" y="0"/>
                  </a:moveTo>
                  <a:lnTo>
                    <a:pt x="442" y="0"/>
                  </a:lnTo>
                  <a:cubicBezTo>
                    <a:pt x="53" y="0"/>
                    <a:pt x="53" y="0"/>
                    <a:pt x="53" y="0"/>
                  </a:cubicBezTo>
                  <a:cubicBezTo>
                    <a:pt x="26" y="0"/>
                    <a:pt x="0" y="17"/>
                    <a:pt x="0" y="44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45"/>
                    <a:pt x="17" y="372"/>
                    <a:pt x="44" y="381"/>
                  </a:cubicBezTo>
                  <a:cubicBezTo>
                    <a:pt x="160" y="399"/>
                    <a:pt x="160" y="399"/>
                    <a:pt x="160" y="399"/>
                  </a:cubicBezTo>
                  <a:cubicBezTo>
                    <a:pt x="160" y="399"/>
                    <a:pt x="62" y="434"/>
                    <a:pt x="123" y="434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434" y="434"/>
                    <a:pt x="336" y="399"/>
                    <a:pt x="336" y="399"/>
                  </a:cubicBezTo>
                  <a:cubicBezTo>
                    <a:pt x="451" y="381"/>
                    <a:pt x="451" y="381"/>
                    <a:pt x="451" y="381"/>
                  </a:cubicBezTo>
                  <a:cubicBezTo>
                    <a:pt x="479" y="372"/>
                    <a:pt x="496" y="345"/>
                    <a:pt x="496" y="319"/>
                  </a:cubicBezTo>
                  <a:cubicBezTo>
                    <a:pt x="496" y="44"/>
                    <a:pt x="496" y="44"/>
                    <a:pt x="496" y="44"/>
                  </a:cubicBezTo>
                  <a:cubicBezTo>
                    <a:pt x="496" y="17"/>
                    <a:pt x="470" y="0"/>
                    <a:pt x="442" y="0"/>
                  </a:cubicBezTo>
                  <a:close/>
                  <a:moveTo>
                    <a:pt x="442" y="319"/>
                  </a:moveTo>
                  <a:lnTo>
                    <a:pt x="442" y="319"/>
                  </a:lnTo>
                  <a:cubicBezTo>
                    <a:pt x="53" y="319"/>
                    <a:pt x="53" y="319"/>
                    <a:pt x="53" y="319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442" y="44"/>
                    <a:pt x="442" y="44"/>
                    <a:pt x="442" y="44"/>
                  </a:cubicBezTo>
                  <a:lnTo>
                    <a:pt x="442" y="3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1" name="Group 20"/>
          <p:cNvGrpSpPr/>
          <p:nvPr/>
        </p:nvGrpSpPr>
        <p:grpSpPr bwMode="auto">
          <a:xfrm>
            <a:off x="3490569" y="3073590"/>
            <a:ext cx="552314" cy="552484"/>
            <a:chOff x="3480075" y="3037332"/>
            <a:chExt cx="551992" cy="551992"/>
          </a:xfrm>
        </p:grpSpPr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3480075" y="3037332"/>
              <a:ext cx="551992" cy="55199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4" name="Freeform 29"/>
            <p:cNvSpPr>
              <a:spLocks noChangeArrowheads="1"/>
            </p:cNvSpPr>
            <p:nvPr/>
          </p:nvSpPr>
          <p:spPr bwMode="auto">
            <a:xfrm>
              <a:off x="3623496" y="3174870"/>
              <a:ext cx="266367" cy="276915"/>
            </a:xfrm>
            <a:custGeom>
              <a:avLst/>
              <a:gdLst>
                <a:gd name="T0" fmla="*/ 148782 w 444"/>
                <a:gd name="T1" fmla="*/ 201992 h 462"/>
                <a:gd name="T2" fmla="*/ 148782 w 444"/>
                <a:gd name="T3" fmla="*/ 201992 h 462"/>
                <a:gd name="T4" fmla="*/ 191976 w 444"/>
                <a:gd name="T5" fmla="*/ 154041 h 462"/>
                <a:gd name="T6" fmla="*/ 265767 w 444"/>
                <a:gd name="T7" fmla="*/ 42556 h 462"/>
                <a:gd name="T8" fmla="*/ 255568 w 444"/>
                <a:gd name="T9" fmla="*/ 31767 h 462"/>
                <a:gd name="T10" fmla="*/ 207574 w 444"/>
                <a:gd name="T11" fmla="*/ 31767 h 462"/>
                <a:gd name="T12" fmla="*/ 133184 w 444"/>
                <a:gd name="T13" fmla="*/ 0 h 462"/>
                <a:gd name="T14" fmla="*/ 58793 w 444"/>
                <a:gd name="T15" fmla="*/ 31767 h 462"/>
                <a:gd name="T16" fmla="*/ 10799 w 444"/>
                <a:gd name="T17" fmla="*/ 31767 h 462"/>
                <a:gd name="T18" fmla="*/ 0 w 444"/>
                <a:gd name="T19" fmla="*/ 42556 h 462"/>
                <a:gd name="T20" fmla="*/ 74391 w 444"/>
                <a:gd name="T21" fmla="*/ 154041 h 462"/>
                <a:gd name="T22" fmla="*/ 116986 w 444"/>
                <a:gd name="T23" fmla="*/ 201992 h 462"/>
                <a:gd name="T24" fmla="*/ 116986 w 444"/>
                <a:gd name="T25" fmla="*/ 222971 h 462"/>
                <a:gd name="T26" fmla="*/ 64192 w 444"/>
                <a:gd name="T27" fmla="*/ 249343 h 462"/>
                <a:gd name="T28" fmla="*/ 133184 w 444"/>
                <a:gd name="T29" fmla="*/ 276316 h 462"/>
                <a:gd name="T30" fmla="*/ 196776 w 444"/>
                <a:gd name="T31" fmla="*/ 249343 h 462"/>
                <a:gd name="T32" fmla="*/ 148782 w 444"/>
                <a:gd name="T33" fmla="*/ 222971 h 462"/>
                <a:gd name="T34" fmla="*/ 148782 w 444"/>
                <a:gd name="T35" fmla="*/ 201992 h 462"/>
                <a:gd name="T36" fmla="*/ 191976 w 444"/>
                <a:gd name="T37" fmla="*/ 127069 h 462"/>
                <a:gd name="T38" fmla="*/ 191976 w 444"/>
                <a:gd name="T39" fmla="*/ 127069 h 462"/>
                <a:gd name="T40" fmla="*/ 207574 w 444"/>
                <a:gd name="T41" fmla="*/ 53345 h 462"/>
                <a:gd name="T42" fmla="*/ 244770 w 444"/>
                <a:gd name="T43" fmla="*/ 53345 h 462"/>
                <a:gd name="T44" fmla="*/ 191976 w 444"/>
                <a:gd name="T45" fmla="*/ 127069 h 462"/>
                <a:gd name="T46" fmla="*/ 133184 w 444"/>
                <a:gd name="T47" fmla="*/ 21578 h 462"/>
                <a:gd name="T48" fmla="*/ 133184 w 444"/>
                <a:gd name="T49" fmla="*/ 21578 h 462"/>
                <a:gd name="T50" fmla="*/ 191976 w 444"/>
                <a:gd name="T51" fmla="*/ 42556 h 462"/>
                <a:gd name="T52" fmla="*/ 133184 w 444"/>
                <a:gd name="T53" fmla="*/ 68929 h 462"/>
                <a:gd name="T54" fmla="*/ 74391 w 444"/>
                <a:gd name="T55" fmla="*/ 42556 h 462"/>
                <a:gd name="T56" fmla="*/ 133184 w 444"/>
                <a:gd name="T57" fmla="*/ 21578 h 462"/>
                <a:gd name="T58" fmla="*/ 21597 w 444"/>
                <a:gd name="T59" fmla="*/ 53345 h 462"/>
                <a:gd name="T60" fmla="*/ 21597 w 444"/>
                <a:gd name="T61" fmla="*/ 53345 h 462"/>
                <a:gd name="T62" fmla="*/ 58793 w 444"/>
                <a:gd name="T63" fmla="*/ 53345 h 462"/>
                <a:gd name="T64" fmla="*/ 74391 w 444"/>
                <a:gd name="T65" fmla="*/ 127069 h 462"/>
                <a:gd name="T66" fmla="*/ 21597 w 444"/>
                <a:gd name="T67" fmla="*/ 53345 h 46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44" h="462">
                  <a:moveTo>
                    <a:pt x="248" y="337"/>
                  </a:moveTo>
                  <a:lnTo>
                    <a:pt x="248" y="337"/>
                  </a:lnTo>
                  <a:cubicBezTo>
                    <a:pt x="248" y="302"/>
                    <a:pt x="275" y="283"/>
                    <a:pt x="320" y="257"/>
                  </a:cubicBezTo>
                  <a:cubicBezTo>
                    <a:pt x="373" y="221"/>
                    <a:pt x="443" y="177"/>
                    <a:pt x="443" y="71"/>
                  </a:cubicBezTo>
                  <a:cubicBezTo>
                    <a:pt x="443" y="62"/>
                    <a:pt x="434" y="53"/>
                    <a:pt x="426" y="53"/>
                  </a:cubicBezTo>
                  <a:cubicBezTo>
                    <a:pt x="346" y="53"/>
                    <a:pt x="346" y="53"/>
                    <a:pt x="346" y="53"/>
                  </a:cubicBezTo>
                  <a:cubicBezTo>
                    <a:pt x="328" y="27"/>
                    <a:pt x="293" y="0"/>
                    <a:pt x="222" y="0"/>
                  </a:cubicBezTo>
                  <a:cubicBezTo>
                    <a:pt x="151" y="0"/>
                    <a:pt x="116" y="27"/>
                    <a:pt x="9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9" y="53"/>
                    <a:pt x="0" y="62"/>
                    <a:pt x="0" y="71"/>
                  </a:cubicBezTo>
                  <a:cubicBezTo>
                    <a:pt x="0" y="177"/>
                    <a:pt x="62" y="221"/>
                    <a:pt x="124" y="257"/>
                  </a:cubicBezTo>
                  <a:cubicBezTo>
                    <a:pt x="169" y="283"/>
                    <a:pt x="195" y="302"/>
                    <a:pt x="195" y="337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42" y="381"/>
                    <a:pt x="107" y="399"/>
                    <a:pt x="107" y="416"/>
                  </a:cubicBezTo>
                  <a:cubicBezTo>
                    <a:pt x="107" y="443"/>
                    <a:pt x="160" y="461"/>
                    <a:pt x="222" y="461"/>
                  </a:cubicBezTo>
                  <a:cubicBezTo>
                    <a:pt x="283" y="461"/>
                    <a:pt x="328" y="443"/>
                    <a:pt x="328" y="416"/>
                  </a:cubicBezTo>
                  <a:cubicBezTo>
                    <a:pt x="328" y="399"/>
                    <a:pt x="302" y="381"/>
                    <a:pt x="248" y="372"/>
                  </a:cubicBezTo>
                  <a:lnTo>
                    <a:pt x="248" y="337"/>
                  </a:lnTo>
                  <a:close/>
                  <a:moveTo>
                    <a:pt x="320" y="212"/>
                  </a:moveTo>
                  <a:lnTo>
                    <a:pt x="320" y="212"/>
                  </a:lnTo>
                  <a:cubicBezTo>
                    <a:pt x="337" y="186"/>
                    <a:pt x="346" y="142"/>
                    <a:pt x="346" y="89"/>
                  </a:cubicBezTo>
                  <a:cubicBezTo>
                    <a:pt x="408" y="89"/>
                    <a:pt x="408" y="89"/>
                    <a:pt x="408" y="89"/>
                  </a:cubicBezTo>
                  <a:cubicBezTo>
                    <a:pt x="399" y="151"/>
                    <a:pt x="364" y="186"/>
                    <a:pt x="320" y="212"/>
                  </a:cubicBezTo>
                  <a:close/>
                  <a:moveTo>
                    <a:pt x="222" y="36"/>
                  </a:moveTo>
                  <a:lnTo>
                    <a:pt x="222" y="36"/>
                  </a:lnTo>
                  <a:cubicBezTo>
                    <a:pt x="293" y="36"/>
                    <a:pt x="320" y="62"/>
                    <a:pt x="320" y="71"/>
                  </a:cubicBezTo>
                  <a:cubicBezTo>
                    <a:pt x="320" y="80"/>
                    <a:pt x="293" y="106"/>
                    <a:pt x="222" y="115"/>
                  </a:cubicBezTo>
                  <a:cubicBezTo>
                    <a:pt x="151" y="106"/>
                    <a:pt x="124" y="80"/>
                    <a:pt x="124" y="71"/>
                  </a:cubicBezTo>
                  <a:cubicBezTo>
                    <a:pt x="124" y="62"/>
                    <a:pt x="151" y="36"/>
                    <a:pt x="222" y="36"/>
                  </a:cubicBezTo>
                  <a:close/>
                  <a:moveTo>
                    <a:pt x="36" y="89"/>
                  </a:moveTo>
                  <a:lnTo>
                    <a:pt x="36" y="89"/>
                  </a:lnTo>
                  <a:cubicBezTo>
                    <a:pt x="98" y="89"/>
                    <a:pt x="98" y="89"/>
                    <a:pt x="98" y="89"/>
                  </a:cubicBezTo>
                  <a:cubicBezTo>
                    <a:pt x="98" y="142"/>
                    <a:pt x="107" y="186"/>
                    <a:pt x="124" y="212"/>
                  </a:cubicBezTo>
                  <a:cubicBezTo>
                    <a:pt x="80" y="186"/>
                    <a:pt x="36" y="151"/>
                    <a:pt x="36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4" name="Group 23"/>
          <p:cNvGrpSpPr/>
          <p:nvPr/>
        </p:nvGrpSpPr>
        <p:grpSpPr bwMode="auto">
          <a:xfrm>
            <a:off x="732175" y="3980109"/>
            <a:ext cx="550727" cy="552484"/>
            <a:chOff x="729881" y="3980449"/>
            <a:chExt cx="551992" cy="551992"/>
          </a:xfrm>
        </p:grpSpPr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729881" y="3980449"/>
              <a:ext cx="551992" cy="5519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5" name="Freeform 166"/>
            <p:cNvSpPr>
              <a:spLocks noChangeArrowheads="1"/>
            </p:cNvSpPr>
            <p:nvPr/>
          </p:nvSpPr>
          <p:spPr bwMode="auto">
            <a:xfrm>
              <a:off x="876178" y="4109234"/>
              <a:ext cx="232083" cy="266367"/>
            </a:xfrm>
            <a:custGeom>
              <a:avLst/>
              <a:gdLst>
                <a:gd name="T0" fmla="*/ 220776 w 390"/>
                <a:gd name="T1" fmla="*/ 0 h 445"/>
                <a:gd name="T2" fmla="*/ 220776 w 390"/>
                <a:gd name="T3" fmla="*/ 0 h 445"/>
                <a:gd name="T4" fmla="*/ 184476 w 390"/>
                <a:gd name="T5" fmla="*/ 0 h 445"/>
                <a:gd name="T6" fmla="*/ 173765 w 390"/>
                <a:gd name="T7" fmla="*/ 16760 h 445"/>
                <a:gd name="T8" fmla="*/ 173765 w 390"/>
                <a:gd name="T9" fmla="*/ 265768 h 445"/>
                <a:gd name="T10" fmla="*/ 231488 w 390"/>
                <a:gd name="T11" fmla="*/ 265768 h 445"/>
                <a:gd name="T12" fmla="*/ 231488 w 390"/>
                <a:gd name="T13" fmla="*/ 16760 h 445"/>
                <a:gd name="T14" fmla="*/ 220776 w 390"/>
                <a:gd name="T15" fmla="*/ 0 h 445"/>
                <a:gd name="T16" fmla="*/ 131514 w 390"/>
                <a:gd name="T17" fmla="*/ 90385 h 445"/>
                <a:gd name="T18" fmla="*/ 131514 w 390"/>
                <a:gd name="T19" fmla="*/ 90385 h 445"/>
                <a:gd name="T20" fmla="*/ 99974 w 390"/>
                <a:gd name="T21" fmla="*/ 90385 h 445"/>
                <a:gd name="T22" fmla="*/ 83907 w 390"/>
                <a:gd name="T23" fmla="*/ 106547 h 445"/>
                <a:gd name="T24" fmla="*/ 83907 w 390"/>
                <a:gd name="T25" fmla="*/ 265768 h 445"/>
                <a:gd name="T26" fmla="*/ 147581 w 390"/>
                <a:gd name="T27" fmla="*/ 265768 h 445"/>
                <a:gd name="T28" fmla="*/ 147581 w 390"/>
                <a:gd name="T29" fmla="*/ 106547 h 445"/>
                <a:gd name="T30" fmla="*/ 131514 w 390"/>
                <a:gd name="T31" fmla="*/ 90385 h 445"/>
                <a:gd name="T32" fmla="*/ 41656 w 390"/>
                <a:gd name="T33" fmla="*/ 180770 h 445"/>
                <a:gd name="T34" fmla="*/ 41656 w 390"/>
                <a:gd name="T35" fmla="*/ 180770 h 445"/>
                <a:gd name="T36" fmla="*/ 10116 w 390"/>
                <a:gd name="T37" fmla="*/ 180770 h 445"/>
                <a:gd name="T38" fmla="*/ 0 w 390"/>
                <a:gd name="T39" fmla="*/ 190946 h 445"/>
                <a:gd name="T40" fmla="*/ 0 w 390"/>
                <a:gd name="T41" fmla="*/ 265768 h 445"/>
                <a:gd name="T42" fmla="*/ 57723 w 390"/>
                <a:gd name="T43" fmla="*/ 265768 h 445"/>
                <a:gd name="T44" fmla="*/ 57723 w 390"/>
                <a:gd name="T45" fmla="*/ 190946 h 445"/>
                <a:gd name="T46" fmla="*/ 41656 w 390"/>
                <a:gd name="T47" fmla="*/ 180770 h 44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90" h="445">
                  <a:moveTo>
                    <a:pt x="371" y="0"/>
                  </a:moveTo>
                  <a:lnTo>
                    <a:pt x="371" y="0"/>
                  </a:lnTo>
                  <a:cubicBezTo>
                    <a:pt x="310" y="0"/>
                    <a:pt x="310" y="0"/>
                    <a:pt x="310" y="0"/>
                  </a:cubicBezTo>
                  <a:cubicBezTo>
                    <a:pt x="301" y="0"/>
                    <a:pt x="292" y="10"/>
                    <a:pt x="292" y="28"/>
                  </a:cubicBezTo>
                  <a:cubicBezTo>
                    <a:pt x="292" y="444"/>
                    <a:pt x="292" y="444"/>
                    <a:pt x="292" y="444"/>
                  </a:cubicBezTo>
                  <a:cubicBezTo>
                    <a:pt x="389" y="444"/>
                    <a:pt x="389" y="444"/>
                    <a:pt x="389" y="444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0"/>
                    <a:pt x="380" y="0"/>
                    <a:pt x="371" y="0"/>
                  </a:cubicBezTo>
                  <a:close/>
                  <a:moveTo>
                    <a:pt x="221" y="151"/>
                  </a:moveTo>
                  <a:lnTo>
                    <a:pt x="221" y="151"/>
                  </a:lnTo>
                  <a:cubicBezTo>
                    <a:pt x="168" y="151"/>
                    <a:pt x="168" y="151"/>
                    <a:pt x="168" y="151"/>
                  </a:cubicBezTo>
                  <a:cubicBezTo>
                    <a:pt x="150" y="151"/>
                    <a:pt x="141" y="160"/>
                    <a:pt x="141" y="178"/>
                  </a:cubicBezTo>
                  <a:cubicBezTo>
                    <a:pt x="141" y="444"/>
                    <a:pt x="141" y="444"/>
                    <a:pt x="141" y="444"/>
                  </a:cubicBezTo>
                  <a:cubicBezTo>
                    <a:pt x="248" y="444"/>
                    <a:pt x="248" y="444"/>
                    <a:pt x="248" y="444"/>
                  </a:cubicBezTo>
                  <a:cubicBezTo>
                    <a:pt x="248" y="178"/>
                    <a:pt x="248" y="178"/>
                    <a:pt x="248" y="178"/>
                  </a:cubicBezTo>
                  <a:cubicBezTo>
                    <a:pt x="248" y="160"/>
                    <a:pt x="230" y="151"/>
                    <a:pt x="221" y="151"/>
                  </a:cubicBezTo>
                  <a:close/>
                  <a:moveTo>
                    <a:pt x="70" y="302"/>
                  </a:moveTo>
                  <a:lnTo>
                    <a:pt x="70" y="302"/>
                  </a:lnTo>
                  <a:cubicBezTo>
                    <a:pt x="17" y="302"/>
                    <a:pt x="17" y="302"/>
                    <a:pt x="17" y="302"/>
                  </a:cubicBezTo>
                  <a:cubicBezTo>
                    <a:pt x="0" y="302"/>
                    <a:pt x="0" y="310"/>
                    <a:pt x="0" y="319"/>
                  </a:cubicBezTo>
                  <a:cubicBezTo>
                    <a:pt x="0" y="444"/>
                    <a:pt x="0" y="444"/>
                    <a:pt x="0" y="444"/>
                  </a:cubicBezTo>
                  <a:cubicBezTo>
                    <a:pt x="97" y="444"/>
                    <a:pt x="97" y="444"/>
                    <a:pt x="97" y="444"/>
                  </a:cubicBezTo>
                  <a:cubicBezTo>
                    <a:pt x="97" y="319"/>
                    <a:pt x="97" y="319"/>
                    <a:pt x="97" y="319"/>
                  </a:cubicBezTo>
                  <a:cubicBezTo>
                    <a:pt x="97" y="310"/>
                    <a:pt x="88" y="302"/>
                    <a:pt x="70" y="3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 bwMode="auto">
          <a:xfrm>
            <a:off x="3481046" y="3980109"/>
            <a:ext cx="552314" cy="552484"/>
            <a:chOff x="3480075" y="3980449"/>
            <a:chExt cx="551992" cy="551992"/>
          </a:xfrm>
        </p:grpSpPr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3480075" y="3980449"/>
              <a:ext cx="551992" cy="5519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6" name="Freeform 36"/>
            <p:cNvSpPr>
              <a:spLocks noChangeArrowheads="1"/>
            </p:cNvSpPr>
            <p:nvPr/>
          </p:nvSpPr>
          <p:spPr bwMode="auto">
            <a:xfrm>
              <a:off x="3627670" y="4125899"/>
              <a:ext cx="287467" cy="261092"/>
            </a:xfrm>
            <a:custGeom>
              <a:avLst/>
              <a:gdLst>
                <a:gd name="T0" fmla="*/ 143135 w 480"/>
                <a:gd name="T1" fmla="*/ 196418 h 436"/>
                <a:gd name="T2" fmla="*/ 143135 w 480"/>
                <a:gd name="T3" fmla="*/ 196418 h 436"/>
                <a:gd name="T4" fmla="*/ 111393 w 480"/>
                <a:gd name="T5" fmla="*/ 228755 h 436"/>
                <a:gd name="T6" fmla="*/ 143135 w 480"/>
                <a:gd name="T7" fmla="*/ 260493 h 436"/>
                <a:gd name="T8" fmla="*/ 174876 w 480"/>
                <a:gd name="T9" fmla="*/ 228755 h 436"/>
                <a:gd name="T10" fmla="*/ 143135 w 480"/>
                <a:gd name="T11" fmla="*/ 196418 h 436"/>
                <a:gd name="T12" fmla="*/ 79652 w 480"/>
                <a:gd name="T13" fmla="*/ 164680 h 436"/>
                <a:gd name="T14" fmla="*/ 79652 w 480"/>
                <a:gd name="T15" fmla="*/ 164680 h 436"/>
                <a:gd name="T16" fmla="*/ 100613 w 480"/>
                <a:gd name="T17" fmla="*/ 186238 h 436"/>
                <a:gd name="T18" fmla="*/ 185656 w 480"/>
                <a:gd name="T19" fmla="*/ 186238 h 436"/>
                <a:gd name="T20" fmla="*/ 206617 w 480"/>
                <a:gd name="T21" fmla="*/ 164680 h 436"/>
                <a:gd name="T22" fmla="*/ 79652 w 480"/>
                <a:gd name="T23" fmla="*/ 164680 h 436"/>
                <a:gd name="T24" fmla="*/ 37131 w 480"/>
                <a:gd name="T25" fmla="*/ 122162 h 436"/>
                <a:gd name="T26" fmla="*/ 37131 w 480"/>
                <a:gd name="T27" fmla="*/ 122162 h 436"/>
                <a:gd name="T28" fmla="*/ 58691 w 480"/>
                <a:gd name="T29" fmla="*/ 143720 h 436"/>
                <a:gd name="T30" fmla="*/ 228177 w 480"/>
                <a:gd name="T31" fmla="*/ 143720 h 436"/>
                <a:gd name="T32" fmla="*/ 249737 w 480"/>
                <a:gd name="T33" fmla="*/ 122162 h 436"/>
                <a:gd name="T34" fmla="*/ 37131 w 480"/>
                <a:gd name="T35" fmla="*/ 122162 h 436"/>
                <a:gd name="T36" fmla="*/ 0 w 480"/>
                <a:gd name="T37" fmla="*/ 80244 h 436"/>
                <a:gd name="T38" fmla="*/ 0 w 480"/>
                <a:gd name="T39" fmla="*/ 80244 h 436"/>
                <a:gd name="T40" fmla="*/ 15571 w 480"/>
                <a:gd name="T41" fmla="*/ 101203 h 436"/>
                <a:gd name="T42" fmla="*/ 265308 w 480"/>
                <a:gd name="T43" fmla="*/ 101203 h 436"/>
                <a:gd name="T44" fmla="*/ 286868 w 480"/>
                <a:gd name="T45" fmla="*/ 80244 h 436"/>
                <a:gd name="T46" fmla="*/ 0 w 480"/>
                <a:gd name="T47" fmla="*/ 80244 h 4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480" h="436">
                  <a:moveTo>
                    <a:pt x="239" y="328"/>
                  </a:moveTo>
                  <a:lnTo>
                    <a:pt x="239" y="328"/>
                  </a:lnTo>
                  <a:cubicBezTo>
                    <a:pt x="213" y="328"/>
                    <a:pt x="186" y="355"/>
                    <a:pt x="186" y="382"/>
                  </a:cubicBezTo>
                  <a:cubicBezTo>
                    <a:pt x="186" y="409"/>
                    <a:pt x="213" y="435"/>
                    <a:pt x="239" y="435"/>
                  </a:cubicBezTo>
                  <a:cubicBezTo>
                    <a:pt x="266" y="435"/>
                    <a:pt x="292" y="409"/>
                    <a:pt x="292" y="382"/>
                  </a:cubicBezTo>
                  <a:cubicBezTo>
                    <a:pt x="292" y="355"/>
                    <a:pt x="266" y="328"/>
                    <a:pt x="239" y="328"/>
                  </a:cubicBezTo>
                  <a:close/>
                  <a:moveTo>
                    <a:pt x="133" y="275"/>
                  </a:moveTo>
                  <a:lnTo>
                    <a:pt x="133" y="275"/>
                  </a:lnTo>
                  <a:cubicBezTo>
                    <a:pt x="168" y="311"/>
                    <a:pt x="168" y="311"/>
                    <a:pt x="168" y="311"/>
                  </a:cubicBezTo>
                  <a:cubicBezTo>
                    <a:pt x="204" y="275"/>
                    <a:pt x="266" y="275"/>
                    <a:pt x="310" y="311"/>
                  </a:cubicBezTo>
                  <a:cubicBezTo>
                    <a:pt x="345" y="275"/>
                    <a:pt x="345" y="275"/>
                    <a:pt x="345" y="275"/>
                  </a:cubicBezTo>
                  <a:cubicBezTo>
                    <a:pt x="283" y="222"/>
                    <a:pt x="195" y="222"/>
                    <a:pt x="133" y="275"/>
                  </a:cubicBezTo>
                  <a:close/>
                  <a:moveTo>
                    <a:pt x="62" y="204"/>
                  </a:moveTo>
                  <a:lnTo>
                    <a:pt x="62" y="204"/>
                  </a:lnTo>
                  <a:cubicBezTo>
                    <a:pt x="98" y="240"/>
                    <a:pt x="98" y="240"/>
                    <a:pt x="98" y="240"/>
                  </a:cubicBezTo>
                  <a:cubicBezTo>
                    <a:pt x="177" y="169"/>
                    <a:pt x="301" y="169"/>
                    <a:pt x="381" y="240"/>
                  </a:cubicBezTo>
                  <a:cubicBezTo>
                    <a:pt x="417" y="204"/>
                    <a:pt x="417" y="204"/>
                    <a:pt x="417" y="204"/>
                  </a:cubicBezTo>
                  <a:cubicBezTo>
                    <a:pt x="319" y="107"/>
                    <a:pt x="160" y="107"/>
                    <a:pt x="62" y="204"/>
                  </a:cubicBezTo>
                  <a:close/>
                  <a:moveTo>
                    <a:pt x="0" y="134"/>
                  </a:moveTo>
                  <a:lnTo>
                    <a:pt x="0" y="134"/>
                  </a:lnTo>
                  <a:cubicBezTo>
                    <a:pt x="26" y="169"/>
                    <a:pt x="26" y="169"/>
                    <a:pt x="26" y="169"/>
                  </a:cubicBezTo>
                  <a:cubicBezTo>
                    <a:pt x="142" y="54"/>
                    <a:pt x="328" y="54"/>
                    <a:pt x="443" y="169"/>
                  </a:cubicBezTo>
                  <a:cubicBezTo>
                    <a:pt x="479" y="134"/>
                    <a:pt x="479" y="134"/>
                    <a:pt x="479" y="134"/>
                  </a:cubicBezTo>
                  <a:cubicBezTo>
                    <a:pt x="345" y="0"/>
                    <a:pt x="133" y="0"/>
                    <a:pt x="0" y="1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6" name="Group 25"/>
          <p:cNvGrpSpPr/>
          <p:nvPr/>
        </p:nvGrpSpPr>
        <p:grpSpPr bwMode="auto">
          <a:xfrm>
            <a:off x="732175" y="5077140"/>
            <a:ext cx="550727" cy="550897"/>
            <a:chOff x="729881" y="5076304"/>
            <a:chExt cx="551992" cy="551992"/>
          </a:xfrm>
        </p:grpSpPr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729881" y="5076304"/>
              <a:ext cx="551992" cy="55199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7" name="Freeform 154"/>
            <p:cNvSpPr>
              <a:spLocks noChangeArrowheads="1"/>
            </p:cNvSpPr>
            <p:nvPr/>
          </p:nvSpPr>
          <p:spPr bwMode="auto">
            <a:xfrm>
              <a:off x="897145" y="5211710"/>
              <a:ext cx="213623" cy="290103"/>
            </a:xfrm>
            <a:custGeom>
              <a:avLst/>
              <a:gdLst>
                <a:gd name="T0" fmla="*/ 208207 w 355"/>
                <a:gd name="T1" fmla="*/ 78632 h 487"/>
                <a:gd name="T2" fmla="*/ 208207 w 355"/>
                <a:gd name="T3" fmla="*/ 78632 h 487"/>
                <a:gd name="T4" fmla="*/ 69804 w 355"/>
                <a:gd name="T5" fmla="*/ 10127 h 487"/>
                <a:gd name="T6" fmla="*/ 5416 w 355"/>
                <a:gd name="T7" fmla="*/ 31572 h 487"/>
                <a:gd name="T8" fmla="*/ 0 w 355"/>
                <a:gd name="T9" fmla="*/ 47060 h 487"/>
                <a:gd name="T10" fmla="*/ 5416 w 355"/>
                <a:gd name="T11" fmla="*/ 205514 h 487"/>
                <a:gd name="T12" fmla="*/ 10832 w 355"/>
                <a:gd name="T13" fmla="*/ 216237 h 487"/>
                <a:gd name="T14" fmla="*/ 133590 w 355"/>
                <a:gd name="T15" fmla="*/ 289507 h 487"/>
                <a:gd name="T16" fmla="*/ 139005 w 355"/>
                <a:gd name="T17" fmla="*/ 289507 h 487"/>
                <a:gd name="T18" fmla="*/ 144421 w 355"/>
                <a:gd name="T19" fmla="*/ 289507 h 487"/>
                <a:gd name="T20" fmla="*/ 149235 w 355"/>
                <a:gd name="T21" fmla="*/ 284742 h 487"/>
                <a:gd name="T22" fmla="*/ 149235 w 355"/>
                <a:gd name="T23" fmla="*/ 120926 h 487"/>
                <a:gd name="T24" fmla="*/ 144421 w 355"/>
                <a:gd name="T25" fmla="*/ 110203 h 487"/>
                <a:gd name="T26" fmla="*/ 26477 w 355"/>
                <a:gd name="T27" fmla="*/ 41699 h 487"/>
                <a:gd name="T28" fmla="*/ 42725 w 355"/>
                <a:gd name="T29" fmla="*/ 31572 h 487"/>
                <a:gd name="T30" fmla="*/ 64388 w 355"/>
                <a:gd name="T31" fmla="*/ 26211 h 487"/>
                <a:gd name="T32" fmla="*/ 181128 w 355"/>
                <a:gd name="T33" fmla="*/ 89354 h 487"/>
                <a:gd name="T34" fmla="*/ 186544 w 355"/>
                <a:gd name="T35" fmla="*/ 94715 h 487"/>
                <a:gd name="T36" fmla="*/ 186544 w 355"/>
                <a:gd name="T37" fmla="*/ 253170 h 487"/>
                <a:gd name="T38" fmla="*/ 197376 w 355"/>
                <a:gd name="T39" fmla="*/ 263297 h 487"/>
                <a:gd name="T40" fmla="*/ 213021 w 355"/>
                <a:gd name="T41" fmla="*/ 253170 h 487"/>
                <a:gd name="T42" fmla="*/ 213021 w 355"/>
                <a:gd name="T43" fmla="*/ 83993 h 487"/>
                <a:gd name="T44" fmla="*/ 208207 w 355"/>
                <a:gd name="T45" fmla="*/ 78632 h 4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55" h="487">
                  <a:moveTo>
                    <a:pt x="346" y="132"/>
                  </a:moveTo>
                  <a:lnTo>
                    <a:pt x="346" y="132"/>
                  </a:lnTo>
                  <a:cubicBezTo>
                    <a:pt x="116" y="17"/>
                    <a:pt x="116" y="17"/>
                    <a:pt x="116" y="17"/>
                  </a:cubicBezTo>
                  <a:cubicBezTo>
                    <a:pt x="89" y="0"/>
                    <a:pt x="27" y="25"/>
                    <a:pt x="9" y="53"/>
                  </a:cubicBezTo>
                  <a:cubicBezTo>
                    <a:pt x="0" y="70"/>
                    <a:pt x="0" y="79"/>
                    <a:pt x="0" y="79"/>
                  </a:cubicBezTo>
                  <a:cubicBezTo>
                    <a:pt x="9" y="345"/>
                    <a:pt x="9" y="345"/>
                    <a:pt x="9" y="345"/>
                  </a:cubicBezTo>
                  <a:cubicBezTo>
                    <a:pt x="9" y="345"/>
                    <a:pt x="18" y="354"/>
                    <a:pt x="18" y="363"/>
                  </a:cubicBezTo>
                  <a:cubicBezTo>
                    <a:pt x="36" y="363"/>
                    <a:pt x="222" y="486"/>
                    <a:pt x="222" y="486"/>
                  </a:cubicBezTo>
                  <a:cubicBezTo>
                    <a:pt x="231" y="486"/>
                    <a:pt x="231" y="486"/>
                    <a:pt x="231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8" y="486"/>
                    <a:pt x="248" y="478"/>
                    <a:pt x="248" y="478"/>
                  </a:cubicBezTo>
                  <a:cubicBezTo>
                    <a:pt x="248" y="203"/>
                    <a:pt x="248" y="203"/>
                    <a:pt x="248" y="203"/>
                  </a:cubicBezTo>
                  <a:cubicBezTo>
                    <a:pt x="248" y="194"/>
                    <a:pt x="248" y="194"/>
                    <a:pt x="240" y="185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53" y="61"/>
                    <a:pt x="71" y="53"/>
                  </a:cubicBezTo>
                  <a:cubicBezTo>
                    <a:pt x="89" y="44"/>
                    <a:pt x="97" y="44"/>
                    <a:pt x="107" y="44"/>
                  </a:cubicBezTo>
                  <a:cubicBezTo>
                    <a:pt x="107" y="44"/>
                    <a:pt x="293" y="150"/>
                    <a:pt x="301" y="150"/>
                  </a:cubicBezTo>
                  <a:cubicBezTo>
                    <a:pt x="310" y="159"/>
                    <a:pt x="310" y="159"/>
                    <a:pt x="310" y="159"/>
                  </a:cubicBezTo>
                  <a:cubicBezTo>
                    <a:pt x="310" y="168"/>
                    <a:pt x="310" y="425"/>
                    <a:pt x="310" y="425"/>
                  </a:cubicBezTo>
                  <a:cubicBezTo>
                    <a:pt x="310" y="433"/>
                    <a:pt x="319" y="442"/>
                    <a:pt x="328" y="442"/>
                  </a:cubicBezTo>
                  <a:cubicBezTo>
                    <a:pt x="337" y="442"/>
                    <a:pt x="354" y="433"/>
                    <a:pt x="354" y="425"/>
                  </a:cubicBezTo>
                  <a:cubicBezTo>
                    <a:pt x="354" y="141"/>
                    <a:pt x="354" y="141"/>
                    <a:pt x="354" y="141"/>
                  </a:cubicBezTo>
                  <a:lnTo>
                    <a:pt x="346" y="13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27" name="Group 26"/>
          <p:cNvGrpSpPr/>
          <p:nvPr/>
        </p:nvGrpSpPr>
        <p:grpSpPr bwMode="auto">
          <a:xfrm>
            <a:off x="3481046" y="5077140"/>
            <a:ext cx="552314" cy="550897"/>
            <a:chOff x="3480075" y="5076304"/>
            <a:chExt cx="551992" cy="551992"/>
          </a:xfrm>
        </p:grpSpPr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3480075" y="5076304"/>
              <a:ext cx="551992" cy="5519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48" name="Freeform 123"/>
            <p:cNvSpPr>
              <a:spLocks noChangeArrowheads="1"/>
            </p:cNvSpPr>
            <p:nvPr/>
          </p:nvSpPr>
          <p:spPr bwMode="auto">
            <a:xfrm>
              <a:off x="3619012" y="5225081"/>
              <a:ext cx="271641" cy="276915"/>
            </a:xfrm>
            <a:custGeom>
              <a:avLst/>
              <a:gdLst>
                <a:gd name="T0" fmla="*/ 165268 w 452"/>
                <a:gd name="T1" fmla="*/ 180414 h 462"/>
                <a:gd name="T2" fmla="*/ 165268 w 452"/>
                <a:gd name="T3" fmla="*/ 180414 h 462"/>
                <a:gd name="T4" fmla="*/ 260823 w 452"/>
                <a:gd name="T5" fmla="*/ 15584 h 462"/>
                <a:gd name="T6" fmla="*/ 260823 w 452"/>
                <a:gd name="T7" fmla="*/ 10789 h 462"/>
                <a:gd name="T8" fmla="*/ 255415 w 452"/>
                <a:gd name="T9" fmla="*/ 10789 h 462"/>
                <a:gd name="T10" fmla="*/ 95555 w 452"/>
                <a:gd name="T11" fmla="*/ 106690 h 462"/>
                <a:gd name="T12" fmla="*/ 5409 w 452"/>
                <a:gd name="T13" fmla="*/ 180414 h 462"/>
                <a:gd name="T14" fmla="*/ 21034 w 452"/>
                <a:gd name="T15" fmla="*/ 196598 h 462"/>
                <a:gd name="T16" fmla="*/ 52886 w 452"/>
                <a:gd name="T17" fmla="*/ 185809 h 462"/>
                <a:gd name="T18" fmla="*/ 90747 w 452"/>
                <a:gd name="T19" fmla="*/ 222971 h 462"/>
                <a:gd name="T20" fmla="*/ 79930 w 452"/>
                <a:gd name="T21" fmla="*/ 254738 h 462"/>
                <a:gd name="T22" fmla="*/ 90747 w 452"/>
                <a:gd name="T23" fmla="*/ 270921 h 462"/>
                <a:gd name="T24" fmla="*/ 165268 w 452"/>
                <a:gd name="T25" fmla="*/ 180414 h 462"/>
                <a:gd name="T26" fmla="*/ 180894 w 452"/>
                <a:gd name="T27" fmla="*/ 89907 h 462"/>
                <a:gd name="T28" fmla="*/ 180894 w 452"/>
                <a:gd name="T29" fmla="*/ 89907 h 462"/>
                <a:gd name="T30" fmla="*/ 180894 w 452"/>
                <a:gd name="T31" fmla="*/ 58140 h 462"/>
                <a:gd name="T32" fmla="*/ 212745 w 452"/>
                <a:gd name="T33" fmla="*/ 58140 h 462"/>
                <a:gd name="T34" fmla="*/ 212745 w 452"/>
                <a:gd name="T35" fmla="*/ 89907 h 462"/>
                <a:gd name="T36" fmla="*/ 180894 w 452"/>
                <a:gd name="T37" fmla="*/ 89907 h 4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" h="462">
                  <a:moveTo>
                    <a:pt x="275" y="301"/>
                  </a:moveTo>
                  <a:lnTo>
                    <a:pt x="275" y="301"/>
                  </a:lnTo>
                  <a:cubicBezTo>
                    <a:pt x="275" y="301"/>
                    <a:pt x="451" y="169"/>
                    <a:pt x="434" y="26"/>
                  </a:cubicBezTo>
                  <a:lnTo>
                    <a:pt x="434" y="18"/>
                  </a:lnTo>
                  <a:cubicBezTo>
                    <a:pt x="425" y="18"/>
                    <a:pt x="425" y="18"/>
                    <a:pt x="425" y="18"/>
                  </a:cubicBezTo>
                  <a:cubicBezTo>
                    <a:pt x="284" y="0"/>
                    <a:pt x="159" y="178"/>
                    <a:pt x="159" y="178"/>
                  </a:cubicBezTo>
                  <a:cubicBezTo>
                    <a:pt x="53" y="159"/>
                    <a:pt x="62" y="186"/>
                    <a:pt x="9" y="301"/>
                  </a:cubicBezTo>
                  <a:cubicBezTo>
                    <a:pt x="0" y="328"/>
                    <a:pt x="18" y="328"/>
                    <a:pt x="35" y="328"/>
                  </a:cubicBezTo>
                  <a:cubicBezTo>
                    <a:pt x="53" y="319"/>
                    <a:pt x="88" y="310"/>
                    <a:pt x="88" y="310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41" y="407"/>
                    <a:pt x="133" y="425"/>
                  </a:cubicBezTo>
                  <a:cubicBezTo>
                    <a:pt x="124" y="443"/>
                    <a:pt x="133" y="461"/>
                    <a:pt x="151" y="452"/>
                  </a:cubicBezTo>
                  <a:cubicBezTo>
                    <a:pt x="266" y="398"/>
                    <a:pt x="292" y="407"/>
                    <a:pt x="275" y="301"/>
                  </a:cubicBezTo>
                  <a:close/>
                  <a:moveTo>
                    <a:pt x="301" y="150"/>
                  </a:moveTo>
                  <a:lnTo>
                    <a:pt x="301" y="150"/>
                  </a:lnTo>
                  <a:cubicBezTo>
                    <a:pt x="284" y="133"/>
                    <a:pt x="284" y="115"/>
                    <a:pt x="301" y="97"/>
                  </a:cubicBezTo>
                  <a:cubicBezTo>
                    <a:pt x="319" y="80"/>
                    <a:pt x="345" y="80"/>
                    <a:pt x="354" y="97"/>
                  </a:cubicBezTo>
                  <a:cubicBezTo>
                    <a:pt x="372" y="115"/>
                    <a:pt x="372" y="133"/>
                    <a:pt x="354" y="150"/>
                  </a:cubicBezTo>
                  <a:cubicBezTo>
                    <a:pt x="345" y="169"/>
                    <a:pt x="319" y="169"/>
                    <a:pt x="301" y="1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1" name="任意多边形 50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5" name="直接连接符 74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矩形 75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77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7" grpId="0"/>
      <p:bldP spid="58" grpId="0"/>
      <p:bldP spid="60" grpId="0"/>
      <p:bldP spid="61" grpId="0"/>
      <p:bldP spid="63" grpId="0"/>
      <p:bldP spid="64" grpId="0"/>
      <p:bldP spid="66" grpId="0"/>
      <p:bldP spid="67" grpId="0"/>
      <p:bldP spid="69" grpId="0"/>
      <p:bldP spid="70" grpId="0"/>
      <p:bldP spid="72" grpId="0"/>
      <p:bldP spid="73" grpId="0"/>
      <p:bldP spid="51" grpId="0" bldLvl="0" animBg="1"/>
      <p:bldP spid="7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AutoShape 21"/>
          <p:cNvSpPr>
            <a:spLocks noChangeAspect="1" noChangeArrowheads="1" noTextEdit="1"/>
          </p:cNvSpPr>
          <p:nvPr/>
        </p:nvSpPr>
        <p:spPr bwMode="auto">
          <a:xfrm>
            <a:off x="1282902" y="0"/>
            <a:ext cx="9627398" cy="546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latin typeface="+mj-lt"/>
            </a:endParaRPr>
          </a:p>
        </p:txBody>
      </p:sp>
      <p:sp>
        <p:nvSpPr>
          <p:cNvPr id="9" name="Oval 28"/>
          <p:cNvSpPr>
            <a:spLocks noChangeArrowheads="1"/>
          </p:cNvSpPr>
          <p:nvPr/>
        </p:nvSpPr>
        <p:spPr bwMode="auto">
          <a:xfrm>
            <a:off x="1762209" y="1070041"/>
            <a:ext cx="1341106" cy="13446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91417" tIns="45708" rIns="91417" bIns="45708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zh-CN" altLang="zh-CN" sz="2400">
              <a:latin typeface="+mj-lt"/>
            </a:endParaRPr>
          </a:p>
        </p:txBody>
      </p:sp>
      <p:sp>
        <p:nvSpPr>
          <p:cNvPr id="10" name="Freeform 29"/>
          <p:cNvSpPr/>
          <p:nvPr/>
        </p:nvSpPr>
        <p:spPr bwMode="auto">
          <a:xfrm>
            <a:off x="1240050" y="1744772"/>
            <a:ext cx="2385424" cy="3710216"/>
          </a:xfrm>
          <a:custGeom>
            <a:avLst/>
            <a:gdLst>
              <a:gd name="T0" fmla="*/ 641 w 776"/>
              <a:gd name="T1" fmla="*/ 0 h 1206"/>
              <a:gd name="T2" fmla="*/ 566 w 776"/>
              <a:gd name="T3" fmla="*/ 178 h 1206"/>
              <a:gd name="T4" fmla="*/ 388 w 776"/>
              <a:gd name="T5" fmla="*/ 252 h 1206"/>
              <a:gd name="T6" fmla="*/ 209 w 776"/>
              <a:gd name="T7" fmla="*/ 178 h 1206"/>
              <a:gd name="T8" fmla="*/ 135 w 776"/>
              <a:gd name="T9" fmla="*/ 0 h 1206"/>
              <a:gd name="T10" fmla="*/ 0 w 776"/>
              <a:gd name="T11" fmla="*/ 0 h 1206"/>
              <a:gd name="T12" fmla="*/ 0 w 776"/>
              <a:gd name="T13" fmla="*/ 1206 h 1206"/>
              <a:gd name="T14" fmla="*/ 776 w 776"/>
              <a:gd name="T15" fmla="*/ 1206 h 1206"/>
              <a:gd name="T16" fmla="*/ 776 w 776"/>
              <a:gd name="T17" fmla="*/ 0 h 1206"/>
              <a:gd name="T18" fmla="*/ 641 w 776"/>
              <a:gd name="T19" fmla="*/ 0 h 1206"/>
              <a:gd name="T20" fmla="*/ 641 w 776"/>
              <a:gd name="T21" fmla="*/ 0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6" h="1206">
                <a:moveTo>
                  <a:pt x="641" y="0"/>
                </a:moveTo>
                <a:cubicBezTo>
                  <a:pt x="641" y="67"/>
                  <a:pt x="614" y="132"/>
                  <a:pt x="566" y="178"/>
                </a:cubicBezTo>
                <a:cubicBezTo>
                  <a:pt x="519" y="227"/>
                  <a:pt x="456" y="252"/>
                  <a:pt x="388" y="252"/>
                </a:cubicBezTo>
                <a:cubicBezTo>
                  <a:pt x="320" y="252"/>
                  <a:pt x="257" y="227"/>
                  <a:pt x="209" y="178"/>
                </a:cubicBezTo>
                <a:cubicBezTo>
                  <a:pt x="161" y="132"/>
                  <a:pt x="135" y="67"/>
                  <a:pt x="13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06"/>
                  <a:pt x="0" y="1206"/>
                  <a:pt x="0" y="1206"/>
                </a:cubicBezTo>
                <a:cubicBezTo>
                  <a:pt x="776" y="1206"/>
                  <a:pt x="776" y="1206"/>
                  <a:pt x="776" y="1206"/>
                </a:cubicBezTo>
                <a:cubicBezTo>
                  <a:pt x="776" y="0"/>
                  <a:pt x="776" y="0"/>
                  <a:pt x="776" y="0"/>
                </a:cubicBezTo>
                <a:cubicBezTo>
                  <a:pt x="641" y="0"/>
                  <a:pt x="641" y="0"/>
                  <a:pt x="641" y="0"/>
                </a:cubicBezTo>
                <a:cubicBezTo>
                  <a:pt x="641" y="0"/>
                  <a:pt x="641" y="0"/>
                  <a:pt x="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17" tIns="45708" rIns="91417" bIns="45708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+mj-lt"/>
              <a:ea typeface="+mn-ea"/>
            </a:endParaRPr>
          </a:p>
        </p:txBody>
      </p:sp>
      <p:sp>
        <p:nvSpPr>
          <p:cNvPr id="11" name="Oval 30"/>
          <p:cNvSpPr>
            <a:spLocks noChangeArrowheads="1"/>
          </p:cNvSpPr>
          <p:nvPr/>
        </p:nvSpPr>
        <p:spPr bwMode="auto">
          <a:xfrm>
            <a:off x="5398273" y="1070041"/>
            <a:ext cx="1344281" cy="1344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91417" tIns="45708" rIns="91417" bIns="45708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zh-CN" altLang="zh-CN" sz="2400">
              <a:latin typeface="+mj-lt"/>
            </a:endParaRPr>
          </a:p>
        </p:txBody>
      </p:sp>
      <p:sp>
        <p:nvSpPr>
          <p:cNvPr id="12" name="Freeform 31"/>
          <p:cNvSpPr/>
          <p:nvPr/>
        </p:nvSpPr>
        <p:spPr bwMode="auto">
          <a:xfrm>
            <a:off x="4879289" y="1744772"/>
            <a:ext cx="2385423" cy="3710216"/>
          </a:xfrm>
          <a:custGeom>
            <a:avLst/>
            <a:gdLst>
              <a:gd name="T0" fmla="*/ 640 w 776"/>
              <a:gd name="T1" fmla="*/ 0 h 1206"/>
              <a:gd name="T2" fmla="*/ 566 w 776"/>
              <a:gd name="T3" fmla="*/ 178 h 1206"/>
              <a:gd name="T4" fmla="*/ 388 w 776"/>
              <a:gd name="T5" fmla="*/ 252 h 1206"/>
              <a:gd name="T6" fmla="*/ 209 w 776"/>
              <a:gd name="T7" fmla="*/ 178 h 1206"/>
              <a:gd name="T8" fmla="*/ 135 w 776"/>
              <a:gd name="T9" fmla="*/ 0 h 1206"/>
              <a:gd name="T10" fmla="*/ 0 w 776"/>
              <a:gd name="T11" fmla="*/ 0 h 1206"/>
              <a:gd name="T12" fmla="*/ 0 w 776"/>
              <a:gd name="T13" fmla="*/ 1206 h 1206"/>
              <a:gd name="T14" fmla="*/ 776 w 776"/>
              <a:gd name="T15" fmla="*/ 1206 h 1206"/>
              <a:gd name="T16" fmla="*/ 776 w 776"/>
              <a:gd name="T17" fmla="*/ 0 h 1206"/>
              <a:gd name="T18" fmla="*/ 640 w 776"/>
              <a:gd name="T19" fmla="*/ 0 h 1206"/>
              <a:gd name="T20" fmla="*/ 640 w 776"/>
              <a:gd name="T21" fmla="*/ 0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6" h="1206">
                <a:moveTo>
                  <a:pt x="640" y="0"/>
                </a:moveTo>
                <a:cubicBezTo>
                  <a:pt x="640" y="67"/>
                  <a:pt x="614" y="132"/>
                  <a:pt x="566" y="178"/>
                </a:cubicBezTo>
                <a:cubicBezTo>
                  <a:pt x="518" y="227"/>
                  <a:pt x="455" y="252"/>
                  <a:pt x="388" y="252"/>
                </a:cubicBezTo>
                <a:cubicBezTo>
                  <a:pt x="320" y="252"/>
                  <a:pt x="257" y="227"/>
                  <a:pt x="209" y="178"/>
                </a:cubicBezTo>
                <a:cubicBezTo>
                  <a:pt x="160" y="132"/>
                  <a:pt x="135" y="67"/>
                  <a:pt x="13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06"/>
                  <a:pt x="0" y="1206"/>
                  <a:pt x="0" y="1206"/>
                </a:cubicBezTo>
                <a:cubicBezTo>
                  <a:pt x="776" y="1206"/>
                  <a:pt x="776" y="1206"/>
                  <a:pt x="776" y="1206"/>
                </a:cubicBezTo>
                <a:cubicBezTo>
                  <a:pt x="776" y="0"/>
                  <a:pt x="776" y="0"/>
                  <a:pt x="776" y="0"/>
                </a:cubicBezTo>
                <a:cubicBezTo>
                  <a:pt x="640" y="0"/>
                  <a:pt x="640" y="0"/>
                  <a:pt x="640" y="0"/>
                </a:cubicBezTo>
                <a:cubicBezTo>
                  <a:pt x="640" y="0"/>
                  <a:pt x="640" y="0"/>
                  <a:pt x="6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91417" tIns="45708" rIns="91417" bIns="45708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+mj-lt"/>
              <a:ea typeface="+mn-ea"/>
            </a:endParaRPr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9127977" y="1070041"/>
            <a:ext cx="1344281" cy="13446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91417" tIns="45708" rIns="91417" bIns="45708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zh-CN" altLang="zh-CN" sz="2400">
              <a:latin typeface="+mj-lt"/>
            </a:endParaRPr>
          </a:p>
        </p:txBody>
      </p:sp>
      <p:sp>
        <p:nvSpPr>
          <p:cNvPr id="14" name="Freeform 33"/>
          <p:cNvSpPr/>
          <p:nvPr/>
        </p:nvSpPr>
        <p:spPr bwMode="auto">
          <a:xfrm>
            <a:off x="8608993" y="1744772"/>
            <a:ext cx="2385423" cy="3710216"/>
          </a:xfrm>
          <a:custGeom>
            <a:avLst/>
            <a:gdLst>
              <a:gd name="T0" fmla="*/ 640 w 776"/>
              <a:gd name="T1" fmla="*/ 0 h 1206"/>
              <a:gd name="T2" fmla="*/ 566 w 776"/>
              <a:gd name="T3" fmla="*/ 178 h 1206"/>
              <a:gd name="T4" fmla="*/ 388 w 776"/>
              <a:gd name="T5" fmla="*/ 252 h 1206"/>
              <a:gd name="T6" fmla="*/ 209 w 776"/>
              <a:gd name="T7" fmla="*/ 178 h 1206"/>
              <a:gd name="T8" fmla="*/ 135 w 776"/>
              <a:gd name="T9" fmla="*/ 0 h 1206"/>
              <a:gd name="T10" fmla="*/ 0 w 776"/>
              <a:gd name="T11" fmla="*/ 0 h 1206"/>
              <a:gd name="T12" fmla="*/ 0 w 776"/>
              <a:gd name="T13" fmla="*/ 1206 h 1206"/>
              <a:gd name="T14" fmla="*/ 776 w 776"/>
              <a:gd name="T15" fmla="*/ 1206 h 1206"/>
              <a:gd name="T16" fmla="*/ 776 w 776"/>
              <a:gd name="T17" fmla="*/ 0 h 1206"/>
              <a:gd name="T18" fmla="*/ 640 w 776"/>
              <a:gd name="T19" fmla="*/ 0 h 1206"/>
              <a:gd name="T20" fmla="*/ 640 w 776"/>
              <a:gd name="T21" fmla="*/ 0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76" h="1206">
                <a:moveTo>
                  <a:pt x="640" y="0"/>
                </a:moveTo>
                <a:cubicBezTo>
                  <a:pt x="640" y="67"/>
                  <a:pt x="614" y="132"/>
                  <a:pt x="566" y="178"/>
                </a:cubicBezTo>
                <a:cubicBezTo>
                  <a:pt x="518" y="227"/>
                  <a:pt x="455" y="252"/>
                  <a:pt x="388" y="252"/>
                </a:cubicBezTo>
                <a:cubicBezTo>
                  <a:pt x="320" y="252"/>
                  <a:pt x="257" y="227"/>
                  <a:pt x="209" y="178"/>
                </a:cubicBezTo>
                <a:cubicBezTo>
                  <a:pt x="161" y="132"/>
                  <a:pt x="135" y="67"/>
                  <a:pt x="13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06"/>
                  <a:pt x="0" y="1206"/>
                  <a:pt x="0" y="1206"/>
                </a:cubicBezTo>
                <a:cubicBezTo>
                  <a:pt x="776" y="1206"/>
                  <a:pt x="776" y="1206"/>
                  <a:pt x="776" y="1206"/>
                </a:cubicBezTo>
                <a:cubicBezTo>
                  <a:pt x="776" y="0"/>
                  <a:pt x="776" y="0"/>
                  <a:pt x="776" y="0"/>
                </a:cubicBezTo>
                <a:cubicBezTo>
                  <a:pt x="640" y="0"/>
                  <a:pt x="640" y="0"/>
                  <a:pt x="640" y="0"/>
                </a:cubicBezTo>
                <a:cubicBezTo>
                  <a:pt x="640" y="0"/>
                  <a:pt x="640" y="0"/>
                  <a:pt x="64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91417" tIns="45708" rIns="91417" bIns="45708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+mj-lt"/>
              <a:ea typeface="+mn-ea"/>
            </a:endParaRPr>
          </a:p>
        </p:txBody>
      </p:sp>
      <p:sp>
        <p:nvSpPr>
          <p:cNvPr id="15" name="Freeform 119"/>
          <p:cNvSpPr>
            <a:spLocks noChangeArrowheads="1"/>
          </p:cNvSpPr>
          <p:nvPr/>
        </p:nvSpPr>
        <p:spPr bwMode="auto">
          <a:xfrm>
            <a:off x="2138352" y="1459004"/>
            <a:ext cx="617386" cy="552484"/>
          </a:xfrm>
          <a:custGeom>
            <a:avLst/>
            <a:gdLst>
              <a:gd name="T0" fmla="*/ 551609 w 497"/>
              <a:gd name="T1" fmla="*/ 87205 h 444"/>
              <a:gd name="T2" fmla="*/ 551609 w 497"/>
              <a:gd name="T3" fmla="*/ 87205 h 444"/>
              <a:gd name="T4" fmla="*/ 530441 w 497"/>
              <a:gd name="T5" fmla="*/ 87205 h 444"/>
              <a:gd name="T6" fmla="*/ 530441 w 497"/>
              <a:gd name="T7" fmla="*/ 551883 h 444"/>
              <a:gd name="T8" fmla="*/ 551609 w 497"/>
              <a:gd name="T9" fmla="*/ 551883 h 444"/>
              <a:gd name="T10" fmla="*/ 617603 w 497"/>
              <a:gd name="T11" fmla="*/ 495823 h 444"/>
              <a:gd name="T12" fmla="*/ 617603 w 497"/>
              <a:gd name="T13" fmla="*/ 154477 h 444"/>
              <a:gd name="T14" fmla="*/ 551609 w 497"/>
              <a:gd name="T15" fmla="*/ 87205 h 444"/>
              <a:gd name="T16" fmla="*/ 0 w 497"/>
              <a:gd name="T17" fmla="*/ 154477 h 444"/>
              <a:gd name="T18" fmla="*/ 0 w 497"/>
              <a:gd name="T19" fmla="*/ 154477 h 444"/>
              <a:gd name="T20" fmla="*/ 0 w 497"/>
              <a:gd name="T21" fmla="*/ 495823 h 444"/>
              <a:gd name="T22" fmla="*/ 65994 w 497"/>
              <a:gd name="T23" fmla="*/ 551883 h 444"/>
              <a:gd name="T24" fmla="*/ 88407 w 497"/>
              <a:gd name="T25" fmla="*/ 551883 h 444"/>
              <a:gd name="T26" fmla="*/ 88407 w 497"/>
              <a:gd name="T27" fmla="*/ 87205 h 444"/>
              <a:gd name="T28" fmla="*/ 65994 w 497"/>
              <a:gd name="T29" fmla="*/ 87205 h 444"/>
              <a:gd name="T30" fmla="*/ 0 w 497"/>
              <a:gd name="T31" fmla="*/ 154477 h 444"/>
              <a:gd name="T32" fmla="*/ 419621 w 497"/>
              <a:gd name="T33" fmla="*/ 32390 h 444"/>
              <a:gd name="T34" fmla="*/ 419621 w 497"/>
              <a:gd name="T35" fmla="*/ 32390 h 444"/>
              <a:gd name="T36" fmla="*/ 308801 w 497"/>
              <a:gd name="T37" fmla="*/ 0 h 444"/>
              <a:gd name="T38" fmla="*/ 199227 w 497"/>
              <a:gd name="T39" fmla="*/ 32390 h 444"/>
              <a:gd name="T40" fmla="*/ 199227 w 497"/>
              <a:gd name="T41" fmla="*/ 87205 h 444"/>
              <a:gd name="T42" fmla="*/ 133233 w 497"/>
              <a:gd name="T43" fmla="*/ 87205 h 444"/>
              <a:gd name="T44" fmla="*/ 133233 w 497"/>
              <a:gd name="T45" fmla="*/ 551883 h 444"/>
              <a:gd name="T46" fmla="*/ 485615 w 497"/>
              <a:gd name="T47" fmla="*/ 551883 h 444"/>
              <a:gd name="T48" fmla="*/ 485615 w 497"/>
              <a:gd name="T49" fmla="*/ 87205 h 444"/>
              <a:gd name="T50" fmla="*/ 419621 w 497"/>
              <a:gd name="T51" fmla="*/ 87205 h 444"/>
              <a:gd name="T52" fmla="*/ 419621 w 497"/>
              <a:gd name="T53" fmla="*/ 32390 h 444"/>
              <a:gd name="T54" fmla="*/ 374795 w 497"/>
              <a:gd name="T55" fmla="*/ 87205 h 444"/>
              <a:gd name="T56" fmla="*/ 374795 w 497"/>
              <a:gd name="T57" fmla="*/ 87205 h 444"/>
              <a:gd name="T58" fmla="*/ 242808 w 497"/>
              <a:gd name="T59" fmla="*/ 87205 h 444"/>
              <a:gd name="T60" fmla="*/ 242808 w 497"/>
              <a:gd name="T61" fmla="*/ 54815 h 444"/>
              <a:gd name="T62" fmla="*/ 308801 w 497"/>
              <a:gd name="T63" fmla="*/ 32390 h 444"/>
              <a:gd name="T64" fmla="*/ 374795 w 497"/>
              <a:gd name="T65" fmla="*/ 54815 h 444"/>
              <a:gd name="T66" fmla="*/ 374795 w 497"/>
              <a:gd name="T67" fmla="*/ 87205 h 4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91417" tIns="45708" rIns="91417" bIns="45708" anchor="ctr"/>
          <a:lstStyle/>
          <a:p>
            <a:endParaRPr lang="zh-CN" altLang="en-US" sz="2400">
              <a:latin typeface="+mj-lt"/>
            </a:endParaRPr>
          </a:p>
        </p:txBody>
      </p:sp>
      <p:sp>
        <p:nvSpPr>
          <p:cNvPr id="16" name="Freeform 123"/>
          <p:cNvSpPr>
            <a:spLocks noChangeArrowheads="1"/>
          </p:cNvSpPr>
          <p:nvPr/>
        </p:nvSpPr>
        <p:spPr bwMode="auto">
          <a:xfrm>
            <a:off x="5750611" y="1424076"/>
            <a:ext cx="631669" cy="641390"/>
          </a:xfrm>
          <a:custGeom>
            <a:avLst/>
            <a:gdLst>
              <a:gd name="T0" fmla="*/ 383460 w 452"/>
              <a:gd name="T1" fmla="*/ 418602 h 462"/>
              <a:gd name="T2" fmla="*/ 383460 w 452"/>
              <a:gd name="T3" fmla="*/ 418602 h 462"/>
              <a:gd name="T4" fmla="*/ 605170 w 452"/>
              <a:gd name="T5" fmla="*/ 36158 h 462"/>
              <a:gd name="T6" fmla="*/ 605170 w 452"/>
              <a:gd name="T7" fmla="*/ 25033 h 462"/>
              <a:gd name="T8" fmla="*/ 592620 w 452"/>
              <a:gd name="T9" fmla="*/ 25033 h 462"/>
              <a:gd name="T10" fmla="*/ 221710 w 452"/>
              <a:gd name="T11" fmla="*/ 247546 h 462"/>
              <a:gd name="T12" fmla="*/ 12550 w 452"/>
              <a:gd name="T13" fmla="*/ 418602 h 462"/>
              <a:gd name="T14" fmla="*/ 48804 w 452"/>
              <a:gd name="T15" fmla="*/ 456151 h 462"/>
              <a:gd name="T16" fmla="*/ 122707 w 452"/>
              <a:gd name="T17" fmla="*/ 431119 h 462"/>
              <a:gd name="T18" fmla="*/ 210554 w 452"/>
              <a:gd name="T19" fmla="*/ 517342 h 462"/>
              <a:gd name="T20" fmla="*/ 185455 w 452"/>
              <a:gd name="T21" fmla="*/ 591050 h 462"/>
              <a:gd name="T22" fmla="*/ 210554 w 452"/>
              <a:gd name="T23" fmla="*/ 628599 h 462"/>
              <a:gd name="T24" fmla="*/ 383460 w 452"/>
              <a:gd name="T25" fmla="*/ 418602 h 462"/>
              <a:gd name="T26" fmla="*/ 419715 w 452"/>
              <a:gd name="T27" fmla="*/ 208606 h 462"/>
              <a:gd name="T28" fmla="*/ 419715 w 452"/>
              <a:gd name="T29" fmla="*/ 208606 h 462"/>
              <a:gd name="T30" fmla="*/ 419715 w 452"/>
              <a:gd name="T31" fmla="*/ 134898 h 462"/>
              <a:gd name="T32" fmla="*/ 493618 w 452"/>
              <a:gd name="T33" fmla="*/ 134898 h 462"/>
              <a:gd name="T34" fmla="*/ 493618 w 452"/>
              <a:gd name="T35" fmla="*/ 208606 h 462"/>
              <a:gd name="T36" fmla="*/ 419715 w 452"/>
              <a:gd name="T37" fmla="*/ 208606 h 46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91417" tIns="45708" rIns="91417" bIns="45708" anchor="ctr"/>
          <a:lstStyle/>
          <a:p>
            <a:endParaRPr lang="zh-CN" altLang="en-US" sz="2400">
              <a:latin typeface="+mj-lt"/>
            </a:endParaRPr>
          </a:p>
        </p:txBody>
      </p:sp>
      <p:sp>
        <p:nvSpPr>
          <p:cNvPr id="17" name="Freeform 115"/>
          <p:cNvSpPr>
            <a:spLocks noChangeArrowheads="1"/>
          </p:cNvSpPr>
          <p:nvPr/>
        </p:nvSpPr>
        <p:spPr bwMode="auto">
          <a:xfrm>
            <a:off x="9521580" y="1405025"/>
            <a:ext cx="557076" cy="693779"/>
          </a:xfrm>
          <a:custGeom>
            <a:avLst/>
            <a:gdLst>
              <a:gd name="T0" fmla="*/ 531145 w 400"/>
              <a:gd name="T1" fmla="*/ 172417 h 498"/>
              <a:gd name="T2" fmla="*/ 531145 w 400"/>
              <a:gd name="T3" fmla="*/ 172417 h 498"/>
              <a:gd name="T4" fmla="*/ 322033 w 400"/>
              <a:gd name="T5" fmla="*/ 12514 h 498"/>
              <a:gd name="T6" fmla="*/ 160319 w 400"/>
              <a:gd name="T7" fmla="*/ 209960 h 498"/>
              <a:gd name="T8" fmla="*/ 185413 w 400"/>
              <a:gd name="T9" fmla="*/ 296168 h 498"/>
              <a:gd name="T10" fmla="*/ 12547 w 400"/>
              <a:gd name="T11" fmla="*/ 565918 h 498"/>
              <a:gd name="T12" fmla="*/ 0 w 400"/>
              <a:gd name="T13" fmla="*/ 603460 h 498"/>
              <a:gd name="T14" fmla="*/ 12547 w 400"/>
              <a:gd name="T15" fmla="*/ 664641 h 498"/>
              <a:gd name="T16" fmla="*/ 37640 w 400"/>
              <a:gd name="T17" fmla="*/ 691060 h 498"/>
              <a:gd name="T18" fmla="*/ 86433 w 400"/>
              <a:gd name="T19" fmla="*/ 677155 h 498"/>
              <a:gd name="T20" fmla="*/ 124073 w 400"/>
              <a:gd name="T21" fmla="*/ 653517 h 498"/>
              <a:gd name="T22" fmla="*/ 197960 w 400"/>
              <a:gd name="T23" fmla="*/ 542280 h 498"/>
              <a:gd name="T24" fmla="*/ 197960 w 400"/>
              <a:gd name="T25" fmla="*/ 542280 h 498"/>
              <a:gd name="T26" fmla="*/ 246753 w 400"/>
              <a:gd name="T27" fmla="*/ 529766 h 498"/>
              <a:gd name="T28" fmla="*/ 322033 w 400"/>
              <a:gd name="T29" fmla="*/ 394891 h 498"/>
              <a:gd name="T30" fmla="*/ 408466 w 400"/>
              <a:gd name="T31" fmla="*/ 394891 h 498"/>
              <a:gd name="T32" fmla="*/ 531145 w 400"/>
              <a:gd name="T33" fmla="*/ 172417 h 498"/>
              <a:gd name="T34" fmla="*/ 444712 w 400"/>
              <a:gd name="T35" fmla="*/ 221083 h 498"/>
              <a:gd name="T36" fmla="*/ 444712 w 400"/>
              <a:gd name="T37" fmla="*/ 221083 h 498"/>
              <a:gd name="T38" fmla="*/ 356885 w 400"/>
              <a:gd name="T39" fmla="*/ 197446 h 498"/>
              <a:gd name="T40" fmla="*/ 308092 w 400"/>
              <a:gd name="T41" fmla="*/ 111237 h 498"/>
              <a:gd name="T42" fmla="*/ 432166 w 400"/>
              <a:gd name="T43" fmla="*/ 98723 h 498"/>
              <a:gd name="T44" fmla="*/ 444712 w 400"/>
              <a:gd name="T45" fmla="*/ 221083 h 49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91417" tIns="45708" rIns="91417" bIns="45708" anchor="ctr"/>
          <a:lstStyle/>
          <a:p>
            <a:endParaRPr lang="zh-CN" altLang="en-US" sz="240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82902" y="2511581"/>
            <a:ext cx="2258454" cy="400085"/>
          </a:xfrm>
          <a:prstGeom prst="rect">
            <a:avLst/>
          </a:prstGeom>
        </p:spPr>
        <p:txBody>
          <a:bodyPr lIns="91417" tIns="45708" rIns="91417" bIns="45708">
            <a:spAutoFit/>
          </a:bodyPr>
          <a:lstStyle/>
          <a:p>
            <a:pPr defTabSz="456565">
              <a:defRPr/>
            </a:pPr>
            <a:r>
              <a:rPr lang="tr-TR" altLang="zh-CN" sz="20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OPTION HERE</a:t>
            </a:r>
            <a:endParaRPr lang="en-AU" altLang="zh-CN" sz="2000" dirty="0">
              <a:solidFill>
                <a:srgbClr val="FFFFFF"/>
              </a:solidFill>
              <a:latin typeface="+mj-lt"/>
              <a:ea typeface="Arial" panose="020B0604020202020204"/>
              <a:cs typeface="Arial" panose="020B060402020202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42773" y="2511581"/>
            <a:ext cx="2258454" cy="400085"/>
          </a:xfrm>
          <a:prstGeom prst="rect">
            <a:avLst/>
          </a:prstGeom>
        </p:spPr>
        <p:txBody>
          <a:bodyPr lIns="91417" tIns="45708" rIns="91417" bIns="45708">
            <a:spAutoFit/>
          </a:bodyPr>
          <a:lstStyle/>
          <a:p>
            <a:pPr defTabSz="456565">
              <a:defRPr/>
            </a:pPr>
            <a:r>
              <a:rPr lang="tr-TR" altLang="zh-CN" sz="20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OPTION HERE</a:t>
            </a:r>
            <a:endParaRPr lang="en-AU" altLang="zh-CN" sz="2000" dirty="0">
              <a:solidFill>
                <a:srgbClr val="FFFFFF"/>
              </a:solidFill>
              <a:latin typeface="+mj-lt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670890" y="2511581"/>
            <a:ext cx="2258456" cy="400085"/>
          </a:xfrm>
          <a:prstGeom prst="rect">
            <a:avLst/>
          </a:prstGeom>
        </p:spPr>
        <p:txBody>
          <a:bodyPr lIns="91417" tIns="45708" rIns="91417" bIns="45708">
            <a:spAutoFit/>
          </a:bodyPr>
          <a:lstStyle/>
          <a:p>
            <a:pPr defTabSz="456565">
              <a:defRPr/>
            </a:pPr>
            <a:r>
              <a:rPr lang="tr-TR" altLang="zh-CN" sz="20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OPTION HERE</a:t>
            </a:r>
            <a:endParaRPr lang="en-AU" altLang="zh-CN" sz="2000" dirty="0">
              <a:solidFill>
                <a:srgbClr val="FFFFFF"/>
              </a:solidFill>
              <a:latin typeface="+mj-lt"/>
              <a:ea typeface="Arial" panose="020B0604020202020204"/>
              <a:cs typeface="Arial" panose="020B0604020202020204"/>
            </a:endParaRPr>
          </a:p>
        </p:txBody>
      </p:sp>
      <p:sp>
        <p:nvSpPr>
          <p:cNvPr id="21" name="Text Placeholder 32"/>
          <p:cNvSpPr txBox="1"/>
          <p:nvPr/>
        </p:nvSpPr>
        <p:spPr bwMode="auto">
          <a:xfrm>
            <a:off x="1495574" y="3024375"/>
            <a:ext cx="1883898" cy="2146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Go ahead and replace it with your own text. Go ahead and replace it with your own text.</a:t>
            </a:r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r>
              <a:rPr lang="en-US" altLang="zh-CN" sz="1200" dirty="0">
                <a:solidFill>
                  <a:srgbClr val="FFFFFF"/>
                </a:solidFill>
                <a:latin typeface="+mj-lt"/>
              </a:rPr>
              <a:t>Go ahead and replace it with your own text. Go ahead and replace it with your own text.</a:t>
            </a:r>
          </a:p>
        </p:txBody>
      </p:sp>
      <p:sp>
        <p:nvSpPr>
          <p:cNvPr id="22" name="Text Placeholder 32"/>
          <p:cNvSpPr txBox="1"/>
          <p:nvPr/>
        </p:nvSpPr>
        <p:spPr bwMode="auto">
          <a:xfrm>
            <a:off x="5145924" y="3095817"/>
            <a:ext cx="1868025" cy="214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Go ahead and replace it with your own text. Go ahead and replace it with your own text.</a:t>
            </a:r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r>
              <a:rPr lang="en-US" altLang="zh-CN" sz="1200" dirty="0">
                <a:solidFill>
                  <a:srgbClr val="FFFFFF"/>
                </a:solidFill>
                <a:latin typeface="+mj-lt"/>
              </a:rPr>
              <a:t>Go ahead and replace it with your own text. Go ahead and replace it with your own text.</a:t>
            </a:r>
          </a:p>
        </p:txBody>
      </p:sp>
      <p:sp>
        <p:nvSpPr>
          <p:cNvPr id="23" name="Text Placeholder 32"/>
          <p:cNvSpPr txBox="1"/>
          <p:nvPr/>
        </p:nvSpPr>
        <p:spPr bwMode="auto">
          <a:xfrm>
            <a:off x="8820078" y="3095817"/>
            <a:ext cx="1985472" cy="214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zh-CN" sz="12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rPr>
              <a:t>Go ahead and replace it with your own text. Go ahead and replace it with your own text.</a:t>
            </a:r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endParaRPr lang="tr-TR" altLang="zh-CN" sz="1200" dirty="0">
              <a:solidFill>
                <a:srgbClr val="FFFFFF"/>
              </a:solidFill>
              <a:latin typeface="+mj-lt"/>
              <a:ea typeface="微软雅黑" panose="020B0503020204020204" pitchFamily="34" charset="-122"/>
            </a:endParaRPr>
          </a:p>
          <a:p>
            <a:r>
              <a:rPr lang="en-US" altLang="zh-CN" sz="1200" dirty="0">
                <a:solidFill>
                  <a:srgbClr val="FFFFFF"/>
                </a:solidFill>
                <a:latin typeface="+mj-lt"/>
              </a:rPr>
              <a:t>Go ahead and replace it with your own text. Go ahead and replace it with your own text.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63893" y="5728636"/>
            <a:ext cx="10503481" cy="65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91249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zh-CN" altLang="en-US" sz="1200" dirty="0">
                <a:solidFill>
                  <a:schemeClr val="bg2"/>
                </a:solidFill>
                <a:latin typeface="+mj-lt"/>
                <a:ea typeface="微软雅黑" panose="020B0503020204020204" pitchFamily="34" charset="-122"/>
              </a:rPr>
              <a:t>所有文字都可以随意更改成您的文字内容</a:t>
            </a:r>
            <a:r>
              <a:rPr lang="en-US" altLang="zh-CN" sz="1200" dirty="0">
                <a:solidFill>
                  <a:schemeClr val="bg2"/>
                </a:solidFill>
                <a:latin typeface="+mj-lt"/>
                <a:ea typeface="微软雅黑" panose="020B0503020204020204" pitchFamily="34" charset="-122"/>
              </a:rPr>
              <a:t>                      </a:t>
            </a:r>
            <a:r>
              <a:rPr lang="zh-CN" altLang="en-US" sz="1200" dirty="0">
                <a:solidFill>
                  <a:schemeClr val="bg2"/>
                </a:solidFill>
                <a:latin typeface="+mj-lt"/>
                <a:ea typeface="微软雅黑" panose="020B0503020204020204" pitchFamily="34" charset="-122"/>
              </a:rPr>
              <a:t>所有文字都可以随意更改成您的文字内容</a:t>
            </a:r>
            <a:r>
              <a:rPr lang="en-US" altLang="zh-CN" sz="1200" dirty="0">
                <a:solidFill>
                  <a:schemeClr val="bg2"/>
                </a:solidFill>
                <a:latin typeface="+mj-lt"/>
                <a:ea typeface="微软雅黑" panose="020B0503020204020204" pitchFamily="34" charset="-122"/>
              </a:rPr>
              <a:t>                      </a:t>
            </a:r>
            <a:r>
              <a:rPr lang="zh-CN" altLang="en-US" sz="1200" dirty="0">
                <a:solidFill>
                  <a:schemeClr val="bg2"/>
                </a:solidFill>
                <a:latin typeface="+mj-lt"/>
                <a:ea typeface="微软雅黑" panose="020B0503020204020204" pitchFamily="34" charset="-122"/>
              </a:rPr>
              <a:t>所有文字都可以随意更改成您的文字内容</a:t>
            </a:r>
            <a:endParaRPr lang="en-US" altLang="zh-CN" sz="1200" dirty="0">
              <a:solidFill>
                <a:schemeClr val="bg2"/>
              </a:solidFill>
              <a:latin typeface="+mj-lt"/>
              <a:ea typeface="微软雅黑" panose="020B0503020204020204" pitchFamily="34" charset="-122"/>
            </a:endParaRPr>
          </a:p>
          <a:p>
            <a:pPr algn="l"/>
            <a:endParaRPr lang="en-US" altLang="zh-CN" sz="1200" dirty="0">
              <a:solidFill>
                <a:schemeClr val="bg2"/>
              </a:solidFill>
              <a:latin typeface="+mj-lt"/>
            </a:endParaRPr>
          </a:p>
          <a:p>
            <a:pPr algn="l"/>
            <a:endParaRPr lang="en-US" altLang="zh-CN" sz="12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</a:endParaRPr>
            </a:p>
          </p:txBody>
        </p:sp>
      </p:grpSp>
      <p:sp>
        <p:nvSpPr>
          <p:cNvPr id="31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bldLvl="0" animBg="1"/>
      <p:bldP spid="3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1305461" y="2051971"/>
            <a:ext cx="1521640" cy="1522507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22" tIns="45711" rIns="91422" bIns="45711"/>
          <a:lstStyle/>
          <a:p>
            <a:endParaRPr lang="id-ID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25" name="Group 24"/>
          <p:cNvGrpSpPr/>
          <p:nvPr/>
        </p:nvGrpSpPr>
        <p:grpSpPr bwMode="auto">
          <a:xfrm>
            <a:off x="1132421" y="1878130"/>
            <a:ext cx="1867719" cy="1868603"/>
            <a:chOff x="1119258" y="2257147"/>
            <a:chExt cx="1868076" cy="1868076"/>
          </a:xfrm>
        </p:grpSpPr>
        <p:sp>
          <p:nvSpPr>
            <p:cNvPr id="136253" name="Freeform 6"/>
            <p:cNvSpPr/>
            <p:nvPr/>
          </p:nvSpPr>
          <p:spPr bwMode="auto">
            <a:xfrm>
              <a:off x="2495041" y="2394505"/>
              <a:ext cx="356034" cy="354935"/>
            </a:xfrm>
            <a:custGeom>
              <a:avLst/>
              <a:gdLst>
                <a:gd name="T0" fmla="*/ 612368160 w 207"/>
                <a:gd name="T1" fmla="*/ 537330238 h 206"/>
                <a:gd name="T2" fmla="*/ 76915384 w 207"/>
                <a:gd name="T3" fmla="*/ 0 h 206"/>
                <a:gd name="T4" fmla="*/ 0 w 207"/>
                <a:gd name="T5" fmla="*/ 130621249 h 206"/>
                <a:gd name="T6" fmla="*/ 482202474 w 207"/>
                <a:gd name="T7" fmla="*/ 611547836 h 206"/>
                <a:gd name="T8" fmla="*/ 612368160 w 207"/>
                <a:gd name="T9" fmla="*/ 537330238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54" name="Freeform 7"/>
            <p:cNvSpPr/>
            <p:nvPr/>
          </p:nvSpPr>
          <p:spPr bwMode="auto">
            <a:xfrm>
              <a:off x="2075273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151325978 h 111"/>
                <a:gd name="T4" fmla="*/ 659539755 w 248"/>
                <a:gd name="T5" fmla="*/ 329356642 h 111"/>
                <a:gd name="T6" fmla="*/ 736782466 w 248"/>
                <a:gd name="T7" fmla="*/ 198801166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55" name="Freeform 8"/>
            <p:cNvSpPr/>
            <p:nvPr/>
          </p:nvSpPr>
          <p:spPr bwMode="auto">
            <a:xfrm>
              <a:off x="2796131" y="2743946"/>
              <a:ext cx="191203" cy="425262"/>
            </a:xfrm>
            <a:custGeom>
              <a:avLst/>
              <a:gdLst>
                <a:gd name="T0" fmla="*/ 133523428 w 111"/>
                <a:gd name="T1" fmla="*/ 0 h 247"/>
                <a:gd name="T2" fmla="*/ 0 w 111"/>
                <a:gd name="T3" fmla="*/ 77070559 h 247"/>
                <a:gd name="T4" fmla="*/ 178030664 w 111"/>
                <a:gd name="T5" fmla="*/ 732177201 h 247"/>
                <a:gd name="T6" fmla="*/ 329356642 w 111"/>
                <a:gd name="T7" fmla="*/ 732177201 h 247"/>
                <a:gd name="T8" fmla="*/ 133523428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56" name="Freeform 9"/>
            <p:cNvSpPr/>
            <p:nvPr/>
          </p:nvSpPr>
          <p:spPr bwMode="auto">
            <a:xfrm>
              <a:off x="2796131" y="3213162"/>
              <a:ext cx="191203" cy="427460"/>
            </a:xfrm>
            <a:custGeom>
              <a:avLst/>
              <a:gdLst>
                <a:gd name="T0" fmla="*/ 178030664 w 111"/>
                <a:gd name="T1" fmla="*/ 0 h 248"/>
                <a:gd name="T2" fmla="*/ 0 w 111"/>
                <a:gd name="T3" fmla="*/ 659539755 h 248"/>
                <a:gd name="T4" fmla="*/ 133523428 w 111"/>
                <a:gd name="T5" fmla="*/ 736782466 h 248"/>
                <a:gd name="T6" fmla="*/ 329356642 w 111"/>
                <a:gd name="T7" fmla="*/ 0 h 248"/>
                <a:gd name="T8" fmla="*/ 178030664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57" name="Freeform 10"/>
            <p:cNvSpPr/>
            <p:nvPr/>
          </p:nvSpPr>
          <p:spPr bwMode="auto">
            <a:xfrm>
              <a:off x="2495041" y="3632930"/>
              <a:ext cx="356034" cy="356034"/>
            </a:xfrm>
            <a:custGeom>
              <a:avLst/>
              <a:gdLst>
                <a:gd name="T0" fmla="*/ 612368160 w 207"/>
                <a:gd name="T1" fmla="*/ 76915384 h 207"/>
                <a:gd name="T2" fmla="*/ 482202474 w 207"/>
                <a:gd name="T3" fmla="*/ 0 h 207"/>
                <a:gd name="T4" fmla="*/ 0 w 207"/>
                <a:gd name="T5" fmla="*/ 482202474 h 207"/>
                <a:gd name="T6" fmla="*/ 76915384 w 207"/>
                <a:gd name="T7" fmla="*/ 612368160 h 207"/>
                <a:gd name="T8" fmla="*/ 612368160 w 207"/>
                <a:gd name="T9" fmla="*/ 76915384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58" name="Freeform 11"/>
            <p:cNvSpPr/>
            <p:nvPr/>
          </p:nvSpPr>
          <p:spPr bwMode="auto">
            <a:xfrm>
              <a:off x="2075273" y="3936217"/>
              <a:ext cx="427460" cy="189006"/>
            </a:xfrm>
            <a:custGeom>
              <a:avLst/>
              <a:gdLst>
                <a:gd name="T0" fmla="*/ 736782466 w 248"/>
                <a:gd name="T1" fmla="*/ 129902106 h 110"/>
                <a:gd name="T2" fmla="*/ 659539755 w 248"/>
                <a:gd name="T3" fmla="*/ 0 h 110"/>
                <a:gd name="T4" fmla="*/ 0 w 248"/>
                <a:gd name="T5" fmla="*/ 174187930 h 110"/>
                <a:gd name="T6" fmla="*/ 0 w 248"/>
                <a:gd name="T7" fmla="*/ 324756982 h 110"/>
                <a:gd name="T8" fmla="*/ 736782466 w 248"/>
                <a:gd name="T9" fmla="*/ 129902106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32" name="Freeform 12"/>
            <p:cNvSpPr/>
            <p:nvPr/>
          </p:nvSpPr>
          <p:spPr bwMode="auto">
            <a:xfrm>
              <a:off x="1605927" y="3936352"/>
              <a:ext cx="425537" cy="188871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1">
                <a:lumMod val="75000"/>
                <a:alpha val="24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1256605" y="3633206"/>
              <a:ext cx="354879" cy="355522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4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34" name="Freeform 14"/>
            <p:cNvSpPr/>
            <p:nvPr/>
          </p:nvSpPr>
          <p:spPr bwMode="auto">
            <a:xfrm>
              <a:off x="1119258" y="3213405"/>
              <a:ext cx="191333" cy="426943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24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35" name="Freeform 15"/>
            <p:cNvSpPr/>
            <p:nvPr/>
          </p:nvSpPr>
          <p:spPr bwMode="auto">
            <a:xfrm>
              <a:off x="1119258" y="2743609"/>
              <a:ext cx="191333" cy="425356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accent1">
                <a:lumMod val="75000"/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36" name="Freeform 16"/>
            <p:cNvSpPr/>
            <p:nvPr/>
          </p:nvSpPr>
          <p:spPr bwMode="auto">
            <a:xfrm>
              <a:off x="1256605" y="2394436"/>
              <a:ext cx="354879" cy="354728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1605927" y="2257147"/>
              <a:ext cx="425537" cy="191252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3985991" y="2051971"/>
            <a:ext cx="1521639" cy="152250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91422" tIns="45711" rIns="91422" bIns="45711"/>
          <a:lstStyle/>
          <a:p>
            <a:endParaRPr lang="id-ID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9" name="Group 38"/>
          <p:cNvGrpSpPr/>
          <p:nvPr/>
        </p:nvGrpSpPr>
        <p:grpSpPr bwMode="auto">
          <a:xfrm>
            <a:off x="3812158" y="1878130"/>
            <a:ext cx="1867719" cy="1868603"/>
            <a:chOff x="3800237" y="2257147"/>
            <a:chExt cx="1868076" cy="1868076"/>
          </a:xfrm>
        </p:grpSpPr>
        <p:sp>
          <p:nvSpPr>
            <p:cNvPr id="44" name="Freeform 6"/>
            <p:cNvSpPr/>
            <p:nvPr/>
          </p:nvSpPr>
          <p:spPr bwMode="auto">
            <a:xfrm>
              <a:off x="5176087" y="2394436"/>
              <a:ext cx="355673" cy="354728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5" name="Freeform 7"/>
            <p:cNvSpPr/>
            <p:nvPr/>
          </p:nvSpPr>
          <p:spPr bwMode="auto">
            <a:xfrm>
              <a:off x="4756107" y="2257147"/>
              <a:ext cx="427919" cy="191252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6" name="Freeform 8"/>
            <p:cNvSpPr/>
            <p:nvPr/>
          </p:nvSpPr>
          <p:spPr bwMode="auto">
            <a:xfrm>
              <a:off x="5476980" y="2743609"/>
              <a:ext cx="191333" cy="425356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5476980" y="3213405"/>
              <a:ext cx="191333" cy="426943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0" name="Freeform 10"/>
            <p:cNvSpPr/>
            <p:nvPr/>
          </p:nvSpPr>
          <p:spPr bwMode="auto">
            <a:xfrm>
              <a:off x="5176087" y="3633206"/>
              <a:ext cx="355673" cy="355522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1" name="Freeform 11"/>
            <p:cNvSpPr/>
            <p:nvPr/>
          </p:nvSpPr>
          <p:spPr bwMode="auto">
            <a:xfrm>
              <a:off x="4756107" y="3936352"/>
              <a:ext cx="427919" cy="188871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2" name="Freeform 12"/>
            <p:cNvSpPr/>
            <p:nvPr/>
          </p:nvSpPr>
          <p:spPr bwMode="auto">
            <a:xfrm>
              <a:off x="4286906" y="3936352"/>
              <a:ext cx="425537" cy="188871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3" name="Freeform 13"/>
            <p:cNvSpPr/>
            <p:nvPr/>
          </p:nvSpPr>
          <p:spPr bwMode="auto">
            <a:xfrm>
              <a:off x="3937584" y="3633206"/>
              <a:ext cx="354879" cy="355522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4" name="Freeform 14"/>
            <p:cNvSpPr/>
            <p:nvPr/>
          </p:nvSpPr>
          <p:spPr bwMode="auto">
            <a:xfrm>
              <a:off x="3800237" y="3213405"/>
              <a:ext cx="191333" cy="426943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5" name="Freeform 15"/>
            <p:cNvSpPr/>
            <p:nvPr/>
          </p:nvSpPr>
          <p:spPr bwMode="auto">
            <a:xfrm>
              <a:off x="3800237" y="2743609"/>
              <a:ext cx="191333" cy="425356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6" name="Freeform 16"/>
            <p:cNvSpPr/>
            <p:nvPr/>
          </p:nvSpPr>
          <p:spPr bwMode="auto">
            <a:xfrm>
              <a:off x="3937584" y="2394436"/>
              <a:ext cx="354879" cy="354728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accent3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58" name="Freeform 17"/>
            <p:cNvSpPr/>
            <p:nvPr/>
          </p:nvSpPr>
          <p:spPr bwMode="auto">
            <a:xfrm>
              <a:off x="4286906" y="2257147"/>
              <a:ext cx="425537" cy="191252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accent3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sp>
        <p:nvSpPr>
          <p:cNvPr id="59" name="Oval 5"/>
          <p:cNvSpPr>
            <a:spLocks noChangeArrowheads="1"/>
          </p:cNvSpPr>
          <p:nvPr/>
        </p:nvSpPr>
        <p:spPr bwMode="auto">
          <a:xfrm>
            <a:off x="6731609" y="2051971"/>
            <a:ext cx="1521640" cy="1522507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22" tIns="45711" rIns="91422" bIns="45711"/>
          <a:lstStyle/>
          <a:p>
            <a:endParaRPr lang="id-ID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62" name="Group 61"/>
          <p:cNvGrpSpPr/>
          <p:nvPr/>
        </p:nvGrpSpPr>
        <p:grpSpPr bwMode="auto">
          <a:xfrm>
            <a:off x="6557776" y="1878130"/>
            <a:ext cx="1867719" cy="1868603"/>
            <a:chOff x="6546413" y="2257147"/>
            <a:chExt cx="1868076" cy="1868076"/>
          </a:xfrm>
        </p:grpSpPr>
        <p:sp>
          <p:nvSpPr>
            <p:cNvPr id="136229" name="Freeform 6"/>
            <p:cNvSpPr/>
            <p:nvPr/>
          </p:nvSpPr>
          <p:spPr bwMode="auto">
            <a:xfrm>
              <a:off x="7922196" y="2394505"/>
              <a:ext cx="356034" cy="354935"/>
            </a:xfrm>
            <a:custGeom>
              <a:avLst/>
              <a:gdLst>
                <a:gd name="T0" fmla="*/ 612368160 w 207"/>
                <a:gd name="T1" fmla="*/ 537330238 h 206"/>
                <a:gd name="T2" fmla="*/ 76915384 w 207"/>
                <a:gd name="T3" fmla="*/ 0 h 206"/>
                <a:gd name="T4" fmla="*/ 0 w 207"/>
                <a:gd name="T5" fmla="*/ 130621249 h 206"/>
                <a:gd name="T6" fmla="*/ 482202474 w 207"/>
                <a:gd name="T7" fmla="*/ 611547836 h 206"/>
                <a:gd name="T8" fmla="*/ 612368160 w 207"/>
                <a:gd name="T9" fmla="*/ 537330238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0" name="Freeform 7"/>
            <p:cNvSpPr/>
            <p:nvPr/>
          </p:nvSpPr>
          <p:spPr bwMode="auto">
            <a:xfrm>
              <a:off x="7502428" y="2257147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151325978 h 111"/>
                <a:gd name="T4" fmla="*/ 659539755 w 248"/>
                <a:gd name="T5" fmla="*/ 329356642 h 111"/>
                <a:gd name="T6" fmla="*/ 736782466 w 248"/>
                <a:gd name="T7" fmla="*/ 198801166 h 111"/>
                <a:gd name="T8" fmla="*/ 0 w 248"/>
                <a:gd name="T9" fmla="*/ 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1" name="Freeform 8"/>
            <p:cNvSpPr/>
            <p:nvPr/>
          </p:nvSpPr>
          <p:spPr bwMode="auto">
            <a:xfrm>
              <a:off x="8223286" y="2743946"/>
              <a:ext cx="191203" cy="425262"/>
            </a:xfrm>
            <a:custGeom>
              <a:avLst/>
              <a:gdLst>
                <a:gd name="T0" fmla="*/ 133523428 w 111"/>
                <a:gd name="T1" fmla="*/ 0 h 247"/>
                <a:gd name="T2" fmla="*/ 0 w 111"/>
                <a:gd name="T3" fmla="*/ 77070559 h 247"/>
                <a:gd name="T4" fmla="*/ 178030664 w 111"/>
                <a:gd name="T5" fmla="*/ 732177201 h 247"/>
                <a:gd name="T6" fmla="*/ 329356642 w 111"/>
                <a:gd name="T7" fmla="*/ 732177201 h 247"/>
                <a:gd name="T8" fmla="*/ 133523428 w 111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2" name="Freeform 9"/>
            <p:cNvSpPr/>
            <p:nvPr/>
          </p:nvSpPr>
          <p:spPr bwMode="auto">
            <a:xfrm>
              <a:off x="8223286" y="3213162"/>
              <a:ext cx="191203" cy="427460"/>
            </a:xfrm>
            <a:custGeom>
              <a:avLst/>
              <a:gdLst>
                <a:gd name="T0" fmla="*/ 178030664 w 111"/>
                <a:gd name="T1" fmla="*/ 0 h 248"/>
                <a:gd name="T2" fmla="*/ 0 w 111"/>
                <a:gd name="T3" fmla="*/ 659539755 h 248"/>
                <a:gd name="T4" fmla="*/ 133523428 w 111"/>
                <a:gd name="T5" fmla="*/ 736782466 h 248"/>
                <a:gd name="T6" fmla="*/ 329356642 w 111"/>
                <a:gd name="T7" fmla="*/ 0 h 248"/>
                <a:gd name="T8" fmla="*/ 178030664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3" name="Freeform 10"/>
            <p:cNvSpPr/>
            <p:nvPr/>
          </p:nvSpPr>
          <p:spPr bwMode="auto">
            <a:xfrm>
              <a:off x="7922196" y="3632930"/>
              <a:ext cx="356034" cy="356034"/>
            </a:xfrm>
            <a:custGeom>
              <a:avLst/>
              <a:gdLst>
                <a:gd name="T0" fmla="*/ 612368160 w 207"/>
                <a:gd name="T1" fmla="*/ 76915384 h 207"/>
                <a:gd name="T2" fmla="*/ 482202474 w 207"/>
                <a:gd name="T3" fmla="*/ 0 h 207"/>
                <a:gd name="T4" fmla="*/ 0 w 207"/>
                <a:gd name="T5" fmla="*/ 482202474 h 207"/>
                <a:gd name="T6" fmla="*/ 76915384 w 207"/>
                <a:gd name="T7" fmla="*/ 612368160 h 207"/>
                <a:gd name="T8" fmla="*/ 612368160 w 207"/>
                <a:gd name="T9" fmla="*/ 76915384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4" name="Freeform 11"/>
            <p:cNvSpPr/>
            <p:nvPr/>
          </p:nvSpPr>
          <p:spPr bwMode="auto">
            <a:xfrm>
              <a:off x="7502428" y="3936217"/>
              <a:ext cx="427460" cy="189006"/>
            </a:xfrm>
            <a:custGeom>
              <a:avLst/>
              <a:gdLst>
                <a:gd name="T0" fmla="*/ 736782466 w 248"/>
                <a:gd name="T1" fmla="*/ 129902106 h 110"/>
                <a:gd name="T2" fmla="*/ 659539755 w 248"/>
                <a:gd name="T3" fmla="*/ 0 h 110"/>
                <a:gd name="T4" fmla="*/ 0 w 248"/>
                <a:gd name="T5" fmla="*/ 174187930 h 110"/>
                <a:gd name="T6" fmla="*/ 0 w 248"/>
                <a:gd name="T7" fmla="*/ 324756982 h 110"/>
                <a:gd name="T8" fmla="*/ 736782466 w 248"/>
                <a:gd name="T9" fmla="*/ 129902106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5" name="Freeform 12"/>
            <p:cNvSpPr/>
            <p:nvPr/>
          </p:nvSpPr>
          <p:spPr bwMode="auto">
            <a:xfrm>
              <a:off x="7033212" y="3936217"/>
              <a:ext cx="425262" cy="189006"/>
            </a:xfrm>
            <a:custGeom>
              <a:avLst/>
              <a:gdLst>
                <a:gd name="T0" fmla="*/ 0 w 247"/>
                <a:gd name="T1" fmla="*/ 129902106 h 110"/>
                <a:gd name="T2" fmla="*/ 732177201 w 247"/>
                <a:gd name="T3" fmla="*/ 324756982 h 110"/>
                <a:gd name="T4" fmla="*/ 732177201 w 247"/>
                <a:gd name="T5" fmla="*/ 174187930 h 110"/>
                <a:gd name="T6" fmla="*/ 77070559 w 247"/>
                <a:gd name="T7" fmla="*/ 0 h 110"/>
                <a:gd name="T8" fmla="*/ 0 w 247"/>
                <a:gd name="T9" fmla="*/ 129902106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6" name="Freeform 13"/>
            <p:cNvSpPr/>
            <p:nvPr/>
          </p:nvSpPr>
          <p:spPr bwMode="auto">
            <a:xfrm>
              <a:off x="6683771" y="3632930"/>
              <a:ext cx="354935" cy="356034"/>
            </a:xfrm>
            <a:custGeom>
              <a:avLst/>
              <a:gdLst>
                <a:gd name="T0" fmla="*/ 130621249 w 206"/>
                <a:gd name="T1" fmla="*/ 0 h 207"/>
                <a:gd name="T2" fmla="*/ 0 w 206"/>
                <a:gd name="T3" fmla="*/ 76915384 h 207"/>
                <a:gd name="T4" fmla="*/ 537330238 w 206"/>
                <a:gd name="T5" fmla="*/ 612368160 h 207"/>
                <a:gd name="T6" fmla="*/ 611547836 w 206"/>
                <a:gd name="T7" fmla="*/ 482202474 h 207"/>
                <a:gd name="T8" fmla="*/ 130621249 w 206"/>
                <a:gd name="T9" fmla="*/ 0 h 2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7" name="Freeform 14"/>
            <p:cNvSpPr/>
            <p:nvPr/>
          </p:nvSpPr>
          <p:spPr bwMode="auto">
            <a:xfrm>
              <a:off x="6546413" y="3213162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198801166 w 111"/>
                <a:gd name="T3" fmla="*/ 736782466 h 248"/>
                <a:gd name="T4" fmla="*/ 329356642 w 111"/>
                <a:gd name="T5" fmla="*/ 659539755 h 248"/>
                <a:gd name="T6" fmla="*/ 151325978 w 111"/>
                <a:gd name="T7" fmla="*/ 0 h 248"/>
                <a:gd name="T8" fmla="*/ 0 w 111"/>
                <a:gd name="T9" fmla="*/ 0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8" name="Freeform 15"/>
            <p:cNvSpPr/>
            <p:nvPr/>
          </p:nvSpPr>
          <p:spPr bwMode="auto">
            <a:xfrm>
              <a:off x="6546413" y="2743946"/>
              <a:ext cx="191203" cy="425262"/>
            </a:xfrm>
            <a:custGeom>
              <a:avLst/>
              <a:gdLst>
                <a:gd name="T0" fmla="*/ 151325978 w 111"/>
                <a:gd name="T1" fmla="*/ 732177201 h 247"/>
                <a:gd name="T2" fmla="*/ 329356642 w 111"/>
                <a:gd name="T3" fmla="*/ 77070559 h 247"/>
                <a:gd name="T4" fmla="*/ 198801166 w 111"/>
                <a:gd name="T5" fmla="*/ 0 h 247"/>
                <a:gd name="T6" fmla="*/ 0 w 111"/>
                <a:gd name="T7" fmla="*/ 732177201 h 247"/>
                <a:gd name="T8" fmla="*/ 151325978 w 111"/>
                <a:gd name="T9" fmla="*/ 732177201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39" name="Freeform 16"/>
            <p:cNvSpPr/>
            <p:nvPr/>
          </p:nvSpPr>
          <p:spPr bwMode="auto">
            <a:xfrm>
              <a:off x="6683771" y="2394505"/>
              <a:ext cx="354935" cy="354935"/>
            </a:xfrm>
            <a:custGeom>
              <a:avLst/>
              <a:gdLst>
                <a:gd name="T0" fmla="*/ 0 w 206"/>
                <a:gd name="T1" fmla="*/ 537330238 h 206"/>
                <a:gd name="T2" fmla="*/ 130621249 w 206"/>
                <a:gd name="T3" fmla="*/ 611547836 h 206"/>
                <a:gd name="T4" fmla="*/ 611547836 w 206"/>
                <a:gd name="T5" fmla="*/ 130621249 h 206"/>
                <a:gd name="T6" fmla="*/ 537330238 w 206"/>
                <a:gd name="T7" fmla="*/ 0 h 206"/>
                <a:gd name="T8" fmla="*/ 0 w 206"/>
                <a:gd name="T9" fmla="*/ 537330238 h 2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6240" name="Freeform 17"/>
            <p:cNvSpPr/>
            <p:nvPr/>
          </p:nvSpPr>
          <p:spPr bwMode="auto">
            <a:xfrm>
              <a:off x="7033212" y="2257147"/>
              <a:ext cx="425262" cy="191203"/>
            </a:xfrm>
            <a:custGeom>
              <a:avLst/>
              <a:gdLst>
                <a:gd name="T0" fmla="*/ 0 w 247"/>
                <a:gd name="T1" fmla="*/ 198801166 h 111"/>
                <a:gd name="T2" fmla="*/ 74107499 w 247"/>
                <a:gd name="T3" fmla="*/ 329356642 h 111"/>
                <a:gd name="T4" fmla="*/ 732177201 w 247"/>
                <a:gd name="T5" fmla="*/ 151325978 h 111"/>
                <a:gd name="T6" fmla="*/ 732177201 w 247"/>
                <a:gd name="T7" fmla="*/ 0 h 111"/>
                <a:gd name="T8" fmla="*/ 0 w 247"/>
                <a:gd name="T9" fmla="*/ 198801166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accent2">
                <a:alpha val="25098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86" name="Oval 5"/>
          <p:cNvSpPr>
            <a:spLocks noChangeArrowheads="1"/>
          </p:cNvSpPr>
          <p:nvPr/>
        </p:nvSpPr>
        <p:spPr bwMode="auto">
          <a:xfrm>
            <a:off x="9421665" y="2051971"/>
            <a:ext cx="1521639" cy="152250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lIns="91422" tIns="45711" rIns="91422" bIns="45711"/>
          <a:lstStyle/>
          <a:p>
            <a:endParaRPr lang="id-ID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87" name="Group 86"/>
          <p:cNvGrpSpPr/>
          <p:nvPr/>
        </p:nvGrpSpPr>
        <p:grpSpPr bwMode="auto">
          <a:xfrm>
            <a:off x="9247830" y="1878130"/>
            <a:ext cx="1867719" cy="1868603"/>
            <a:chOff x="9237196" y="2257147"/>
            <a:chExt cx="1868076" cy="1868076"/>
          </a:xfrm>
        </p:grpSpPr>
        <p:sp>
          <p:nvSpPr>
            <p:cNvPr id="88" name="Freeform 6"/>
            <p:cNvSpPr/>
            <p:nvPr/>
          </p:nvSpPr>
          <p:spPr bwMode="auto">
            <a:xfrm>
              <a:off x="10613046" y="2394436"/>
              <a:ext cx="355673" cy="354728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89" name="Freeform 7"/>
            <p:cNvSpPr/>
            <p:nvPr/>
          </p:nvSpPr>
          <p:spPr bwMode="auto">
            <a:xfrm>
              <a:off x="10193066" y="2257147"/>
              <a:ext cx="427919" cy="191252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0" name="Freeform 8"/>
            <p:cNvSpPr/>
            <p:nvPr/>
          </p:nvSpPr>
          <p:spPr bwMode="auto">
            <a:xfrm>
              <a:off x="10913939" y="2743609"/>
              <a:ext cx="191333" cy="425356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1" name="Freeform 9"/>
            <p:cNvSpPr/>
            <p:nvPr/>
          </p:nvSpPr>
          <p:spPr bwMode="auto">
            <a:xfrm>
              <a:off x="10913939" y="3213405"/>
              <a:ext cx="191333" cy="426943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2" name="Freeform 10"/>
            <p:cNvSpPr/>
            <p:nvPr/>
          </p:nvSpPr>
          <p:spPr bwMode="auto">
            <a:xfrm>
              <a:off x="10613046" y="3633206"/>
              <a:ext cx="355673" cy="355522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3" name="Freeform 11"/>
            <p:cNvSpPr/>
            <p:nvPr/>
          </p:nvSpPr>
          <p:spPr bwMode="auto">
            <a:xfrm>
              <a:off x="10193066" y="3936352"/>
              <a:ext cx="427919" cy="188871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4" name="Freeform 12"/>
            <p:cNvSpPr/>
            <p:nvPr/>
          </p:nvSpPr>
          <p:spPr bwMode="auto">
            <a:xfrm>
              <a:off x="9723865" y="3936352"/>
              <a:ext cx="425537" cy="188871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5" name="Freeform 13"/>
            <p:cNvSpPr/>
            <p:nvPr/>
          </p:nvSpPr>
          <p:spPr bwMode="auto">
            <a:xfrm>
              <a:off x="9374543" y="3633206"/>
              <a:ext cx="354879" cy="355522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6" name="Freeform 14"/>
            <p:cNvSpPr/>
            <p:nvPr/>
          </p:nvSpPr>
          <p:spPr bwMode="auto">
            <a:xfrm>
              <a:off x="9237196" y="3213405"/>
              <a:ext cx="191333" cy="426943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7" name="Freeform 15"/>
            <p:cNvSpPr/>
            <p:nvPr/>
          </p:nvSpPr>
          <p:spPr bwMode="auto">
            <a:xfrm>
              <a:off x="9237196" y="2743609"/>
              <a:ext cx="191333" cy="425356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8" name="Freeform 16"/>
            <p:cNvSpPr/>
            <p:nvPr/>
          </p:nvSpPr>
          <p:spPr bwMode="auto">
            <a:xfrm>
              <a:off x="9374543" y="2394436"/>
              <a:ext cx="354879" cy="354728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  <p:sp>
          <p:nvSpPr>
            <p:cNvPr id="99" name="Freeform 17"/>
            <p:cNvSpPr/>
            <p:nvPr/>
          </p:nvSpPr>
          <p:spPr bwMode="auto">
            <a:xfrm>
              <a:off x="9723865" y="2257147"/>
              <a:ext cx="425537" cy="191252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>
              <a:noFill/>
            </a:ln>
          </p:spPr>
          <p:txBody>
            <a:bodyPr/>
            <a:lstStyle/>
            <a:p>
              <a:pPr defTabSz="685800"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+mn-ea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1132421" y="4294453"/>
            <a:ext cx="1867719" cy="646313"/>
          </a:xfrm>
          <a:prstGeom prst="rect">
            <a:avLst/>
          </a:prstGeom>
          <a:noFill/>
        </p:spPr>
        <p:txBody>
          <a:bodyPr lIns="91422" tIns="45711" rIns="91422" bIns="45711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812158" y="4294453"/>
            <a:ext cx="1867719" cy="646313"/>
          </a:xfrm>
          <a:prstGeom prst="rect">
            <a:avLst/>
          </a:prstGeom>
          <a:noFill/>
        </p:spPr>
        <p:txBody>
          <a:bodyPr lIns="91422" tIns="45711" rIns="91422" bIns="45711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557776" y="4294453"/>
            <a:ext cx="1867719" cy="646313"/>
          </a:xfrm>
          <a:prstGeom prst="rect">
            <a:avLst/>
          </a:prstGeom>
          <a:noFill/>
        </p:spPr>
        <p:txBody>
          <a:bodyPr lIns="91422" tIns="45711" rIns="91422" bIns="45711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9247830" y="4294453"/>
            <a:ext cx="1867719" cy="6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8" name="AutoShape 8"/>
          <p:cNvSpPr/>
          <p:nvPr/>
        </p:nvSpPr>
        <p:spPr bwMode="auto">
          <a:xfrm>
            <a:off x="9896333" y="2510787"/>
            <a:ext cx="638184" cy="531846"/>
          </a:xfrm>
          <a:custGeom>
            <a:avLst/>
            <a:gdLst>
              <a:gd name="T0" fmla="*/ 2147483647 w 21600"/>
              <a:gd name="T1" fmla="*/ 2147483647 h 21579"/>
              <a:gd name="T2" fmla="*/ 2147483647 w 21600"/>
              <a:gd name="T3" fmla="*/ 2147483647 h 21579"/>
              <a:gd name="T4" fmla="*/ 2147483647 w 21600"/>
              <a:gd name="T5" fmla="*/ 2147483647 h 21579"/>
              <a:gd name="T6" fmla="*/ 2147483647 w 21600"/>
              <a:gd name="T7" fmla="*/ 2147483647 h 21579"/>
              <a:gd name="T8" fmla="*/ 2147483647 w 21600"/>
              <a:gd name="T9" fmla="*/ 2147483647 h 21579"/>
              <a:gd name="T10" fmla="*/ 2147483647 w 21600"/>
              <a:gd name="T11" fmla="*/ 2147483647 h 21579"/>
              <a:gd name="T12" fmla="*/ 2147483647 w 21600"/>
              <a:gd name="T13" fmla="*/ 2147483647 h 21579"/>
              <a:gd name="T14" fmla="*/ 2147483647 w 21600"/>
              <a:gd name="T15" fmla="*/ 2147483647 h 21579"/>
              <a:gd name="T16" fmla="*/ 2147483647 w 21600"/>
              <a:gd name="T17" fmla="*/ 2147483647 h 21579"/>
              <a:gd name="T18" fmla="*/ 2147483647 w 21600"/>
              <a:gd name="T19" fmla="*/ 2147483647 h 21579"/>
              <a:gd name="T20" fmla="*/ 2147483647 w 21600"/>
              <a:gd name="T21" fmla="*/ 2147483647 h 21579"/>
              <a:gd name="T22" fmla="*/ 2147483647 w 21600"/>
              <a:gd name="T23" fmla="*/ 2147483647 h 21579"/>
              <a:gd name="T24" fmla="*/ 2147483647 w 21600"/>
              <a:gd name="T25" fmla="*/ 2147483647 h 21579"/>
              <a:gd name="T26" fmla="*/ 2147483647 w 21600"/>
              <a:gd name="T27" fmla="*/ 2147483647 h 21579"/>
              <a:gd name="T28" fmla="*/ 2147483647 w 21600"/>
              <a:gd name="T29" fmla="*/ 2147483647 h 21579"/>
              <a:gd name="T30" fmla="*/ 2147483647 w 21600"/>
              <a:gd name="T31" fmla="*/ 2147483647 h 21579"/>
              <a:gd name="T32" fmla="*/ 2147483647 w 21600"/>
              <a:gd name="T33" fmla="*/ 2147483647 h 21579"/>
              <a:gd name="T34" fmla="*/ 2147483647 w 21600"/>
              <a:gd name="T35" fmla="*/ 2147483647 h 21579"/>
              <a:gd name="T36" fmla="*/ 2147483647 w 21600"/>
              <a:gd name="T37" fmla="*/ 2147483647 h 21579"/>
              <a:gd name="T38" fmla="*/ 2147483647 w 21600"/>
              <a:gd name="T39" fmla="*/ 2147483647 h 21579"/>
              <a:gd name="T40" fmla="*/ 2147483647 w 21600"/>
              <a:gd name="T41" fmla="*/ 2147483647 h 21579"/>
              <a:gd name="T42" fmla="*/ 2147483647 w 21600"/>
              <a:gd name="T43" fmla="*/ 2147483647 h 21579"/>
              <a:gd name="T44" fmla="*/ 2147483647 w 21600"/>
              <a:gd name="T45" fmla="*/ 2147483647 h 21579"/>
              <a:gd name="T46" fmla="*/ 2147483647 w 21600"/>
              <a:gd name="T47" fmla="*/ 2147483647 h 21579"/>
              <a:gd name="T48" fmla="*/ 2147483647 w 21600"/>
              <a:gd name="T49" fmla="*/ 2147483647 h 21579"/>
              <a:gd name="T50" fmla="*/ 2147483647 w 21600"/>
              <a:gd name="T51" fmla="*/ 2147483647 h 21579"/>
              <a:gd name="T52" fmla="*/ 2147483647 w 21600"/>
              <a:gd name="T53" fmla="*/ 2147483647 h 21579"/>
              <a:gd name="T54" fmla="*/ 2147483647 w 21600"/>
              <a:gd name="T55" fmla="*/ 2147483647 h 21579"/>
              <a:gd name="T56" fmla="*/ 0 w 21600"/>
              <a:gd name="T57" fmla="*/ 2147483647 h 21579"/>
              <a:gd name="T58" fmla="*/ 0 w 21600"/>
              <a:gd name="T59" fmla="*/ 2147483647 h 21579"/>
              <a:gd name="T60" fmla="*/ 2147483647 w 21600"/>
              <a:gd name="T61" fmla="*/ 2147483647 h 21579"/>
              <a:gd name="T62" fmla="*/ 2147483647 w 21600"/>
              <a:gd name="T63" fmla="*/ 2147483647 h 21579"/>
              <a:gd name="T64" fmla="*/ 2147483647 w 21600"/>
              <a:gd name="T65" fmla="*/ 2147483647 h 21579"/>
              <a:gd name="T66" fmla="*/ 2147483647 w 21600"/>
              <a:gd name="T67" fmla="*/ 2147483647 h 21579"/>
              <a:gd name="T68" fmla="*/ 2147483647 w 21600"/>
              <a:gd name="T69" fmla="*/ 2147483647 h 21579"/>
              <a:gd name="T70" fmla="*/ 2147483647 w 21600"/>
              <a:gd name="T71" fmla="*/ 2147483647 h 21579"/>
              <a:gd name="T72" fmla="*/ 2147483647 w 21600"/>
              <a:gd name="T73" fmla="*/ 0 h 21579"/>
              <a:gd name="T74" fmla="*/ 2147483647 w 21600"/>
              <a:gd name="T75" fmla="*/ 2147483647 h 21579"/>
              <a:gd name="T76" fmla="*/ 2147483647 w 21600"/>
              <a:gd name="T77" fmla="*/ 2147483647 h 21579"/>
              <a:gd name="T78" fmla="*/ 2147483647 w 21600"/>
              <a:gd name="T79" fmla="*/ 2147483647 h 21579"/>
              <a:gd name="T80" fmla="*/ 2147483647 w 21600"/>
              <a:gd name="T81" fmla="*/ 2147483647 h 21579"/>
              <a:gd name="T82" fmla="*/ 2147483647 w 21600"/>
              <a:gd name="T83" fmla="*/ 2147483647 h 21579"/>
              <a:gd name="T84" fmla="*/ 2147483647 w 21600"/>
              <a:gd name="T85" fmla="*/ 2147483647 h 21579"/>
              <a:gd name="T86" fmla="*/ 2147483647 w 21600"/>
              <a:gd name="T87" fmla="*/ 2147483647 h 21579"/>
              <a:gd name="T88" fmla="*/ 2147483647 w 21600"/>
              <a:gd name="T89" fmla="*/ 2147483647 h 21579"/>
              <a:gd name="T90" fmla="*/ 2147483647 w 21600"/>
              <a:gd name="T91" fmla="*/ 2147483647 h 21579"/>
              <a:gd name="T92" fmla="*/ 2147483647 w 21600"/>
              <a:gd name="T93" fmla="*/ 2147483647 h 21579"/>
              <a:gd name="T94" fmla="*/ 2147483647 w 21600"/>
              <a:gd name="T95" fmla="*/ 2147483647 h 21579"/>
              <a:gd name="T96" fmla="*/ 2147483647 w 21600"/>
              <a:gd name="T97" fmla="*/ 2147483647 h 21579"/>
              <a:gd name="T98" fmla="*/ 2147483647 w 21600"/>
              <a:gd name="T99" fmla="*/ 2147483647 h 21579"/>
              <a:gd name="T100" fmla="*/ 2147483647 w 21600"/>
              <a:gd name="T101" fmla="*/ 2147483647 h 21579"/>
              <a:gd name="T102" fmla="*/ 2147483647 w 21600"/>
              <a:gd name="T103" fmla="*/ 2147483647 h 21579"/>
              <a:gd name="T104" fmla="*/ 2147483647 w 21600"/>
              <a:gd name="T105" fmla="*/ 2147483647 h 21579"/>
              <a:gd name="T106" fmla="*/ 2147483647 w 21600"/>
              <a:gd name="T107" fmla="*/ 2147483647 h 2157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1600" h="21579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6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79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109" name="Group 4700"/>
          <p:cNvGrpSpPr/>
          <p:nvPr/>
        </p:nvGrpSpPr>
        <p:grpSpPr bwMode="auto">
          <a:xfrm>
            <a:off x="4508199" y="2553327"/>
            <a:ext cx="543333" cy="543500"/>
            <a:chOff x="3062288" y="3998912"/>
            <a:chExt cx="412750" cy="412750"/>
          </a:xfrm>
          <a:solidFill>
            <a:schemeClr val="bg1"/>
          </a:solidFill>
        </p:grpSpPr>
        <p:sp>
          <p:nvSpPr>
            <p:cNvPr id="110" name="Freeform 408"/>
            <p:cNvSpPr>
              <a:spLocks noChangeArrowheads="1"/>
            </p:cNvSpPr>
            <p:nvPr/>
          </p:nvSpPr>
          <p:spPr bwMode="auto">
            <a:xfrm>
              <a:off x="3062288" y="3998912"/>
              <a:ext cx="328612" cy="315912"/>
            </a:xfrm>
            <a:custGeom>
              <a:avLst/>
              <a:gdLst>
                <a:gd name="T0" fmla="*/ 911 w 912"/>
                <a:gd name="T1" fmla="*/ 242 h 879"/>
                <a:gd name="T2" fmla="*/ 594 w 912"/>
                <a:gd name="T3" fmla="*/ 33 h 879"/>
                <a:gd name="T4" fmla="*/ 75 w 912"/>
                <a:gd name="T5" fmla="*/ 435 h 879"/>
                <a:gd name="T6" fmla="*/ 242 w 912"/>
                <a:gd name="T7" fmla="*/ 878 h 879"/>
                <a:gd name="T8" fmla="*/ 343 w 912"/>
                <a:gd name="T9" fmla="*/ 819 h 879"/>
                <a:gd name="T10" fmla="*/ 911 w 912"/>
                <a:gd name="T11" fmla="*/ 242 h 879"/>
                <a:gd name="T12" fmla="*/ 451 w 912"/>
                <a:gd name="T13" fmla="*/ 226 h 879"/>
                <a:gd name="T14" fmla="*/ 577 w 912"/>
                <a:gd name="T15" fmla="*/ 125 h 879"/>
                <a:gd name="T16" fmla="*/ 669 w 912"/>
                <a:gd name="T17" fmla="*/ 251 h 879"/>
                <a:gd name="T18" fmla="*/ 543 w 912"/>
                <a:gd name="T19" fmla="*/ 351 h 879"/>
                <a:gd name="T20" fmla="*/ 451 w 912"/>
                <a:gd name="T21" fmla="*/ 226 h 879"/>
                <a:gd name="T22" fmla="*/ 226 w 912"/>
                <a:gd name="T23" fmla="*/ 343 h 879"/>
                <a:gd name="T24" fmla="*/ 318 w 912"/>
                <a:gd name="T25" fmla="*/ 276 h 879"/>
                <a:gd name="T26" fmla="*/ 385 w 912"/>
                <a:gd name="T27" fmla="*/ 368 h 879"/>
                <a:gd name="T28" fmla="*/ 293 w 912"/>
                <a:gd name="T29" fmla="*/ 435 h 879"/>
                <a:gd name="T30" fmla="*/ 226 w 912"/>
                <a:gd name="T31" fmla="*/ 343 h 879"/>
                <a:gd name="T32" fmla="*/ 251 w 912"/>
                <a:gd name="T33" fmla="*/ 710 h 879"/>
                <a:gd name="T34" fmla="*/ 176 w 912"/>
                <a:gd name="T35" fmla="*/ 618 h 879"/>
                <a:gd name="T36" fmla="*/ 267 w 912"/>
                <a:gd name="T37" fmla="*/ 552 h 879"/>
                <a:gd name="T38" fmla="*/ 343 w 912"/>
                <a:gd name="T39" fmla="*/ 644 h 879"/>
                <a:gd name="T40" fmla="*/ 251 w 912"/>
                <a:gd name="T41" fmla="*/ 710 h 879"/>
                <a:gd name="T42" fmla="*/ 251 w 912"/>
                <a:gd name="T43" fmla="*/ 710 h 879"/>
                <a:gd name="T44" fmla="*/ 251 w 912"/>
                <a:gd name="T45" fmla="*/ 710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2" h="879">
                  <a:moveTo>
                    <a:pt x="911" y="242"/>
                  </a:moveTo>
                  <a:cubicBezTo>
                    <a:pt x="844" y="134"/>
                    <a:pt x="727" y="50"/>
                    <a:pt x="594" y="33"/>
                  </a:cubicBezTo>
                  <a:cubicBezTo>
                    <a:pt x="343" y="0"/>
                    <a:pt x="134" y="184"/>
                    <a:pt x="75" y="435"/>
                  </a:cubicBezTo>
                  <a:cubicBezTo>
                    <a:pt x="0" y="761"/>
                    <a:pt x="84" y="869"/>
                    <a:pt x="242" y="878"/>
                  </a:cubicBezTo>
                  <a:cubicBezTo>
                    <a:pt x="267" y="853"/>
                    <a:pt x="309" y="828"/>
                    <a:pt x="343" y="819"/>
                  </a:cubicBezTo>
                  <a:lnTo>
                    <a:pt x="911" y="242"/>
                  </a:lnTo>
                  <a:close/>
                  <a:moveTo>
                    <a:pt x="451" y="226"/>
                  </a:moveTo>
                  <a:cubicBezTo>
                    <a:pt x="460" y="167"/>
                    <a:pt x="518" y="117"/>
                    <a:pt x="577" y="125"/>
                  </a:cubicBezTo>
                  <a:cubicBezTo>
                    <a:pt x="635" y="134"/>
                    <a:pt x="677" y="192"/>
                    <a:pt x="669" y="251"/>
                  </a:cubicBezTo>
                  <a:cubicBezTo>
                    <a:pt x="660" y="317"/>
                    <a:pt x="610" y="359"/>
                    <a:pt x="543" y="351"/>
                  </a:cubicBezTo>
                  <a:cubicBezTo>
                    <a:pt x="485" y="343"/>
                    <a:pt x="443" y="284"/>
                    <a:pt x="451" y="226"/>
                  </a:cubicBezTo>
                  <a:close/>
                  <a:moveTo>
                    <a:pt x="226" y="343"/>
                  </a:moveTo>
                  <a:cubicBezTo>
                    <a:pt x="226" y="301"/>
                    <a:pt x="267" y="267"/>
                    <a:pt x="318" y="276"/>
                  </a:cubicBezTo>
                  <a:cubicBezTo>
                    <a:pt x="359" y="284"/>
                    <a:pt x="393" y="326"/>
                    <a:pt x="385" y="368"/>
                  </a:cubicBezTo>
                  <a:cubicBezTo>
                    <a:pt x="376" y="409"/>
                    <a:pt x="334" y="443"/>
                    <a:pt x="293" y="435"/>
                  </a:cubicBezTo>
                  <a:cubicBezTo>
                    <a:pt x="251" y="435"/>
                    <a:pt x="217" y="393"/>
                    <a:pt x="226" y="343"/>
                  </a:cubicBezTo>
                  <a:close/>
                  <a:moveTo>
                    <a:pt x="251" y="710"/>
                  </a:moveTo>
                  <a:cubicBezTo>
                    <a:pt x="200" y="710"/>
                    <a:pt x="167" y="669"/>
                    <a:pt x="176" y="618"/>
                  </a:cubicBezTo>
                  <a:cubicBezTo>
                    <a:pt x="184" y="577"/>
                    <a:pt x="226" y="543"/>
                    <a:pt x="267" y="552"/>
                  </a:cubicBezTo>
                  <a:cubicBezTo>
                    <a:pt x="318" y="560"/>
                    <a:pt x="343" y="602"/>
                    <a:pt x="343" y="644"/>
                  </a:cubicBezTo>
                  <a:cubicBezTo>
                    <a:pt x="334" y="685"/>
                    <a:pt x="293" y="719"/>
                    <a:pt x="251" y="710"/>
                  </a:cubicBezTo>
                  <a:close/>
                  <a:moveTo>
                    <a:pt x="251" y="710"/>
                  </a:moveTo>
                  <a:lnTo>
                    <a:pt x="251" y="71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11" name="Freeform 409"/>
            <p:cNvSpPr>
              <a:spLocks noChangeArrowheads="1"/>
            </p:cNvSpPr>
            <p:nvPr/>
          </p:nvSpPr>
          <p:spPr bwMode="auto">
            <a:xfrm>
              <a:off x="3270250" y="4052887"/>
              <a:ext cx="204788" cy="223837"/>
            </a:xfrm>
            <a:custGeom>
              <a:avLst/>
              <a:gdLst>
                <a:gd name="T0" fmla="*/ 142 w 569"/>
                <a:gd name="T1" fmla="*/ 619 h 620"/>
                <a:gd name="T2" fmla="*/ 150 w 569"/>
                <a:gd name="T3" fmla="*/ 611 h 620"/>
                <a:gd name="T4" fmla="*/ 568 w 569"/>
                <a:gd name="T5" fmla="*/ 67 h 620"/>
                <a:gd name="T6" fmla="*/ 543 w 569"/>
                <a:gd name="T7" fmla="*/ 25 h 620"/>
                <a:gd name="T8" fmla="*/ 493 w 569"/>
                <a:gd name="T9" fmla="*/ 17 h 620"/>
                <a:gd name="T10" fmla="*/ 8 w 569"/>
                <a:gd name="T11" fmla="*/ 485 h 620"/>
                <a:gd name="T12" fmla="*/ 0 w 569"/>
                <a:gd name="T13" fmla="*/ 494 h 620"/>
                <a:gd name="T14" fmla="*/ 142 w 569"/>
                <a:gd name="T15" fmla="*/ 619 h 620"/>
                <a:gd name="T16" fmla="*/ 142 w 569"/>
                <a:gd name="T17" fmla="*/ 619 h 620"/>
                <a:gd name="T18" fmla="*/ 142 w 569"/>
                <a:gd name="T19" fmla="*/ 619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" h="620">
                  <a:moveTo>
                    <a:pt x="142" y="619"/>
                  </a:moveTo>
                  <a:cubicBezTo>
                    <a:pt x="150" y="611"/>
                    <a:pt x="150" y="611"/>
                    <a:pt x="150" y="611"/>
                  </a:cubicBezTo>
                  <a:cubicBezTo>
                    <a:pt x="568" y="67"/>
                    <a:pt x="568" y="67"/>
                    <a:pt x="568" y="67"/>
                  </a:cubicBezTo>
                  <a:cubicBezTo>
                    <a:pt x="568" y="59"/>
                    <a:pt x="560" y="42"/>
                    <a:pt x="543" y="25"/>
                  </a:cubicBezTo>
                  <a:cubicBezTo>
                    <a:pt x="518" y="0"/>
                    <a:pt x="493" y="17"/>
                    <a:pt x="493" y="17"/>
                  </a:cubicBezTo>
                  <a:cubicBezTo>
                    <a:pt x="8" y="485"/>
                    <a:pt x="8" y="485"/>
                    <a:pt x="8" y="485"/>
                  </a:cubicBezTo>
                  <a:cubicBezTo>
                    <a:pt x="0" y="494"/>
                    <a:pt x="0" y="494"/>
                    <a:pt x="0" y="494"/>
                  </a:cubicBezTo>
                  <a:lnTo>
                    <a:pt x="142" y="619"/>
                  </a:lnTo>
                  <a:close/>
                  <a:moveTo>
                    <a:pt x="142" y="619"/>
                  </a:moveTo>
                  <a:lnTo>
                    <a:pt x="142" y="61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12" name="Freeform 410"/>
            <p:cNvSpPr>
              <a:spLocks noChangeArrowheads="1"/>
            </p:cNvSpPr>
            <p:nvPr/>
          </p:nvSpPr>
          <p:spPr bwMode="auto">
            <a:xfrm>
              <a:off x="3209925" y="4241799"/>
              <a:ext cx="103188" cy="103188"/>
            </a:xfrm>
            <a:custGeom>
              <a:avLst/>
              <a:gdLst>
                <a:gd name="T0" fmla="*/ 143 w 286"/>
                <a:gd name="T1" fmla="*/ 284 h 285"/>
                <a:gd name="T2" fmla="*/ 151 w 286"/>
                <a:gd name="T3" fmla="*/ 268 h 285"/>
                <a:gd name="T4" fmla="*/ 285 w 286"/>
                <a:gd name="T5" fmla="*/ 125 h 285"/>
                <a:gd name="T6" fmla="*/ 143 w 286"/>
                <a:gd name="T7" fmla="*/ 0 h 285"/>
                <a:gd name="T8" fmla="*/ 9 w 286"/>
                <a:gd name="T9" fmla="*/ 142 h 285"/>
                <a:gd name="T10" fmla="*/ 0 w 286"/>
                <a:gd name="T11" fmla="*/ 151 h 285"/>
                <a:gd name="T12" fmla="*/ 143 w 286"/>
                <a:gd name="T13" fmla="*/ 284 h 285"/>
                <a:gd name="T14" fmla="*/ 59 w 286"/>
                <a:gd name="T15" fmla="*/ 134 h 285"/>
                <a:gd name="T16" fmla="*/ 126 w 286"/>
                <a:gd name="T17" fmla="*/ 59 h 285"/>
                <a:gd name="T18" fmla="*/ 151 w 286"/>
                <a:gd name="T19" fmla="*/ 59 h 285"/>
                <a:gd name="T20" fmla="*/ 159 w 286"/>
                <a:gd name="T21" fmla="*/ 67 h 285"/>
                <a:gd name="T22" fmla="*/ 159 w 286"/>
                <a:gd name="T23" fmla="*/ 75 h 285"/>
                <a:gd name="T24" fmla="*/ 159 w 286"/>
                <a:gd name="T25" fmla="*/ 92 h 285"/>
                <a:gd name="T26" fmla="*/ 92 w 286"/>
                <a:gd name="T27" fmla="*/ 159 h 285"/>
                <a:gd name="T28" fmla="*/ 68 w 286"/>
                <a:gd name="T29" fmla="*/ 167 h 285"/>
                <a:gd name="T30" fmla="*/ 59 w 286"/>
                <a:gd name="T31" fmla="*/ 159 h 285"/>
                <a:gd name="T32" fmla="*/ 59 w 286"/>
                <a:gd name="T33" fmla="*/ 142 h 285"/>
                <a:gd name="T34" fmla="*/ 59 w 286"/>
                <a:gd name="T35" fmla="*/ 134 h 285"/>
                <a:gd name="T36" fmla="*/ 59 w 286"/>
                <a:gd name="T37" fmla="*/ 134 h 285"/>
                <a:gd name="T38" fmla="*/ 59 w 286"/>
                <a:gd name="T39" fmla="*/ 13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6" h="285">
                  <a:moveTo>
                    <a:pt x="143" y="284"/>
                  </a:moveTo>
                  <a:cubicBezTo>
                    <a:pt x="151" y="268"/>
                    <a:pt x="151" y="268"/>
                    <a:pt x="151" y="268"/>
                  </a:cubicBezTo>
                  <a:cubicBezTo>
                    <a:pt x="285" y="125"/>
                    <a:pt x="285" y="125"/>
                    <a:pt x="285" y="125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0" y="151"/>
                    <a:pt x="0" y="151"/>
                    <a:pt x="0" y="151"/>
                  </a:cubicBezTo>
                  <a:lnTo>
                    <a:pt x="143" y="284"/>
                  </a:lnTo>
                  <a:close/>
                  <a:moveTo>
                    <a:pt x="59" y="134"/>
                  </a:moveTo>
                  <a:cubicBezTo>
                    <a:pt x="126" y="59"/>
                    <a:pt x="126" y="59"/>
                    <a:pt x="126" y="59"/>
                  </a:cubicBezTo>
                  <a:cubicBezTo>
                    <a:pt x="134" y="50"/>
                    <a:pt x="143" y="50"/>
                    <a:pt x="151" y="59"/>
                  </a:cubicBezTo>
                  <a:cubicBezTo>
                    <a:pt x="159" y="67"/>
                    <a:pt x="159" y="67"/>
                    <a:pt x="159" y="67"/>
                  </a:cubicBezTo>
                  <a:lnTo>
                    <a:pt x="159" y="75"/>
                  </a:lnTo>
                  <a:cubicBezTo>
                    <a:pt x="159" y="84"/>
                    <a:pt x="159" y="84"/>
                    <a:pt x="159" y="92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84" y="167"/>
                    <a:pt x="76" y="167"/>
                    <a:pt x="68" y="16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59" y="151"/>
                    <a:pt x="59" y="151"/>
                    <a:pt x="59" y="142"/>
                  </a:cubicBezTo>
                  <a:lnTo>
                    <a:pt x="59" y="134"/>
                  </a:lnTo>
                  <a:close/>
                  <a:moveTo>
                    <a:pt x="59" y="134"/>
                  </a:moveTo>
                  <a:lnTo>
                    <a:pt x="59" y="13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13" name="Freeform 411"/>
            <p:cNvSpPr>
              <a:spLocks noChangeArrowheads="1"/>
            </p:cNvSpPr>
            <p:nvPr/>
          </p:nvSpPr>
          <p:spPr bwMode="auto">
            <a:xfrm>
              <a:off x="3122613" y="4308474"/>
              <a:ext cx="127000" cy="103188"/>
            </a:xfrm>
            <a:custGeom>
              <a:avLst/>
              <a:gdLst>
                <a:gd name="T0" fmla="*/ 343 w 352"/>
                <a:gd name="T1" fmla="*/ 134 h 285"/>
                <a:gd name="T2" fmla="*/ 351 w 352"/>
                <a:gd name="T3" fmla="*/ 125 h 285"/>
                <a:gd name="T4" fmla="*/ 218 w 352"/>
                <a:gd name="T5" fmla="*/ 0 h 285"/>
                <a:gd name="T6" fmla="*/ 209 w 352"/>
                <a:gd name="T7" fmla="*/ 8 h 285"/>
                <a:gd name="T8" fmla="*/ 100 w 352"/>
                <a:gd name="T9" fmla="*/ 276 h 285"/>
                <a:gd name="T10" fmla="*/ 126 w 352"/>
                <a:gd name="T11" fmla="*/ 276 h 285"/>
                <a:gd name="T12" fmla="*/ 134 w 352"/>
                <a:gd name="T13" fmla="*/ 268 h 285"/>
                <a:gd name="T14" fmla="*/ 159 w 352"/>
                <a:gd name="T15" fmla="*/ 217 h 285"/>
                <a:gd name="T16" fmla="*/ 343 w 352"/>
                <a:gd name="T17" fmla="*/ 134 h 285"/>
                <a:gd name="T18" fmla="*/ 218 w 352"/>
                <a:gd name="T19" fmla="*/ 167 h 285"/>
                <a:gd name="T20" fmla="*/ 142 w 352"/>
                <a:gd name="T21" fmla="*/ 192 h 285"/>
                <a:gd name="T22" fmla="*/ 126 w 352"/>
                <a:gd name="T23" fmla="*/ 201 h 285"/>
                <a:gd name="T24" fmla="*/ 109 w 352"/>
                <a:gd name="T25" fmla="*/ 209 h 285"/>
                <a:gd name="T26" fmla="*/ 100 w 352"/>
                <a:gd name="T27" fmla="*/ 201 h 285"/>
                <a:gd name="T28" fmla="*/ 100 w 352"/>
                <a:gd name="T29" fmla="*/ 142 h 285"/>
                <a:gd name="T30" fmla="*/ 109 w 352"/>
                <a:gd name="T31" fmla="*/ 109 h 285"/>
                <a:gd name="T32" fmla="*/ 209 w 352"/>
                <a:gd name="T33" fmla="*/ 150 h 285"/>
                <a:gd name="T34" fmla="*/ 284 w 352"/>
                <a:gd name="T35" fmla="*/ 150 h 285"/>
                <a:gd name="T36" fmla="*/ 218 w 352"/>
                <a:gd name="T37" fmla="*/ 167 h 285"/>
                <a:gd name="T38" fmla="*/ 218 w 352"/>
                <a:gd name="T39" fmla="*/ 167 h 285"/>
                <a:gd name="T40" fmla="*/ 218 w 352"/>
                <a:gd name="T41" fmla="*/ 16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2" h="285">
                  <a:moveTo>
                    <a:pt x="343" y="134"/>
                  </a:moveTo>
                  <a:lnTo>
                    <a:pt x="351" y="125"/>
                  </a:lnTo>
                  <a:cubicBezTo>
                    <a:pt x="218" y="0"/>
                    <a:pt x="218" y="0"/>
                    <a:pt x="218" y="0"/>
                  </a:cubicBezTo>
                  <a:cubicBezTo>
                    <a:pt x="218" y="0"/>
                    <a:pt x="209" y="0"/>
                    <a:pt x="209" y="8"/>
                  </a:cubicBezTo>
                  <a:cubicBezTo>
                    <a:pt x="100" y="34"/>
                    <a:pt x="0" y="142"/>
                    <a:pt x="100" y="276"/>
                  </a:cubicBezTo>
                  <a:cubicBezTo>
                    <a:pt x="109" y="276"/>
                    <a:pt x="117" y="284"/>
                    <a:pt x="126" y="276"/>
                  </a:cubicBezTo>
                  <a:cubicBezTo>
                    <a:pt x="134" y="276"/>
                    <a:pt x="134" y="276"/>
                    <a:pt x="134" y="268"/>
                  </a:cubicBezTo>
                  <a:cubicBezTo>
                    <a:pt x="142" y="251"/>
                    <a:pt x="151" y="226"/>
                    <a:pt x="159" y="217"/>
                  </a:cubicBezTo>
                  <a:cubicBezTo>
                    <a:pt x="192" y="184"/>
                    <a:pt x="284" y="234"/>
                    <a:pt x="343" y="134"/>
                  </a:cubicBezTo>
                  <a:close/>
                  <a:moveTo>
                    <a:pt x="218" y="167"/>
                  </a:moveTo>
                  <a:cubicBezTo>
                    <a:pt x="184" y="167"/>
                    <a:pt x="159" y="167"/>
                    <a:pt x="142" y="192"/>
                  </a:cubicBezTo>
                  <a:cubicBezTo>
                    <a:pt x="134" y="192"/>
                    <a:pt x="134" y="201"/>
                    <a:pt x="126" y="201"/>
                  </a:cubicBezTo>
                  <a:cubicBezTo>
                    <a:pt x="126" y="209"/>
                    <a:pt x="117" y="209"/>
                    <a:pt x="109" y="209"/>
                  </a:cubicBezTo>
                  <a:lnTo>
                    <a:pt x="100" y="201"/>
                  </a:lnTo>
                  <a:cubicBezTo>
                    <a:pt x="92" y="176"/>
                    <a:pt x="92" y="159"/>
                    <a:pt x="100" y="142"/>
                  </a:cubicBezTo>
                  <a:cubicBezTo>
                    <a:pt x="100" y="125"/>
                    <a:pt x="109" y="117"/>
                    <a:pt x="109" y="109"/>
                  </a:cubicBezTo>
                  <a:cubicBezTo>
                    <a:pt x="142" y="134"/>
                    <a:pt x="167" y="150"/>
                    <a:pt x="209" y="150"/>
                  </a:cubicBezTo>
                  <a:cubicBezTo>
                    <a:pt x="234" y="142"/>
                    <a:pt x="259" y="150"/>
                    <a:pt x="284" y="150"/>
                  </a:cubicBezTo>
                  <a:cubicBezTo>
                    <a:pt x="259" y="167"/>
                    <a:pt x="234" y="167"/>
                    <a:pt x="218" y="167"/>
                  </a:cubicBezTo>
                  <a:close/>
                  <a:moveTo>
                    <a:pt x="218" y="167"/>
                  </a:moveTo>
                  <a:lnTo>
                    <a:pt x="218" y="167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800">
                <a:defRPr/>
              </a:pPr>
              <a:endParaRPr lang="en-US" sz="2400" dirty="0">
                <a:solidFill>
                  <a:srgbClr val="00152A"/>
                </a:solidFill>
                <a:latin typeface="+mj-lt"/>
                <a:ea typeface="宋体" panose="02010600030101010101" pitchFamily="2" charset="-122"/>
              </a:endParaRPr>
            </a:p>
          </p:txBody>
        </p:sp>
      </p:grpSp>
      <p:sp>
        <p:nvSpPr>
          <p:cNvPr id="114" name="AutoShape 96"/>
          <p:cNvSpPr/>
          <p:nvPr/>
        </p:nvSpPr>
        <p:spPr bwMode="auto">
          <a:xfrm>
            <a:off x="1812674" y="2578259"/>
            <a:ext cx="472287" cy="4723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8845" y="434"/>
                </a:moveTo>
                <a:cubicBezTo>
                  <a:pt x="19000" y="276"/>
                  <a:pt x="19186" y="194"/>
                  <a:pt x="19399" y="194"/>
                </a:cubicBezTo>
                <a:cubicBezTo>
                  <a:pt x="19670" y="194"/>
                  <a:pt x="19900" y="332"/>
                  <a:pt x="20087" y="602"/>
                </a:cubicBezTo>
                <a:cubicBezTo>
                  <a:pt x="20165" y="716"/>
                  <a:pt x="20282" y="872"/>
                  <a:pt x="20432" y="1072"/>
                </a:cubicBezTo>
                <a:cubicBezTo>
                  <a:pt x="20586" y="1274"/>
                  <a:pt x="20733" y="1483"/>
                  <a:pt x="20880" y="1692"/>
                </a:cubicBezTo>
                <a:cubicBezTo>
                  <a:pt x="21024" y="1903"/>
                  <a:pt x="21147" y="2127"/>
                  <a:pt x="21252" y="2359"/>
                </a:cubicBezTo>
                <a:cubicBezTo>
                  <a:pt x="21357" y="2597"/>
                  <a:pt x="21411" y="2796"/>
                  <a:pt x="21411" y="2967"/>
                </a:cubicBezTo>
                <a:cubicBezTo>
                  <a:pt x="21411" y="3334"/>
                  <a:pt x="21298" y="3616"/>
                  <a:pt x="21071" y="3825"/>
                </a:cubicBezTo>
                <a:lnTo>
                  <a:pt x="2568" y="21376"/>
                </a:lnTo>
                <a:cubicBezTo>
                  <a:pt x="2408" y="21526"/>
                  <a:pt x="2227" y="21599"/>
                  <a:pt x="2017" y="21599"/>
                </a:cubicBezTo>
                <a:cubicBezTo>
                  <a:pt x="1725" y="21599"/>
                  <a:pt x="1495" y="21464"/>
                  <a:pt x="1324" y="21194"/>
                </a:cubicBezTo>
                <a:cubicBezTo>
                  <a:pt x="1248" y="21082"/>
                  <a:pt x="1128" y="20924"/>
                  <a:pt x="971" y="20724"/>
                </a:cubicBezTo>
                <a:cubicBezTo>
                  <a:pt x="817" y="20521"/>
                  <a:pt x="668" y="20316"/>
                  <a:pt x="528" y="20104"/>
                </a:cubicBezTo>
                <a:cubicBezTo>
                  <a:pt x="386" y="19893"/>
                  <a:pt x="261" y="19672"/>
                  <a:pt x="156" y="19443"/>
                </a:cubicBezTo>
                <a:cubicBezTo>
                  <a:pt x="51" y="19214"/>
                  <a:pt x="0" y="19008"/>
                  <a:pt x="0" y="18832"/>
                </a:cubicBezTo>
                <a:cubicBezTo>
                  <a:pt x="0" y="18465"/>
                  <a:pt x="115" y="18177"/>
                  <a:pt x="337" y="17971"/>
                </a:cubicBezTo>
                <a:lnTo>
                  <a:pt x="18845" y="434"/>
                </a:lnTo>
                <a:close/>
                <a:moveTo>
                  <a:pt x="4372" y="9154"/>
                </a:moveTo>
                <a:lnTo>
                  <a:pt x="2998" y="8634"/>
                </a:lnTo>
                <a:lnTo>
                  <a:pt x="4372" y="8126"/>
                </a:lnTo>
                <a:lnTo>
                  <a:pt x="4805" y="6484"/>
                </a:lnTo>
                <a:lnTo>
                  <a:pt x="5204" y="8126"/>
                </a:lnTo>
                <a:lnTo>
                  <a:pt x="6597" y="8634"/>
                </a:lnTo>
                <a:lnTo>
                  <a:pt x="5204" y="9154"/>
                </a:lnTo>
                <a:lnTo>
                  <a:pt x="4805" y="10800"/>
                </a:lnTo>
                <a:lnTo>
                  <a:pt x="4372" y="9154"/>
                </a:lnTo>
                <a:close/>
                <a:moveTo>
                  <a:pt x="7126" y="5329"/>
                </a:moveTo>
                <a:lnTo>
                  <a:pt x="4372" y="4316"/>
                </a:lnTo>
                <a:lnTo>
                  <a:pt x="7126" y="3317"/>
                </a:lnTo>
                <a:lnTo>
                  <a:pt x="7971" y="0"/>
                </a:lnTo>
                <a:lnTo>
                  <a:pt x="8810" y="3317"/>
                </a:lnTo>
                <a:lnTo>
                  <a:pt x="11565" y="4316"/>
                </a:lnTo>
                <a:lnTo>
                  <a:pt x="8810" y="5329"/>
                </a:lnTo>
                <a:lnTo>
                  <a:pt x="7971" y="8634"/>
                </a:lnTo>
                <a:lnTo>
                  <a:pt x="7126" y="5329"/>
                </a:lnTo>
                <a:close/>
                <a:moveTo>
                  <a:pt x="12412" y="2670"/>
                </a:moveTo>
                <a:lnTo>
                  <a:pt x="11041" y="2162"/>
                </a:lnTo>
                <a:lnTo>
                  <a:pt x="12412" y="1642"/>
                </a:lnTo>
                <a:lnTo>
                  <a:pt x="12845" y="0"/>
                </a:lnTo>
                <a:lnTo>
                  <a:pt x="13278" y="1642"/>
                </a:lnTo>
                <a:lnTo>
                  <a:pt x="14637" y="2162"/>
                </a:lnTo>
                <a:lnTo>
                  <a:pt x="13278" y="2670"/>
                </a:lnTo>
                <a:lnTo>
                  <a:pt x="12845" y="4316"/>
                </a:lnTo>
                <a:lnTo>
                  <a:pt x="12412" y="2670"/>
                </a:lnTo>
                <a:close/>
                <a:moveTo>
                  <a:pt x="20498" y="2993"/>
                </a:moveTo>
                <a:lnTo>
                  <a:pt x="19399" y="1289"/>
                </a:lnTo>
                <a:lnTo>
                  <a:pt x="15070" y="5385"/>
                </a:lnTo>
                <a:lnTo>
                  <a:pt x="16172" y="7086"/>
                </a:lnTo>
                <a:lnTo>
                  <a:pt x="20498" y="2993"/>
                </a:lnTo>
                <a:close/>
                <a:moveTo>
                  <a:pt x="21599" y="9154"/>
                </a:moveTo>
                <a:lnTo>
                  <a:pt x="20229" y="9674"/>
                </a:lnTo>
                <a:lnTo>
                  <a:pt x="19807" y="11320"/>
                </a:lnTo>
                <a:lnTo>
                  <a:pt x="19374" y="9674"/>
                </a:lnTo>
                <a:lnTo>
                  <a:pt x="18001" y="9154"/>
                </a:lnTo>
                <a:lnTo>
                  <a:pt x="19374" y="8661"/>
                </a:lnTo>
                <a:lnTo>
                  <a:pt x="19807" y="7004"/>
                </a:lnTo>
                <a:lnTo>
                  <a:pt x="20229" y="8661"/>
                </a:lnTo>
                <a:lnTo>
                  <a:pt x="21599" y="91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90" tIns="50790" rIns="50790" bIns="50790" anchor="ctr"/>
          <a:lstStyle/>
          <a:p>
            <a:pPr defTabSz="342900">
              <a:defRPr/>
            </a:pPr>
            <a:endParaRPr lang="es-ES" sz="2935" dirty="0">
              <a:solidFill>
                <a:srgbClr val="00152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Gill Sans" charset="0"/>
              <a:sym typeface="Gill Sans" charset="0"/>
            </a:endParaRPr>
          </a:p>
        </p:txBody>
      </p:sp>
      <p:sp>
        <p:nvSpPr>
          <p:cNvPr id="115" name="AutoShape 25"/>
          <p:cNvSpPr/>
          <p:nvPr/>
        </p:nvSpPr>
        <p:spPr bwMode="auto">
          <a:xfrm>
            <a:off x="7212629" y="2567941"/>
            <a:ext cx="603258" cy="47945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708" y="0"/>
                </a:moveTo>
                <a:cubicBezTo>
                  <a:pt x="20811" y="10"/>
                  <a:pt x="20921" y="52"/>
                  <a:pt x="21049" y="116"/>
                </a:cubicBezTo>
                <a:cubicBezTo>
                  <a:pt x="21416" y="342"/>
                  <a:pt x="21599" y="730"/>
                  <a:pt x="21599" y="1281"/>
                </a:cubicBezTo>
                <a:lnTo>
                  <a:pt x="21599" y="20332"/>
                </a:lnTo>
                <a:cubicBezTo>
                  <a:pt x="21599" y="20883"/>
                  <a:pt x="21416" y="21271"/>
                  <a:pt x="21049" y="21497"/>
                </a:cubicBezTo>
                <a:cubicBezTo>
                  <a:pt x="20921" y="21564"/>
                  <a:pt x="20811" y="21599"/>
                  <a:pt x="20708" y="21599"/>
                </a:cubicBezTo>
                <a:cubicBezTo>
                  <a:pt x="20451" y="21599"/>
                  <a:pt x="20236" y="21476"/>
                  <a:pt x="20065" y="21229"/>
                </a:cubicBezTo>
                <a:lnTo>
                  <a:pt x="14402" y="13267"/>
                </a:lnTo>
                <a:lnTo>
                  <a:pt x="14402" y="17275"/>
                </a:lnTo>
                <a:cubicBezTo>
                  <a:pt x="14402" y="17801"/>
                  <a:pt x="14331" y="18305"/>
                  <a:pt x="14187" y="18775"/>
                </a:cubicBezTo>
                <a:cubicBezTo>
                  <a:pt x="14042" y="19248"/>
                  <a:pt x="13849" y="19665"/>
                  <a:pt x="13606" y="20028"/>
                </a:cubicBezTo>
                <a:cubicBezTo>
                  <a:pt x="13364" y="20385"/>
                  <a:pt x="13080" y="20671"/>
                  <a:pt x="12757" y="20879"/>
                </a:cubicBezTo>
                <a:cubicBezTo>
                  <a:pt x="12431" y="21091"/>
                  <a:pt x="12084" y="21193"/>
                  <a:pt x="11707" y="21193"/>
                </a:cubicBezTo>
                <a:lnTo>
                  <a:pt x="2705" y="21193"/>
                </a:lnTo>
                <a:cubicBezTo>
                  <a:pt x="2340" y="21193"/>
                  <a:pt x="1990" y="21091"/>
                  <a:pt x="1664" y="20879"/>
                </a:cubicBezTo>
                <a:cubicBezTo>
                  <a:pt x="1334" y="20671"/>
                  <a:pt x="1047" y="20385"/>
                  <a:pt x="802" y="20028"/>
                </a:cubicBezTo>
                <a:cubicBezTo>
                  <a:pt x="555" y="19665"/>
                  <a:pt x="359" y="19252"/>
                  <a:pt x="215" y="18786"/>
                </a:cubicBezTo>
                <a:cubicBezTo>
                  <a:pt x="71" y="18316"/>
                  <a:pt x="0" y="17815"/>
                  <a:pt x="0" y="17275"/>
                </a:cubicBezTo>
                <a:lnTo>
                  <a:pt x="0" y="4293"/>
                </a:lnTo>
                <a:cubicBezTo>
                  <a:pt x="0" y="3760"/>
                  <a:pt x="70" y="3262"/>
                  <a:pt x="215" y="2789"/>
                </a:cubicBezTo>
                <a:cubicBezTo>
                  <a:pt x="359" y="2312"/>
                  <a:pt x="555" y="1906"/>
                  <a:pt x="802" y="1560"/>
                </a:cubicBezTo>
                <a:cubicBezTo>
                  <a:pt x="1047" y="1221"/>
                  <a:pt x="1334" y="946"/>
                  <a:pt x="1664" y="734"/>
                </a:cubicBezTo>
                <a:cubicBezTo>
                  <a:pt x="1990" y="526"/>
                  <a:pt x="2340" y="420"/>
                  <a:pt x="2705" y="420"/>
                </a:cubicBezTo>
                <a:lnTo>
                  <a:pt x="11707" y="420"/>
                </a:lnTo>
                <a:cubicBezTo>
                  <a:pt x="12074" y="420"/>
                  <a:pt x="12421" y="526"/>
                  <a:pt x="12752" y="734"/>
                </a:cubicBezTo>
                <a:cubicBezTo>
                  <a:pt x="13078" y="946"/>
                  <a:pt x="13364" y="1221"/>
                  <a:pt x="13606" y="1560"/>
                </a:cubicBezTo>
                <a:cubicBezTo>
                  <a:pt x="13849" y="1906"/>
                  <a:pt x="14042" y="2312"/>
                  <a:pt x="14187" y="2789"/>
                </a:cubicBezTo>
                <a:cubicBezTo>
                  <a:pt x="14331" y="3262"/>
                  <a:pt x="14402" y="3760"/>
                  <a:pt x="14402" y="4293"/>
                </a:cubicBezTo>
                <a:lnTo>
                  <a:pt x="14402" y="8346"/>
                </a:lnTo>
                <a:lnTo>
                  <a:pt x="20065" y="388"/>
                </a:lnTo>
                <a:cubicBezTo>
                  <a:pt x="20243" y="127"/>
                  <a:pt x="20456" y="0"/>
                  <a:pt x="20708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90" tIns="50790" rIns="50790" bIns="50790" anchor="ctr"/>
          <a:lstStyle/>
          <a:p>
            <a:pPr defTabSz="342900">
              <a:defRPr/>
            </a:pPr>
            <a:endParaRPr lang="es-ES" sz="2935" dirty="0">
              <a:solidFill>
                <a:srgbClr val="00152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Gill Sans" charset="0"/>
              <a:sym typeface="Gill Sans" charset="0"/>
            </a:endParaRPr>
          </a:p>
        </p:txBody>
      </p:sp>
      <p:sp>
        <p:nvSpPr>
          <p:cNvPr id="72" name="任意多边形 71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6" name="直接连接符 75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78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38" grpId="0" bldLvl="0" animBg="1"/>
      <p:bldP spid="59" grpId="0" bldLvl="0" animBg="1"/>
      <p:bldP spid="86" grpId="0" bldLvl="0" animBg="1"/>
      <p:bldP spid="100" grpId="0"/>
      <p:bldP spid="102" grpId="0"/>
      <p:bldP spid="104" grpId="0"/>
      <p:bldP spid="106" grpId="0"/>
      <p:bldP spid="108" grpId="0" bldLvl="0" animBg="1"/>
      <p:bldP spid="72" grpId="0" bldLvl="0" animBg="1"/>
      <p:bldP spid="7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4096"/>
          <p:cNvSpPr/>
          <p:nvPr/>
        </p:nvSpPr>
        <p:spPr bwMode="auto">
          <a:xfrm>
            <a:off x="4136011" y="2053558"/>
            <a:ext cx="1691505" cy="1729688"/>
          </a:xfrm>
          <a:custGeom>
            <a:avLst/>
            <a:gdLst>
              <a:gd name="T0" fmla="*/ 264851390 w 21600"/>
              <a:gd name="T1" fmla="*/ 276922093 h 21600"/>
              <a:gd name="T2" fmla="*/ 264851390 w 21600"/>
              <a:gd name="T3" fmla="*/ 276922093 h 21600"/>
              <a:gd name="T4" fmla="*/ 264851390 w 21600"/>
              <a:gd name="T5" fmla="*/ 276922093 h 21600"/>
              <a:gd name="T6" fmla="*/ 264851390 w 21600"/>
              <a:gd name="T7" fmla="*/ 27692209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093" tIns="38093" rIns="38093" bIns="38093" anchor="ctr"/>
          <a:lstStyle/>
          <a:p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22" name="Shape 4113"/>
          <p:cNvSpPr/>
          <p:nvPr/>
        </p:nvSpPr>
        <p:spPr bwMode="auto">
          <a:xfrm>
            <a:off x="1856330" y="2053558"/>
            <a:ext cx="1690711" cy="1729688"/>
          </a:xfrm>
          <a:custGeom>
            <a:avLst/>
            <a:gdLst>
              <a:gd name="T0" fmla="*/ 264727066 w 21600"/>
              <a:gd name="T1" fmla="*/ 276922093 h 21600"/>
              <a:gd name="T2" fmla="*/ 264727066 w 21600"/>
              <a:gd name="T3" fmla="*/ 276922093 h 21600"/>
              <a:gd name="T4" fmla="*/ 264727066 w 21600"/>
              <a:gd name="T5" fmla="*/ 276922093 h 21600"/>
              <a:gd name="T6" fmla="*/ 264727066 w 21600"/>
              <a:gd name="T7" fmla="*/ 27692209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8093" tIns="38093" rIns="38093" bIns="38093" anchor="ctr"/>
          <a:lstStyle/>
          <a:p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23" name="Shape 4114"/>
          <p:cNvSpPr/>
          <p:nvPr/>
        </p:nvSpPr>
        <p:spPr>
          <a:xfrm>
            <a:off x="8638222" y="2053558"/>
            <a:ext cx="1690711" cy="1729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093" tIns="38093" rIns="38093" bIns="38093" anchor="ctr"/>
          <a:lstStyle/>
          <a:p>
            <a:pPr defTabSz="68580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>
              <a:solidFill>
                <a:srgbClr val="00152A"/>
              </a:solidFill>
              <a:latin typeface="+mj-lt"/>
              <a:ea typeface="黑体" panose="02010600030101010101" charset="-122"/>
              <a:cs typeface="Helvetica Light"/>
              <a:sym typeface="Helvetica Light"/>
            </a:endParaRPr>
          </a:p>
        </p:txBody>
      </p:sp>
      <p:sp>
        <p:nvSpPr>
          <p:cNvPr id="24" name="Shape 4115"/>
          <p:cNvSpPr/>
          <p:nvPr/>
        </p:nvSpPr>
        <p:spPr>
          <a:xfrm>
            <a:off x="6373624" y="2053558"/>
            <a:ext cx="1690711" cy="1729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093" tIns="38093" rIns="38093" bIns="38093" anchor="ctr"/>
          <a:lstStyle/>
          <a:p>
            <a:pPr defTabSz="68580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>
              <a:solidFill>
                <a:srgbClr val="00152A"/>
              </a:solidFill>
              <a:latin typeface="+mj-lt"/>
              <a:ea typeface="黑体" panose="02010600030101010101" charset="-122"/>
              <a:cs typeface="Helvetica Light"/>
              <a:sym typeface="Helvetica Light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50830" y="2561590"/>
            <a:ext cx="901712" cy="42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sz="2800" dirty="0">
                <a:solidFill>
                  <a:schemeClr val="bg1"/>
                </a:solidFill>
                <a:latin typeface="+mj-lt"/>
                <a:ea typeface="黑体" panose="02010600030101010101" charset="-122"/>
              </a:rPr>
              <a:t>1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531304" y="2561590"/>
            <a:ext cx="900919" cy="42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zh-CN" sz="2800">
                <a:solidFill>
                  <a:schemeClr val="bg1"/>
                </a:solidFill>
                <a:latin typeface="+mj-lt"/>
                <a:ea typeface="黑体" panose="02010600030101010101" charset="-122"/>
              </a:rPr>
              <a:t>2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760184" y="2561590"/>
            <a:ext cx="901712" cy="42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zh-CN" sz="2800" dirty="0">
                <a:solidFill>
                  <a:schemeClr val="bg1"/>
                </a:solidFill>
                <a:latin typeface="+mj-lt"/>
                <a:ea typeface="黑体" panose="02010600030101010101" charset="-122"/>
              </a:rPr>
              <a:t>3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9040659" y="2561590"/>
            <a:ext cx="900919" cy="42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sz="2800" dirty="0">
                <a:solidFill>
                  <a:schemeClr val="bg1"/>
                </a:solidFill>
                <a:latin typeface="+mj-lt"/>
                <a:ea typeface="黑体" panose="02010600030101010101" charset="-122"/>
              </a:rPr>
              <a:t>4</a:t>
            </a:r>
          </a:p>
        </p:txBody>
      </p:sp>
      <p:sp>
        <p:nvSpPr>
          <p:cNvPr id="29" name="Text Placeholder 2"/>
          <p:cNvSpPr txBox="1"/>
          <p:nvPr/>
        </p:nvSpPr>
        <p:spPr bwMode="auto">
          <a:xfrm>
            <a:off x="1672971" y="4032499"/>
            <a:ext cx="2012978" cy="26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 anchor="ctr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342900" eaLnBrk="1" hangingPunct="1">
              <a:lnSpc>
                <a:spcPct val="90000"/>
              </a:lnSpc>
              <a:spcBef>
                <a:spcPts val="375"/>
              </a:spcBef>
            </a:pPr>
            <a:r>
              <a:rPr lang="en-GB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2014</a:t>
            </a:r>
          </a:p>
        </p:txBody>
      </p:sp>
      <p:sp>
        <p:nvSpPr>
          <p:cNvPr id="31" name="Text Placeholder 2"/>
          <p:cNvSpPr txBox="1"/>
          <p:nvPr/>
        </p:nvSpPr>
        <p:spPr bwMode="auto">
          <a:xfrm>
            <a:off x="3978846" y="4032499"/>
            <a:ext cx="2012978" cy="26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 anchor="ctr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342900" eaLnBrk="1" hangingPunct="1">
              <a:lnSpc>
                <a:spcPct val="90000"/>
              </a:lnSpc>
              <a:spcBef>
                <a:spcPts val="375"/>
              </a:spcBef>
            </a:pPr>
            <a:r>
              <a:rPr lang="en-GB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2016</a:t>
            </a:r>
          </a:p>
        </p:txBody>
      </p:sp>
      <p:sp>
        <p:nvSpPr>
          <p:cNvPr id="33" name="Text Placeholder 2"/>
          <p:cNvSpPr txBox="1"/>
          <p:nvPr/>
        </p:nvSpPr>
        <p:spPr bwMode="auto">
          <a:xfrm>
            <a:off x="6202170" y="4032499"/>
            <a:ext cx="2012978" cy="26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 anchor="ctr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342900" eaLnBrk="1" hangingPunct="1">
              <a:lnSpc>
                <a:spcPct val="90000"/>
              </a:lnSpc>
              <a:spcBef>
                <a:spcPts val="375"/>
              </a:spcBef>
            </a:pPr>
            <a:r>
              <a:rPr lang="en-GB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2019</a:t>
            </a:r>
          </a:p>
        </p:txBody>
      </p:sp>
      <p:sp>
        <p:nvSpPr>
          <p:cNvPr id="35" name="Text Placeholder 2"/>
          <p:cNvSpPr txBox="1"/>
          <p:nvPr/>
        </p:nvSpPr>
        <p:spPr bwMode="auto">
          <a:xfrm>
            <a:off x="8508045" y="4032499"/>
            <a:ext cx="2012978" cy="26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1" rIns="91422" bIns="45711" anchor="ctr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defTabSz="342900" eaLnBrk="1" hangingPunct="1">
              <a:lnSpc>
                <a:spcPct val="90000"/>
              </a:lnSpc>
              <a:spcBef>
                <a:spcPts val="375"/>
              </a:spcBef>
            </a:pPr>
            <a:r>
              <a:rPr lang="en-GB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20XX</a:t>
            </a:r>
          </a:p>
        </p:txBody>
      </p:sp>
      <p:sp>
        <p:nvSpPr>
          <p:cNvPr id="41" name="Content Placeholder 2"/>
          <p:cNvSpPr txBox="1"/>
          <p:nvPr/>
        </p:nvSpPr>
        <p:spPr bwMode="auto">
          <a:xfrm>
            <a:off x="1833312" y="4253175"/>
            <a:ext cx="1713729" cy="10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5" tIns="60947" rIns="121895" bIns="60947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Go ahead and replace it with your own text.</a:t>
            </a:r>
            <a:endParaRPr lang="zh-CN" altLang="en-US" sz="1400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42" name="Content Placeholder 2"/>
          <p:cNvSpPr txBox="1"/>
          <p:nvPr/>
        </p:nvSpPr>
        <p:spPr bwMode="auto">
          <a:xfrm>
            <a:off x="4136011" y="4253175"/>
            <a:ext cx="1714523" cy="10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5" tIns="60947" rIns="121895" bIns="60947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Go ahead and replace it with your own text.</a:t>
            </a:r>
            <a:endParaRPr lang="zh-CN" altLang="en-US" sz="1400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43" name="Content Placeholder 2"/>
          <p:cNvSpPr txBox="1"/>
          <p:nvPr/>
        </p:nvSpPr>
        <p:spPr bwMode="auto">
          <a:xfrm>
            <a:off x="6363304" y="4256350"/>
            <a:ext cx="1713730" cy="10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5" tIns="60947" rIns="121895" bIns="60947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Go ahead and replace it with your own text.</a:t>
            </a:r>
            <a:endParaRPr lang="zh-CN" altLang="en-US" sz="1400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44" name="Content Placeholder 2"/>
          <p:cNvSpPr txBox="1"/>
          <p:nvPr/>
        </p:nvSpPr>
        <p:spPr bwMode="auto">
          <a:xfrm>
            <a:off x="8647748" y="4246825"/>
            <a:ext cx="1714523" cy="101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5" tIns="60947" rIns="121895" bIns="60947"/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5pPr>
            <a:lvl6pPr marL="25146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6pPr>
            <a:lvl7pPr marL="29718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7pPr>
            <a:lvl8pPr marL="34290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8pPr>
            <a:lvl9pPr marL="3886200" indent="-228600" defTabSz="1826895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Go ahead and replace it with your own text.</a:t>
            </a:r>
            <a:endParaRPr lang="zh-CN" altLang="en-US" sz="1400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20" name="任意多边形 19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38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mp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4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1" grpId="1" bldLvl="0" animBg="1"/>
      <p:bldP spid="22" grpId="0" bldLvl="0" animBg="1"/>
      <p:bldP spid="22" grpId="1" bldLvl="0" animBg="1"/>
      <p:bldP spid="23" grpId="0" bldLvl="0" animBg="1"/>
      <p:bldP spid="24" grpId="0" bldLvl="0" animBg="1"/>
      <p:bldP spid="25" grpId="0"/>
      <p:bldP spid="26" grpId="0"/>
      <p:bldP spid="27" grpId="0"/>
      <p:bldP spid="28" grpId="0"/>
      <p:bldP spid="29" grpId="0"/>
      <p:bldP spid="31" grpId="0"/>
      <p:bldP spid="33" grpId="0"/>
      <p:bldP spid="35" grpId="0"/>
      <p:bldP spid="41" grpId="0"/>
      <p:bldP spid="42" grpId="0"/>
      <p:bldP spid="43" grpId="0"/>
      <p:bldP spid="44" grpId="0"/>
      <p:bldP spid="20" grpId="0" bldLvl="0" animBg="1"/>
      <p:bldP spid="3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auto">
          <a:xfrm>
            <a:off x="4263490" y="5818547"/>
            <a:ext cx="6634113" cy="171460"/>
            <a:chOff x="3649517" y="6019293"/>
            <a:chExt cx="6636034" cy="17170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805099" y="6105144"/>
              <a:ext cx="648045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/>
            <p:cNvGrpSpPr/>
            <p:nvPr/>
          </p:nvGrpSpPr>
          <p:grpSpPr>
            <a:xfrm>
              <a:off x="3649517" y="6019293"/>
              <a:ext cx="172215" cy="171701"/>
              <a:chOff x="2138511" y="2464802"/>
              <a:chExt cx="354012" cy="352956"/>
            </a:xfrm>
            <a:solidFill>
              <a:schemeClr val="bg1">
                <a:lumMod val="50000"/>
              </a:schemeClr>
            </a:solidFill>
          </p:grpSpPr>
          <p:sp>
            <p:nvSpPr>
              <p:cNvPr id="10" name="Oval 9"/>
              <p:cNvSpPr>
                <a:spLocks noChangeArrowheads="1"/>
              </p:cNvSpPr>
              <p:nvPr/>
            </p:nvSpPr>
            <p:spPr bwMode="auto">
              <a:xfrm>
                <a:off x="2229830" y="2555417"/>
                <a:ext cx="171376" cy="171727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11" name="Freeform 10"/>
              <p:cNvSpPr>
                <a:spLocks noEditPoints="1"/>
              </p:cNvSpPr>
              <p:nvPr/>
            </p:nvSpPr>
            <p:spPr bwMode="auto">
              <a:xfrm>
                <a:off x="2138511" y="2464802"/>
                <a:ext cx="354012" cy="352956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</p:grpSp>
      <p:cxnSp>
        <p:nvCxnSpPr>
          <p:cNvPr id="12" name="Straight Connector 11"/>
          <p:cNvCxnSpPr/>
          <p:nvPr/>
        </p:nvCxnSpPr>
        <p:spPr>
          <a:xfrm>
            <a:off x="4349194" y="5120004"/>
            <a:ext cx="0" cy="65250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 bwMode="auto">
          <a:xfrm>
            <a:off x="4263490" y="4916793"/>
            <a:ext cx="6634113" cy="171460"/>
            <a:chOff x="3649517" y="5117655"/>
            <a:chExt cx="6636034" cy="1717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805099" y="5192376"/>
              <a:ext cx="648045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3649517" y="5117655"/>
              <a:ext cx="172215" cy="171701"/>
              <a:chOff x="2138511" y="2464802"/>
              <a:chExt cx="354012" cy="352956"/>
            </a:xfrm>
            <a:solidFill>
              <a:schemeClr val="bg1">
                <a:lumMod val="50000"/>
              </a:schemeClr>
            </a:solidFill>
          </p:grpSpPr>
          <p:sp>
            <p:nvSpPr>
              <p:cNvPr id="16" name="Oval 15"/>
              <p:cNvSpPr>
                <a:spLocks noChangeArrowheads="1"/>
              </p:cNvSpPr>
              <p:nvPr/>
            </p:nvSpPr>
            <p:spPr bwMode="auto">
              <a:xfrm>
                <a:off x="2229830" y="2555417"/>
                <a:ext cx="171376" cy="171727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17" name="Freeform 16"/>
              <p:cNvSpPr>
                <a:spLocks noEditPoints="1"/>
              </p:cNvSpPr>
              <p:nvPr/>
            </p:nvSpPr>
            <p:spPr bwMode="auto">
              <a:xfrm>
                <a:off x="2138511" y="2464802"/>
                <a:ext cx="354012" cy="352956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</p:grpSp>
      <p:cxnSp>
        <p:nvCxnSpPr>
          <p:cNvPr id="18" name="Straight Connector 17"/>
          <p:cNvCxnSpPr/>
          <p:nvPr/>
        </p:nvCxnSpPr>
        <p:spPr>
          <a:xfrm>
            <a:off x="4349194" y="4218248"/>
            <a:ext cx="0" cy="65250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 bwMode="auto">
          <a:xfrm>
            <a:off x="4263490" y="4021387"/>
            <a:ext cx="6634113" cy="171460"/>
            <a:chOff x="3649517" y="4222959"/>
            <a:chExt cx="6636034" cy="171701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805099" y="4308810"/>
              <a:ext cx="648045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3649517" y="4222959"/>
              <a:ext cx="172215" cy="171701"/>
              <a:chOff x="2138511" y="2464802"/>
              <a:chExt cx="354012" cy="352956"/>
            </a:xfrm>
            <a:solidFill>
              <a:schemeClr val="bg1">
                <a:lumMod val="50000"/>
              </a:schemeClr>
            </a:solidFill>
          </p:grpSpPr>
          <p:sp>
            <p:nvSpPr>
              <p:cNvPr id="22" name="Oval 21"/>
              <p:cNvSpPr>
                <a:spLocks noChangeArrowheads="1"/>
              </p:cNvSpPr>
              <p:nvPr/>
            </p:nvSpPr>
            <p:spPr bwMode="auto">
              <a:xfrm>
                <a:off x="2229830" y="2555417"/>
                <a:ext cx="171376" cy="171727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23" name="Freeform 22"/>
              <p:cNvSpPr>
                <a:spLocks noEditPoints="1"/>
              </p:cNvSpPr>
              <p:nvPr/>
            </p:nvSpPr>
            <p:spPr bwMode="auto">
              <a:xfrm>
                <a:off x="2138511" y="2464802"/>
                <a:ext cx="354012" cy="352956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</p:grpSp>
      <p:cxnSp>
        <p:nvCxnSpPr>
          <p:cNvPr id="24" name="Straight Connector 23"/>
          <p:cNvCxnSpPr/>
          <p:nvPr/>
        </p:nvCxnSpPr>
        <p:spPr>
          <a:xfrm>
            <a:off x="4349194" y="3314906"/>
            <a:ext cx="0" cy="65409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 bwMode="auto">
          <a:xfrm>
            <a:off x="4263490" y="3118042"/>
            <a:ext cx="6634113" cy="173049"/>
            <a:chOff x="3649517" y="3320293"/>
            <a:chExt cx="6636034" cy="171701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3805099" y="3416383"/>
              <a:ext cx="648045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/>
            <p:cNvGrpSpPr/>
            <p:nvPr/>
          </p:nvGrpSpPr>
          <p:grpSpPr>
            <a:xfrm>
              <a:off x="3649517" y="3320293"/>
              <a:ext cx="172215" cy="171701"/>
              <a:chOff x="2138511" y="2464802"/>
              <a:chExt cx="354012" cy="352956"/>
            </a:xfrm>
            <a:solidFill>
              <a:schemeClr val="bg1">
                <a:lumMod val="50000"/>
              </a:schemeClr>
            </a:solidFill>
          </p:grpSpPr>
          <p:sp>
            <p:nvSpPr>
              <p:cNvPr id="28" name="Oval 27"/>
              <p:cNvSpPr>
                <a:spLocks noChangeArrowheads="1"/>
              </p:cNvSpPr>
              <p:nvPr/>
            </p:nvSpPr>
            <p:spPr bwMode="auto">
              <a:xfrm>
                <a:off x="2229830" y="2555417"/>
                <a:ext cx="171376" cy="171727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29" name="Freeform 28"/>
              <p:cNvSpPr>
                <a:spLocks noEditPoints="1"/>
              </p:cNvSpPr>
              <p:nvPr/>
            </p:nvSpPr>
            <p:spPr bwMode="auto">
              <a:xfrm>
                <a:off x="2138511" y="2464802"/>
                <a:ext cx="354012" cy="352956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</p:grpSp>
      <p:cxnSp>
        <p:nvCxnSpPr>
          <p:cNvPr id="30" name="Straight Connector 29"/>
          <p:cNvCxnSpPr/>
          <p:nvPr/>
        </p:nvCxnSpPr>
        <p:spPr>
          <a:xfrm>
            <a:off x="4349194" y="2416325"/>
            <a:ext cx="0" cy="65250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 bwMode="auto">
          <a:xfrm>
            <a:off x="4263490" y="2219463"/>
            <a:ext cx="6634113" cy="171460"/>
            <a:chOff x="3649517" y="2421483"/>
            <a:chExt cx="6636034" cy="171701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3805099" y="2512103"/>
              <a:ext cx="6480452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/>
            <p:cNvGrpSpPr/>
            <p:nvPr/>
          </p:nvGrpSpPr>
          <p:grpSpPr>
            <a:xfrm>
              <a:off x="3649517" y="2421483"/>
              <a:ext cx="172215" cy="171701"/>
              <a:chOff x="2138511" y="2464802"/>
              <a:chExt cx="354012" cy="352956"/>
            </a:xfrm>
            <a:solidFill>
              <a:schemeClr val="bg1">
                <a:lumMod val="50000"/>
              </a:schemeClr>
            </a:solidFill>
          </p:grpSpPr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2229830" y="2555417"/>
                <a:ext cx="171376" cy="171727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35" name="Freeform 34"/>
              <p:cNvSpPr>
                <a:spLocks noEditPoints="1"/>
              </p:cNvSpPr>
              <p:nvPr/>
            </p:nvSpPr>
            <p:spPr bwMode="auto">
              <a:xfrm>
                <a:off x="2138511" y="2464802"/>
                <a:ext cx="354012" cy="352956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d-ID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</p:grpSp>
      <p:sp>
        <p:nvSpPr>
          <p:cNvPr id="36" name="Freeform 9"/>
          <p:cNvSpPr>
            <a:spLocks noEditPoints="1"/>
          </p:cNvSpPr>
          <p:nvPr/>
        </p:nvSpPr>
        <p:spPr bwMode="auto">
          <a:xfrm>
            <a:off x="4879290" y="4021387"/>
            <a:ext cx="739592" cy="1882891"/>
          </a:xfrm>
          <a:custGeom>
            <a:avLst/>
            <a:gdLst>
              <a:gd name="T0" fmla="*/ 486 w 533"/>
              <a:gd name="T1" fmla="*/ 634 h 1546"/>
              <a:gd name="T2" fmla="*/ 423 w 533"/>
              <a:gd name="T3" fmla="*/ 573 h 1546"/>
              <a:gd name="T4" fmla="*/ 464 w 533"/>
              <a:gd name="T5" fmla="*/ 551 h 1546"/>
              <a:gd name="T6" fmla="*/ 455 w 533"/>
              <a:gd name="T7" fmla="*/ 526 h 1546"/>
              <a:gd name="T8" fmla="*/ 431 w 533"/>
              <a:gd name="T9" fmla="*/ 518 h 1546"/>
              <a:gd name="T10" fmla="*/ 417 w 533"/>
              <a:gd name="T11" fmla="*/ 530 h 1546"/>
              <a:gd name="T12" fmla="*/ 420 w 533"/>
              <a:gd name="T13" fmla="*/ 552 h 1546"/>
              <a:gd name="T14" fmla="*/ 403 w 533"/>
              <a:gd name="T15" fmla="*/ 555 h 1546"/>
              <a:gd name="T16" fmla="*/ 448 w 533"/>
              <a:gd name="T17" fmla="*/ 503 h 1546"/>
              <a:gd name="T18" fmla="*/ 426 w 533"/>
              <a:gd name="T19" fmla="*/ 438 h 1546"/>
              <a:gd name="T20" fmla="*/ 364 w 533"/>
              <a:gd name="T21" fmla="*/ 418 h 1546"/>
              <a:gd name="T22" fmla="*/ 330 w 533"/>
              <a:gd name="T23" fmla="*/ 449 h 1546"/>
              <a:gd name="T24" fmla="*/ 337 w 533"/>
              <a:gd name="T25" fmla="*/ 505 h 1546"/>
              <a:gd name="T26" fmla="*/ 368 w 533"/>
              <a:gd name="T27" fmla="*/ 541 h 1546"/>
              <a:gd name="T28" fmla="*/ 366 w 533"/>
              <a:gd name="T29" fmla="*/ 526 h 1546"/>
              <a:gd name="T30" fmla="*/ 356 w 533"/>
              <a:gd name="T31" fmla="*/ 517 h 1546"/>
              <a:gd name="T32" fmla="*/ 343 w 533"/>
              <a:gd name="T33" fmla="*/ 528 h 1546"/>
              <a:gd name="T34" fmla="*/ 338 w 533"/>
              <a:gd name="T35" fmla="*/ 536 h 1546"/>
              <a:gd name="T36" fmla="*/ 363 w 533"/>
              <a:gd name="T37" fmla="*/ 544 h 1546"/>
              <a:gd name="T38" fmla="*/ 393 w 533"/>
              <a:gd name="T39" fmla="*/ 578 h 1546"/>
              <a:gd name="T40" fmla="*/ 266 w 533"/>
              <a:gd name="T41" fmla="*/ 503 h 1546"/>
              <a:gd name="T42" fmla="*/ 328 w 533"/>
              <a:gd name="T43" fmla="*/ 393 h 1546"/>
              <a:gd name="T44" fmla="*/ 390 w 533"/>
              <a:gd name="T45" fmla="*/ 388 h 1546"/>
              <a:gd name="T46" fmla="*/ 395 w 533"/>
              <a:gd name="T47" fmla="*/ 350 h 1546"/>
              <a:gd name="T48" fmla="*/ 371 w 533"/>
              <a:gd name="T49" fmla="*/ 329 h 1546"/>
              <a:gd name="T50" fmla="*/ 329 w 533"/>
              <a:gd name="T51" fmla="*/ 342 h 1546"/>
              <a:gd name="T52" fmla="*/ 315 w 533"/>
              <a:gd name="T53" fmla="*/ 386 h 1546"/>
              <a:gd name="T54" fmla="*/ 371 w 533"/>
              <a:gd name="T55" fmla="*/ 275 h 1546"/>
              <a:gd name="T56" fmla="*/ 432 w 533"/>
              <a:gd name="T57" fmla="*/ 128 h 1546"/>
              <a:gd name="T58" fmla="*/ 335 w 533"/>
              <a:gd name="T59" fmla="*/ 41 h 1546"/>
              <a:gd name="T60" fmla="*/ 160 w 533"/>
              <a:gd name="T61" fmla="*/ 98 h 1546"/>
              <a:gd name="T62" fmla="*/ 27 w 533"/>
              <a:gd name="T63" fmla="*/ 208 h 1546"/>
              <a:gd name="T64" fmla="*/ 238 w 533"/>
              <a:gd name="T65" fmla="*/ 314 h 1546"/>
              <a:gd name="T66" fmla="*/ 161 w 533"/>
              <a:gd name="T67" fmla="*/ 413 h 1546"/>
              <a:gd name="T68" fmla="*/ 186 w 533"/>
              <a:gd name="T69" fmla="*/ 355 h 1546"/>
              <a:gd name="T70" fmla="*/ 147 w 533"/>
              <a:gd name="T71" fmla="*/ 320 h 1546"/>
              <a:gd name="T72" fmla="*/ 77 w 533"/>
              <a:gd name="T73" fmla="*/ 343 h 1546"/>
              <a:gd name="T74" fmla="*/ 25 w 533"/>
              <a:gd name="T75" fmla="*/ 386 h 1546"/>
              <a:gd name="T76" fmla="*/ 119 w 533"/>
              <a:gd name="T77" fmla="*/ 430 h 1546"/>
              <a:gd name="T78" fmla="*/ 205 w 533"/>
              <a:gd name="T79" fmla="*/ 546 h 1546"/>
              <a:gd name="T80" fmla="*/ 438 w 533"/>
              <a:gd name="T81" fmla="*/ 557 h 1546"/>
              <a:gd name="T82" fmla="*/ 387 w 533"/>
              <a:gd name="T83" fmla="*/ 535 h 1546"/>
              <a:gd name="T84" fmla="*/ 390 w 533"/>
              <a:gd name="T85" fmla="*/ 530 h 1546"/>
              <a:gd name="T86" fmla="*/ 390 w 533"/>
              <a:gd name="T87" fmla="*/ 536 h 1546"/>
              <a:gd name="T88" fmla="*/ 391 w 533"/>
              <a:gd name="T89" fmla="*/ 539 h 1546"/>
              <a:gd name="T90" fmla="*/ 258 w 533"/>
              <a:gd name="T91" fmla="*/ 381 h 1546"/>
              <a:gd name="T92" fmla="*/ 259 w 533"/>
              <a:gd name="T93" fmla="*/ 375 h 1546"/>
              <a:gd name="T94" fmla="*/ 260 w 533"/>
              <a:gd name="T95" fmla="*/ 368 h 1546"/>
              <a:gd name="T96" fmla="*/ 262 w 533"/>
              <a:gd name="T97" fmla="*/ 341 h 1546"/>
              <a:gd name="T98" fmla="*/ 263 w 533"/>
              <a:gd name="T99" fmla="*/ 328 h 1546"/>
              <a:gd name="T100" fmla="*/ 293 w 533"/>
              <a:gd name="T101" fmla="*/ 317 h 1546"/>
              <a:gd name="T102" fmla="*/ 288 w 533"/>
              <a:gd name="T103" fmla="*/ 327 h 1546"/>
              <a:gd name="T104" fmla="*/ 282 w 533"/>
              <a:gd name="T105" fmla="*/ 342 h 1546"/>
              <a:gd name="T106" fmla="*/ 276 w 533"/>
              <a:gd name="T107" fmla="*/ 354 h 1546"/>
              <a:gd name="T108" fmla="*/ 269 w 533"/>
              <a:gd name="T109" fmla="*/ 367 h 1546"/>
              <a:gd name="T110" fmla="*/ 263 w 533"/>
              <a:gd name="T111" fmla="*/ 376 h 1546"/>
              <a:gd name="T112" fmla="*/ 126 w 533"/>
              <a:gd name="T113" fmla="*/ 430 h 1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3" h="1546">
                <a:moveTo>
                  <a:pt x="533" y="1546"/>
                </a:moveTo>
                <a:cubicBezTo>
                  <a:pt x="533" y="1452"/>
                  <a:pt x="533" y="715"/>
                  <a:pt x="533" y="715"/>
                </a:cubicBezTo>
                <a:cubicBezTo>
                  <a:pt x="533" y="715"/>
                  <a:pt x="532" y="679"/>
                  <a:pt x="491" y="639"/>
                </a:cubicBezTo>
                <a:cubicBezTo>
                  <a:pt x="502" y="637"/>
                  <a:pt x="505" y="635"/>
                  <a:pt x="489" y="634"/>
                </a:cubicBezTo>
                <a:cubicBezTo>
                  <a:pt x="488" y="634"/>
                  <a:pt x="487" y="634"/>
                  <a:pt x="486" y="634"/>
                </a:cubicBezTo>
                <a:cubicBezTo>
                  <a:pt x="468" y="617"/>
                  <a:pt x="443" y="600"/>
                  <a:pt x="408" y="585"/>
                </a:cubicBezTo>
                <a:cubicBezTo>
                  <a:pt x="408" y="584"/>
                  <a:pt x="408" y="584"/>
                  <a:pt x="408" y="584"/>
                </a:cubicBezTo>
                <a:cubicBezTo>
                  <a:pt x="410" y="581"/>
                  <a:pt x="414" y="578"/>
                  <a:pt x="418" y="576"/>
                </a:cubicBezTo>
                <a:cubicBezTo>
                  <a:pt x="419" y="576"/>
                  <a:pt x="421" y="575"/>
                  <a:pt x="423" y="573"/>
                </a:cubicBezTo>
                <a:cubicBezTo>
                  <a:pt x="422" y="575"/>
                  <a:pt x="422" y="575"/>
                  <a:pt x="423" y="573"/>
                </a:cubicBezTo>
                <a:cubicBezTo>
                  <a:pt x="428" y="569"/>
                  <a:pt x="435" y="563"/>
                  <a:pt x="440" y="557"/>
                </a:cubicBezTo>
                <a:cubicBezTo>
                  <a:pt x="443" y="557"/>
                  <a:pt x="446" y="556"/>
                  <a:pt x="448" y="555"/>
                </a:cubicBezTo>
                <a:cubicBezTo>
                  <a:pt x="449" y="556"/>
                  <a:pt x="451" y="556"/>
                  <a:pt x="452" y="556"/>
                </a:cubicBezTo>
                <a:cubicBezTo>
                  <a:pt x="456" y="556"/>
                  <a:pt x="459" y="554"/>
                  <a:pt x="460" y="551"/>
                </a:cubicBezTo>
                <a:cubicBezTo>
                  <a:pt x="461" y="551"/>
                  <a:pt x="463" y="551"/>
                  <a:pt x="464" y="551"/>
                </a:cubicBezTo>
                <a:cubicBezTo>
                  <a:pt x="470" y="551"/>
                  <a:pt x="474" y="547"/>
                  <a:pt x="474" y="541"/>
                </a:cubicBezTo>
                <a:cubicBezTo>
                  <a:pt x="474" y="536"/>
                  <a:pt x="470" y="532"/>
                  <a:pt x="465" y="531"/>
                </a:cubicBezTo>
                <a:cubicBezTo>
                  <a:pt x="464" y="528"/>
                  <a:pt x="461" y="526"/>
                  <a:pt x="458" y="526"/>
                </a:cubicBezTo>
                <a:cubicBezTo>
                  <a:pt x="457" y="526"/>
                  <a:pt x="457" y="526"/>
                  <a:pt x="457" y="526"/>
                </a:cubicBezTo>
                <a:cubicBezTo>
                  <a:pt x="456" y="526"/>
                  <a:pt x="456" y="526"/>
                  <a:pt x="455" y="526"/>
                </a:cubicBezTo>
                <a:cubicBezTo>
                  <a:pt x="455" y="526"/>
                  <a:pt x="455" y="526"/>
                  <a:pt x="455" y="526"/>
                </a:cubicBezTo>
                <a:cubicBezTo>
                  <a:pt x="455" y="523"/>
                  <a:pt x="453" y="521"/>
                  <a:pt x="450" y="521"/>
                </a:cubicBezTo>
                <a:cubicBezTo>
                  <a:pt x="450" y="521"/>
                  <a:pt x="450" y="521"/>
                  <a:pt x="450" y="521"/>
                </a:cubicBezTo>
                <a:cubicBezTo>
                  <a:pt x="450" y="516"/>
                  <a:pt x="445" y="512"/>
                  <a:pt x="440" y="512"/>
                </a:cubicBezTo>
                <a:cubicBezTo>
                  <a:pt x="436" y="512"/>
                  <a:pt x="432" y="514"/>
                  <a:pt x="431" y="518"/>
                </a:cubicBezTo>
                <a:cubicBezTo>
                  <a:pt x="431" y="518"/>
                  <a:pt x="430" y="518"/>
                  <a:pt x="430" y="518"/>
                </a:cubicBezTo>
                <a:cubicBezTo>
                  <a:pt x="427" y="518"/>
                  <a:pt x="424" y="520"/>
                  <a:pt x="424" y="524"/>
                </a:cubicBezTo>
                <a:cubicBezTo>
                  <a:pt x="424" y="524"/>
                  <a:pt x="424" y="525"/>
                  <a:pt x="424" y="525"/>
                </a:cubicBezTo>
                <a:cubicBezTo>
                  <a:pt x="422" y="526"/>
                  <a:pt x="420" y="528"/>
                  <a:pt x="418" y="530"/>
                </a:cubicBezTo>
                <a:cubicBezTo>
                  <a:pt x="418" y="530"/>
                  <a:pt x="418" y="530"/>
                  <a:pt x="417" y="530"/>
                </a:cubicBezTo>
                <a:cubicBezTo>
                  <a:pt x="417" y="530"/>
                  <a:pt x="417" y="530"/>
                  <a:pt x="417" y="530"/>
                </a:cubicBezTo>
                <a:cubicBezTo>
                  <a:pt x="414" y="530"/>
                  <a:pt x="411" y="532"/>
                  <a:pt x="411" y="535"/>
                </a:cubicBezTo>
                <a:cubicBezTo>
                  <a:pt x="411" y="536"/>
                  <a:pt x="412" y="536"/>
                  <a:pt x="412" y="537"/>
                </a:cubicBezTo>
                <a:cubicBezTo>
                  <a:pt x="411" y="538"/>
                  <a:pt x="410" y="540"/>
                  <a:pt x="410" y="542"/>
                </a:cubicBezTo>
                <a:cubicBezTo>
                  <a:pt x="410" y="548"/>
                  <a:pt x="414" y="552"/>
                  <a:pt x="420" y="552"/>
                </a:cubicBezTo>
                <a:cubicBezTo>
                  <a:pt x="422" y="552"/>
                  <a:pt x="424" y="552"/>
                  <a:pt x="425" y="551"/>
                </a:cubicBezTo>
                <a:cubicBezTo>
                  <a:pt x="427" y="552"/>
                  <a:pt x="428" y="553"/>
                  <a:pt x="430" y="554"/>
                </a:cubicBezTo>
                <a:cubicBezTo>
                  <a:pt x="429" y="558"/>
                  <a:pt x="428" y="563"/>
                  <a:pt x="426" y="567"/>
                </a:cubicBezTo>
                <a:cubicBezTo>
                  <a:pt x="421" y="570"/>
                  <a:pt x="415" y="574"/>
                  <a:pt x="407" y="577"/>
                </a:cubicBezTo>
                <a:cubicBezTo>
                  <a:pt x="406" y="570"/>
                  <a:pt x="405" y="563"/>
                  <a:pt x="403" y="555"/>
                </a:cubicBezTo>
                <a:cubicBezTo>
                  <a:pt x="398" y="531"/>
                  <a:pt x="398" y="520"/>
                  <a:pt x="398" y="516"/>
                </a:cubicBezTo>
                <a:cubicBezTo>
                  <a:pt x="401" y="515"/>
                  <a:pt x="405" y="514"/>
                  <a:pt x="408" y="512"/>
                </a:cubicBezTo>
                <a:cubicBezTo>
                  <a:pt x="411" y="514"/>
                  <a:pt x="414" y="515"/>
                  <a:pt x="418" y="515"/>
                </a:cubicBezTo>
                <a:cubicBezTo>
                  <a:pt x="427" y="515"/>
                  <a:pt x="435" y="509"/>
                  <a:pt x="438" y="501"/>
                </a:cubicBezTo>
                <a:cubicBezTo>
                  <a:pt x="441" y="502"/>
                  <a:pt x="444" y="503"/>
                  <a:pt x="448" y="503"/>
                </a:cubicBezTo>
                <a:cubicBezTo>
                  <a:pt x="462" y="503"/>
                  <a:pt x="473" y="491"/>
                  <a:pt x="473" y="478"/>
                </a:cubicBezTo>
                <a:cubicBezTo>
                  <a:pt x="473" y="465"/>
                  <a:pt x="463" y="454"/>
                  <a:pt x="450" y="453"/>
                </a:cubicBezTo>
                <a:cubicBezTo>
                  <a:pt x="448" y="445"/>
                  <a:pt x="441" y="438"/>
                  <a:pt x="432" y="438"/>
                </a:cubicBezTo>
                <a:cubicBezTo>
                  <a:pt x="431" y="438"/>
                  <a:pt x="430" y="439"/>
                  <a:pt x="429" y="439"/>
                </a:cubicBezTo>
                <a:cubicBezTo>
                  <a:pt x="428" y="438"/>
                  <a:pt x="427" y="438"/>
                  <a:pt x="426" y="438"/>
                </a:cubicBezTo>
                <a:cubicBezTo>
                  <a:pt x="426" y="438"/>
                  <a:pt x="426" y="438"/>
                  <a:pt x="426" y="438"/>
                </a:cubicBezTo>
                <a:cubicBezTo>
                  <a:pt x="425" y="432"/>
                  <a:pt x="420" y="427"/>
                  <a:pt x="413" y="427"/>
                </a:cubicBezTo>
                <a:cubicBezTo>
                  <a:pt x="413" y="427"/>
                  <a:pt x="413" y="427"/>
                  <a:pt x="412" y="427"/>
                </a:cubicBezTo>
                <a:cubicBezTo>
                  <a:pt x="412" y="414"/>
                  <a:pt x="401" y="403"/>
                  <a:pt x="387" y="403"/>
                </a:cubicBezTo>
                <a:cubicBezTo>
                  <a:pt x="377" y="403"/>
                  <a:pt x="368" y="410"/>
                  <a:pt x="364" y="418"/>
                </a:cubicBezTo>
                <a:cubicBezTo>
                  <a:pt x="364" y="418"/>
                  <a:pt x="364" y="418"/>
                  <a:pt x="363" y="418"/>
                </a:cubicBezTo>
                <a:cubicBezTo>
                  <a:pt x="355" y="418"/>
                  <a:pt x="348" y="425"/>
                  <a:pt x="348" y="434"/>
                </a:cubicBezTo>
                <a:cubicBezTo>
                  <a:pt x="348" y="435"/>
                  <a:pt x="348" y="436"/>
                  <a:pt x="348" y="438"/>
                </a:cubicBezTo>
                <a:cubicBezTo>
                  <a:pt x="342" y="439"/>
                  <a:pt x="337" y="443"/>
                  <a:pt x="333" y="448"/>
                </a:cubicBezTo>
                <a:cubicBezTo>
                  <a:pt x="332" y="448"/>
                  <a:pt x="331" y="449"/>
                  <a:pt x="330" y="449"/>
                </a:cubicBezTo>
                <a:cubicBezTo>
                  <a:pt x="330" y="449"/>
                  <a:pt x="329" y="449"/>
                  <a:pt x="329" y="449"/>
                </a:cubicBezTo>
                <a:cubicBezTo>
                  <a:pt x="322" y="449"/>
                  <a:pt x="316" y="455"/>
                  <a:pt x="316" y="462"/>
                </a:cubicBezTo>
                <a:cubicBezTo>
                  <a:pt x="316" y="464"/>
                  <a:pt x="316" y="465"/>
                  <a:pt x="317" y="466"/>
                </a:cubicBezTo>
                <a:cubicBezTo>
                  <a:pt x="314" y="470"/>
                  <a:pt x="312" y="475"/>
                  <a:pt x="312" y="480"/>
                </a:cubicBezTo>
                <a:cubicBezTo>
                  <a:pt x="312" y="494"/>
                  <a:pt x="323" y="505"/>
                  <a:pt x="337" y="505"/>
                </a:cubicBezTo>
                <a:cubicBezTo>
                  <a:pt x="342" y="505"/>
                  <a:pt x="347" y="504"/>
                  <a:pt x="351" y="502"/>
                </a:cubicBezTo>
                <a:cubicBezTo>
                  <a:pt x="356" y="507"/>
                  <a:pt x="362" y="511"/>
                  <a:pt x="369" y="514"/>
                </a:cubicBezTo>
                <a:cubicBezTo>
                  <a:pt x="373" y="524"/>
                  <a:pt x="381" y="536"/>
                  <a:pt x="386" y="549"/>
                </a:cubicBezTo>
                <a:cubicBezTo>
                  <a:pt x="378" y="548"/>
                  <a:pt x="371" y="545"/>
                  <a:pt x="367" y="542"/>
                </a:cubicBezTo>
                <a:cubicBezTo>
                  <a:pt x="368" y="542"/>
                  <a:pt x="368" y="541"/>
                  <a:pt x="368" y="541"/>
                </a:cubicBezTo>
                <a:cubicBezTo>
                  <a:pt x="369" y="541"/>
                  <a:pt x="370" y="541"/>
                  <a:pt x="371" y="541"/>
                </a:cubicBezTo>
                <a:cubicBezTo>
                  <a:pt x="374" y="541"/>
                  <a:pt x="377" y="538"/>
                  <a:pt x="377" y="535"/>
                </a:cubicBezTo>
                <a:cubicBezTo>
                  <a:pt x="377" y="532"/>
                  <a:pt x="374" y="529"/>
                  <a:pt x="371" y="529"/>
                </a:cubicBezTo>
                <a:cubicBezTo>
                  <a:pt x="371" y="527"/>
                  <a:pt x="369" y="526"/>
                  <a:pt x="367" y="526"/>
                </a:cubicBezTo>
                <a:cubicBezTo>
                  <a:pt x="367" y="526"/>
                  <a:pt x="366" y="526"/>
                  <a:pt x="366" y="526"/>
                </a:cubicBezTo>
                <a:cubicBezTo>
                  <a:pt x="366" y="526"/>
                  <a:pt x="366" y="526"/>
                  <a:pt x="365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5" y="524"/>
                  <a:pt x="364" y="523"/>
                  <a:pt x="362" y="523"/>
                </a:cubicBezTo>
                <a:cubicBezTo>
                  <a:pt x="362" y="523"/>
                  <a:pt x="362" y="523"/>
                  <a:pt x="362" y="523"/>
                </a:cubicBezTo>
                <a:cubicBezTo>
                  <a:pt x="362" y="520"/>
                  <a:pt x="359" y="517"/>
                  <a:pt x="356" y="517"/>
                </a:cubicBezTo>
                <a:cubicBezTo>
                  <a:pt x="353" y="517"/>
                  <a:pt x="351" y="519"/>
                  <a:pt x="350" y="521"/>
                </a:cubicBezTo>
                <a:cubicBezTo>
                  <a:pt x="350" y="521"/>
                  <a:pt x="350" y="521"/>
                  <a:pt x="350" y="521"/>
                </a:cubicBezTo>
                <a:cubicBezTo>
                  <a:pt x="348" y="521"/>
                  <a:pt x="346" y="522"/>
                  <a:pt x="346" y="525"/>
                </a:cubicBezTo>
                <a:cubicBezTo>
                  <a:pt x="346" y="525"/>
                  <a:pt x="346" y="525"/>
                  <a:pt x="346" y="525"/>
                </a:cubicBezTo>
                <a:cubicBezTo>
                  <a:pt x="345" y="526"/>
                  <a:pt x="344" y="527"/>
                  <a:pt x="343" y="528"/>
                </a:cubicBezTo>
                <a:cubicBezTo>
                  <a:pt x="343" y="528"/>
                  <a:pt x="342" y="528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0" y="528"/>
                  <a:pt x="339" y="530"/>
                  <a:pt x="339" y="531"/>
                </a:cubicBezTo>
                <a:cubicBezTo>
                  <a:pt x="339" y="532"/>
                  <a:pt x="339" y="532"/>
                  <a:pt x="339" y="532"/>
                </a:cubicBezTo>
                <a:cubicBezTo>
                  <a:pt x="338" y="533"/>
                  <a:pt x="338" y="535"/>
                  <a:pt x="338" y="536"/>
                </a:cubicBezTo>
                <a:cubicBezTo>
                  <a:pt x="338" y="539"/>
                  <a:pt x="340" y="542"/>
                  <a:pt x="344" y="542"/>
                </a:cubicBezTo>
                <a:cubicBezTo>
                  <a:pt x="345" y="542"/>
                  <a:pt x="346" y="542"/>
                  <a:pt x="347" y="541"/>
                </a:cubicBezTo>
                <a:cubicBezTo>
                  <a:pt x="349" y="543"/>
                  <a:pt x="352" y="545"/>
                  <a:pt x="356" y="545"/>
                </a:cubicBezTo>
                <a:cubicBezTo>
                  <a:pt x="357" y="545"/>
                  <a:pt x="359" y="544"/>
                  <a:pt x="361" y="543"/>
                </a:cubicBezTo>
                <a:cubicBezTo>
                  <a:pt x="362" y="544"/>
                  <a:pt x="362" y="544"/>
                  <a:pt x="363" y="544"/>
                </a:cubicBezTo>
                <a:cubicBezTo>
                  <a:pt x="364" y="544"/>
                  <a:pt x="365" y="544"/>
                  <a:pt x="366" y="544"/>
                </a:cubicBezTo>
                <a:cubicBezTo>
                  <a:pt x="373" y="548"/>
                  <a:pt x="382" y="552"/>
                  <a:pt x="386" y="552"/>
                </a:cubicBezTo>
                <a:cubicBezTo>
                  <a:pt x="387" y="552"/>
                  <a:pt x="387" y="553"/>
                  <a:pt x="388" y="553"/>
                </a:cubicBezTo>
                <a:cubicBezTo>
                  <a:pt x="391" y="560"/>
                  <a:pt x="393" y="567"/>
                  <a:pt x="393" y="575"/>
                </a:cubicBezTo>
                <a:cubicBezTo>
                  <a:pt x="393" y="576"/>
                  <a:pt x="393" y="577"/>
                  <a:pt x="393" y="578"/>
                </a:cubicBezTo>
                <a:cubicBezTo>
                  <a:pt x="296" y="534"/>
                  <a:pt x="272" y="509"/>
                  <a:pt x="267" y="503"/>
                </a:cubicBezTo>
                <a:cubicBezTo>
                  <a:pt x="267" y="502"/>
                  <a:pt x="267" y="502"/>
                  <a:pt x="267" y="502"/>
                </a:cubicBezTo>
                <a:cubicBezTo>
                  <a:pt x="267" y="502"/>
                  <a:pt x="267" y="502"/>
                  <a:pt x="267" y="503"/>
                </a:cubicBezTo>
                <a:cubicBezTo>
                  <a:pt x="266" y="502"/>
                  <a:pt x="266" y="502"/>
                  <a:pt x="266" y="502"/>
                </a:cubicBezTo>
                <a:cubicBezTo>
                  <a:pt x="266" y="503"/>
                  <a:pt x="266" y="503"/>
                  <a:pt x="266" y="503"/>
                </a:cubicBezTo>
                <a:cubicBezTo>
                  <a:pt x="265" y="505"/>
                  <a:pt x="261" y="510"/>
                  <a:pt x="252" y="516"/>
                </a:cubicBezTo>
                <a:cubicBezTo>
                  <a:pt x="251" y="504"/>
                  <a:pt x="250" y="492"/>
                  <a:pt x="251" y="480"/>
                </a:cubicBezTo>
                <a:cubicBezTo>
                  <a:pt x="252" y="459"/>
                  <a:pt x="258" y="438"/>
                  <a:pt x="266" y="418"/>
                </a:cubicBezTo>
                <a:cubicBezTo>
                  <a:pt x="268" y="418"/>
                  <a:pt x="270" y="417"/>
                  <a:pt x="271" y="417"/>
                </a:cubicBezTo>
                <a:cubicBezTo>
                  <a:pt x="283" y="415"/>
                  <a:pt x="309" y="405"/>
                  <a:pt x="328" y="393"/>
                </a:cubicBezTo>
                <a:cubicBezTo>
                  <a:pt x="330" y="394"/>
                  <a:pt x="332" y="394"/>
                  <a:pt x="335" y="394"/>
                </a:cubicBezTo>
                <a:cubicBezTo>
                  <a:pt x="338" y="394"/>
                  <a:pt x="340" y="394"/>
                  <a:pt x="342" y="392"/>
                </a:cubicBezTo>
                <a:cubicBezTo>
                  <a:pt x="346" y="395"/>
                  <a:pt x="351" y="396"/>
                  <a:pt x="357" y="396"/>
                </a:cubicBezTo>
                <a:cubicBezTo>
                  <a:pt x="366" y="396"/>
                  <a:pt x="375" y="392"/>
                  <a:pt x="381" y="385"/>
                </a:cubicBezTo>
                <a:cubicBezTo>
                  <a:pt x="383" y="387"/>
                  <a:pt x="387" y="388"/>
                  <a:pt x="390" y="388"/>
                </a:cubicBezTo>
                <a:cubicBezTo>
                  <a:pt x="399" y="388"/>
                  <a:pt x="407" y="380"/>
                  <a:pt x="407" y="371"/>
                </a:cubicBezTo>
                <a:cubicBezTo>
                  <a:pt x="407" y="367"/>
                  <a:pt x="406" y="364"/>
                  <a:pt x="404" y="361"/>
                </a:cubicBezTo>
                <a:cubicBezTo>
                  <a:pt x="404" y="360"/>
                  <a:pt x="404" y="360"/>
                  <a:pt x="404" y="359"/>
                </a:cubicBezTo>
                <a:cubicBezTo>
                  <a:pt x="404" y="354"/>
                  <a:pt x="400" y="350"/>
                  <a:pt x="396" y="350"/>
                </a:cubicBezTo>
                <a:cubicBezTo>
                  <a:pt x="395" y="350"/>
                  <a:pt x="395" y="350"/>
                  <a:pt x="395" y="350"/>
                </a:cubicBezTo>
                <a:cubicBezTo>
                  <a:pt x="394" y="349"/>
                  <a:pt x="393" y="349"/>
                  <a:pt x="392" y="349"/>
                </a:cubicBezTo>
                <a:cubicBezTo>
                  <a:pt x="390" y="345"/>
                  <a:pt x="387" y="343"/>
                  <a:pt x="383" y="342"/>
                </a:cubicBezTo>
                <a:cubicBezTo>
                  <a:pt x="383" y="341"/>
                  <a:pt x="383" y="340"/>
                  <a:pt x="383" y="339"/>
                </a:cubicBezTo>
                <a:cubicBezTo>
                  <a:pt x="383" y="333"/>
                  <a:pt x="378" y="329"/>
                  <a:pt x="372" y="329"/>
                </a:cubicBezTo>
                <a:cubicBezTo>
                  <a:pt x="372" y="329"/>
                  <a:pt x="372" y="329"/>
                  <a:pt x="371" y="329"/>
                </a:cubicBezTo>
                <a:cubicBezTo>
                  <a:pt x="369" y="323"/>
                  <a:pt x="363" y="319"/>
                  <a:pt x="356" y="319"/>
                </a:cubicBezTo>
                <a:cubicBezTo>
                  <a:pt x="347" y="319"/>
                  <a:pt x="339" y="326"/>
                  <a:pt x="339" y="335"/>
                </a:cubicBezTo>
                <a:cubicBezTo>
                  <a:pt x="339" y="335"/>
                  <a:pt x="339" y="335"/>
                  <a:pt x="338" y="335"/>
                </a:cubicBezTo>
                <a:cubicBezTo>
                  <a:pt x="334" y="335"/>
                  <a:pt x="330" y="338"/>
                  <a:pt x="330" y="342"/>
                </a:cubicBezTo>
                <a:cubicBezTo>
                  <a:pt x="330" y="342"/>
                  <a:pt x="329" y="342"/>
                  <a:pt x="329" y="342"/>
                </a:cubicBezTo>
                <a:cubicBezTo>
                  <a:pt x="329" y="342"/>
                  <a:pt x="328" y="342"/>
                  <a:pt x="327" y="343"/>
                </a:cubicBezTo>
                <a:cubicBezTo>
                  <a:pt x="327" y="342"/>
                  <a:pt x="326" y="342"/>
                  <a:pt x="325" y="342"/>
                </a:cubicBezTo>
                <a:cubicBezTo>
                  <a:pt x="319" y="342"/>
                  <a:pt x="314" y="347"/>
                  <a:pt x="313" y="352"/>
                </a:cubicBezTo>
                <a:cubicBezTo>
                  <a:pt x="304" y="353"/>
                  <a:pt x="298" y="360"/>
                  <a:pt x="298" y="369"/>
                </a:cubicBezTo>
                <a:cubicBezTo>
                  <a:pt x="298" y="378"/>
                  <a:pt x="305" y="386"/>
                  <a:pt x="315" y="386"/>
                </a:cubicBezTo>
                <a:cubicBezTo>
                  <a:pt x="317" y="386"/>
                  <a:pt x="319" y="386"/>
                  <a:pt x="321" y="385"/>
                </a:cubicBezTo>
                <a:cubicBezTo>
                  <a:pt x="322" y="387"/>
                  <a:pt x="323" y="388"/>
                  <a:pt x="324" y="390"/>
                </a:cubicBezTo>
                <a:cubicBezTo>
                  <a:pt x="312" y="397"/>
                  <a:pt x="295" y="405"/>
                  <a:pt x="270" y="409"/>
                </a:cubicBezTo>
                <a:cubicBezTo>
                  <a:pt x="286" y="373"/>
                  <a:pt x="307" y="339"/>
                  <a:pt x="318" y="310"/>
                </a:cubicBezTo>
                <a:cubicBezTo>
                  <a:pt x="339" y="303"/>
                  <a:pt x="357" y="290"/>
                  <a:pt x="371" y="275"/>
                </a:cubicBezTo>
                <a:cubicBezTo>
                  <a:pt x="382" y="282"/>
                  <a:pt x="395" y="286"/>
                  <a:pt x="408" y="286"/>
                </a:cubicBezTo>
                <a:cubicBezTo>
                  <a:pt x="447" y="286"/>
                  <a:pt x="479" y="254"/>
                  <a:pt x="479" y="215"/>
                </a:cubicBezTo>
                <a:cubicBezTo>
                  <a:pt x="479" y="201"/>
                  <a:pt x="474" y="187"/>
                  <a:pt x="466" y="176"/>
                </a:cubicBezTo>
                <a:cubicBezTo>
                  <a:pt x="468" y="172"/>
                  <a:pt x="468" y="169"/>
                  <a:pt x="468" y="165"/>
                </a:cubicBezTo>
                <a:cubicBezTo>
                  <a:pt x="468" y="145"/>
                  <a:pt x="452" y="128"/>
                  <a:pt x="432" y="128"/>
                </a:cubicBezTo>
                <a:cubicBezTo>
                  <a:pt x="431" y="128"/>
                  <a:pt x="430" y="128"/>
                  <a:pt x="429" y="128"/>
                </a:cubicBezTo>
                <a:cubicBezTo>
                  <a:pt x="426" y="127"/>
                  <a:pt x="423" y="125"/>
                  <a:pt x="419" y="125"/>
                </a:cubicBezTo>
                <a:cubicBezTo>
                  <a:pt x="410" y="111"/>
                  <a:pt x="395" y="100"/>
                  <a:pt x="378" y="96"/>
                </a:cubicBezTo>
                <a:cubicBezTo>
                  <a:pt x="379" y="92"/>
                  <a:pt x="380" y="89"/>
                  <a:pt x="380" y="85"/>
                </a:cubicBezTo>
                <a:cubicBezTo>
                  <a:pt x="380" y="61"/>
                  <a:pt x="360" y="41"/>
                  <a:pt x="335" y="41"/>
                </a:cubicBezTo>
                <a:cubicBezTo>
                  <a:pt x="334" y="41"/>
                  <a:pt x="333" y="41"/>
                  <a:pt x="332" y="41"/>
                </a:cubicBezTo>
                <a:cubicBezTo>
                  <a:pt x="321" y="17"/>
                  <a:pt x="296" y="0"/>
                  <a:pt x="268" y="0"/>
                </a:cubicBezTo>
                <a:cubicBezTo>
                  <a:pt x="230" y="0"/>
                  <a:pt x="199" y="29"/>
                  <a:pt x="198" y="67"/>
                </a:cubicBezTo>
                <a:cubicBezTo>
                  <a:pt x="197" y="67"/>
                  <a:pt x="197" y="66"/>
                  <a:pt x="196" y="66"/>
                </a:cubicBezTo>
                <a:cubicBezTo>
                  <a:pt x="178" y="66"/>
                  <a:pt x="162" y="80"/>
                  <a:pt x="160" y="98"/>
                </a:cubicBezTo>
                <a:cubicBezTo>
                  <a:pt x="159" y="98"/>
                  <a:pt x="159" y="98"/>
                  <a:pt x="158" y="98"/>
                </a:cubicBezTo>
                <a:cubicBezTo>
                  <a:pt x="155" y="98"/>
                  <a:pt x="152" y="98"/>
                  <a:pt x="150" y="98"/>
                </a:cubicBezTo>
                <a:cubicBezTo>
                  <a:pt x="147" y="98"/>
                  <a:pt x="144" y="98"/>
                  <a:pt x="142" y="98"/>
                </a:cubicBezTo>
                <a:cubicBezTo>
                  <a:pt x="117" y="98"/>
                  <a:pt x="97" y="115"/>
                  <a:pt x="91" y="138"/>
                </a:cubicBezTo>
                <a:cubicBezTo>
                  <a:pt x="56" y="141"/>
                  <a:pt x="27" y="171"/>
                  <a:pt x="27" y="208"/>
                </a:cubicBezTo>
                <a:cubicBezTo>
                  <a:pt x="27" y="247"/>
                  <a:pt x="59" y="278"/>
                  <a:pt x="98" y="278"/>
                </a:cubicBezTo>
                <a:cubicBezTo>
                  <a:pt x="108" y="278"/>
                  <a:pt x="117" y="276"/>
                  <a:pt x="126" y="272"/>
                </a:cubicBezTo>
                <a:cubicBezTo>
                  <a:pt x="133" y="296"/>
                  <a:pt x="155" y="313"/>
                  <a:pt x="181" y="313"/>
                </a:cubicBezTo>
                <a:cubicBezTo>
                  <a:pt x="192" y="313"/>
                  <a:pt x="202" y="310"/>
                  <a:pt x="211" y="305"/>
                </a:cubicBezTo>
                <a:cubicBezTo>
                  <a:pt x="219" y="309"/>
                  <a:pt x="228" y="312"/>
                  <a:pt x="238" y="314"/>
                </a:cubicBezTo>
                <a:cubicBezTo>
                  <a:pt x="239" y="327"/>
                  <a:pt x="238" y="357"/>
                  <a:pt x="223" y="425"/>
                </a:cubicBezTo>
                <a:cubicBezTo>
                  <a:pt x="218" y="446"/>
                  <a:pt x="214" y="466"/>
                  <a:pt x="211" y="485"/>
                </a:cubicBezTo>
                <a:cubicBezTo>
                  <a:pt x="190" y="477"/>
                  <a:pt x="173" y="468"/>
                  <a:pt x="159" y="458"/>
                </a:cubicBezTo>
                <a:cubicBezTo>
                  <a:pt x="153" y="447"/>
                  <a:pt x="150" y="435"/>
                  <a:pt x="148" y="423"/>
                </a:cubicBezTo>
                <a:cubicBezTo>
                  <a:pt x="153" y="421"/>
                  <a:pt x="158" y="417"/>
                  <a:pt x="161" y="413"/>
                </a:cubicBezTo>
                <a:cubicBezTo>
                  <a:pt x="166" y="416"/>
                  <a:pt x="171" y="417"/>
                  <a:pt x="176" y="417"/>
                </a:cubicBezTo>
                <a:cubicBezTo>
                  <a:pt x="192" y="417"/>
                  <a:pt x="204" y="405"/>
                  <a:pt x="204" y="389"/>
                </a:cubicBezTo>
                <a:cubicBezTo>
                  <a:pt x="204" y="384"/>
                  <a:pt x="202" y="378"/>
                  <a:pt x="199" y="374"/>
                </a:cubicBezTo>
                <a:cubicBezTo>
                  <a:pt x="200" y="372"/>
                  <a:pt x="200" y="371"/>
                  <a:pt x="200" y="369"/>
                </a:cubicBezTo>
                <a:cubicBezTo>
                  <a:pt x="200" y="361"/>
                  <a:pt x="194" y="355"/>
                  <a:pt x="186" y="355"/>
                </a:cubicBezTo>
                <a:cubicBezTo>
                  <a:pt x="185" y="355"/>
                  <a:pt x="185" y="355"/>
                  <a:pt x="184" y="355"/>
                </a:cubicBezTo>
                <a:cubicBezTo>
                  <a:pt x="183" y="354"/>
                  <a:pt x="182" y="354"/>
                  <a:pt x="181" y="353"/>
                </a:cubicBezTo>
                <a:cubicBezTo>
                  <a:pt x="177" y="348"/>
                  <a:pt x="171" y="344"/>
                  <a:pt x="164" y="342"/>
                </a:cubicBezTo>
                <a:cubicBezTo>
                  <a:pt x="164" y="340"/>
                  <a:pt x="165" y="339"/>
                  <a:pt x="165" y="338"/>
                </a:cubicBezTo>
                <a:cubicBezTo>
                  <a:pt x="165" y="328"/>
                  <a:pt x="157" y="320"/>
                  <a:pt x="147" y="320"/>
                </a:cubicBezTo>
                <a:cubicBezTo>
                  <a:pt x="147" y="320"/>
                  <a:pt x="146" y="320"/>
                  <a:pt x="146" y="320"/>
                </a:cubicBezTo>
                <a:cubicBezTo>
                  <a:pt x="141" y="310"/>
                  <a:pt x="132" y="304"/>
                  <a:pt x="120" y="304"/>
                </a:cubicBezTo>
                <a:cubicBezTo>
                  <a:pt x="105" y="304"/>
                  <a:pt x="93" y="315"/>
                  <a:pt x="92" y="330"/>
                </a:cubicBezTo>
                <a:cubicBezTo>
                  <a:pt x="92" y="330"/>
                  <a:pt x="92" y="330"/>
                  <a:pt x="92" y="330"/>
                </a:cubicBezTo>
                <a:cubicBezTo>
                  <a:pt x="84" y="330"/>
                  <a:pt x="78" y="336"/>
                  <a:pt x="77" y="343"/>
                </a:cubicBezTo>
                <a:cubicBezTo>
                  <a:pt x="77" y="343"/>
                  <a:pt x="77" y="343"/>
                  <a:pt x="77" y="343"/>
                </a:cubicBezTo>
                <a:cubicBezTo>
                  <a:pt x="75" y="343"/>
                  <a:pt x="74" y="343"/>
                  <a:pt x="73" y="343"/>
                </a:cubicBezTo>
                <a:cubicBezTo>
                  <a:pt x="72" y="343"/>
                  <a:pt x="71" y="343"/>
                  <a:pt x="70" y="343"/>
                </a:cubicBezTo>
                <a:cubicBezTo>
                  <a:pt x="60" y="343"/>
                  <a:pt x="52" y="349"/>
                  <a:pt x="50" y="359"/>
                </a:cubicBezTo>
                <a:cubicBezTo>
                  <a:pt x="36" y="360"/>
                  <a:pt x="25" y="372"/>
                  <a:pt x="25" y="386"/>
                </a:cubicBezTo>
                <a:cubicBezTo>
                  <a:pt x="25" y="402"/>
                  <a:pt x="37" y="414"/>
                  <a:pt x="52" y="414"/>
                </a:cubicBezTo>
                <a:cubicBezTo>
                  <a:pt x="56" y="414"/>
                  <a:pt x="60" y="414"/>
                  <a:pt x="64" y="412"/>
                </a:cubicBezTo>
                <a:cubicBezTo>
                  <a:pt x="67" y="421"/>
                  <a:pt x="75" y="428"/>
                  <a:pt x="86" y="428"/>
                </a:cubicBezTo>
                <a:cubicBezTo>
                  <a:pt x="90" y="428"/>
                  <a:pt x="94" y="427"/>
                  <a:pt x="98" y="425"/>
                </a:cubicBezTo>
                <a:cubicBezTo>
                  <a:pt x="104" y="428"/>
                  <a:pt x="111" y="430"/>
                  <a:pt x="119" y="430"/>
                </a:cubicBezTo>
                <a:cubicBezTo>
                  <a:pt x="133" y="448"/>
                  <a:pt x="153" y="465"/>
                  <a:pt x="168" y="476"/>
                </a:cubicBezTo>
                <a:cubicBezTo>
                  <a:pt x="171" y="481"/>
                  <a:pt x="171" y="480"/>
                  <a:pt x="169" y="476"/>
                </a:cubicBezTo>
                <a:cubicBezTo>
                  <a:pt x="174" y="480"/>
                  <a:pt x="179" y="483"/>
                  <a:pt x="183" y="485"/>
                </a:cubicBezTo>
                <a:cubicBezTo>
                  <a:pt x="194" y="490"/>
                  <a:pt x="203" y="499"/>
                  <a:pt x="209" y="505"/>
                </a:cubicBezTo>
                <a:cubicBezTo>
                  <a:pt x="207" y="520"/>
                  <a:pt x="206" y="533"/>
                  <a:pt x="205" y="546"/>
                </a:cubicBezTo>
                <a:cubicBezTo>
                  <a:pt x="186" y="556"/>
                  <a:pt x="161" y="569"/>
                  <a:pt x="128" y="584"/>
                </a:cubicBezTo>
                <a:cubicBezTo>
                  <a:pt x="3" y="638"/>
                  <a:pt x="0" y="715"/>
                  <a:pt x="0" y="715"/>
                </a:cubicBezTo>
                <a:cubicBezTo>
                  <a:pt x="0" y="715"/>
                  <a:pt x="0" y="1452"/>
                  <a:pt x="0" y="1546"/>
                </a:cubicBezTo>
                <a:moveTo>
                  <a:pt x="432" y="556"/>
                </a:moveTo>
                <a:cubicBezTo>
                  <a:pt x="434" y="556"/>
                  <a:pt x="436" y="557"/>
                  <a:pt x="438" y="557"/>
                </a:cubicBezTo>
                <a:cubicBezTo>
                  <a:pt x="436" y="559"/>
                  <a:pt x="434" y="561"/>
                  <a:pt x="432" y="563"/>
                </a:cubicBezTo>
                <a:cubicBezTo>
                  <a:pt x="432" y="562"/>
                  <a:pt x="432" y="559"/>
                  <a:pt x="432" y="556"/>
                </a:cubicBezTo>
                <a:close/>
                <a:moveTo>
                  <a:pt x="389" y="538"/>
                </a:moveTo>
                <a:cubicBezTo>
                  <a:pt x="389" y="537"/>
                  <a:pt x="389" y="537"/>
                  <a:pt x="389" y="537"/>
                </a:cubicBezTo>
                <a:cubicBezTo>
                  <a:pt x="388" y="536"/>
                  <a:pt x="388" y="536"/>
                  <a:pt x="387" y="535"/>
                </a:cubicBezTo>
                <a:cubicBezTo>
                  <a:pt x="387" y="535"/>
                  <a:pt x="387" y="535"/>
                  <a:pt x="387" y="534"/>
                </a:cubicBezTo>
                <a:cubicBezTo>
                  <a:pt x="384" y="529"/>
                  <a:pt x="381" y="522"/>
                  <a:pt x="378" y="517"/>
                </a:cubicBezTo>
                <a:cubicBezTo>
                  <a:pt x="381" y="517"/>
                  <a:pt x="383" y="517"/>
                  <a:pt x="386" y="517"/>
                </a:cubicBezTo>
                <a:cubicBezTo>
                  <a:pt x="387" y="517"/>
                  <a:pt x="388" y="517"/>
                  <a:pt x="389" y="517"/>
                </a:cubicBezTo>
                <a:cubicBezTo>
                  <a:pt x="389" y="522"/>
                  <a:pt x="389" y="526"/>
                  <a:pt x="390" y="530"/>
                </a:cubicBezTo>
                <a:cubicBezTo>
                  <a:pt x="390" y="530"/>
                  <a:pt x="390" y="530"/>
                  <a:pt x="390" y="531"/>
                </a:cubicBezTo>
                <a:cubicBezTo>
                  <a:pt x="390" y="531"/>
                  <a:pt x="390" y="532"/>
                  <a:pt x="390" y="532"/>
                </a:cubicBezTo>
                <a:cubicBezTo>
                  <a:pt x="390" y="532"/>
                  <a:pt x="390" y="532"/>
                  <a:pt x="390" y="533"/>
                </a:cubicBezTo>
                <a:cubicBezTo>
                  <a:pt x="390" y="533"/>
                  <a:pt x="390" y="534"/>
                  <a:pt x="390" y="534"/>
                </a:cubicBezTo>
                <a:cubicBezTo>
                  <a:pt x="390" y="535"/>
                  <a:pt x="390" y="535"/>
                  <a:pt x="390" y="536"/>
                </a:cubicBezTo>
                <a:cubicBezTo>
                  <a:pt x="390" y="536"/>
                  <a:pt x="390" y="536"/>
                  <a:pt x="390" y="536"/>
                </a:cubicBezTo>
                <a:cubicBezTo>
                  <a:pt x="390" y="536"/>
                  <a:pt x="390" y="537"/>
                  <a:pt x="390" y="537"/>
                </a:cubicBezTo>
                <a:cubicBezTo>
                  <a:pt x="390" y="537"/>
                  <a:pt x="390" y="537"/>
                  <a:pt x="390" y="538"/>
                </a:cubicBezTo>
                <a:cubicBezTo>
                  <a:pt x="391" y="538"/>
                  <a:pt x="391" y="538"/>
                  <a:pt x="391" y="538"/>
                </a:cubicBezTo>
                <a:cubicBezTo>
                  <a:pt x="391" y="538"/>
                  <a:pt x="391" y="538"/>
                  <a:pt x="391" y="539"/>
                </a:cubicBezTo>
                <a:cubicBezTo>
                  <a:pt x="391" y="539"/>
                  <a:pt x="391" y="539"/>
                  <a:pt x="391" y="539"/>
                </a:cubicBezTo>
                <a:cubicBezTo>
                  <a:pt x="391" y="539"/>
                  <a:pt x="391" y="539"/>
                  <a:pt x="391" y="539"/>
                </a:cubicBezTo>
                <a:cubicBezTo>
                  <a:pt x="391" y="539"/>
                  <a:pt x="391" y="539"/>
                  <a:pt x="391" y="539"/>
                </a:cubicBezTo>
                <a:cubicBezTo>
                  <a:pt x="390" y="539"/>
                  <a:pt x="390" y="538"/>
                  <a:pt x="389" y="538"/>
                </a:cubicBezTo>
                <a:close/>
                <a:moveTo>
                  <a:pt x="258" y="381"/>
                </a:moveTo>
                <a:cubicBezTo>
                  <a:pt x="258" y="381"/>
                  <a:pt x="258" y="381"/>
                  <a:pt x="258" y="380"/>
                </a:cubicBezTo>
                <a:cubicBezTo>
                  <a:pt x="258" y="380"/>
                  <a:pt x="258" y="380"/>
                  <a:pt x="259" y="379"/>
                </a:cubicBezTo>
                <a:cubicBezTo>
                  <a:pt x="259" y="379"/>
                  <a:pt x="259" y="379"/>
                  <a:pt x="259" y="379"/>
                </a:cubicBezTo>
                <a:cubicBezTo>
                  <a:pt x="259" y="378"/>
                  <a:pt x="259" y="378"/>
                  <a:pt x="259" y="378"/>
                </a:cubicBezTo>
                <a:cubicBezTo>
                  <a:pt x="259" y="377"/>
                  <a:pt x="259" y="376"/>
                  <a:pt x="259" y="375"/>
                </a:cubicBezTo>
                <a:cubicBezTo>
                  <a:pt x="259" y="375"/>
                  <a:pt x="259" y="375"/>
                  <a:pt x="259" y="375"/>
                </a:cubicBezTo>
                <a:cubicBezTo>
                  <a:pt x="259" y="374"/>
                  <a:pt x="259" y="374"/>
                  <a:pt x="259" y="373"/>
                </a:cubicBezTo>
                <a:cubicBezTo>
                  <a:pt x="259" y="373"/>
                  <a:pt x="259" y="372"/>
                  <a:pt x="259" y="372"/>
                </a:cubicBezTo>
                <a:cubicBezTo>
                  <a:pt x="260" y="371"/>
                  <a:pt x="260" y="370"/>
                  <a:pt x="260" y="368"/>
                </a:cubicBezTo>
                <a:cubicBezTo>
                  <a:pt x="260" y="368"/>
                  <a:pt x="260" y="368"/>
                  <a:pt x="260" y="368"/>
                </a:cubicBezTo>
                <a:cubicBezTo>
                  <a:pt x="260" y="365"/>
                  <a:pt x="261" y="362"/>
                  <a:pt x="261" y="359"/>
                </a:cubicBezTo>
                <a:cubicBezTo>
                  <a:pt x="261" y="359"/>
                  <a:pt x="261" y="359"/>
                  <a:pt x="261" y="358"/>
                </a:cubicBezTo>
                <a:cubicBezTo>
                  <a:pt x="261" y="357"/>
                  <a:pt x="261" y="354"/>
                  <a:pt x="262" y="352"/>
                </a:cubicBezTo>
                <a:cubicBezTo>
                  <a:pt x="262" y="352"/>
                  <a:pt x="262" y="352"/>
                  <a:pt x="262" y="352"/>
                </a:cubicBezTo>
                <a:cubicBezTo>
                  <a:pt x="262" y="349"/>
                  <a:pt x="262" y="345"/>
                  <a:pt x="262" y="341"/>
                </a:cubicBezTo>
                <a:cubicBezTo>
                  <a:pt x="263" y="341"/>
                  <a:pt x="263" y="341"/>
                  <a:pt x="263" y="340"/>
                </a:cubicBezTo>
                <a:cubicBezTo>
                  <a:pt x="263" y="338"/>
                  <a:pt x="263" y="336"/>
                  <a:pt x="263" y="334"/>
                </a:cubicBezTo>
                <a:cubicBezTo>
                  <a:pt x="263" y="334"/>
                  <a:pt x="263" y="333"/>
                  <a:pt x="263" y="333"/>
                </a:cubicBezTo>
                <a:cubicBezTo>
                  <a:pt x="263" y="332"/>
                  <a:pt x="263" y="331"/>
                  <a:pt x="263" y="329"/>
                </a:cubicBezTo>
                <a:cubicBezTo>
                  <a:pt x="263" y="329"/>
                  <a:pt x="263" y="328"/>
                  <a:pt x="263" y="328"/>
                </a:cubicBezTo>
                <a:cubicBezTo>
                  <a:pt x="263" y="326"/>
                  <a:pt x="263" y="324"/>
                  <a:pt x="263" y="322"/>
                </a:cubicBezTo>
                <a:cubicBezTo>
                  <a:pt x="263" y="322"/>
                  <a:pt x="263" y="321"/>
                  <a:pt x="263" y="320"/>
                </a:cubicBezTo>
                <a:cubicBezTo>
                  <a:pt x="263" y="320"/>
                  <a:pt x="263" y="319"/>
                  <a:pt x="263" y="318"/>
                </a:cubicBezTo>
                <a:cubicBezTo>
                  <a:pt x="266" y="319"/>
                  <a:pt x="269" y="319"/>
                  <a:pt x="271" y="319"/>
                </a:cubicBezTo>
                <a:cubicBezTo>
                  <a:pt x="279" y="319"/>
                  <a:pt x="286" y="318"/>
                  <a:pt x="293" y="317"/>
                </a:cubicBezTo>
                <a:cubicBezTo>
                  <a:pt x="293" y="317"/>
                  <a:pt x="292" y="318"/>
                  <a:pt x="292" y="318"/>
                </a:cubicBezTo>
                <a:cubicBezTo>
                  <a:pt x="292" y="318"/>
                  <a:pt x="292" y="319"/>
                  <a:pt x="292" y="319"/>
                </a:cubicBezTo>
                <a:cubicBezTo>
                  <a:pt x="292" y="320"/>
                  <a:pt x="291" y="321"/>
                  <a:pt x="291" y="322"/>
                </a:cubicBezTo>
                <a:cubicBezTo>
                  <a:pt x="290" y="323"/>
                  <a:pt x="290" y="323"/>
                  <a:pt x="290" y="324"/>
                </a:cubicBezTo>
                <a:cubicBezTo>
                  <a:pt x="289" y="325"/>
                  <a:pt x="289" y="326"/>
                  <a:pt x="288" y="327"/>
                </a:cubicBezTo>
                <a:cubicBezTo>
                  <a:pt x="288" y="328"/>
                  <a:pt x="287" y="330"/>
                  <a:pt x="287" y="331"/>
                </a:cubicBezTo>
                <a:cubicBezTo>
                  <a:pt x="286" y="332"/>
                  <a:pt x="286" y="332"/>
                  <a:pt x="286" y="333"/>
                </a:cubicBezTo>
                <a:cubicBezTo>
                  <a:pt x="285" y="334"/>
                  <a:pt x="285" y="335"/>
                  <a:pt x="284" y="336"/>
                </a:cubicBezTo>
                <a:cubicBezTo>
                  <a:pt x="284" y="337"/>
                  <a:pt x="284" y="337"/>
                  <a:pt x="284" y="338"/>
                </a:cubicBezTo>
                <a:cubicBezTo>
                  <a:pt x="283" y="339"/>
                  <a:pt x="282" y="340"/>
                  <a:pt x="282" y="342"/>
                </a:cubicBezTo>
                <a:cubicBezTo>
                  <a:pt x="282" y="342"/>
                  <a:pt x="281" y="342"/>
                  <a:pt x="281" y="343"/>
                </a:cubicBezTo>
                <a:cubicBezTo>
                  <a:pt x="281" y="344"/>
                  <a:pt x="280" y="346"/>
                  <a:pt x="279" y="347"/>
                </a:cubicBezTo>
                <a:cubicBezTo>
                  <a:pt x="279" y="348"/>
                  <a:pt x="279" y="348"/>
                  <a:pt x="278" y="349"/>
                </a:cubicBezTo>
                <a:cubicBezTo>
                  <a:pt x="278" y="350"/>
                  <a:pt x="277" y="351"/>
                  <a:pt x="277" y="352"/>
                </a:cubicBezTo>
                <a:cubicBezTo>
                  <a:pt x="276" y="353"/>
                  <a:pt x="276" y="353"/>
                  <a:pt x="276" y="354"/>
                </a:cubicBezTo>
                <a:cubicBezTo>
                  <a:pt x="275" y="355"/>
                  <a:pt x="275" y="356"/>
                  <a:pt x="274" y="357"/>
                </a:cubicBezTo>
                <a:cubicBezTo>
                  <a:pt x="274" y="358"/>
                  <a:pt x="274" y="358"/>
                  <a:pt x="273" y="359"/>
                </a:cubicBezTo>
                <a:cubicBezTo>
                  <a:pt x="273" y="360"/>
                  <a:pt x="272" y="361"/>
                  <a:pt x="271" y="362"/>
                </a:cubicBezTo>
                <a:cubicBezTo>
                  <a:pt x="271" y="363"/>
                  <a:pt x="271" y="363"/>
                  <a:pt x="270" y="364"/>
                </a:cubicBezTo>
                <a:cubicBezTo>
                  <a:pt x="270" y="365"/>
                  <a:pt x="269" y="366"/>
                  <a:pt x="269" y="367"/>
                </a:cubicBezTo>
                <a:cubicBezTo>
                  <a:pt x="269" y="367"/>
                  <a:pt x="268" y="368"/>
                  <a:pt x="268" y="368"/>
                </a:cubicBezTo>
                <a:cubicBezTo>
                  <a:pt x="267" y="369"/>
                  <a:pt x="267" y="370"/>
                  <a:pt x="266" y="371"/>
                </a:cubicBezTo>
                <a:cubicBezTo>
                  <a:pt x="266" y="371"/>
                  <a:pt x="266" y="372"/>
                  <a:pt x="265" y="372"/>
                </a:cubicBezTo>
                <a:cubicBezTo>
                  <a:pt x="265" y="373"/>
                  <a:pt x="264" y="374"/>
                  <a:pt x="263" y="375"/>
                </a:cubicBezTo>
                <a:cubicBezTo>
                  <a:pt x="263" y="375"/>
                  <a:pt x="263" y="376"/>
                  <a:pt x="263" y="376"/>
                </a:cubicBezTo>
                <a:cubicBezTo>
                  <a:pt x="262" y="377"/>
                  <a:pt x="262" y="377"/>
                  <a:pt x="261" y="378"/>
                </a:cubicBezTo>
                <a:cubicBezTo>
                  <a:pt x="261" y="378"/>
                  <a:pt x="261" y="378"/>
                  <a:pt x="260" y="379"/>
                </a:cubicBezTo>
                <a:cubicBezTo>
                  <a:pt x="260" y="380"/>
                  <a:pt x="259" y="380"/>
                  <a:pt x="258" y="381"/>
                </a:cubicBezTo>
                <a:cubicBezTo>
                  <a:pt x="258" y="381"/>
                  <a:pt x="258" y="381"/>
                  <a:pt x="258" y="381"/>
                </a:cubicBezTo>
                <a:close/>
                <a:moveTo>
                  <a:pt x="126" y="430"/>
                </a:moveTo>
                <a:cubicBezTo>
                  <a:pt x="132" y="430"/>
                  <a:pt x="137" y="429"/>
                  <a:pt x="142" y="427"/>
                </a:cubicBezTo>
                <a:cubicBezTo>
                  <a:pt x="142" y="436"/>
                  <a:pt x="143" y="443"/>
                  <a:pt x="143" y="447"/>
                </a:cubicBezTo>
                <a:cubicBezTo>
                  <a:pt x="137" y="441"/>
                  <a:pt x="131" y="435"/>
                  <a:pt x="126" y="4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pPr>
              <a:defRPr/>
            </a:pPr>
            <a:endParaRPr lang="en-US" sz="1335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37" name="Freeform 8"/>
          <p:cNvSpPr>
            <a:spLocks noEditPoints="1"/>
          </p:cNvSpPr>
          <p:nvPr/>
        </p:nvSpPr>
        <p:spPr bwMode="auto">
          <a:xfrm>
            <a:off x="5917258" y="3337132"/>
            <a:ext cx="714198" cy="2567146"/>
          </a:xfrm>
          <a:custGeom>
            <a:avLst/>
            <a:gdLst>
              <a:gd name="T0" fmla="*/ 485 w 533"/>
              <a:gd name="T1" fmla="*/ 634 h 1745"/>
              <a:gd name="T2" fmla="*/ 422 w 533"/>
              <a:gd name="T3" fmla="*/ 574 h 1745"/>
              <a:gd name="T4" fmla="*/ 463 w 533"/>
              <a:gd name="T5" fmla="*/ 552 h 1745"/>
              <a:gd name="T6" fmla="*/ 455 w 533"/>
              <a:gd name="T7" fmla="*/ 526 h 1745"/>
              <a:gd name="T8" fmla="*/ 430 w 533"/>
              <a:gd name="T9" fmla="*/ 518 h 1745"/>
              <a:gd name="T10" fmla="*/ 417 w 533"/>
              <a:gd name="T11" fmla="*/ 531 h 1745"/>
              <a:gd name="T12" fmla="*/ 419 w 533"/>
              <a:gd name="T13" fmla="*/ 553 h 1745"/>
              <a:gd name="T14" fmla="*/ 403 w 533"/>
              <a:gd name="T15" fmla="*/ 555 h 1745"/>
              <a:gd name="T16" fmla="*/ 447 w 533"/>
              <a:gd name="T17" fmla="*/ 503 h 1745"/>
              <a:gd name="T18" fmla="*/ 426 w 533"/>
              <a:gd name="T19" fmla="*/ 439 h 1745"/>
              <a:gd name="T20" fmla="*/ 364 w 533"/>
              <a:gd name="T21" fmla="*/ 419 h 1745"/>
              <a:gd name="T22" fmla="*/ 329 w 533"/>
              <a:gd name="T23" fmla="*/ 450 h 1745"/>
              <a:gd name="T24" fmla="*/ 337 w 533"/>
              <a:gd name="T25" fmla="*/ 506 h 1745"/>
              <a:gd name="T26" fmla="*/ 368 w 533"/>
              <a:gd name="T27" fmla="*/ 541 h 1745"/>
              <a:gd name="T28" fmla="*/ 366 w 533"/>
              <a:gd name="T29" fmla="*/ 526 h 1745"/>
              <a:gd name="T30" fmla="*/ 355 w 533"/>
              <a:gd name="T31" fmla="*/ 518 h 1745"/>
              <a:gd name="T32" fmla="*/ 342 w 533"/>
              <a:gd name="T33" fmla="*/ 529 h 1745"/>
              <a:gd name="T34" fmla="*/ 337 w 533"/>
              <a:gd name="T35" fmla="*/ 536 h 1745"/>
              <a:gd name="T36" fmla="*/ 363 w 533"/>
              <a:gd name="T37" fmla="*/ 545 h 1745"/>
              <a:gd name="T38" fmla="*/ 393 w 533"/>
              <a:gd name="T39" fmla="*/ 578 h 1745"/>
              <a:gd name="T40" fmla="*/ 266 w 533"/>
              <a:gd name="T41" fmla="*/ 504 h 1745"/>
              <a:gd name="T42" fmla="*/ 328 w 533"/>
              <a:gd name="T43" fmla="*/ 393 h 1745"/>
              <a:gd name="T44" fmla="*/ 389 w 533"/>
              <a:gd name="T45" fmla="*/ 388 h 1745"/>
              <a:gd name="T46" fmla="*/ 394 w 533"/>
              <a:gd name="T47" fmla="*/ 350 h 1745"/>
              <a:gd name="T48" fmla="*/ 371 w 533"/>
              <a:gd name="T49" fmla="*/ 329 h 1745"/>
              <a:gd name="T50" fmla="*/ 329 w 533"/>
              <a:gd name="T51" fmla="*/ 343 h 1745"/>
              <a:gd name="T52" fmla="*/ 314 w 533"/>
              <a:gd name="T53" fmla="*/ 387 h 1745"/>
              <a:gd name="T54" fmla="*/ 370 w 533"/>
              <a:gd name="T55" fmla="*/ 275 h 1745"/>
              <a:gd name="T56" fmla="*/ 431 w 533"/>
              <a:gd name="T57" fmla="*/ 129 h 1745"/>
              <a:gd name="T58" fmla="*/ 335 w 533"/>
              <a:gd name="T59" fmla="*/ 42 h 1745"/>
              <a:gd name="T60" fmla="*/ 159 w 533"/>
              <a:gd name="T61" fmla="*/ 98 h 1745"/>
              <a:gd name="T62" fmla="*/ 27 w 533"/>
              <a:gd name="T63" fmla="*/ 208 h 1745"/>
              <a:gd name="T64" fmla="*/ 237 w 533"/>
              <a:gd name="T65" fmla="*/ 315 h 1745"/>
              <a:gd name="T66" fmla="*/ 161 w 533"/>
              <a:gd name="T67" fmla="*/ 414 h 1745"/>
              <a:gd name="T68" fmla="*/ 185 w 533"/>
              <a:gd name="T69" fmla="*/ 355 h 1745"/>
              <a:gd name="T70" fmla="*/ 147 w 533"/>
              <a:gd name="T71" fmla="*/ 321 h 1745"/>
              <a:gd name="T72" fmla="*/ 77 w 533"/>
              <a:gd name="T73" fmla="*/ 343 h 1745"/>
              <a:gd name="T74" fmla="*/ 24 w 533"/>
              <a:gd name="T75" fmla="*/ 387 h 1745"/>
              <a:gd name="T76" fmla="*/ 118 w 533"/>
              <a:gd name="T77" fmla="*/ 431 h 1745"/>
              <a:gd name="T78" fmla="*/ 205 w 533"/>
              <a:gd name="T79" fmla="*/ 546 h 1745"/>
              <a:gd name="T80" fmla="*/ 437 w 533"/>
              <a:gd name="T81" fmla="*/ 557 h 1745"/>
              <a:gd name="T82" fmla="*/ 387 w 533"/>
              <a:gd name="T83" fmla="*/ 535 h 1745"/>
              <a:gd name="T84" fmla="*/ 389 w 533"/>
              <a:gd name="T85" fmla="*/ 531 h 1745"/>
              <a:gd name="T86" fmla="*/ 390 w 533"/>
              <a:gd name="T87" fmla="*/ 536 h 1745"/>
              <a:gd name="T88" fmla="*/ 390 w 533"/>
              <a:gd name="T89" fmla="*/ 539 h 1745"/>
              <a:gd name="T90" fmla="*/ 258 w 533"/>
              <a:gd name="T91" fmla="*/ 381 h 1745"/>
              <a:gd name="T92" fmla="*/ 259 w 533"/>
              <a:gd name="T93" fmla="*/ 376 h 1745"/>
              <a:gd name="T94" fmla="*/ 259 w 533"/>
              <a:gd name="T95" fmla="*/ 368 h 1745"/>
              <a:gd name="T96" fmla="*/ 262 w 533"/>
              <a:gd name="T97" fmla="*/ 342 h 1745"/>
              <a:gd name="T98" fmla="*/ 263 w 533"/>
              <a:gd name="T99" fmla="*/ 328 h 1745"/>
              <a:gd name="T100" fmla="*/ 292 w 533"/>
              <a:gd name="T101" fmla="*/ 317 h 1745"/>
              <a:gd name="T102" fmla="*/ 288 w 533"/>
              <a:gd name="T103" fmla="*/ 327 h 1745"/>
              <a:gd name="T104" fmla="*/ 281 w 533"/>
              <a:gd name="T105" fmla="*/ 342 h 1745"/>
              <a:gd name="T106" fmla="*/ 275 w 533"/>
              <a:gd name="T107" fmla="*/ 354 h 1745"/>
              <a:gd name="T108" fmla="*/ 268 w 533"/>
              <a:gd name="T109" fmla="*/ 367 h 1745"/>
              <a:gd name="T110" fmla="*/ 262 w 533"/>
              <a:gd name="T111" fmla="*/ 376 h 1745"/>
              <a:gd name="T112" fmla="*/ 126 w 533"/>
              <a:gd name="T113" fmla="*/ 431 h 1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3" h="1745">
                <a:moveTo>
                  <a:pt x="533" y="1745"/>
                </a:moveTo>
                <a:cubicBezTo>
                  <a:pt x="533" y="1651"/>
                  <a:pt x="533" y="716"/>
                  <a:pt x="533" y="716"/>
                </a:cubicBezTo>
                <a:cubicBezTo>
                  <a:pt x="533" y="716"/>
                  <a:pt x="531" y="680"/>
                  <a:pt x="490" y="639"/>
                </a:cubicBezTo>
                <a:cubicBezTo>
                  <a:pt x="502" y="638"/>
                  <a:pt x="504" y="636"/>
                  <a:pt x="489" y="635"/>
                </a:cubicBezTo>
                <a:cubicBezTo>
                  <a:pt x="487" y="635"/>
                  <a:pt x="486" y="635"/>
                  <a:pt x="485" y="634"/>
                </a:cubicBezTo>
                <a:cubicBezTo>
                  <a:pt x="467" y="618"/>
                  <a:pt x="442" y="601"/>
                  <a:pt x="408" y="585"/>
                </a:cubicBezTo>
                <a:cubicBezTo>
                  <a:pt x="408" y="585"/>
                  <a:pt x="408" y="585"/>
                  <a:pt x="408" y="584"/>
                </a:cubicBezTo>
                <a:cubicBezTo>
                  <a:pt x="410" y="582"/>
                  <a:pt x="413" y="579"/>
                  <a:pt x="417" y="577"/>
                </a:cubicBezTo>
                <a:cubicBezTo>
                  <a:pt x="418" y="576"/>
                  <a:pt x="420" y="575"/>
                  <a:pt x="422" y="574"/>
                </a:cubicBezTo>
                <a:cubicBezTo>
                  <a:pt x="421" y="575"/>
                  <a:pt x="421" y="576"/>
                  <a:pt x="422" y="574"/>
                </a:cubicBezTo>
                <a:cubicBezTo>
                  <a:pt x="428" y="570"/>
                  <a:pt x="435" y="564"/>
                  <a:pt x="440" y="558"/>
                </a:cubicBezTo>
                <a:cubicBezTo>
                  <a:pt x="442" y="557"/>
                  <a:pt x="445" y="557"/>
                  <a:pt x="447" y="556"/>
                </a:cubicBezTo>
                <a:cubicBezTo>
                  <a:pt x="449" y="556"/>
                  <a:pt x="450" y="557"/>
                  <a:pt x="452" y="557"/>
                </a:cubicBezTo>
                <a:cubicBezTo>
                  <a:pt x="455" y="557"/>
                  <a:pt x="458" y="554"/>
                  <a:pt x="460" y="551"/>
                </a:cubicBezTo>
                <a:cubicBezTo>
                  <a:pt x="461" y="551"/>
                  <a:pt x="462" y="552"/>
                  <a:pt x="463" y="552"/>
                </a:cubicBezTo>
                <a:cubicBezTo>
                  <a:pt x="469" y="552"/>
                  <a:pt x="473" y="547"/>
                  <a:pt x="473" y="542"/>
                </a:cubicBezTo>
                <a:cubicBezTo>
                  <a:pt x="473" y="537"/>
                  <a:pt x="469" y="532"/>
                  <a:pt x="464" y="532"/>
                </a:cubicBezTo>
                <a:cubicBezTo>
                  <a:pt x="464" y="529"/>
                  <a:pt x="461" y="526"/>
                  <a:pt x="457" y="526"/>
                </a:cubicBezTo>
                <a:cubicBezTo>
                  <a:pt x="457" y="526"/>
                  <a:pt x="456" y="526"/>
                  <a:pt x="456" y="526"/>
                </a:cubicBezTo>
                <a:cubicBezTo>
                  <a:pt x="456" y="526"/>
                  <a:pt x="455" y="526"/>
                  <a:pt x="455" y="526"/>
                </a:cubicBezTo>
                <a:cubicBezTo>
                  <a:pt x="455" y="526"/>
                  <a:pt x="455" y="526"/>
                  <a:pt x="455" y="526"/>
                </a:cubicBezTo>
                <a:cubicBezTo>
                  <a:pt x="454" y="524"/>
                  <a:pt x="452" y="522"/>
                  <a:pt x="450" y="522"/>
                </a:cubicBezTo>
                <a:cubicBezTo>
                  <a:pt x="449" y="522"/>
                  <a:pt x="449" y="522"/>
                  <a:pt x="449" y="522"/>
                </a:cubicBezTo>
                <a:cubicBezTo>
                  <a:pt x="449" y="517"/>
                  <a:pt x="445" y="512"/>
                  <a:pt x="439" y="512"/>
                </a:cubicBezTo>
                <a:cubicBezTo>
                  <a:pt x="435" y="512"/>
                  <a:pt x="432" y="515"/>
                  <a:pt x="430" y="518"/>
                </a:cubicBezTo>
                <a:cubicBezTo>
                  <a:pt x="430" y="518"/>
                  <a:pt x="430" y="518"/>
                  <a:pt x="430" y="518"/>
                </a:cubicBezTo>
                <a:cubicBezTo>
                  <a:pt x="426" y="518"/>
                  <a:pt x="423" y="521"/>
                  <a:pt x="423" y="524"/>
                </a:cubicBezTo>
                <a:cubicBezTo>
                  <a:pt x="423" y="525"/>
                  <a:pt x="424" y="525"/>
                  <a:pt x="424" y="526"/>
                </a:cubicBezTo>
                <a:cubicBezTo>
                  <a:pt x="421" y="527"/>
                  <a:pt x="419" y="528"/>
                  <a:pt x="418" y="530"/>
                </a:cubicBezTo>
                <a:cubicBezTo>
                  <a:pt x="417" y="530"/>
                  <a:pt x="417" y="530"/>
                  <a:pt x="417" y="531"/>
                </a:cubicBezTo>
                <a:cubicBezTo>
                  <a:pt x="416" y="531"/>
                  <a:pt x="416" y="531"/>
                  <a:pt x="416" y="531"/>
                </a:cubicBezTo>
                <a:cubicBezTo>
                  <a:pt x="413" y="531"/>
                  <a:pt x="411" y="533"/>
                  <a:pt x="411" y="536"/>
                </a:cubicBezTo>
                <a:cubicBezTo>
                  <a:pt x="411" y="536"/>
                  <a:pt x="411" y="537"/>
                  <a:pt x="411" y="537"/>
                </a:cubicBezTo>
                <a:cubicBezTo>
                  <a:pt x="410" y="539"/>
                  <a:pt x="409" y="541"/>
                  <a:pt x="409" y="543"/>
                </a:cubicBezTo>
                <a:cubicBezTo>
                  <a:pt x="409" y="548"/>
                  <a:pt x="414" y="553"/>
                  <a:pt x="419" y="553"/>
                </a:cubicBezTo>
                <a:cubicBezTo>
                  <a:pt x="421" y="553"/>
                  <a:pt x="423" y="552"/>
                  <a:pt x="425" y="551"/>
                </a:cubicBezTo>
                <a:cubicBezTo>
                  <a:pt x="426" y="553"/>
                  <a:pt x="428" y="554"/>
                  <a:pt x="429" y="555"/>
                </a:cubicBezTo>
                <a:cubicBezTo>
                  <a:pt x="429" y="559"/>
                  <a:pt x="428" y="563"/>
                  <a:pt x="426" y="567"/>
                </a:cubicBezTo>
                <a:cubicBezTo>
                  <a:pt x="421" y="571"/>
                  <a:pt x="415" y="574"/>
                  <a:pt x="407" y="577"/>
                </a:cubicBezTo>
                <a:cubicBezTo>
                  <a:pt x="406" y="570"/>
                  <a:pt x="405" y="563"/>
                  <a:pt x="403" y="555"/>
                </a:cubicBezTo>
                <a:cubicBezTo>
                  <a:pt x="397" y="531"/>
                  <a:pt x="397" y="521"/>
                  <a:pt x="398" y="516"/>
                </a:cubicBezTo>
                <a:cubicBezTo>
                  <a:pt x="401" y="515"/>
                  <a:pt x="404" y="514"/>
                  <a:pt x="407" y="513"/>
                </a:cubicBezTo>
                <a:cubicBezTo>
                  <a:pt x="410" y="514"/>
                  <a:pt x="414" y="516"/>
                  <a:pt x="418" y="516"/>
                </a:cubicBezTo>
                <a:cubicBezTo>
                  <a:pt x="427" y="516"/>
                  <a:pt x="435" y="509"/>
                  <a:pt x="437" y="501"/>
                </a:cubicBezTo>
                <a:cubicBezTo>
                  <a:pt x="440" y="502"/>
                  <a:pt x="444" y="503"/>
                  <a:pt x="447" y="503"/>
                </a:cubicBezTo>
                <a:cubicBezTo>
                  <a:pt x="461" y="503"/>
                  <a:pt x="472" y="492"/>
                  <a:pt x="472" y="478"/>
                </a:cubicBezTo>
                <a:cubicBezTo>
                  <a:pt x="472" y="465"/>
                  <a:pt x="462" y="454"/>
                  <a:pt x="450" y="453"/>
                </a:cubicBezTo>
                <a:cubicBezTo>
                  <a:pt x="448" y="445"/>
                  <a:pt x="440" y="439"/>
                  <a:pt x="432" y="439"/>
                </a:cubicBezTo>
                <a:cubicBezTo>
                  <a:pt x="431" y="439"/>
                  <a:pt x="430" y="439"/>
                  <a:pt x="429" y="439"/>
                </a:cubicBezTo>
                <a:cubicBezTo>
                  <a:pt x="428" y="439"/>
                  <a:pt x="427" y="439"/>
                  <a:pt x="426" y="439"/>
                </a:cubicBezTo>
                <a:cubicBezTo>
                  <a:pt x="426" y="439"/>
                  <a:pt x="425" y="439"/>
                  <a:pt x="425" y="439"/>
                </a:cubicBezTo>
                <a:cubicBezTo>
                  <a:pt x="424" y="433"/>
                  <a:pt x="419" y="428"/>
                  <a:pt x="412" y="428"/>
                </a:cubicBezTo>
                <a:cubicBezTo>
                  <a:pt x="412" y="428"/>
                  <a:pt x="412" y="428"/>
                  <a:pt x="412" y="428"/>
                </a:cubicBezTo>
                <a:cubicBezTo>
                  <a:pt x="411" y="414"/>
                  <a:pt x="400" y="404"/>
                  <a:pt x="387" y="404"/>
                </a:cubicBezTo>
                <a:cubicBezTo>
                  <a:pt x="377" y="404"/>
                  <a:pt x="368" y="410"/>
                  <a:pt x="364" y="419"/>
                </a:cubicBezTo>
                <a:cubicBezTo>
                  <a:pt x="363" y="419"/>
                  <a:pt x="363" y="419"/>
                  <a:pt x="363" y="419"/>
                </a:cubicBezTo>
                <a:cubicBezTo>
                  <a:pt x="354" y="419"/>
                  <a:pt x="347" y="426"/>
                  <a:pt x="347" y="434"/>
                </a:cubicBezTo>
                <a:cubicBezTo>
                  <a:pt x="347" y="436"/>
                  <a:pt x="347" y="437"/>
                  <a:pt x="347" y="438"/>
                </a:cubicBezTo>
                <a:cubicBezTo>
                  <a:pt x="341" y="440"/>
                  <a:pt x="336" y="444"/>
                  <a:pt x="333" y="449"/>
                </a:cubicBezTo>
                <a:cubicBezTo>
                  <a:pt x="332" y="449"/>
                  <a:pt x="330" y="449"/>
                  <a:pt x="329" y="450"/>
                </a:cubicBezTo>
                <a:cubicBezTo>
                  <a:pt x="329" y="450"/>
                  <a:pt x="329" y="450"/>
                  <a:pt x="328" y="450"/>
                </a:cubicBezTo>
                <a:cubicBezTo>
                  <a:pt x="321" y="450"/>
                  <a:pt x="315" y="456"/>
                  <a:pt x="315" y="463"/>
                </a:cubicBezTo>
                <a:cubicBezTo>
                  <a:pt x="315" y="464"/>
                  <a:pt x="316" y="466"/>
                  <a:pt x="316" y="467"/>
                </a:cubicBezTo>
                <a:cubicBezTo>
                  <a:pt x="313" y="471"/>
                  <a:pt x="312" y="476"/>
                  <a:pt x="312" y="481"/>
                </a:cubicBezTo>
                <a:cubicBezTo>
                  <a:pt x="312" y="495"/>
                  <a:pt x="323" y="506"/>
                  <a:pt x="337" y="506"/>
                </a:cubicBezTo>
                <a:cubicBezTo>
                  <a:pt x="342" y="506"/>
                  <a:pt x="346" y="504"/>
                  <a:pt x="350" y="502"/>
                </a:cubicBezTo>
                <a:cubicBezTo>
                  <a:pt x="355" y="508"/>
                  <a:pt x="361" y="512"/>
                  <a:pt x="369" y="515"/>
                </a:cubicBezTo>
                <a:cubicBezTo>
                  <a:pt x="373" y="525"/>
                  <a:pt x="380" y="537"/>
                  <a:pt x="386" y="550"/>
                </a:cubicBezTo>
                <a:cubicBezTo>
                  <a:pt x="377" y="548"/>
                  <a:pt x="371" y="546"/>
                  <a:pt x="367" y="543"/>
                </a:cubicBezTo>
                <a:cubicBezTo>
                  <a:pt x="367" y="542"/>
                  <a:pt x="367" y="542"/>
                  <a:pt x="368" y="541"/>
                </a:cubicBezTo>
                <a:cubicBezTo>
                  <a:pt x="368" y="541"/>
                  <a:pt x="369" y="542"/>
                  <a:pt x="370" y="542"/>
                </a:cubicBezTo>
                <a:cubicBezTo>
                  <a:pt x="373" y="542"/>
                  <a:pt x="376" y="539"/>
                  <a:pt x="376" y="536"/>
                </a:cubicBezTo>
                <a:cubicBezTo>
                  <a:pt x="376" y="532"/>
                  <a:pt x="374" y="530"/>
                  <a:pt x="371" y="530"/>
                </a:cubicBezTo>
                <a:cubicBezTo>
                  <a:pt x="370" y="528"/>
                  <a:pt x="368" y="526"/>
                  <a:pt x="366" y="526"/>
                </a:cubicBezTo>
                <a:cubicBezTo>
                  <a:pt x="366" y="526"/>
                  <a:pt x="366" y="526"/>
                  <a:pt x="366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4" y="525"/>
                  <a:pt x="363" y="523"/>
                  <a:pt x="362" y="523"/>
                </a:cubicBezTo>
                <a:cubicBezTo>
                  <a:pt x="362" y="523"/>
                  <a:pt x="361" y="523"/>
                  <a:pt x="361" y="523"/>
                </a:cubicBezTo>
                <a:cubicBezTo>
                  <a:pt x="361" y="520"/>
                  <a:pt x="359" y="518"/>
                  <a:pt x="355" y="518"/>
                </a:cubicBezTo>
                <a:cubicBezTo>
                  <a:pt x="353" y="518"/>
                  <a:pt x="351" y="519"/>
                  <a:pt x="350" y="521"/>
                </a:cubicBezTo>
                <a:cubicBezTo>
                  <a:pt x="350" y="521"/>
                  <a:pt x="350" y="521"/>
                  <a:pt x="350" y="521"/>
                </a:cubicBezTo>
                <a:cubicBezTo>
                  <a:pt x="347" y="521"/>
                  <a:pt x="346" y="523"/>
                  <a:pt x="346" y="525"/>
                </a:cubicBezTo>
                <a:cubicBezTo>
                  <a:pt x="346" y="525"/>
                  <a:pt x="346" y="526"/>
                  <a:pt x="346" y="526"/>
                </a:cubicBezTo>
                <a:cubicBezTo>
                  <a:pt x="344" y="526"/>
                  <a:pt x="343" y="527"/>
                  <a:pt x="342" y="529"/>
                </a:cubicBezTo>
                <a:cubicBezTo>
                  <a:pt x="342" y="529"/>
                  <a:pt x="342" y="529"/>
                  <a:pt x="341" y="529"/>
                </a:cubicBezTo>
                <a:cubicBezTo>
                  <a:pt x="341" y="529"/>
                  <a:pt x="341" y="529"/>
                  <a:pt x="341" y="529"/>
                </a:cubicBezTo>
                <a:cubicBezTo>
                  <a:pt x="339" y="529"/>
                  <a:pt x="338" y="530"/>
                  <a:pt x="338" y="532"/>
                </a:cubicBezTo>
                <a:cubicBezTo>
                  <a:pt x="338" y="532"/>
                  <a:pt x="338" y="533"/>
                  <a:pt x="338" y="533"/>
                </a:cubicBezTo>
                <a:cubicBezTo>
                  <a:pt x="338" y="534"/>
                  <a:pt x="337" y="535"/>
                  <a:pt x="337" y="536"/>
                </a:cubicBezTo>
                <a:cubicBezTo>
                  <a:pt x="337" y="540"/>
                  <a:pt x="340" y="542"/>
                  <a:pt x="343" y="542"/>
                </a:cubicBezTo>
                <a:cubicBezTo>
                  <a:pt x="344" y="542"/>
                  <a:pt x="346" y="542"/>
                  <a:pt x="346" y="541"/>
                </a:cubicBezTo>
                <a:cubicBezTo>
                  <a:pt x="349" y="544"/>
                  <a:pt x="352" y="545"/>
                  <a:pt x="355" y="545"/>
                </a:cubicBezTo>
                <a:cubicBezTo>
                  <a:pt x="357" y="545"/>
                  <a:pt x="359" y="545"/>
                  <a:pt x="360" y="544"/>
                </a:cubicBezTo>
                <a:cubicBezTo>
                  <a:pt x="361" y="544"/>
                  <a:pt x="362" y="545"/>
                  <a:pt x="363" y="545"/>
                </a:cubicBezTo>
                <a:cubicBezTo>
                  <a:pt x="364" y="545"/>
                  <a:pt x="364" y="544"/>
                  <a:pt x="365" y="544"/>
                </a:cubicBezTo>
                <a:cubicBezTo>
                  <a:pt x="372" y="548"/>
                  <a:pt x="381" y="552"/>
                  <a:pt x="385" y="553"/>
                </a:cubicBezTo>
                <a:cubicBezTo>
                  <a:pt x="386" y="553"/>
                  <a:pt x="387" y="553"/>
                  <a:pt x="387" y="553"/>
                </a:cubicBezTo>
                <a:cubicBezTo>
                  <a:pt x="390" y="560"/>
                  <a:pt x="392" y="568"/>
                  <a:pt x="393" y="575"/>
                </a:cubicBezTo>
                <a:cubicBezTo>
                  <a:pt x="393" y="576"/>
                  <a:pt x="393" y="577"/>
                  <a:pt x="393" y="578"/>
                </a:cubicBezTo>
                <a:cubicBezTo>
                  <a:pt x="296" y="534"/>
                  <a:pt x="271" y="510"/>
                  <a:pt x="267" y="504"/>
                </a:cubicBezTo>
                <a:cubicBezTo>
                  <a:pt x="267" y="502"/>
                  <a:pt x="267" y="502"/>
                  <a:pt x="267" y="502"/>
                </a:cubicBezTo>
                <a:cubicBezTo>
                  <a:pt x="267" y="502"/>
                  <a:pt x="266" y="503"/>
                  <a:pt x="266" y="503"/>
                </a:cubicBezTo>
                <a:cubicBezTo>
                  <a:pt x="266" y="503"/>
                  <a:pt x="266" y="502"/>
                  <a:pt x="266" y="502"/>
                </a:cubicBezTo>
                <a:cubicBezTo>
                  <a:pt x="266" y="504"/>
                  <a:pt x="266" y="504"/>
                  <a:pt x="266" y="504"/>
                </a:cubicBezTo>
                <a:cubicBezTo>
                  <a:pt x="264" y="506"/>
                  <a:pt x="260" y="510"/>
                  <a:pt x="252" y="517"/>
                </a:cubicBezTo>
                <a:cubicBezTo>
                  <a:pt x="250" y="505"/>
                  <a:pt x="250" y="493"/>
                  <a:pt x="251" y="481"/>
                </a:cubicBezTo>
                <a:cubicBezTo>
                  <a:pt x="252" y="460"/>
                  <a:pt x="258" y="439"/>
                  <a:pt x="266" y="419"/>
                </a:cubicBezTo>
                <a:cubicBezTo>
                  <a:pt x="267" y="418"/>
                  <a:pt x="269" y="418"/>
                  <a:pt x="271" y="418"/>
                </a:cubicBezTo>
                <a:cubicBezTo>
                  <a:pt x="282" y="416"/>
                  <a:pt x="308" y="406"/>
                  <a:pt x="328" y="393"/>
                </a:cubicBezTo>
                <a:cubicBezTo>
                  <a:pt x="330" y="394"/>
                  <a:pt x="332" y="395"/>
                  <a:pt x="334" y="395"/>
                </a:cubicBezTo>
                <a:cubicBezTo>
                  <a:pt x="337" y="395"/>
                  <a:pt x="339" y="394"/>
                  <a:pt x="342" y="393"/>
                </a:cubicBezTo>
                <a:cubicBezTo>
                  <a:pt x="346" y="395"/>
                  <a:pt x="351" y="396"/>
                  <a:pt x="356" y="396"/>
                </a:cubicBezTo>
                <a:cubicBezTo>
                  <a:pt x="366" y="396"/>
                  <a:pt x="374" y="392"/>
                  <a:pt x="380" y="386"/>
                </a:cubicBezTo>
                <a:cubicBezTo>
                  <a:pt x="383" y="387"/>
                  <a:pt x="386" y="388"/>
                  <a:pt x="389" y="388"/>
                </a:cubicBezTo>
                <a:cubicBezTo>
                  <a:pt x="399" y="388"/>
                  <a:pt x="406" y="381"/>
                  <a:pt x="406" y="371"/>
                </a:cubicBezTo>
                <a:cubicBezTo>
                  <a:pt x="406" y="368"/>
                  <a:pt x="405" y="365"/>
                  <a:pt x="403" y="362"/>
                </a:cubicBezTo>
                <a:cubicBezTo>
                  <a:pt x="404" y="361"/>
                  <a:pt x="404" y="360"/>
                  <a:pt x="404" y="359"/>
                </a:cubicBezTo>
                <a:cubicBezTo>
                  <a:pt x="404" y="354"/>
                  <a:pt x="400" y="350"/>
                  <a:pt x="395" y="350"/>
                </a:cubicBezTo>
                <a:cubicBezTo>
                  <a:pt x="395" y="350"/>
                  <a:pt x="395" y="350"/>
                  <a:pt x="394" y="350"/>
                </a:cubicBezTo>
                <a:cubicBezTo>
                  <a:pt x="394" y="350"/>
                  <a:pt x="393" y="350"/>
                  <a:pt x="392" y="349"/>
                </a:cubicBezTo>
                <a:cubicBezTo>
                  <a:pt x="390" y="346"/>
                  <a:pt x="386" y="343"/>
                  <a:pt x="382" y="342"/>
                </a:cubicBezTo>
                <a:cubicBezTo>
                  <a:pt x="382" y="342"/>
                  <a:pt x="382" y="341"/>
                  <a:pt x="382" y="340"/>
                </a:cubicBezTo>
                <a:cubicBezTo>
                  <a:pt x="382" y="334"/>
                  <a:pt x="378" y="329"/>
                  <a:pt x="372" y="329"/>
                </a:cubicBezTo>
                <a:cubicBezTo>
                  <a:pt x="371" y="329"/>
                  <a:pt x="371" y="329"/>
                  <a:pt x="371" y="329"/>
                </a:cubicBezTo>
                <a:cubicBezTo>
                  <a:pt x="368" y="323"/>
                  <a:pt x="362" y="319"/>
                  <a:pt x="355" y="319"/>
                </a:cubicBezTo>
                <a:cubicBezTo>
                  <a:pt x="346" y="319"/>
                  <a:pt x="339" y="326"/>
                  <a:pt x="338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3" y="335"/>
                  <a:pt x="330" y="339"/>
                  <a:pt x="329" y="343"/>
                </a:cubicBezTo>
                <a:cubicBezTo>
                  <a:pt x="329" y="343"/>
                  <a:pt x="329" y="343"/>
                  <a:pt x="329" y="343"/>
                </a:cubicBezTo>
                <a:cubicBezTo>
                  <a:pt x="328" y="343"/>
                  <a:pt x="327" y="343"/>
                  <a:pt x="327" y="343"/>
                </a:cubicBezTo>
                <a:cubicBezTo>
                  <a:pt x="326" y="343"/>
                  <a:pt x="325" y="343"/>
                  <a:pt x="325" y="343"/>
                </a:cubicBezTo>
                <a:cubicBezTo>
                  <a:pt x="319" y="343"/>
                  <a:pt x="314" y="347"/>
                  <a:pt x="313" y="353"/>
                </a:cubicBezTo>
                <a:cubicBezTo>
                  <a:pt x="304" y="353"/>
                  <a:pt x="297" y="361"/>
                  <a:pt x="297" y="370"/>
                </a:cubicBezTo>
                <a:cubicBezTo>
                  <a:pt x="297" y="379"/>
                  <a:pt x="305" y="387"/>
                  <a:pt x="314" y="387"/>
                </a:cubicBezTo>
                <a:cubicBezTo>
                  <a:pt x="316" y="387"/>
                  <a:pt x="319" y="386"/>
                  <a:pt x="321" y="385"/>
                </a:cubicBezTo>
                <a:cubicBezTo>
                  <a:pt x="321" y="387"/>
                  <a:pt x="323" y="389"/>
                  <a:pt x="324" y="390"/>
                </a:cubicBezTo>
                <a:cubicBezTo>
                  <a:pt x="312" y="397"/>
                  <a:pt x="294" y="405"/>
                  <a:pt x="270" y="409"/>
                </a:cubicBezTo>
                <a:cubicBezTo>
                  <a:pt x="285" y="373"/>
                  <a:pt x="306" y="340"/>
                  <a:pt x="318" y="311"/>
                </a:cubicBezTo>
                <a:cubicBezTo>
                  <a:pt x="338" y="303"/>
                  <a:pt x="356" y="291"/>
                  <a:pt x="370" y="275"/>
                </a:cubicBezTo>
                <a:cubicBezTo>
                  <a:pt x="381" y="282"/>
                  <a:pt x="394" y="286"/>
                  <a:pt x="408" y="286"/>
                </a:cubicBezTo>
                <a:cubicBezTo>
                  <a:pt x="446" y="286"/>
                  <a:pt x="478" y="255"/>
                  <a:pt x="478" y="216"/>
                </a:cubicBezTo>
                <a:cubicBezTo>
                  <a:pt x="478" y="201"/>
                  <a:pt x="473" y="188"/>
                  <a:pt x="466" y="177"/>
                </a:cubicBezTo>
                <a:cubicBezTo>
                  <a:pt x="467" y="173"/>
                  <a:pt x="468" y="169"/>
                  <a:pt x="468" y="165"/>
                </a:cubicBezTo>
                <a:cubicBezTo>
                  <a:pt x="468" y="145"/>
                  <a:pt x="451" y="129"/>
                  <a:pt x="431" y="129"/>
                </a:cubicBezTo>
                <a:cubicBezTo>
                  <a:pt x="430" y="129"/>
                  <a:pt x="430" y="129"/>
                  <a:pt x="429" y="129"/>
                </a:cubicBezTo>
                <a:cubicBezTo>
                  <a:pt x="426" y="127"/>
                  <a:pt x="422" y="126"/>
                  <a:pt x="419" y="125"/>
                </a:cubicBezTo>
                <a:cubicBezTo>
                  <a:pt x="409" y="111"/>
                  <a:pt x="395" y="101"/>
                  <a:pt x="378" y="96"/>
                </a:cubicBezTo>
                <a:cubicBezTo>
                  <a:pt x="378" y="93"/>
                  <a:pt x="379" y="89"/>
                  <a:pt x="379" y="86"/>
                </a:cubicBezTo>
                <a:cubicBezTo>
                  <a:pt x="379" y="61"/>
                  <a:pt x="359" y="42"/>
                  <a:pt x="335" y="42"/>
                </a:cubicBezTo>
                <a:cubicBezTo>
                  <a:pt x="334" y="42"/>
                  <a:pt x="333" y="42"/>
                  <a:pt x="331" y="42"/>
                </a:cubicBezTo>
                <a:cubicBezTo>
                  <a:pt x="320" y="17"/>
                  <a:pt x="296" y="0"/>
                  <a:pt x="267" y="0"/>
                </a:cubicBezTo>
                <a:cubicBezTo>
                  <a:pt x="229" y="0"/>
                  <a:pt x="199" y="30"/>
                  <a:pt x="197" y="67"/>
                </a:cubicBezTo>
                <a:cubicBezTo>
                  <a:pt x="197" y="67"/>
                  <a:pt x="196" y="67"/>
                  <a:pt x="195" y="67"/>
                </a:cubicBezTo>
                <a:cubicBezTo>
                  <a:pt x="177" y="67"/>
                  <a:pt x="162" y="80"/>
                  <a:pt x="159" y="98"/>
                </a:cubicBezTo>
                <a:cubicBezTo>
                  <a:pt x="159" y="98"/>
                  <a:pt x="158" y="98"/>
                  <a:pt x="158" y="98"/>
                </a:cubicBezTo>
                <a:cubicBezTo>
                  <a:pt x="155" y="98"/>
                  <a:pt x="152" y="98"/>
                  <a:pt x="149" y="99"/>
                </a:cubicBezTo>
                <a:cubicBezTo>
                  <a:pt x="146" y="99"/>
                  <a:pt x="144" y="98"/>
                  <a:pt x="141" y="98"/>
                </a:cubicBezTo>
                <a:cubicBezTo>
                  <a:pt x="117" y="98"/>
                  <a:pt x="96" y="115"/>
                  <a:pt x="91" y="138"/>
                </a:cubicBezTo>
                <a:cubicBezTo>
                  <a:pt x="55" y="142"/>
                  <a:pt x="27" y="172"/>
                  <a:pt x="27" y="208"/>
                </a:cubicBezTo>
                <a:cubicBezTo>
                  <a:pt x="27" y="247"/>
                  <a:pt x="58" y="279"/>
                  <a:pt x="97" y="279"/>
                </a:cubicBezTo>
                <a:cubicBezTo>
                  <a:pt x="107" y="279"/>
                  <a:pt x="117" y="276"/>
                  <a:pt x="125" y="273"/>
                </a:cubicBezTo>
                <a:cubicBezTo>
                  <a:pt x="133" y="296"/>
                  <a:pt x="155" y="313"/>
                  <a:pt x="181" y="313"/>
                </a:cubicBezTo>
                <a:cubicBezTo>
                  <a:pt x="192" y="313"/>
                  <a:pt x="202" y="310"/>
                  <a:pt x="210" y="305"/>
                </a:cubicBezTo>
                <a:cubicBezTo>
                  <a:pt x="219" y="309"/>
                  <a:pt x="228" y="312"/>
                  <a:pt x="237" y="315"/>
                </a:cubicBezTo>
                <a:cubicBezTo>
                  <a:pt x="239" y="328"/>
                  <a:pt x="237" y="357"/>
                  <a:pt x="222" y="425"/>
                </a:cubicBezTo>
                <a:cubicBezTo>
                  <a:pt x="217" y="446"/>
                  <a:pt x="214" y="467"/>
                  <a:pt x="211" y="486"/>
                </a:cubicBezTo>
                <a:cubicBezTo>
                  <a:pt x="189" y="478"/>
                  <a:pt x="172" y="468"/>
                  <a:pt x="158" y="459"/>
                </a:cubicBezTo>
                <a:cubicBezTo>
                  <a:pt x="152" y="447"/>
                  <a:pt x="149" y="435"/>
                  <a:pt x="148" y="424"/>
                </a:cubicBezTo>
                <a:cubicBezTo>
                  <a:pt x="153" y="421"/>
                  <a:pt x="157" y="418"/>
                  <a:pt x="161" y="414"/>
                </a:cubicBezTo>
                <a:cubicBezTo>
                  <a:pt x="165" y="416"/>
                  <a:pt x="170" y="418"/>
                  <a:pt x="176" y="418"/>
                </a:cubicBezTo>
                <a:cubicBezTo>
                  <a:pt x="191" y="418"/>
                  <a:pt x="204" y="405"/>
                  <a:pt x="204" y="390"/>
                </a:cubicBezTo>
                <a:cubicBezTo>
                  <a:pt x="204" y="384"/>
                  <a:pt x="202" y="379"/>
                  <a:pt x="199" y="374"/>
                </a:cubicBezTo>
                <a:cubicBezTo>
                  <a:pt x="199" y="373"/>
                  <a:pt x="199" y="371"/>
                  <a:pt x="199" y="370"/>
                </a:cubicBezTo>
                <a:cubicBezTo>
                  <a:pt x="199" y="362"/>
                  <a:pt x="193" y="355"/>
                  <a:pt x="185" y="355"/>
                </a:cubicBezTo>
                <a:cubicBezTo>
                  <a:pt x="185" y="355"/>
                  <a:pt x="184" y="355"/>
                  <a:pt x="184" y="355"/>
                </a:cubicBezTo>
                <a:cubicBezTo>
                  <a:pt x="183" y="355"/>
                  <a:pt x="181" y="354"/>
                  <a:pt x="180" y="354"/>
                </a:cubicBezTo>
                <a:cubicBezTo>
                  <a:pt x="176" y="348"/>
                  <a:pt x="170" y="344"/>
                  <a:pt x="164" y="342"/>
                </a:cubicBezTo>
                <a:cubicBezTo>
                  <a:pt x="164" y="341"/>
                  <a:pt x="164" y="340"/>
                  <a:pt x="164" y="338"/>
                </a:cubicBezTo>
                <a:cubicBezTo>
                  <a:pt x="164" y="328"/>
                  <a:pt x="156" y="321"/>
                  <a:pt x="147" y="321"/>
                </a:cubicBezTo>
                <a:cubicBezTo>
                  <a:pt x="146" y="321"/>
                  <a:pt x="146" y="321"/>
                  <a:pt x="145" y="321"/>
                </a:cubicBezTo>
                <a:cubicBezTo>
                  <a:pt x="141" y="311"/>
                  <a:pt x="131" y="304"/>
                  <a:pt x="120" y="304"/>
                </a:cubicBezTo>
                <a:cubicBezTo>
                  <a:pt x="105" y="304"/>
                  <a:pt x="92" y="316"/>
                  <a:pt x="92" y="331"/>
                </a:cubicBezTo>
                <a:cubicBezTo>
                  <a:pt x="92" y="331"/>
                  <a:pt x="91" y="331"/>
                  <a:pt x="91" y="331"/>
                </a:cubicBezTo>
                <a:cubicBezTo>
                  <a:pt x="84" y="331"/>
                  <a:pt x="78" y="336"/>
                  <a:pt x="77" y="343"/>
                </a:cubicBezTo>
                <a:cubicBezTo>
                  <a:pt x="77" y="343"/>
                  <a:pt x="76" y="343"/>
                  <a:pt x="76" y="343"/>
                </a:cubicBezTo>
                <a:cubicBezTo>
                  <a:pt x="75" y="343"/>
                  <a:pt x="74" y="343"/>
                  <a:pt x="73" y="343"/>
                </a:cubicBezTo>
                <a:cubicBezTo>
                  <a:pt x="72" y="343"/>
                  <a:pt x="71" y="343"/>
                  <a:pt x="69" y="343"/>
                </a:cubicBezTo>
                <a:cubicBezTo>
                  <a:pt x="60" y="343"/>
                  <a:pt x="52" y="350"/>
                  <a:pt x="49" y="359"/>
                </a:cubicBezTo>
                <a:cubicBezTo>
                  <a:pt x="35" y="360"/>
                  <a:pt x="24" y="372"/>
                  <a:pt x="24" y="387"/>
                </a:cubicBezTo>
                <a:cubicBezTo>
                  <a:pt x="24" y="402"/>
                  <a:pt x="36" y="415"/>
                  <a:pt x="52" y="415"/>
                </a:cubicBezTo>
                <a:cubicBezTo>
                  <a:pt x="56" y="415"/>
                  <a:pt x="60" y="414"/>
                  <a:pt x="63" y="413"/>
                </a:cubicBezTo>
                <a:cubicBezTo>
                  <a:pt x="66" y="422"/>
                  <a:pt x="75" y="429"/>
                  <a:pt x="85" y="429"/>
                </a:cubicBezTo>
                <a:cubicBezTo>
                  <a:pt x="90" y="429"/>
                  <a:pt x="94" y="427"/>
                  <a:pt x="97" y="425"/>
                </a:cubicBezTo>
                <a:cubicBezTo>
                  <a:pt x="104" y="429"/>
                  <a:pt x="111" y="431"/>
                  <a:pt x="118" y="431"/>
                </a:cubicBezTo>
                <a:cubicBezTo>
                  <a:pt x="133" y="448"/>
                  <a:pt x="153" y="465"/>
                  <a:pt x="168" y="476"/>
                </a:cubicBezTo>
                <a:cubicBezTo>
                  <a:pt x="171" y="482"/>
                  <a:pt x="170" y="480"/>
                  <a:pt x="168" y="477"/>
                </a:cubicBezTo>
                <a:cubicBezTo>
                  <a:pt x="174" y="480"/>
                  <a:pt x="178" y="483"/>
                  <a:pt x="182" y="485"/>
                </a:cubicBezTo>
                <a:cubicBezTo>
                  <a:pt x="193" y="491"/>
                  <a:pt x="202" y="499"/>
                  <a:pt x="208" y="506"/>
                </a:cubicBezTo>
                <a:cubicBezTo>
                  <a:pt x="207" y="520"/>
                  <a:pt x="205" y="534"/>
                  <a:pt x="205" y="546"/>
                </a:cubicBezTo>
                <a:cubicBezTo>
                  <a:pt x="185" y="557"/>
                  <a:pt x="160" y="569"/>
                  <a:pt x="127" y="584"/>
                </a:cubicBezTo>
                <a:cubicBezTo>
                  <a:pt x="3" y="639"/>
                  <a:pt x="0" y="716"/>
                  <a:pt x="0" y="716"/>
                </a:cubicBezTo>
                <a:cubicBezTo>
                  <a:pt x="0" y="716"/>
                  <a:pt x="0" y="1651"/>
                  <a:pt x="0" y="1745"/>
                </a:cubicBezTo>
                <a:moveTo>
                  <a:pt x="432" y="556"/>
                </a:moveTo>
                <a:cubicBezTo>
                  <a:pt x="433" y="557"/>
                  <a:pt x="435" y="557"/>
                  <a:pt x="437" y="557"/>
                </a:cubicBezTo>
                <a:cubicBezTo>
                  <a:pt x="436" y="559"/>
                  <a:pt x="434" y="561"/>
                  <a:pt x="431" y="563"/>
                </a:cubicBezTo>
                <a:cubicBezTo>
                  <a:pt x="431" y="562"/>
                  <a:pt x="431" y="559"/>
                  <a:pt x="432" y="556"/>
                </a:cubicBezTo>
                <a:close/>
                <a:moveTo>
                  <a:pt x="389" y="538"/>
                </a:moveTo>
                <a:cubicBezTo>
                  <a:pt x="388" y="538"/>
                  <a:pt x="388" y="538"/>
                  <a:pt x="388" y="537"/>
                </a:cubicBezTo>
                <a:cubicBezTo>
                  <a:pt x="388" y="537"/>
                  <a:pt x="387" y="536"/>
                  <a:pt x="387" y="535"/>
                </a:cubicBezTo>
                <a:cubicBezTo>
                  <a:pt x="387" y="535"/>
                  <a:pt x="387" y="535"/>
                  <a:pt x="386" y="535"/>
                </a:cubicBezTo>
                <a:cubicBezTo>
                  <a:pt x="383" y="530"/>
                  <a:pt x="380" y="523"/>
                  <a:pt x="378" y="517"/>
                </a:cubicBezTo>
                <a:cubicBezTo>
                  <a:pt x="380" y="517"/>
                  <a:pt x="383" y="518"/>
                  <a:pt x="385" y="518"/>
                </a:cubicBezTo>
                <a:cubicBezTo>
                  <a:pt x="386" y="518"/>
                  <a:pt x="387" y="518"/>
                  <a:pt x="388" y="518"/>
                </a:cubicBezTo>
                <a:cubicBezTo>
                  <a:pt x="388" y="522"/>
                  <a:pt x="389" y="527"/>
                  <a:pt x="389" y="531"/>
                </a:cubicBezTo>
                <a:cubicBezTo>
                  <a:pt x="389" y="531"/>
                  <a:pt x="389" y="531"/>
                  <a:pt x="389" y="531"/>
                </a:cubicBezTo>
                <a:cubicBezTo>
                  <a:pt x="389" y="532"/>
                  <a:pt x="389" y="532"/>
                  <a:pt x="389" y="533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389" y="534"/>
                  <a:pt x="389" y="534"/>
                  <a:pt x="389" y="535"/>
                </a:cubicBezTo>
                <a:cubicBezTo>
                  <a:pt x="390" y="535"/>
                  <a:pt x="390" y="536"/>
                  <a:pt x="390" y="536"/>
                </a:cubicBezTo>
                <a:cubicBezTo>
                  <a:pt x="390" y="536"/>
                  <a:pt x="390" y="536"/>
                  <a:pt x="390" y="537"/>
                </a:cubicBezTo>
                <a:cubicBezTo>
                  <a:pt x="390" y="537"/>
                  <a:pt x="390" y="537"/>
                  <a:pt x="390" y="538"/>
                </a:cubicBezTo>
                <a:cubicBezTo>
                  <a:pt x="390" y="538"/>
                  <a:pt x="390" y="538"/>
                  <a:pt x="390" y="538"/>
                </a:cubicBezTo>
                <a:cubicBezTo>
                  <a:pt x="390" y="538"/>
                  <a:pt x="390" y="539"/>
                  <a:pt x="390" y="539"/>
                </a:cubicBezTo>
                <a:cubicBezTo>
                  <a:pt x="390" y="539"/>
                  <a:pt x="390" y="539"/>
                  <a:pt x="390" y="539"/>
                </a:cubicBezTo>
                <a:cubicBezTo>
                  <a:pt x="390" y="539"/>
                  <a:pt x="390" y="539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90" y="539"/>
                  <a:pt x="389" y="539"/>
                  <a:pt x="389" y="538"/>
                </a:cubicBezTo>
                <a:close/>
                <a:moveTo>
                  <a:pt x="258" y="381"/>
                </a:moveTo>
                <a:cubicBezTo>
                  <a:pt x="258" y="381"/>
                  <a:pt x="258" y="381"/>
                  <a:pt x="258" y="381"/>
                </a:cubicBezTo>
                <a:cubicBezTo>
                  <a:pt x="258" y="381"/>
                  <a:pt x="258" y="380"/>
                  <a:pt x="258" y="380"/>
                </a:cubicBezTo>
                <a:cubicBezTo>
                  <a:pt x="258" y="380"/>
                  <a:pt x="258" y="379"/>
                  <a:pt x="258" y="379"/>
                </a:cubicBezTo>
                <a:cubicBezTo>
                  <a:pt x="258" y="379"/>
                  <a:pt x="258" y="379"/>
                  <a:pt x="258" y="378"/>
                </a:cubicBezTo>
                <a:cubicBezTo>
                  <a:pt x="258" y="378"/>
                  <a:pt x="258" y="377"/>
                  <a:pt x="259" y="376"/>
                </a:cubicBezTo>
                <a:cubicBezTo>
                  <a:pt x="259" y="376"/>
                  <a:pt x="259" y="375"/>
                  <a:pt x="259" y="375"/>
                </a:cubicBezTo>
                <a:cubicBezTo>
                  <a:pt x="259" y="375"/>
                  <a:pt x="259" y="374"/>
                  <a:pt x="259" y="373"/>
                </a:cubicBezTo>
                <a:cubicBezTo>
                  <a:pt x="259" y="373"/>
                  <a:pt x="259" y="373"/>
                  <a:pt x="259" y="373"/>
                </a:cubicBezTo>
                <a:cubicBezTo>
                  <a:pt x="259" y="371"/>
                  <a:pt x="259" y="370"/>
                  <a:pt x="259" y="369"/>
                </a:cubicBezTo>
                <a:cubicBezTo>
                  <a:pt x="259" y="368"/>
                  <a:pt x="259" y="368"/>
                  <a:pt x="259" y="368"/>
                </a:cubicBezTo>
                <a:cubicBezTo>
                  <a:pt x="260" y="365"/>
                  <a:pt x="260" y="363"/>
                  <a:pt x="260" y="360"/>
                </a:cubicBezTo>
                <a:cubicBezTo>
                  <a:pt x="260" y="359"/>
                  <a:pt x="260" y="359"/>
                  <a:pt x="260" y="359"/>
                </a:cubicBezTo>
                <a:cubicBezTo>
                  <a:pt x="261" y="357"/>
                  <a:pt x="261" y="355"/>
                  <a:pt x="261" y="353"/>
                </a:cubicBezTo>
                <a:cubicBezTo>
                  <a:pt x="261" y="353"/>
                  <a:pt x="261" y="353"/>
                  <a:pt x="261" y="352"/>
                </a:cubicBezTo>
                <a:cubicBezTo>
                  <a:pt x="261" y="349"/>
                  <a:pt x="262" y="345"/>
                  <a:pt x="262" y="342"/>
                </a:cubicBezTo>
                <a:cubicBezTo>
                  <a:pt x="262" y="342"/>
                  <a:pt x="262" y="341"/>
                  <a:pt x="262" y="341"/>
                </a:cubicBezTo>
                <a:cubicBezTo>
                  <a:pt x="262" y="339"/>
                  <a:pt x="262" y="337"/>
                  <a:pt x="262" y="335"/>
                </a:cubicBezTo>
                <a:cubicBezTo>
                  <a:pt x="262" y="334"/>
                  <a:pt x="262" y="334"/>
                  <a:pt x="262" y="333"/>
                </a:cubicBezTo>
                <a:cubicBezTo>
                  <a:pt x="262" y="332"/>
                  <a:pt x="263" y="331"/>
                  <a:pt x="263" y="330"/>
                </a:cubicBezTo>
                <a:cubicBezTo>
                  <a:pt x="263" y="329"/>
                  <a:pt x="263" y="329"/>
                  <a:pt x="263" y="328"/>
                </a:cubicBezTo>
                <a:cubicBezTo>
                  <a:pt x="263" y="327"/>
                  <a:pt x="263" y="325"/>
                  <a:pt x="263" y="323"/>
                </a:cubicBezTo>
                <a:cubicBezTo>
                  <a:pt x="263" y="322"/>
                  <a:pt x="263" y="322"/>
                  <a:pt x="263" y="321"/>
                </a:cubicBezTo>
                <a:cubicBezTo>
                  <a:pt x="263" y="320"/>
                  <a:pt x="263" y="320"/>
                  <a:pt x="263" y="319"/>
                </a:cubicBezTo>
                <a:cubicBezTo>
                  <a:pt x="265" y="319"/>
                  <a:pt x="268" y="319"/>
                  <a:pt x="271" y="319"/>
                </a:cubicBezTo>
                <a:cubicBezTo>
                  <a:pt x="278" y="319"/>
                  <a:pt x="285" y="319"/>
                  <a:pt x="292" y="317"/>
                </a:cubicBezTo>
                <a:cubicBezTo>
                  <a:pt x="292" y="318"/>
                  <a:pt x="292" y="318"/>
                  <a:pt x="292" y="319"/>
                </a:cubicBezTo>
                <a:cubicBezTo>
                  <a:pt x="292" y="319"/>
                  <a:pt x="291" y="319"/>
                  <a:pt x="291" y="319"/>
                </a:cubicBezTo>
                <a:cubicBezTo>
                  <a:pt x="291" y="320"/>
                  <a:pt x="290" y="321"/>
                  <a:pt x="290" y="323"/>
                </a:cubicBezTo>
                <a:cubicBezTo>
                  <a:pt x="290" y="323"/>
                  <a:pt x="289" y="324"/>
                  <a:pt x="289" y="324"/>
                </a:cubicBezTo>
                <a:cubicBezTo>
                  <a:pt x="289" y="325"/>
                  <a:pt x="288" y="326"/>
                  <a:pt x="288" y="327"/>
                </a:cubicBezTo>
                <a:cubicBezTo>
                  <a:pt x="287" y="329"/>
                  <a:pt x="287" y="330"/>
                  <a:pt x="286" y="331"/>
                </a:cubicBezTo>
                <a:cubicBezTo>
                  <a:pt x="286" y="332"/>
                  <a:pt x="286" y="333"/>
                  <a:pt x="285" y="333"/>
                </a:cubicBezTo>
                <a:cubicBezTo>
                  <a:pt x="285" y="334"/>
                  <a:pt x="284" y="335"/>
                  <a:pt x="284" y="337"/>
                </a:cubicBezTo>
                <a:cubicBezTo>
                  <a:pt x="284" y="337"/>
                  <a:pt x="283" y="338"/>
                  <a:pt x="283" y="338"/>
                </a:cubicBezTo>
                <a:cubicBezTo>
                  <a:pt x="282" y="340"/>
                  <a:pt x="282" y="341"/>
                  <a:pt x="281" y="342"/>
                </a:cubicBezTo>
                <a:cubicBezTo>
                  <a:pt x="281" y="343"/>
                  <a:pt x="281" y="343"/>
                  <a:pt x="281" y="343"/>
                </a:cubicBezTo>
                <a:cubicBezTo>
                  <a:pt x="280" y="345"/>
                  <a:pt x="279" y="346"/>
                  <a:pt x="278" y="348"/>
                </a:cubicBezTo>
                <a:cubicBezTo>
                  <a:pt x="278" y="348"/>
                  <a:pt x="278" y="349"/>
                  <a:pt x="278" y="349"/>
                </a:cubicBezTo>
                <a:cubicBezTo>
                  <a:pt x="277" y="350"/>
                  <a:pt x="277" y="352"/>
                  <a:pt x="276" y="353"/>
                </a:cubicBezTo>
                <a:cubicBezTo>
                  <a:pt x="276" y="353"/>
                  <a:pt x="276" y="354"/>
                  <a:pt x="275" y="354"/>
                </a:cubicBezTo>
                <a:cubicBezTo>
                  <a:pt x="275" y="355"/>
                  <a:pt x="274" y="357"/>
                  <a:pt x="273" y="358"/>
                </a:cubicBezTo>
                <a:cubicBezTo>
                  <a:pt x="273" y="358"/>
                  <a:pt x="273" y="359"/>
                  <a:pt x="273" y="359"/>
                </a:cubicBezTo>
                <a:cubicBezTo>
                  <a:pt x="272" y="360"/>
                  <a:pt x="271" y="362"/>
                  <a:pt x="271" y="363"/>
                </a:cubicBezTo>
                <a:cubicBezTo>
                  <a:pt x="270" y="363"/>
                  <a:pt x="270" y="364"/>
                  <a:pt x="270" y="364"/>
                </a:cubicBezTo>
                <a:cubicBezTo>
                  <a:pt x="269" y="365"/>
                  <a:pt x="269" y="366"/>
                  <a:pt x="268" y="367"/>
                </a:cubicBezTo>
                <a:cubicBezTo>
                  <a:pt x="268" y="368"/>
                  <a:pt x="268" y="368"/>
                  <a:pt x="267" y="369"/>
                </a:cubicBezTo>
                <a:cubicBezTo>
                  <a:pt x="267" y="370"/>
                  <a:pt x="266" y="370"/>
                  <a:pt x="266" y="371"/>
                </a:cubicBezTo>
                <a:cubicBezTo>
                  <a:pt x="265" y="372"/>
                  <a:pt x="265" y="372"/>
                  <a:pt x="265" y="372"/>
                </a:cubicBezTo>
                <a:cubicBezTo>
                  <a:pt x="264" y="373"/>
                  <a:pt x="264" y="374"/>
                  <a:pt x="263" y="375"/>
                </a:cubicBezTo>
                <a:cubicBezTo>
                  <a:pt x="263" y="376"/>
                  <a:pt x="262" y="376"/>
                  <a:pt x="262" y="376"/>
                </a:cubicBezTo>
                <a:cubicBezTo>
                  <a:pt x="262" y="377"/>
                  <a:pt x="261" y="378"/>
                  <a:pt x="261" y="378"/>
                </a:cubicBezTo>
                <a:cubicBezTo>
                  <a:pt x="260" y="379"/>
                  <a:pt x="260" y="379"/>
                  <a:pt x="260" y="379"/>
                </a:cubicBezTo>
                <a:cubicBezTo>
                  <a:pt x="259" y="380"/>
                  <a:pt x="258" y="381"/>
                  <a:pt x="258" y="382"/>
                </a:cubicBezTo>
                <a:cubicBezTo>
                  <a:pt x="258" y="382"/>
                  <a:pt x="258" y="381"/>
                  <a:pt x="258" y="381"/>
                </a:cubicBezTo>
                <a:close/>
                <a:moveTo>
                  <a:pt x="126" y="431"/>
                </a:moveTo>
                <a:cubicBezTo>
                  <a:pt x="131" y="430"/>
                  <a:pt x="136" y="429"/>
                  <a:pt x="141" y="427"/>
                </a:cubicBezTo>
                <a:cubicBezTo>
                  <a:pt x="142" y="436"/>
                  <a:pt x="142" y="444"/>
                  <a:pt x="143" y="447"/>
                </a:cubicBezTo>
                <a:cubicBezTo>
                  <a:pt x="136" y="441"/>
                  <a:pt x="130" y="436"/>
                  <a:pt x="126" y="4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pPr>
              <a:defRPr/>
            </a:pPr>
            <a:endParaRPr lang="en-US" sz="1335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38" name="Freeform 7"/>
          <p:cNvSpPr>
            <a:spLocks noEditPoints="1"/>
          </p:cNvSpPr>
          <p:nvPr/>
        </p:nvSpPr>
        <p:spPr bwMode="auto">
          <a:xfrm>
            <a:off x="7012362" y="2676691"/>
            <a:ext cx="818948" cy="3227587"/>
          </a:xfrm>
          <a:custGeom>
            <a:avLst/>
            <a:gdLst>
              <a:gd name="T0" fmla="*/ 485 w 533"/>
              <a:gd name="T1" fmla="*/ 635 h 1998"/>
              <a:gd name="T2" fmla="*/ 423 w 533"/>
              <a:gd name="T3" fmla="*/ 574 h 1998"/>
              <a:gd name="T4" fmla="*/ 464 w 533"/>
              <a:gd name="T5" fmla="*/ 552 h 1998"/>
              <a:gd name="T6" fmla="*/ 455 w 533"/>
              <a:gd name="T7" fmla="*/ 526 h 1998"/>
              <a:gd name="T8" fmla="*/ 431 w 533"/>
              <a:gd name="T9" fmla="*/ 519 h 1998"/>
              <a:gd name="T10" fmla="*/ 417 w 533"/>
              <a:gd name="T11" fmla="*/ 531 h 1998"/>
              <a:gd name="T12" fmla="*/ 420 w 533"/>
              <a:gd name="T13" fmla="*/ 553 h 1998"/>
              <a:gd name="T14" fmla="*/ 403 w 533"/>
              <a:gd name="T15" fmla="*/ 556 h 1998"/>
              <a:gd name="T16" fmla="*/ 448 w 533"/>
              <a:gd name="T17" fmla="*/ 504 h 1998"/>
              <a:gd name="T18" fmla="*/ 426 w 533"/>
              <a:gd name="T19" fmla="*/ 439 h 1998"/>
              <a:gd name="T20" fmla="*/ 364 w 533"/>
              <a:gd name="T21" fmla="*/ 419 h 1998"/>
              <a:gd name="T22" fmla="*/ 330 w 533"/>
              <a:gd name="T23" fmla="*/ 450 h 1998"/>
              <a:gd name="T24" fmla="*/ 337 w 533"/>
              <a:gd name="T25" fmla="*/ 506 h 1998"/>
              <a:gd name="T26" fmla="*/ 368 w 533"/>
              <a:gd name="T27" fmla="*/ 542 h 1998"/>
              <a:gd name="T28" fmla="*/ 366 w 533"/>
              <a:gd name="T29" fmla="*/ 527 h 1998"/>
              <a:gd name="T30" fmla="*/ 356 w 533"/>
              <a:gd name="T31" fmla="*/ 518 h 1998"/>
              <a:gd name="T32" fmla="*/ 343 w 533"/>
              <a:gd name="T33" fmla="*/ 529 h 1998"/>
              <a:gd name="T34" fmla="*/ 338 w 533"/>
              <a:gd name="T35" fmla="*/ 537 h 1998"/>
              <a:gd name="T36" fmla="*/ 363 w 533"/>
              <a:gd name="T37" fmla="*/ 545 h 1998"/>
              <a:gd name="T38" fmla="*/ 393 w 533"/>
              <a:gd name="T39" fmla="*/ 579 h 1998"/>
              <a:gd name="T40" fmla="*/ 266 w 533"/>
              <a:gd name="T41" fmla="*/ 504 h 1998"/>
              <a:gd name="T42" fmla="*/ 328 w 533"/>
              <a:gd name="T43" fmla="*/ 394 h 1998"/>
              <a:gd name="T44" fmla="*/ 390 w 533"/>
              <a:gd name="T45" fmla="*/ 389 h 1998"/>
              <a:gd name="T46" fmla="*/ 395 w 533"/>
              <a:gd name="T47" fmla="*/ 351 h 1998"/>
              <a:gd name="T48" fmla="*/ 371 w 533"/>
              <a:gd name="T49" fmla="*/ 329 h 1998"/>
              <a:gd name="T50" fmla="*/ 329 w 533"/>
              <a:gd name="T51" fmla="*/ 343 h 1998"/>
              <a:gd name="T52" fmla="*/ 314 w 533"/>
              <a:gd name="T53" fmla="*/ 387 h 1998"/>
              <a:gd name="T54" fmla="*/ 371 w 533"/>
              <a:gd name="T55" fmla="*/ 276 h 1998"/>
              <a:gd name="T56" fmla="*/ 432 w 533"/>
              <a:gd name="T57" fmla="*/ 129 h 1998"/>
              <a:gd name="T58" fmla="*/ 335 w 533"/>
              <a:gd name="T59" fmla="*/ 42 h 1998"/>
              <a:gd name="T60" fmla="*/ 160 w 533"/>
              <a:gd name="T61" fmla="*/ 98 h 1998"/>
              <a:gd name="T62" fmla="*/ 27 w 533"/>
              <a:gd name="T63" fmla="*/ 209 h 1998"/>
              <a:gd name="T64" fmla="*/ 237 w 533"/>
              <a:gd name="T65" fmla="*/ 315 h 1998"/>
              <a:gd name="T66" fmla="*/ 161 w 533"/>
              <a:gd name="T67" fmla="*/ 414 h 1998"/>
              <a:gd name="T68" fmla="*/ 185 w 533"/>
              <a:gd name="T69" fmla="*/ 356 h 1998"/>
              <a:gd name="T70" fmla="*/ 147 w 533"/>
              <a:gd name="T71" fmla="*/ 321 h 1998"/>
              <a:gd name="T72" fmla="*/ 77 w 533"/>
              <a:gd name="T73" fmla="*/ 343 h 1998"/>
              <a:gd name="T74" fmla="*/ 24 w 533"/>
              <a:gd name="T75" fmla="*/ 387 h 1998"/>
              <a:gd name="T76" fmla="*/ 119 w 533"/>
              <a:gd name="T77" fmla="*/ 431 h 1998"/>
              <a:gd name="T78" fmla="*/ 205 w 533"/>
              <a:gd name="T79" fmla="*/ 547 h 1998"/>
              <a:gd name="T80" fmla="*/ 438 w 533"/>
              <a:gd name="T81" fmla="*/ 558 h 1998"/>
              <a:gd name="T82" fmla="*/ 387 w 533"/>
              <a:gd name="T83" fmla="*/ 536 h 1998"/>
              <a:gd name="T84" fmla="*/ 389 w 533"/>
              <a:gd name="T85" fmla="*/ 531 h 1998"/>
              <a:gd name="T86" fmla="*/ 390 w 533"/>
              <a:gd name="T87" fmla="*/ 536 h 1998"/>
              <a:gd name="T88" fmla="*/ 390 w 533"/>
              <a:gd name="T89" fmla="*/ 539 h 1998"/>
              <a:gd name="T90" fmla="*/ 258 w 533"/>
              <a:gd name="T91" fmla="*/ 382 h 1998"/>
              <a:gd name="T92" fmla="*/ 259 w 533"/>
              <a:gd name="T93" fmla="*/ 376 h 1998"/>
              <a:gd name="T94" fmla="*/ 260 w 533"/>
              <a:gd name="T95" fmla="*/ 368 h 1998"/>
              <a:gd name="T96" fmla="*/ 262 w 533"/>
              <a:gd name="T97" fmla="*/ 342 h 1998"/>
              <a:gd name="T98" fmla="*/ 263 w 533"/>
              <a:gd name="T99" fmla="*/ 329 h 1998"/>
              <a:gd name="T100" fmla="*/ 293 w 533"/>
              <a:gd name="T101" fmla="*/ 318 h 1998"/>
              <a:gd name="T102" fmla="*/ 288 w 533"/>
              <a:gd name="T103" fmla="*/ 328 h 1998"/>
              <a:gd name="T104" fmla="*/ 282 w 533"/>
              <a:gd name="T105" fmla="*/ 343 h 1998"/>
              <a:gd name="T106" fmla="*/ 276 w 533"/>
              <a:gd name="T107" fmla="*/ 355 h 1998"/>
              <a:gd name="T108" fmla="*/ 269 w 533"/>
              <a:gd name="T109" fmla="*/ 367 h 1998"/>
              <a:gd name="T110" fmla="*/ 263 w 533"/>
              <a:gd name="T111" fmla="*/ 377 h 1998"/>
              <a:gd name="T112" fmla="*/ 126 w 533"/>
              <a:gd name="T113" fmla="*/ 431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3" h="1998">
                <a:moveTo>
                  <a:pt x="533" y="1998"/>
                </a:moveTo>
                <a:cubicBezTo>
                  <a:pt x="533" y="1904"/>
                  <a:pt x="533" y="716"/>
                  <a:pt x="533" y="716"/>
                </a:cubicBezTo>
                <a:cubicBezTo>
                  <a:pt x="533" y="716"/>
                  <a:pt x="531" y="680"/>
                  <a:pt x="491" y="640"/>
                </a:cubicBezTo>
                <a:cubicBezTo>
                  <a:pt x="502" y="638"/>
                  <a:pt x="504" y="636"/>
                  <a:pt x="489" y="635"/>
                </a:cubicBezTo>
                <a:cubicBezTo>
                  <a:pt x="488" y="635"/>
                  <a:pt x="487" y="635"/>
                  <a:pt x="485" y="635"/>
                </a:cubicBezTo>
                <a:cubicBezTo>
                  <a:pt x="467" y="618"/>
                  <a:pt x="443" y="601"/>
                  <a:pt x="408" y="586"/>
                </a:cubicBezTo>
                <a:cubicBezTo>
                  <a:pt x="408" y="585"/>
                  <a:pt x="408" y="585"/>
                  <a:pt x="408" y="584"/>
                </a:cubicBezTo>
                <a:cubicBezTo>
                  <a:pt x="410" y="582"/>
                  <a:pt x="414" y="579"/>
                  <a:pt x="418" y="577"/>
                </a:cubicBezTo>
                <a:cubicBezTo>
                  <a:pt x="419" y="577"/>
                  <a:pt x="421" y="575"/>
                  <a:pt x="422" y="574"/>
                </a:cubicBezTo>
                <a:cubicBezTo>
                  <a:pt x="422" y="575"/>
                  <a:pt x="422" y="576"/>
                  <a:pt x="423" y="574"/>
                </a:cubicBezTo>
                <a:cubicBezTo>
                  <a:pt x="428" y="570"/>
                  <a:pt x="435" y="564"/>
                  <a:pt x="440" y="558"/>
                </a:cubicBezTo>
                <a:cubicBezTo>
                  <a:pt x="443" y="558"/>
                  <a:pt x="446" y="557"/>
                  <a:pt x="448" y="556"/>
                </a:cubicBezTo>
                <a:cubicBezTo>
                  <a:pt x="449" y="557"/>
                  <a:pt x="450" y="557"/>
                  <a:pt x="452" y="557"/>
                </a:cubicBezTo>
                <a:cubicBezTo>
                  <a:pt x="456" y="557"/>
                  <a:pt x="459" y="555"/>
                  <a:pt x="460" y="551"/>
                </a:cubicBezTo>
                <a:cubicBezTo>
                  <a:pt x="461" y="552"/>
                  <a:pt x="462" y="552"/>
                  <a:pt x="464" y="552"/>
                </a:cubicBezTo>
                <a:cubicBezTo>
                  <a:pt x="469" y="552"/>
                  <a:pt x="474" y="548"/>
                  <a:pt x="474" y="542"/>
                </a:cubicBezTo>
                <a:cubicBezTo>
                  <a:pt x="474" y="537"/>
                  <a:pt x="470" y="533"/>
                  <a:pt x="465" y="532"/>
                </a:cubicBezTo>
                <a:cubicBezTo>
                  <a:pt x="464" y="529"/>
                  <a:pt x="461" y="527"/>
                  <a:pt x="458" y="527"/>
                </a:cubicBezTo>
                <a:cubicBezTo>
                  <a:pt x="457" y="527"/>
                  <a:pt x="457" y="527"/>
                  <a:pt x="456" y="527"/>
                </a:cubicBezTo>
                <a:cubicBezTo>
                  <a:pt x="456" y="527"/>
                  <a:pt x="456" y="526"/>
                  <a:pt x="455" y="526"/>
                </a:cubicBezTo>
                <a:cubicBezTo>
                  <a:pt x="455" y="526"/>
                  <a:pt x="455" y="527"/>
                  <a:pt x="455" y="527"/>
                </a:cubicBezTo>
                <a:cubicBezTo>
                  <a:pt x="455" y="524"/>
                  <a:pt x="453" y="522"/>
                  <a:pt x="450" y="522"/>
                </a:cubicBezTo>
                <a:cubicBezTo>
                  <a:pt x="450" y="522"/>
                  <a:pt x="450" y="522"/>
                  <a:pt x="450" y="522"/>
                </a:cubicBezTo>
                <a:cubicBezTo>
                  <a:pt x="449" y="517"/>
                  <a:pt x="445" y="513"/>
                  <a:pt x="440" y="513"/>
                </a:cubicBezTo>
                <a:cubicBezTo>
                  <a:pt x="436" y="513"/>
                  <a:pt x="432" y="515"/>
                  <a:pt x="431" y="519"/>
                </a:cubicBezTo>
                <a:cubicBezTo>
                  <a:pt x="431" y="518"/>
                  <a:pt x="430" y="518"/>
                  <a:pt x="430" y="518"/>
                </a:cubicBezTo>
                <a:cubicBezTo>
                  <a:pt x="427" y="518"/>
                  <a:pt x="424" y="521"/>
                  <a:pt x="424" y="525"/>
                </a:cubicBezTo>
                <a:cubicBezTo>
                  <a:pt x="424" y="525"/>
                  <a:pt x="424" y="526"/>
                  <a:pt x="424" y="526"/>
                </a:cubicBezTo>
                <a:cubicBezTo>
                  <a:pt x="422" y="527"/>
                  <a:pt x="420" y="528"/>
                  <a:pt x="418" y="530"/>
                </a:cubicBezTo>
                <a:cubicBezTo>
                  <a:pt x="418" y="531"/>
                  <a:pt x="417" y="531"/>
                  <a:pt x="417" y="531"/>
                </a:cubicBezTo>
                <a:cubicBezTo>
                  <a:pt x="417" y="531"/>
                  <a:pt x="417" y="531"/>
                  <a:pt x="416" y="531"/>
                </a:cubicBezTo>
                <a:cubicBezTo>
                  <a:pt x="414" y="531"/>
                  <a:pt x="411" y="533"/>
                  <a:pt x="411" y="536"/>
                </a:cubicBezTo>
                <a:cubicBezTo>
                  <a:pt x="411" y="537"/>
                  <a:pt x="411" y="537"/>
                  <a:pt x="412" y="538"/>
                </a:cubicBezTo>
                <a:cubicBezTo>
                  <a:pt x="410" y="539"/>
                  <a:pt x="410" y="541"/>
                  <a:pt x="410" y="543"/>
                </a:cubicBezTo>
                <a:cubicBezTo>
                  <a:pt x="410" y="549"/>
                  <a:pt x="414" y="553"/>
                  <a:pt x="420" y="553"/>
                </a:cubicBezTo>
                <a:cubicBezTo>
                  <a:pt x="422" y="553"/>
                  <a:pt x="424" y="553"/>
                  <a:pt x="425" y="552"/>
                </a:cubicBezTo>
                <a:cubicBezTo>
                  <a:pt x="426" y="553"/>
                  <a:pt x="428" y="554"/>
                  <a:pt x="430" y="555"/>
                </a:cubicBezTo>
                <a:cubicBezTo>
                  <a:pt x="429" y="559"/>
                  <a:pt x="428" y="564"/>
                  <a:pt x="426" y="568"/>
                </a:cubicBezTo>
                <a:cubicBezTo>
                  <a:pt x="421" y="571"/>
                  <a:pt x="415" y="574"/>
                  <a:pt x="407" y="577"/>
                </a:cubicBezTo>
                <a:cubicBezTo>
                  <a:pt x="406" y="571"/>
                  <a:pt x="405" y="563"/>
                  <a:pt x="403" y="556"/>
                </a:cubicBezTo>
                <a:cubicBezTo>
                  <a:pt x="398" y="532"/>
                  <a:pt x="397" y="521"/>
                  <a:pt x="398" y="516"/>
                </a:cubicBezTo>
                <a:cubicBezTo>
                  <a:pt x="401" y="516"/>
                  <a:pt x="404" y="514"/>
                  <a:pt x="407" y="513"/>
                </a:cubicBezTo>
                <a:cubicBezTo>
                  <a:pt x="410" y="515"/>
                  <a:pt x="414" y="516"/>
                  <a:pt x="418" y="516"/>
                </a:cubicBezTo>
                <a:cubicBezTo>
                  <a:pt x="427" y="516"/>
                  <a:pt x="435" y="510"/>
                  <a:pt x="438" y="501"/>
                </a:cubicBezTo>
                <a:cubicBezTo>
                  <a:pt x="441" y="503"/>
                  <a:pt x="444" y="504"/>
                  <a:pt x="448" y="504"/>
                </a:cubicBezTo>
                <a:cubicBezTo>
                  <a:pt x="462" y="504"/>
                  <a:pt x="473" y="492"/>
                  <a:pt x="473" y="478"/>
                </a:cubicBezTo>
                <a:cubicBezTo>
                  <a:pt x="473" y="465"/>
                  <a:pt x="463" y="455"/>
                  <a:pt x="450" y="454"/>
                </a:cubicBezTo>
                <a:cubicBezTo>
                  <a:pt x="448" y="445"/>
                  <a:pt x="441" y="439"/>
                  <a:pt x="432" y="439"/>
                </a:cubicBezTo>
                <a:cubicBezTo>
                  <a:pt x="431" y="439"/>
                  <a:pt x="430" y="439"/>
                  <a:pt x="429" y="440"/>
                </a:cubicBezTo>
                <a:cubicBezTo>
                  <a:pt x="428" y="439"/>
                  <a:pt x="427" y="439"/>
                  <a:pt x="426" y="439"/>
                </a:cubicBezTo>
                <a:cubicBezTo>
                  <a:pt x="426" y="439"/>
                  <a:pt x="426" y="439"/>
                  <a:pt x="426" y="439"/>
                </a:cubicBezTo>
                <a:cubicBezTo>
                  <a:pt x="425" y="433"/>
                  <a:pt x="419" y="428"/>
                  <a:pt x="413" y="428"/>
                </a:cubicBezTo>
                <a:cubicBezTo>
                  <a:pt x="413" y="428"/>
                  <a:pt x="412" y="428"/>
                  <a:pt x="412" y="428"/>
                </a:cubicBezTo>
                <a:cubicBezTo>
                  <a:pt x="412" y="415"/>
                  <a:pt x="401" y="404"/>
                  <a:pt x="387" y="404"/>
                </a:cubicBezTo>
                <a:cubicBezTo>
                  <a:pt x="377" y="404"/>
                  <a:pt x="368" y="410"/>
                  <a:pt x="364" y="419"/>
                </a:cubicBezTo>
                <a:cubicBezTo>
                  <a:pt x="364" y="419"/>
                  <a:pt x="363" y="419"/>
                  <a:pt x="363" y="419"/>
                </a:cubicBezTo>
                <a:cubicBezTo>
                  <a:pt x="354" y="419"/>
                  <a:pt x="347" y="426"/>
                  <a:pt x="347" y="435"/>
                </a:cubicBezTo>
                <a:cubicBezTo>
                  <a:pt x="347" y="436"/>
                  <a:pt x="348" y="437"/>
                  <a:pt x="348" y="439"/>
                </a:cubicBezTo>
                <a:cubicBezTo>
                  <a:pt x="342" y="440"/>
                  <a:pt x="337" y="444"/>
                  <a:pt x="333" y="449"/>
                </a:cubicBezTo>
                <a:cubicBezTo>
                  <a:pt x="332" y="449"/>
                  <a:pt x="331" y="450"/>
                  <a:pt x="330" y="450"/>
                </a:cubicBezTo>
                <a:cubicBezTo>
                  <a:pt x="329" y="450"/>
                  <a:pt x="329" y="450"/>
                  <a:pt x="329" y="450"/>
                </a:cubicBezTo>
                <a:cubicBezTo>
                  <a:pt x="321" y="450"/>
                  <a:pt x="316" y="456"/>
                  <a:pt x="316" y="463"/>
                </a:cubicBezTo>
                <a:cubicBezTo>
                  <a:pt x="316" y="465"/>
                  <a:pt x="316" y="466"/>
                  <a:pt x="316" y="467"/>
                </a:cubicBezTo>
                <a:cubicBezTo>
                  <a:pt x="314" y="471"/>
                  <a:pt x="312" y="476"/>
                  <a:pt x="312" y="481"/>
                </a:cubicBezTo>
                <a:cubicBezTo>
                  <a:pt x="312" y="495"/>
                  <a:pt x="323" y="506"/>
                  <a:pt x="337" y="506"/>
                </a:cubicBezTo>
                <a:cubicBezTo>
                  <a:pt x="342" y="506"/>
                  <a:pt x="347" y="505"/>
                  <a:pt x="350" y="502"/>
                </a:cubicBezTo>
                <a:cubicBezTo>
                  <a:pt x="356" y="508"/>
                  <a:pt x="362" y="512"/>
                  <a:pt x="369" y="515"/>
                </a:cubicBezTo>
                <a:cubicBezTo>
                  <a:pt x="373" y="525"/>
                  <a:pt x="381" y="537"/>
                  <a:pt x="386" y="550"/>
                </a:cubicBezTo>
                <a:cubicBezTo>
                  <a:pt x="378" y="549"/>
                  <a:pt x="371" y="546"/>
                  <a:pt x="367" y="543"/>
                </a:cubicBezTo>
                <a:cubicBezTo>
                  <a:pt x="367" y="543"/>
                  <a:pt x="368" y="542"/>
                  <a:pt x="368" y="542"/>
                </a:cubicBezTo>
                <a:cubicBezTo>
                  <a:pt x="369" y="542"/>
                  <a:pt x="370" y="542"/>
                  <a:pt x="370" y="542"/>
                </a:cubicBezTo>
                <a:cubicBezTo>
                  <a:pt x="374" y="542"/>
                  <a:pt x="377" y="539"/>
                  <a:pt x="377" y="536"/>
                </a:cubicBezTo>
                <a:cubicBezTo>
                  <a:pt x="377" y="533"/>
                  <a:pt x="374" y="530"/>
                  <a:pt x="371" y="530"/>
                </a:cubicBezTo>
                <a:cubicBezTo>
                  <a:pt x="371" y="528"/>
                  <a:pt x="369" y="526"/>
                  <a:pt x="367" y="526"/>
                </a:cubicBezTo>
                <a:cubicBezTo>
                  <a:pt x="366" y="526"/>
                  <a:pt x="366" y="527"/>
                  <a:pt x="366" y="527"/>
                </a:cubicBezTo>
                <a:cubicBezTo>
                  <a:pt x="366" y="527"/>
                  <a:pt x="365" y="526"/>
                  <a:pt x="365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5" y="525"/>
                  <a:pt x="364" y="524"/>
                  <a:pt x="362" y="524"/>
                </a:cubicBezTo>
                <a:cubicBezTo>
                  <a:pt x="362" y="524"/>
                  <a:pt x="362" y="524"/>
                  <a:pt x="362" y="524"/>
                </a:cubicBezTo>
                <a:cubicBezTo>
                  <a:pt x="362" y="521"/>
                  <a:pt x="359" y="518"/>
                  <a:pt x="356" y="518"/>
                </a:cubicBezTo>
                <a:cubicBezTo>
                  <a:pt x="353" y="518"/>
                  <a:pt x="351" y="519"/>
                  <a:pt x="350" y="522"/>
                </a:cubicBezTo>
                <a:cubicBezTo>
                  <a:pt x="350" y="522"/>
                  <a:pt x="350" y="522"/>
                  <a:pt x="350" y="522"/>
                </a:cubicBezTo>
                <a:cubicBezTo>
                  <a:pt x="348" y="522"/>
                  <a:pt x="346" y="523"/>
                  <a:pt x="346" y="525"/>
                </a:cubicBezTo>
                <a:cubicBezTo>
                  <a:pt x="346" y="526"/>
                  <a:pt x="346" y="526"/>
                  <a:pt x="346" y="526"/>
                </a:cubicBezTo>
                <a:cubicBezTo>
                  <a:pt x="345" y="527"/>
                  <a:pt x="344" y="528"/>
                  <a:pt x="343" y="529"/>
                </a:cubicBezTo>
                <a:cubicBezTo>
                  <a:pt x="342" y="529"/>
                  <a:pt x="342" y="529"/>
                  <a:pt x="342" y="529"/>
                </a:cubicBezTo>
                <a:cubicBezTo>
                  <a:pt x="342" y="529"/>
                  <a:pt x="342" y="529"/>
                  <a:pt x="342" y="529"/>
                </a:cubicBezTo>
                <a:cubicBezTo>
                  <a:pt x="340" y="529"/>
                  <a:pt x="338" y="531"/>
                  <a:pt x="338" y="532"/>
                </a:cubicBezTo>
                <a:cubicBezTo>
                  <a:pt x="338" y="533"/>
                  <a:pt x="339" y="533"/>
                  <a:pt x="339" y="533"/>
                </a:cubicBezTo>
                <a:cubicBezTo>
                  <a:pt x="338" y="534"/>
                  <a:pt x="338" y="535"/>
                  <a:pt x="338" y="537"/>
                </a:cubicBezTo>
                <a:cubicBezTo>
                  <a:pt x="338" y="540"/>
                  <a:pt x="340" y="543"/>
                  <a:pt x="344" y="543"/>
                </a:cubicBezTo>
                <a:cubicBezTo>
                  <a:pt x="345" y="543"/>
                  <a:pt x="346" y="542"/>
                  <a:pt x="347" y="542"/>
                </a:cubicBezTo>
                <a:cubicBezTo>
                  <a:pt x="349" y="544"/>
                  <a:pt x="352" y="546"/>
                  <a:pt x="355" y="546"/>
                </a:cubicBezTo>
                <a:cubicBezTo>
                  <a:pt x="357" y="546"/>
                  <a:pt x="359" y="545"/>
                  <a:pt x="361" y="544"/>
                </a:cubicBezTo>
                <a:cubicBezTo>
                  <a:pt x="361" y="545"/>
                  <a:pt x="362" y="545"/>
                  <a:pt x="363" y="545"/>
                </a:cubicBezTo>
                <a:cubicBezTo>
                  <a:pt x="364" y="545"/>
                  <a:pt x="365" y="545"/>
                  <a:pt x="366" y="544"/>
                </a:cubicBezTo>
                <a:cubicBezTo>
                  <a:pt x="373" y="549"/>
                  <a:pt x="382" y="552"/>
                  <a:pt x="386" y="553"/>
                </a:cubicBezTo>
                <a:cubicBezTo>
                  <a:pt x="386" y="553"/>
                  <a:pt x="387" y="553"/>
                  <a:pt x="388" y="553"/>
                </a:cubicBezTo>
                <a:cubicBezTo>
                  <a:pt x="391" y="561"/>
                  <a:pt x="393" y="568"/>
                  <a:pt x="393" y="576"/>
                </a:cubicBezTo>
                <a:cubicBezTo>
                  <a:pt x="393" y="577"/>
                  <a:pt x="393" y="578"/>
                  <a:pt x="393" y="579"/>
                </a:cubicBezTo>
                <a:cubicBezTo>
                  <a:pt x="296" y="535"/>
                  <a:pt x="272" y="510"/>
                  <a:pt x="267" y="504"/>
                </a:cubicBezTo>
                <a:cubicBezTo>
                  <a:pt x="267" y="503"/>
                  <a:pt x="267" y="503"/>
                  <a:pt x="267" y="503"/>
                </a:cubicBezTo>
                <a:cubicBezTo>
                  <a:pt x="267" y="503"/>
                  <a:pt x="267" y="503"/>
                  <a:pt x="267" y="503"/>
                </a:cubicBezTo>
                <a:cubicBezTo>
                  <a:pt x="266" y="503"/>
                  <a:pt x="266" y="503"/>
                  <a:pt x="266" y="503"/>
                </a:cubicBezTo>
                <a:cubicBezTo>
                  <a:pt x="266" y="504"/>
                  <a:pt x="266" y="504"/>
                  <a:pt x="266" y="504"/>
                </a:cubicBezTo>
                <a:cubicBezTo>
                  <a:pt x="264" y="506"/>
                  <a:pt x="260" y="510"/>
                  <a:pt x="252" y="517"/>
                </a:cubicBezTo>
                <a:cubicBezTo>
                  <a:pt x="251" y="505"/>
                  <a:pt x="250" y="493"/>
                  <a:pt x="251" y="481"/>
                </a:cubicBezTo>
                <a:cubicBezTo>
                  <a:pt x="252" y="460"/>
                  <a:pt x="258" y="439"/>
                  <a:pt x="266" y="419"/>
                </a:cubicBezTo>
                <a:cubicBezTo>
                  <a:pt x="268" y="419"/>
                  <a:pt x="269" y="418"/>
                  <a:pt x="271" y="418"/>
                </a:cubicBezTo>
                <a:cubicBezTo>
                  <a:pt x="282" y="416"/>
                  <a:pt x="309" y="406"/>
                  <a:pt x="328" y="394"/>
                </a:cubicBezTo>
                <a:cubicBezTo>
                  <a:pt x="330" y="395"/>
                  <a:pt x="332" y="395"/>
                  <a:pt x="335" y="395"/>
                </a:cubicBezTo>
                <a:cubicBezTo>
                  <a:pt x="337" y="395"/>
                  <a:pt x="340" y="395"/>
                  <a:pt x="342" y="393"/>
                </a:cubicBezTo>
                <a:cubicBezTo>
                  <a:pt x="346" y="396"/>
                  <a:pt x="351" y="397"/>
                  <a:pt x="356" y="397"/>
                </a:cubicBezTo>
                <a:cubicBezTo>
                  <a:pt x="366" y="397"/>
                  <a:pt x="375" y="393"/>
                  <a:pt x="381" y="386"/>
                </a:cubicBezTo>
                <a:cubicBezTo>
                  <a:pt x="383" y="388"/>
                  <a:pt x="386" y="389"/>
                  <a:pt x="390" y="389"/>
                </a:cubicBezTo>
                <a:cubicBezTo>
                  <a:pt x="399" y="389"/>
                  <a:pt x="407" y="381"/>
                  <a:pt x="407" y="372"/>
                </a:cubicBezTo>
                <a:cubicBezTo>
                  <a:pt x="407" y="368"/>
                  <a:pt x="406" y="365"/>
                  <a:pt x="404" y="362"/>
                </a:cubicBezTo>
                <a:cubicBezTo>
                  <a:pt x="404" y="361"/>
                  <a:pt x="404" y="360"/>
                  <a:pt x="404" y="359"/>
                </a:cubicBezTo>
                <a:cubicBezTo>
                  <a:pt x="404" y="355"/>
                  <a:pt x="400" y="351"/>
                  <a:pt x="395" y="351"/>
                </a:cubicBezTo>
                <a:cubicBezTo>
                  <a:pt x="395" y="351"/>
                  <a:pt x="395" y="351"/>
                  <a:pt x="395" y="351"/>
                </a:cubicBezTo>
                <a:cubicBezTo>
                  <a:pt x="394" y="350"/>
                  <a:pt x="393" y="350"/>
                  <a:pt x="392" y="350"/>
                </a:cubicBezTo>
                <a:cubicBezTo>
                  <a:pt x="390" y="346"/>
                  <a:pt x="387" y="344"/>
                  <a:pt x="382" y="343"/>
                </a:cubicBezTo>
                <a:cubicBezTo>
                  <a:pt x="383" y="342"/>
                  <a:pt x="383" y="341"/>
                  <a:pt x="383" y="340"/>
                </a:cubicBezTo>
                <a:cubicBezTo>
                  <a:pt x="383" y="334"/>
                  <a:pt x="378" y="329"/>
                  <a:pt x="372" y="329"/>
                </a:cubicBezTo>
                <a:cubicBezTo>
                  <a:pt x="372" y="329"/>
                  <a:pt x="371" y="329"/>
                  <a:pt x="371" y="329"/>
                </a:cubicBezTo>
                <a:cubicBezTo>
                  <a:pt x="369" y="324"/>
                  <a:pt x="363" y="319"/>
                  <a:pt x="356" y="319"/>
                </a:cubicBezTo>
                <a:cubicBezTo>
                  <a:pt x="347" y="319"/>
                  <a:pt x="339" y="327"/>
                  <a:pt x="339" y="336"/>
                </a:cubicBezTo>
                <a:cubicBezTo>
                  <a:pt x="339" y="336"/>
                  <a:pt x="338" y="336"/>
                  <a:pt x="338" y="336"/>
                </a:cubicBezTo>
                <a:cubicBezTo>
                  <a:pt x="334" y="336"/>
                  <a:pt x="330" y="339"/>
                  <a:pt x="330" y="343"/>
                </a:cubicBezTo>
                <a:cubicBezTo>
                  <a:pt x="329" y="343"/>
                  <a:pt x="329" y="343"/>
                  <a:pt x="329" y="343"/>
                </a:cubicBezTo>
                <a:cubicBezTo>
                  <a:pt x="328" y="343"/>
                  <a:pt x="328" y="343"/>
                  <a:pt x="327" y="343"/>
                </a:cubicBezTo>
                <a:cubicBezTo>
                  <a:pt x="326" y="343"/>
                  <a:pt x="326" y="343"/>
                  <a:pt x="325" y="343"/>
                </a:cubicBezTo>
                <a:cubicBezTo>
                  <a:pt x="319" y="343"/>
                  <a:pt x="314" y="347"/>
                  <a:pt x="313" y="353"/>
                </a:cubicBezTo>
                <a:cubicBezTo>
                  <a:pt x="304" y="354"/>
                  <a:pt x="297" y="361"/>
                  <a:pt x="297" y="370"/>
                </a:cubicBezTo>
                <a:cubicBezTo>
                  <a:pt x="297" y="379"/>
                  <a:pt x="305" y="387"/>
                  <a:pt x="314" y="387"/>
                </a:cubicBezTo>
                <a:cubicBezTo>
                  <a:pt x="317" y="387"/>
                  <a:pt x="319" y="386"/>
                  <a:pt x="321" y="385"/>
                </a:cubicBezTo>
                <a:cubicBezTo>
                  <a:pt x="322" y="387"/>
                  <a:pt x="323" y="389"/>
                  <a:pt x="324" y="391"/>
                </a:cubicBezTo>
                <a:cubicBezTo>
                  <a:pt x="312" y="398"/>
                  <a:pt x="295" y="405"/>
                  <a:pt x="270" y="409"/>
                </a:cubicBezTo>
                <a:cubicBezTo>
                  <a:pt x="286" y="374"/>
                  <a:pt x="306" y="340"/>
                  <a:pt x="318" y="311"/>
                </a:cubicBezTo>
                <a:cubicBezTo>
                  <a:pt x="338" y="303"/>
                  <a:pt x="356" y="291"/>
                  <a:pt x="371" y="276"/>
                </a:cubicBezTo>
                <a:cubicBezTo>
                  <a:pt x="382" y="282"/>
                  <a:pt x="394" y="286"/>
                  <a:pt x="408" y="286"/>
                </a:cubicBezTo>
                <a:cubicBezTo>
                  <a:pt x="447" y="286"/>
                  <a:pt x="478" y="255"/>
                  <a:pt x="478" y="216"/>
                </a:cubicBezTo>
                <a:cubicBezTo>
                  <a:pt x="478" y="202"/>
                  <a:pt x="474" y="188"/>
                  <a:pt x="466" y="177"/>
                </a:cubicBezTo>
                <a:cubicBezTo>
                  <a:pt x="468" y="173"/>
                  <a:pt x="468" y="169"/>
                  <a:pt x="468" y="165"/>
                </a:cubicBezTo>
                <a:cubicBezTo>
                  <a:pt x="468" y="145"/>
                  <a:pt x="452" y="129"/>
                  <a:pt x="432" y="129"/>
                </a:cubicBezTo>
                <a:cubicBezTo>
                  <a:pt x="431" y="129"/>
                  <a:pt x="430" y="129"/>
                  <a:pt x="429" y="129"/>
                </a:cubicBezTo>
                <a:cubicBezTo>
                  <a:pt x="426" y="128"/>
                  <a:pt x="423" y="126"/>
                  <a:pt x="419" y="126"/>
                </a:cubicBezTo>
                <a:cubicBezTo>
                  <a:pt x="410" y="111"/>
                  <a:pt x="395" y="101"/>
                  <a:pt x="378" y="97"/>
                </a:cubicBezTo>
                <a:cubicBezTo>
                  <a:pt x="379" y="93"/>
                  <a:pt x="379" y="90"/>
                  <a:pt x="379" y="86"/>
                </a:cubicBezTo>
                <a:cubicBezTo>
                  <a:pt x="379" y="62"/>
                  <a:pt x="360" y="42"/>
                  <a:pt x="335" y="42"/>
                </a:cubicBezTo>
                <a:cubicBezTo>
                  <a:pt x="334" y="42"/>
                  <a:pt x="333" y="42"/>
                  <a:pt x="332" y="42"/>
                </a:cubicBezTo>
                <a:cubicBezTo>
                  <a:pt x="321" y="18"/>
                  <a:pt x="296" y="0"/>
                  <a:pt x="268" y="0"/>
                </a:cubicBezTo>
                <a:cubicBezTo>
                  <a:pt x="230" y="0"/>
                  <a:pt x="199" y="30"/>
                  <a:pt x="198" y="67"/>
                </a:cubicBezTo>
                <a:cubicBezTo>
                  <a:pt x="197" y="67"/>
                  <a:pt x="196" y="67"/>
                  <a:pt x="196" y="67"/>
                </a:cubicBezTo>
                <a:cubicBezTo>
                  <a:pt x="177" y="67"/>
                  <a:pt x="162" y="81"/>
                  <a:pt x="160" y="98"/>
                </a:cubicBezTo>
                <a:cubicBezTo>
                  <a:pt x="159" y="98"/>
                  <a:pt x="159" y="98"/>
                  <a:pt x="158" y="98"/>
                </a:cubicBezTo>
                <a:cubicBezTo>
                  <a:pt x="155" y="98"/>
                  <a:pt x="152" y="99"/>
                  <a:pt x="149" y="99"/>
                </a:cubicBezTo>
                <a:cubicBezTo>
                  <a:pt x="147" y="99"/>
                  <a:pt x="144" y="99"/>
                  <a:pt x="142" y="99"/>
                </a:cubicBezTo>
                <a:cubicBezTo>
                  <a:pt x="117" y="99"/>
                  <a:pt x="97" y="116"/>
                  <a:pt x="91" y="139"/>
                </a:cubicBezTo>
                <a:cubicBezTo>
                  <a:pt x="55" y="142"/>
                  <a:pt x="27" y="172"/>
                  <a:pt x="27" y="209"/>
                </a:cubicBezTo>
                <a:cubicBezTo>
                  <a:pt x="27" y="247"/>
                  <a:pt x="59" y="279"/>
                  <a:pt x="98" y="279"/>
                </a:cubicBezTo>
                <a:cubicBezTo>
                  <a:pt x="108" y="279"/>
                  <a:pt x="117" y="277"/>
                  <a:pt x="126" y="273"/>
                </a:cubicBezTo>
                <a:cubicBezTo>
                  <a:pt x="133" y="296"/>
                  <a:pt x="155" y="314"/>
                  <a:pt x="181" y="314"/>
                </a:cubicBezTo>
                <a:cubicBezTo>
                  <a:pt x="192" y="314"/>
                  <a:pt x="202" y="311"/>
                  <a:pt x="211" y="305"/>
                </a:cubicBezTo>
                <a:cubicBezTo>
                  <a:pt x="219" y="310"/>
                  <a:pt x="228" y="313"/>
                  <a:pt x="237" y="315"/>
                </a:cubicBezTo>
                <a:cubicBezTo>
                  <a:pt x="239" y="328"/>
                  <a:pt x="238" y="358"/>
                  <a:pt x="222" y="425"/>
                </a:cubicBezTo>
                <a:cubicBezTo>
                  <a:pt x="218" y="447"/>
                  <a:pt x="214" y="467"/>
                  <a:pt x="211" y="486"/>
                </a:cubicBezTo>
                <a:cubicBezTo>
                  <a:pt x="190" y="478"/>
                  <a:pt x="172" y="469"/>
                  <a:pt x="159" y="459"/>
                </a:cubicBezTo>
                <a:cubicBezTo>
                  <a:pt x="153" y="447"/>
                  <a:pt x="150" y="435"/>
                  <a:pt x="148" y="424"/>
                </a:cubicBezTo>
                <a:cubicBezTo>
                  <a:pt x="153" y="421"/>
                  <a:pt x="157" y="418"/>
                  <a:pt x="161" y="414"/>
                </a:cubicBezTo>
                <a:cubicBezTo>
                  <a:pt x="165" y="417"/>
                  <a:pt x="171" y="418"/>
                  <a:pt x="176" y="418"/>
                </a:cubicBezTo>
                <a:cubicBezTo>
                  <a:pt x="191" y="418"/>
                  <a:pt x="204" y="406"/>
                  <a:pt x="204" y="390"/>
                </a:cubicBezTo>
                <a:cubicBezTo>
                  <a:pt x="204" y="384"/>
                  <a:pt x="202" y="379"/>
                  <a:pt x="199" y="375"/>
                </a:cubicBezTo>
                <a:cubicBezTo>
                  <a:pt x="200" y="373"/>
                  <a:pt x="200" y="372"/>
                  <a:pt x="200" y="370"/>
                </a:cubicBezTo>
                <a:cubicBezTo>
                  <a:pt x="200" y="362"/>
                  <a:pt x="193" y="356"/>
                  <a:pt x="185" y="356"/>
                </a:cubicBezTo>
                <a:cubicBezTo>
                  <a:pt x="185" y="356"/>
                  <a:pt x="185" y="356"/>
                  <a:pt x="184" y="356"/>
                </a:cubicBezTo>
                <a:cubicBezTo>
                  <a:pt x="183" y="355"/>
                  <a:pt x="182" y="355"/>
                  <a:pt x="180" y="354"/>
                </a:cubicBezTo>
                <a:cubicBezTo>
                  <a:pt x="177" y="349"/>
                  <a:pt x="171" y="344"/>
                  <a:pt x="164" y="343"/>
                </a:cubicBezTo>
                <a:cubicBezTo>
                  <a:pt x="164" y="341"/>
                  <a:pt x="165" y="340"/>
                  <a:pt x="165" y="338"/>
                </a:cubicBezTo>
                <a:cubicBezTo>
                  <a:pt x="165" y="329"/>
                  <a:pt x="157" y="321"/>
                  <a:pt x="147" y="321"/>
                </a:cubicBezTo>
                <a:cubicBezTo>
                  <a:pt x="147" y="321"/>
                  <a:pt x="146" y="321"/>
                  <a:pt x="146" y="321"/>
                </a:cubicBezTo>
                <a:cubicBezTo>
                  <a:pt x="141" y="311"/>
                  <a:pt x="131" y="304"/>
                  <a:pt x="120" y="304"/>
                </a:cubicBezTo>
                <a:cubicBezTo>
                  <a:pt x="105" y="304"/>
                  <a:pt x="93" y="316"/>
                  <a:pt x="92" y="331"/>
                </a:cubicBezTo>
                <a:cubicBezTo>
                  <a:pt x="92" y="331"/>
                  <a:pt x="92" y="331"/>
                  <a:pt x="91" y="331"/>
                </a:cubicBezTo>
                <a:cubicBezTo>
                  <a:pt x="84" y="331"/>
                  <a:pt x="78" y="336"/>
                  <a:pt x="77" y="343"/>
                </a:cubicBezTo>
                <a:cubicBezTo>
                  <a:pt x="77" y="343"/>
                  <a:pt x="77" y="343"/>
                  <a:pt x="76" y="343"/>
                </a:cubicBezTo>
                <a:cubicBezTo>
                  <a:pt x="75" y="343"/>
                  <a:pt x="74" y="344"/>
                  <a:pt x="73" y="344"/>
                </a:cubicBezTo>
                <a:cubicBezTo>
                  <a:pt x="72" y="344"/>
                  <a:pt x="71" y="343"/>
                  <a:pt x="70" y="343"/>
                </a:cubicBezTo>
                <a:cubicBezTo>
                  <a:pt x="60" y="343"/>
                  <a:pt x="52" y="350"/>
                  <a:pt x="50" y="359"/>
                </a:cubicBezTo>
                <a:cubicBezTo>
                  <a:pt x="36" y="361"/>
                  <a:pt x="24" y="373"/>
                  <a:pt x="24" y="387"/>
                </a:cubicBezTo>
                <a:cubicBezTo>
                  <a:pt x="24" y="403"/>
                  <a:pt x="37" y="415"/>
                  <a:pt x="52" y="415"/>
                </a:cubicBezTo>
                <a:cubicBezTo>
                  <a:pt x="56" y="415"/>
                  <a:pt x="60" y="414"/>
                  <a:pt x="64" y="413"/>
                </a:cubicBezTo>
                <a:cubicBezTo>
                  <a:pt x="67" y="422"/>
                  <a:pt x="75" y="429"/>
                  <a:pt x="86" y="429"/>
                </a:cubicBezTo>
                <a:cubicBezTo>
                  <a:pt x="90" y="429"/>
                  <a:pt x="94" y="428"/>
                  <a:pt x="97" y="426"/>
                </a:cubicBezTo>
                <a:cubicBezTo>
                  <a:pt x="104" y="429"/>
                  <a:pt x="111" y="431"/>
                  <a:pt x="119" y="431"/>
                </a:cubicBezTo>
                <a:cubicBezTo>
                  <a:pt x="133" y="448"/>
                  <a:pt x="153" y="466"/>
                  <a:pt x="168" y="477"/>
                </a:cubicBezTo>
                <a:cubicBezTo>
                  <a:pt x="171" y="482"/>
                  <a:pt x="171" y="481"/>
                  <a:pt x="169" y="477"/>
                </a:cubicBezTo>
                <a:cubicBezTo>
                  <a:pt x="174" y="481"/>
                  <a:pt x="179" y="484"/>
                  <a:pt x="182" y="485"/>
                </a:cubicBezTo>
                <a:cubicBezTo>
                  <a:pt x="193" y="491"/>
                  <a:pt x="203" y="500"/>
                  <a:pt x="209" y="506"/>
                </a:cubicBezTo>
                <a:cubicBezTo>
                  <a:pt x="207" y="521"/>
                  <a:pt x="206" y="534"/>
                  <a:pt x="205" y="547"/>
                </a:cubicBezTo>
                <a:cubicBezTo>
                  <a:pt x="186" y="557"/>
                  <a:pt x="160" y="570"/>
                  <a:pt x="127" y="584"/>
                </a:cubicBezTo>
                <a:cubicBezTo>
                  <a:pt x="3" y="639"/>
                  <a:pt x="0" y="716"/>
                  <a:pt x="0" y="716"/>
                </a:cubicBezTo>
                <a:cubicBezTo>
                  <a:pt x="0" y="716"/>
                  <a:pt x="0" y="1904"/>
                  <a:pt x="0" y="1998"/>
                </a:cubicBezTo>
                <a:moveTo>
                  <a:pt x="432" y="556"/>
                </a:moveTo>
                <a:cubicBezTo>
                  <a:pt x="434" y="557"/>
                  <a:pt x="436" y="558"/>
                  <a:pt x="438" y="558"/>
                </a:cubicBezTo>
                <a:cubicBezTo>
                  <a:pt x="436" y="560"/>
                  <a:pt x="434" y="562"/>
                  <a:pt x="431" y="564"/>
                </a:cubicBezTo>
                <a:cubicBezTo>
                  <a:pt x="432" y="562"/>
                  <a:pt x="432" y="560"/>
                  <a:pt x="432" y="556"/>
                </a:cubicBezTo>
                <a:close/>
                <a:moveTo>
                  <a:pt x="389" y="538"/>
                </a:moveTo>
                <a:cubicBezTo>
                  <a:pt x="389" y="538"/>
                  <a:pt x="389" y="538"/>
                  <a:pt x="389" y="538"/>
                </a:cubicBezTo>
                <a:cubicBezTo>
                  <a:pt x="388" y="537"/>
                  <a:pt x="388" y="536"/>
                  <a:pt x="387" y="536"/>
                </a:cubicBezTo>
                <a:cubicBezTo>
                  <a:pt x="387" y="536"/>
                  <a:pt x="387" y="535"/>
                  <a:pt x="387" y="535"/>
                </a:cubicBezTo>
                <a:cubicBezTo>
                  <a:pt x="384" y="530"/>
                  <a:pt x="381" y="523"/>
                  <a:pt x="378" y="517"/>
                </a:cubicBezTo>
                <a:cubicBezTo>
                  <a:pt x="381" y="518"/>
                  <a:pt x="383" y="518"/>
                  <a:pt x="386" y="518"/>
                </a:cubicBezTo>
                <a:cubicBezTo>
                  <a:pt x="387" y="518"/>
                  <a:pt x="388" y="518"/>
                  <a:pt x="389" y="518"/>
                </a:cubicBezTo>
                <a:cubicBezTo>
                  <a:pt x="389" y="522"/>
                  <a:pt x="389" y="527"/>
                  <a:pt x="389" y="531"/>
                </a:cubicBezTo>
                <a:cubicBezTo>
                  <a:pt x="389" y="531"/>
                  <a:pt x="389" y="531"/>
                  <a:pt x="389" y="531"/>
                </a:cubicBezTo>
                <a:cubicBezTo>
                  <a:pt x="390" y="532"/>
                  <a:pt x="390" y="532"/>
                  <a:pt x="390" y="533"/>
                </a:cubicBezTo>
                <a:cubicBezTo>
                  <a:pt x="390" y="533"/>
                  <a:pt x="390" y="533"/>
                  <a:pt x="390" y="534"/>
                </a:cubicBezTo>
                <a:cubicBezTo>
                  <a:pt x="390" y="534"/>
                  <a:pt x="390" y="534"/>
                  <a:pt x="390" y="535"/>
                </a:cubicBezTo>
                <a:cubicBezTo>
                  <a:pt x="390" y="535"/>
                  <a:pt x="390" y="536"/>
                  <a:pt x="390" y="536"/>
                </a:cubicBezTo>
                <a:cubicBezTo>
                  <a:pt x="390" y="537"/>
                  <a:pt x="390" y="537"/>
                  <a:pt x="390" y="537"/>
                </a:cubicBezTo>
                <a:cubicBezTo>
                  <a:pt x="390" y="537"/>
                  <a:pt x="390" y="538"/>
                  <a:pt x="390" y="538"/>
                </a:cubicBezTo>
                <a:cubicBezTo>
                  <a:pt x="390" y="538"/>
                  <a:pt x="390" y="538"/>
                  <a:pt x="390" y="538"/>
                </a:cubicBezTo>
                <a:cubicBezTo>
                  <a:pt x="390" y="539"/>
                  <a:pt x="390" y="539"/>
                  <a:pt x="390" y="539"/>
                </a:cubicBezTo>
                <a:cubicBezTo>
                  <a:pt x="390" y="539"/>
                  <a:pt x="390" y="539"/>
                  <a:pt x="390" y="539"/>
                </a:cubicBezTo>
                <a:cubicBezTo>
                  <a:pt x="390" y="540"/>
                  <a:pt x="390" y="540"/>
                  <a:pt x="391" y="540"/>
                </a:cubicBezTo>
                <a:cubicBezTo>
                  <a:pt x="391" y="540"/>
                  <a:pt x="391" y="540"/>
                  <a:pt x="391" y="540"/>
                </a:cubicBezTo>
                <a:cubicBezTo>
                  <a:pt x="391" y="540"/>
                  <a:pt x="391" y="540"/>
                  <a:pt x="391" y="540"/>
                </a:cubicBezTo>
                <a:cubicBezTo>
                  <a:pt x="390" y="540"/>
                  <a:pt x="390" y="539"/>
                  <a:pt x="389" y="538"/>
                </a:cubicBezTo>
                <a:close/>
                <a:moveTo>
                  <a:pt x="258" y="382"/>
                </a:moveTo>
                <a:cubicBezTo>
                  <a:pt x="258" y="381"/>
                  <a:pt x="258" y="381"/>
                  <a:pt x="258" y="381"/>
                </a:cubicBezTo>
                <a:cubicBezTo>
                  <a:pt x="258" y="381"/>
                  <a:pt x="258" y="381"/>
                  <a:pt x="258" y="380"/>
                </a:cubicBezTo>
                <a:cubicBezTo>
                  <a:pt x="258" y="380"/>
                  <a:pt x="258" y="380"/>
                  <a:pt x="259" y="379"/>
                </a:cubicBezTo>
                <a:cubicBezTo>
                  <a:pt x="259" y="379"/>
                  <a:pt x="259" y="379"/>
                  <a:pt x="259" y="379"/>
                </a:cubicBezTo>
                <a:cubicBezTo>
                  <a:pt x="259" y="378"/>
                  <a:pt x="259" y="377"/>
                  <a:pt x="259" y="376"/>
                </a:cubicBezTo>
                <a:cubicBezTo>
                  <a:pt x="259" y="376"/>
                  <a:pt x="259" y="376"/>
                  <a:pt x="259" y="376"/>
                </a:cubicBezTo>
                <a:cubicBezTo>
                  <a:pt x="259" y="375"/>
                  <a:pt x="259" y="374"/>
                  <a:pt x="259" y="374"/>
                </a:cubicBezTo>
                <a:cubicBezTo>
                  <a:pt x="259" y="373"/>
                  <a:pt x="259" y="373"/>
                  <a:pt x="259" y="373"/>
                </a:cubicBezTo>
                <a:cubicBezTo>
                  <a:pt x="259" y="372"/>
                  <a:pt x="260" y="370"/>
                  <a:pt x="260" y="369"/>
                </a:cubicBezTo>
                <a:cubicBezTo>
                  <a:pt x="260" y="369"/>
                  <a:pt x="260" y="369"/>
                  <a:pt x="260" y="368"/>
                </a:cubicBezTo>
                <a:cubicBezTo>
                  <a:pt x="260" y="366"/>
                  <a:pt x="260" y="363"/>
                  <a:pt x="261" y="360"/>
                </a:cubicBezTo>
                <a:cubicBezTo>
                  <a:pt x="261" y="360"/>
                  <a:pt x="261" y="359"/>
                  <a:pt x="261" y="359"/>
                </a:cubicBezTo>
                <a:cubicBezTo>
                  <a:pt x="261" y="357"/>
                  <a:pt x="261" y="355"/>
                  <a:pt x="261" y="353"/>
                </a:cubicBezTo>
                <a:cubicBezTo>
                  <a:pt x="261" y="353"/>
                  <a:pt x="261" y="353"/>
                  <a:pt x="261" y="353"/>
                </a:cubicBezTo>
                <a:cubicBezTo>
                  <a:pt x="262" y="349"/>
                  <a:pt x="262" y="346"/>
                  <a:pt x="262" y="342"/>
                </a:cubicBezTo>
                <a:cubicBezTo>
                  <a:pt x="262" y="342"/>
                  <a:pt x="262" y="341"/>
                  <a:pt x="262" y="341"/>
                </a:cubicBezTo>
                <a:cubicBezTo>
                  <a:pt x="263" y="339"/>
                  <a:pt x="263" y="337"/>
                  <a:pt x="263" y="335"/>
                </a:cubicBezTo>
                <a:cubicBezTo>
                  <a:pt x="263" y="334"/>
                  <a:pt x="263" y="334"/>
                  <a:pt x="263" y="334"/>
                </a:cubicBezTo>
                <a:cubicBezTo>
                  <a:pt x="263" y="333"/>
                  <a:pt x="263" y="331"/>
                  <a:pt x="263" y="330"/>
                </a:cubicBezTo>
                <a:cubicBezTo>
                  <a:pt x="263" y="330"/>
                  <a:pt x="263" y="329"/>
                  <a:pt x="263" y="329"/>
                </a:cubicBezTo>
                <a:cubicBezTo>
                  <a:pt x="263" y="327"/>
                  <a:pt x="263" y="325"/>
                  <a:pt x="263" y="323"/>
                </a:cubicBezTo>
                <a:cubicBezTo>
                  <a:pt x="263" y="323"/>
                  <a:pt x="263" y="322"/>
                  <a:pt x="263" y="321"/>
                </a:cubicBezTo>
                <a:cubicBezTo>
                  <a:pt x="263" y="321"/>
                  <a:pt x="263" y="320"/>
                  <a:pt x="263" y="319"/>
                </a:cubicBezTo>
                <a:cubicBezTo>
                  <a:pt x="266" y="319"/>
                  <a:pt x="268" y="319"/>
                  <a:pt x="271" y="319"/>
                </a:cubicBezTo>
                <a:cubicBezTo>
                  <a:pt x="278" y="319"/>
                  <a:pt x="286" y="319"/>
                  <a:pt x="293" y="318"/>
                </a:cubicBezTo>
                <a:cubicBezTo>
                  <a:pt x="292" y="318"/>
                  <a:pt x="292" y="319"/>
                  <a:pt x="292" y="319"/>
                </a:cubicBezTo>
                <a:cubicBezTo>
                  <a:pt x="292" y="319"/>
                  <a:pt x="292" y="319"/>
                  <a:pt x="292" y="319"/>
                </a:cubicBezTo>
                <a:cubicBezTo>
                  <a:pt x="291" y="321"/>
                  <a:pt x="291" y="322"/>
                  <a:pt x="290" y="323"/>
                </a:cubicBezTo>
                <a:cubicBezTo>
                  <a:pt x="290" y="323"/>
                  <a:pt x="290" y="324"/>
                  <a:pt x="290" y="325"/>
                </a:cubicBezTo>
                <a:cubicBezTo>
                  <a:pt x="289" y="326"/>
                  <a:pt x="289" y="327"/>
                  <a:pt x="288" y="328"/>
                </a:cubicBezTo>
                <a:cubicBezTo>
                  <a:pt x="288" y="329"/>
                  <a:pt x="287" y="330"/>
                  <a:pt x="287" y="332"/>
                </a:cubicBezTo>
                <a:cubicBezTo>
                  <a:pt x="286" y="332"/>
                  <a:pt x="286" y="333"/>
                  <a:pt x="286" y="333"/>
                </a:cubicBezTo>
                <a:cubicBezTo>
                  <a:pt x="285" y="335"/>
                  <a:pt x="285" y="336"/>
                  <a:pt x="284" y="337"/>
                </a:cubicBezTo>
                <a:cubicBezTo>
                  <a:pt x="284" y="337"/>
                  <a:pt x="284" y="338"/>
                  <a:pt x="283" y="339"/>
                </a:cubicBezTo>
                <a:cubicBezTo>
                  <a:pt x="283" y="340"/>
                  <a:pt x="282" y="341"/>
                  <a:pt x="282" y="343"/>
                </a:cubicBezTo>
                <a:cubicBezTo>
                  <a:pt x="281" y="343"/>
                  <a:pt x="281" y="343"/>
                  <a:pt x="281" y="343"/>
                </a:cubicBezTo>
                <a:cubicBezTo>
                  <a:pt x="280" y="345"/>
                  <a:pt x="280" y="347"/>
                  <a:pt x="279" y="348"/>
                </a:cubicBezTo>
                <a:cubicBezTo>
                  <a:pt x="279" y="349"/>
                  <a:pt x="278" y="349"/>
                  <a:pt x="278" y="350"/>
                </a:cubicBezTo>
                <a:cubicBezTo>
                  <a:pt x="278" y="351"/>
                  <a:pt x="277" y="352"/>
                  <a:pt x="277" y="353"/>
                </a:cubicBezTo>
                <a:cubicBezTo>
                  <a:pt x="276" y="354"/>
                  <a:pt x="276" y="354"/>
                  <a:pt x="276" y="355"/>
                </a:cubicBezTo>
                <a:cubicBezTo>
                  <a:pt x="275" y="356"/>
                  <a:pt x="274" y="357"/>
                  <a:pt x="274" y="358"/>
                </a:cubicBezTo>
                <a:cubicBezTo>
                  <a:pt x="274" y="359"/>
                  <a:pt x="273" y="359"/>
                  <a:pt x="273" y="359"/>
                </a:cubicBezTo>
                <a:cubicBezTo>
                  <a:pt x="272" y="361"/>
                  <a:pt x="272" y="362"/>
                  <a:pt x="271" y="363"/>
                </a:cubicBezTo>
                <a:cubicBezTo>
                  <a:pt x="271" y="364"/>
                  <a:pt x="270" y="364"/>
                  <a:pt x="270" y="365"/>
                </a:cubicBezTo>
                <a:cubicBezTo>
                  <a:pt x="270" y="366"/>
                  <a:pt x="269" y="367"/>
                  <a:pt x="269" y="367"/>
                </a:cubicBezTo>
                <a:cubicBezTo>
                  <a:pt x="268" y="368"/>
                  <a:pt x="268" y="368"/>
                  <a:pt x="268" y="369"/>
                </a:cubicBezTo>
                <a:cubicBezTo>
                  <a:pt x="267" y="370"/>
                  <a:pt x="267" y="371"/>
                  <a:pt x="266" y="372"/>
                </a:cubicBezTo>
                <a:cubicBezTo>
                  <a:pt x="266" y="372"/>
                  <a:pt x="266" y="372"/>
                  <a:pt x="265" y="373"/>
                </a:cubicBezTo>
                <a:cubicBezTo>
                  <a:pt x="265" y="374"/>
                  <a:pt x="264" y="375"/>
                  <a:pt x="263" y="376"/>
                </a:cubicBezTo>
                <a:cubicBezTo>
                  <a:pt x="263" y="376"/>
                  <a:pt x="263" y="376"/>
                  <a:pt x="263" y="377"/>
                </a:cubicBezTo>
                <a:cubicBezTo>
                  <a:pt x="262" y="377"/>
                  <a:pt x="261" y="378"/>
                  <a:pt x="261" y="379"/>
                </a:cubicBezTo>
                <a:cubicBezTo>
                  <a:pt x="261" y="379"/>
                  <a:pt x="260" y="379"/>
                  <a:pt x="260" y="380"/>
                </a:cubicBezTo>
                <a:cubicBezTo>
                  <a:pt x="260" y="380"/>
                  <a:pt x="259" y="381"/>
                  <a:pt x="258" y="382"/>
                </a:cubicBezTo>
                <a:cubicBezTo>
                  <a:pt x="258" y="382"/>
                  <a:pt x="258" y="382"/>
                  <a:pt x="258" y="382"/>
                </a:cubicBezTo>
                <a:close/>
                <a:moveTo>
                  <a:pt x="126" y="431"/>
                </a:moveTo>
                <a:cubicBezTo>
                  <a:pt x="132" y="431"/>
                  <a:pt x="137" y="429"/>
                  <a:pt x="142" y="427"/>
                </a:cubicBezTo>
                <a:cubicBezTo>
                  <a:pt x="142" y="436"/>
                  <a:pt x="143" y="444"/>
                  <a:pt x="143" y="448"/>
                </a:cubicBezTo>
                <a:cubicBezTo>
                  <a:pt x="137" y="442"/>
                  <a:pt x="131" y="436"/>
                  <a:pt x="126" y="4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pPr>
              <a:defRPr/>
            </a:pPr>
            <a:endParaRPr lang="en-US" sz="1335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39" name="Freeform 6"/>
          <p:cNvSpPr>
            <a:spLocks noEditPoints="1"/>
          </p:cNvSpPr>
          <p:nvPr/>
        </p:nvSpPr>
        <p:spPr bwMode="auto">
          <a:xfrm>
            <a:off x="8266178" y="2554445"/>
            <a:ext cx="769747" cy="3364120"/>
          </a:xfrm>
          <a:custGeom>
            <a:avLst/>
            <a:gdLst>
              <a:gd name="T0" fmla="*/ 485 w 532"/>
              <a:gd name="T1" fmla="*/ 635 h 2366"/>
              <a:gd name="T2" fmla="*/ 422 w 532"/>
              <a:gd name="T3" fmla="*/ 574 h 2366"/>
              <a:gd name="T4" fmla="*/ 463 w 532"/>
              <a:gd name="T5" fmla="*/ 552 h 2366"/>
              <a:gd name="T6" fmla="*/ 455 w 532"/>
              <a:gd name="T7" fmla="*/ 526 h 2366"/>
              <a:gd name="T8" fmla="*/ 430 w 532"/>
              <a:gd name="T9" fmla="*/ 518 h 2366"/>
              <a:gd name="T10" fmla="*/ 416 w 532"/>
              <a:gd name="T11" fmla="*/ 531 h 2366"/>
              <a:gd name="T12" fmla="*/ 419 w 532"/>
              <a:gd name="T13" fmla="*/ 553 h 2366"/>
              <a:gd name="T14" fmla="*/ 403 w 532"/>
              <a:gd name="T15" fmla="*/ 556 h 2366"/>
              <a:gd name="T16" fmla="*/ 447 w 532"/>
              <a:gd name="T17" fmla="*/ 503 h 2366"/>
              <a:gd name="T18" fmla="*/ 426 w 532"/>
              <a:gd name="T19" fmla="*/ 439 h 2366"/>
              <a:gd name="T20" fmla="*/ 364 w 532"/>
              <a:gd name="T21" fmla="*/ 419 h 2366"/>
              <a:gd name="T22" fmla="*/ 329 w 532"/>
              <a:gd name="T23" fmla="*/ 450 h 2366"/>
              <a:gd name="T24" fmla="*/ 337 w 532"/>
              <a:gd name="T25" fmla="*/ 506 h 2366"/>
              <a:gd name="T26" fmla="*/ 367 w 532"/>
              <a:gd name="T27" fmla="*/ 541 h 2366"/>
              <a:gd name="T28" fmla="*/ 365 w 532"/>
              <a:gd name="T29" fmla="*/ 526 h 2366"/>
              <a:gd name="T30" fmla="*/ 355 w 532"/>
              <a:gd name="T31" fmla="*/ 518 h 2366"/>
              <a:gd name="T32" fmla="*/ 342 w 532"/>
              <a:gd name="T33" fmla="*/ 529 h 2366"/>
              <a:gd name="T34" fmla="*/ 337 w 532"/>
              <a:gd name="T35" fmla="*/ 536 h 2366"/>
              <a:gd name="T36" fmla="*/ 363 w 532"/>
              <a:gd name="T37" fmla="*/ 545 h 2366"/>
              <a:gd name="T38" fmla="*/ 393 w 532"/>
              <a:gd name="T39" fmla="*/ 579 h 2366"/>
              <a:gd name="T40" fmla="*/ 265 w 532"/>
              <a:gd name="T41" fmla="*/ 504 h 2366"/>
              <a:gd name="T42" fmla="*/ 327 w 532"/>
              <a:gd name="T43" fmla="*/ 393 h 2366"/>
              <a:gd name="T44" fmla="*/ 389 w 532"/>
              <a:gd name="T45" fmla="*/ 389 h 2366"/>
              <a:gd name="T46" fmla="*/ 394 w 532"/>
              <a:gd name="T47" fmla="*/ 350 h 2366"/>
              <a:gd name="T48" fmla="*/ 371 w 532"/>
              <a:gd name="T49" fmla="*/ 329 h 2366"/>
              <a:gd name="T50" fmla="*/ 329 w 532"/>
              <a:gd name="T51" fmla="*/ 343 h 2366"/>
              <a:gd name="T52" fmla="*/ 314 w 532"/>
              <a:gd name="T53" fmla="*/ 387 h 2366"/>
              <a:gd name="T54" fmla="*/ 370 w 532"/>
              <a:gd name="T55" fmla="*/ 275 h 2366"/>
              <a:gd name="T56" fmla="*/ 431 w 532"/>
              <a:gd name="T57" fmla="*/ 129 h 2366"/>
              <a:gd name="T58" fmla="*/ 335 w 532"/>
              <a:gd name="T59" fmla="*/ 42 h 2366"/>
              <a:gd name="T60" fmla="*/ 159 w 532"/>
              <a:gd name="T61" fmla="*/ 98 h 2366"/>
              <a:gd name="T62" fmla="*/ 27 w 532"/>
              <a:gd name="T63" fmla="*/ 208 h 2366"/>
              <a:gd name="T64" fmla="*/ 237 w 532"/>
              <a:gd name="T65" fmla="*/ 315 h 2366"/>
              <a:gd name="T66" fmla="*/ 161 w 532"/>
              <a:gd name="T67" fmla="*/ 414 h 2366"/>
              <a:gd name="T68" fmla="*/ 185 w 532"/>
              <a:gd name="T69" fmla="*/ 355 h 2366"/>
              <a:gd name="T70" fmla="*/ 146 w 532"/>
              <a:gd name="T71" fmla="*/ 321 h 2366"/>
              <a:gd name="T72" fmla="*/ 77 w 532"/>
              <a:gd name="T73" fmla="*/ 343 h 2366"/>
              <a:gd name="T74" fmla="*/ 24 w 532"/>
              <a:gd name="T75" fmla="*/ 387 h 2366"/>
              <a:gd name="T76" fmla="*/ 118 w 532"/>
              <a:gd name="T77" fmla="*/ 431 h 2366"/>
              <a:gd name="T78" fmla="*/ 204 w 532"/>
              <a:gd name="T79" fmla="*/ 546 h 2366"/>
              <a:gd name="T80" fmla="*/ 437 w 532"/>
              <a:gd name="T81" fmla="*/ 558 h 2366"/>
              <a:gd name="T82" fmla="*/ 387 w 532"/>
              <a:gd name="T83" fmla="*/ 536 h 2366"/>
              <a:gd name="T84" fmla="*/ 389 w 532"/>
              <a:gd name="T85" fmla="*/ 531 h 2366"/>
              <a:gd name="T86" fmla="*/ 389 w 532"/>
              <a:gd name="T87" fmla="*/ 536 h 2366"/>
              <a:gd name="T88" fmla="*/ 390 w 532"/>
              <a:gd name="T89" fmla="*/ 539 h 2366"/>
              <a:gd name="T90" fmla="*/ 258 w 532"/>
              <a:gd name="T91" fmla="*/ 381 h 2366"/>
              <a:gd name="T92" fmla="*/ 258 w 532"/>
              <a:gd name="T93" fmla="*/ 376 h 2366"/>
              <a:gd name="T94" fmla="*/ 259 w 532"/>
              <a:gd name="T95" fmla="*/ 368 h 2366"/>
              <a:gd name="T96" fmla="*/ 262 w 532"/>
              <a:gd name="T97" fmla="*/ 342 h 2366"/>
              <a:gd name="T98" fmla="*/ 262 w 532"/>
              <a:gd name="T99" fmla="*/ 329 h 2366"/>
              <a:gd name="T100" fmla="*/ 292 w 532"/>
              <a:gd name="T101" fmla="*/ 318 h 2366"/>
              <a:gd name="T102" fmla="*/ 288 w 532"/>
              <a:gd name="T103" fmla="*/ 328 h 2366"/>
              <a:gd name="T104" fmla="*/ 281 w 532"/>
              <a:gd name="T105" fmla="*/ 342 h 2366"/>
              <a:gd name="T106" fmla="*/ 275 w 532"/>
              <a:gd name="T107" fmla="*/ 354 h 2366"/>
              <a:gd name="T108" fmla="*/ 268 w 532"/>
              <a:gd name="T109" fmla="*/ 367 h 2366"/>
              <a:gd name="T110" fmla="*/ 262 w 532"/>
              <a:gd name="T111" fmla="*/ 377 h 2366"/>
              <a:gd name="T112" fmla="*/ 126 w 532"/>
              <a:gd name="T113" fmla="*/ 431 h 2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2" h="2366">
                <a:moveTo>
                  <a:pt x="532" y="2366"/>
                </a:moveTo>
                <a:cubicBezTo>
                  <a:pt x="532" y="2272"/>
                  <a:pt x="532" y="716"/>
                  <a:pt x="532" y="716"/>
                </a:cubicBezTo>
                <a:cubicBezTo>
                  <a:pt x="532" y="716"/>
                  <a:pt x="531" y="680"/>
                  <a:pt x="490" y="640"/>
                </a:cubicBezTo>
                <a:cubicBezTo>
                  <a:pt x="502" y="638"/>
                  <a:pt x="504" y="636"/>
                  <a:pt x="488" y="635"/>
                </a:cubicBezTo>
                <a:cubicBezTo>
                  <a:pt x="487" y="635"/>
                  <a:pt x="486" y="635"/>
                  <a:pt x="485" y="635"/>
                </a:cubicBezTo>
                <a:cubicBezTo>
                  <a:pt x="467" y="618"/>
                  <a:pt x="442" y="601"/>
                  <a:pt x="408" y="585"/>
                </a:cubicBezTo>
                <a:cubicBezTo>
                  <a:pt x="408" y="585"/>
                  <a:pt x="408" y="585"/>
                  <a:pt x="408" y="584"/>
                </a:cubicBezTo>
                <a:cubicBezTo>
                  <a:pt x="410" y="582"/>
                  <a:pt x="413" y="579"/>
                  <a:pt x="417" y="577"/>
                </a:cubicBezTo>
                <a:cubicBezTo>
                  <a:pt x="418" y="576"/>
                  <a:pt x="420" y="575"/>
                  <a:pt x="422" y="574"/>
                </a:cubicBezTo>
                <a:cubicBezTo>
                  <a:pt x="421" y="575"/>
                  <a:pt x="421" y="576"/>
                  <a:pt x="422" y="574"/>
                </a:cubicBezTo>
                <a:cubicBezTo>
                  <a:pt x="428" y="570"/>
                  <a:pt x="435" y="564"/>
                  <a:pt x="440" y="558"/>
                </a:cubicBezTo>
                <a:cubicBezTo>
                  <a:pt x="442" y="558"/>
                  <a:pt x="445" y="557"/>
                  <a:pt x="447" y="556"/>
                </a:cubicBezTo>
                <a:cubicBezTo>
                  <a:pt x="448" y="556"/>
                  <a:pt x="450" y="557"/>
                  <a:pt x="451" y="557"/>
                </a:cubicBezTo>
                <a:cubicBezTo>
                  <a:pt x="455" y="557"/>
                  <a:pt x="458" y="554"/>
                  <a:pt x="459" y="551"/>
                </a:cubicBezTo>
                <a:cubicBezTo>
                  <a:pt x="461" y="552"/>
                  <a:pt x="462" y="552"/>
                  <a:pt x="463" y="552"/>
                </a:cubicBezTo>
                <a:cubicBezTo>
                  <a:pt x="469" y="552"/>
                  <a:pt x="473" y="547"/>
                  <a:pt x="473" y="542"/>
                </a:cubicBezTo>
                <a:cubicBezTo>
                  <a:pt x="473" y="537"/>
                  <a:pt x="469" y="533"/>
                  <a:pt x="464" y="532"/>
                </a:cubicBezTo>
                <a:cubicBezTo>
                  <a:pt x="464" y="529"/>
                  <a:pt x="461" y="526"/>
                  <a:pt x="457" y="526"/>
                </a:cubicBezTo>
                <a:cubicBezTo>
                  <a:pt x="457" y="526"/>
                  <a:pt x="456" y="526"/>
                  <a:pt x="456" y="526"/>
                </a:cubicBezTo>
                <a:cubicBezTo>
                  <a:pt x="455" y="526"/>
                  <a:pt x="455" y="526"/>
                  <a:pt x="455" y="526"/>
                </a:cubicBezTo>
                <a:cubicBezTo>
                  <a:pt x="455" y="526"/>
                  <a:pt x="455" y="526"/>
                  <a:pt x="454" y="526"/>
                </a:cubicBezTo>
                <a:cubicBezTo>
                  <a:pt x="454" y="524"/>
                  <a:pt x="452" y="522"/>
                  <a:pt x="449" y="522"/>
                </a:cubicBezTo>
                <a:cubicBezTo>
                  <a:pt x="449" y="522"/>
                  <a:pt x="449" y="522"/>
                  <a:pt x="449" y="522"/>
                </a:cubicBezTo>
                <a:cubicBezTo>
                  <a:pt x="449" y="517"/>
                  <a:pt x="445" y="512"/>
                  <a:pt x="439" y="512"/>
                </a:cubicBezTo>
                <a:cubicBezTo>
                  <a:pt x="435" y="512"/>
                  <a:pt x="432" y="515"/>
                  <a:pt x="430" y="518"/>
                </a:cubicBezTo>
                <a:cubicBezTo>
                  <a:pt x="430" y="518"/>
                  <a:pt x="430" y="518"/>
                  <a:pt x="430" y="518"/>
                </a:cubicBezTo>
                <a:cubicBezTo>
                  <a:pt x="426" y="518"/>
                  <a:pt x="423" y="521"/>
                  <a:pt x="423" y="525"/>
                </a:cubicBezTo>
                <a:cubicBezTo>
                  <a:pt x="423" y="525"/>
                  <a:pt x="423" y="526"/>
                  <a:pt x="424" y="526"/>
                </a:cubicBezTo>
                <a:cubicBezTo>
                  <a:pt x="421" y="527"/>
                  <a:pt x="419" y="528"/>
                  <a:pt x="418" y="530"/>
                </a:cubicBezTo>
                <a:cubicBezTo>
                  <a:pt x="417" y="530"/>
                  <a:pt x="417" y="531"/>
                  <a:pt x="416" y="531"/>
                </a:cubicBezTo>
                <a:cubicBezTo>
                  <a:pt x="416" y="531"/>
                  <a:pt x="416" y="531"/>
                  <a:pt x="416" y="531"/>
                </a:cubicBezTo>
                <a:cubicBezTo>
                  <a:pt x="413" y="531"/>
                  <a:pt x="411" y="533"/>
                  <a:pt x="411" y="536"/>
                </a:cubicBezTo>
                <a:cubicBezTo>
                  <a:pt x="411" y="536"/>
                  <a:pt x="411" y="537"/>
                  <a:pt x="411" y="537"/>
                </a:cubicBezTo>
                <a:cubicBezTo>
                  <a:pt x="410" y="539"/>
                  <a:pt x="409" y="541"/>
                  <a:pt x="409" y="543"/>
                </a:cubicBezTo>
                <a:cubicBezTo>
                  <a:pt x="409" y="549"/>
                  <a:pt x="414" y="553"/>
                  <a:pt x="419" y="553"/>
                </a:cubicBezTo>
                <a:cubicBezTo>
                  <a:pt x="421" y="553"/>
                  <a:pt x="423" y="552"/>
                  <a:pt x="425" y="551"/>
                </a:cubicBezTo>
                <a:cubicBezTo>
                  <a:pt x="426" y="553"/>
                  <a:pt x="427" y="554"/>
                  <a:pt x="429" y="555"/>
                </a:cubicBezTo>
                <a:cubicBezTo>
                  <a:pt x="429" y="559"/>
                  <a:pt x="428" y="563"/>
                  <a:pt x="426" y="567"/>
                </a:cubicBezTo>
                <a:cubicBezTo>
                  <a:pt x="421" y="571"/>
                  <a:pt x="414" y="574"/>
                  <a:pt x="407" y="577"/>
                </a:cubicBezTo>
                <a:cubicBezTo>
                  <a:pt x="406" y="570"/>
                  <a:pt x="404" y="563"/>
                  <a:pt x="403" y="556"/>
                </a:cubicBezTo>
                <a:cubicBezTo>
                  <a:pt x="397" y="531"/>
                  <a:pt x="397" y="521"/>
                  <a:pt x="397" y="516"/>
                </a:cubicBezTo>
                <a:cubicBezTo>
                  <a:pt x="401" y="515"/>
                  <a:pt x="404" y="514"/>
                  <a:pt x="407" y="513"/>
                </a:cubicBezTo>
                <a:cubicBezTo>
                  <a:pt x="410" y="515"/>
                  <a:pt x="414" y="516"/>
                  <a:pt x="417" y="516"/>
                </a:cubicBezTo>
                <a:cubicBezTo>
                  <a:pt x="427" y="516"/>
                  <a:pt x="435" y="510"/>
                  <a:pt x="437" y="501"/>
                </a:cubicBezTo>
                <a:cubicBezTo>
                  <a:pt x="440" y="503"/>
                  <a:pt x="444" y="503"/>
                  <a:pt x="447" y="503"/>
                </a:cubicBezTo>
                <a:cubicBezTo>
                  <a:pt x="461" y="503"/>
                  <a:pt x="472" y="492"/>
                  <a:pt x="472" y="478"/>
                </a:cubicBezTo>
                <a:cubicBezTo>
                  <a:pt x="472" y="465"/>
                  <a:pt x="462" y="454"/>
                  <a:pt x="449" y="453"/>
                </a:cubicBezTo>
                <a:cubicBezTo>
                  <a:pt x="448" y="445"/>
                  <a:pt x="440" y="439"/>
                  <a:pt x="432" y="439"/>
                </a:cubicBezTo>
                <a:cubicBezTo>
                  <a:pt x="431" y="439"/>
                  <a:pt x="430" y="439"/>
                  <a:pt x="429" y="439"/>
                </a:cubicBezTo>
                <a:cubicBezTo>
                  <a:pt x="428" y="439"/>
                  <a:pt x="427" y="439"/>
                  <a:pt x="426" y="439"/>
                </a:cubicBezTo>
                <a:cubicBezTo>
                  <a:pt x="425" y="439"/>
                  <a:pt x="425" y="439"/>
                  <a:pt x="425" y="439"/>
                </a:cubicBezTo>
                <a:cubicBezTo>
                  <a:pt x="424" y="433"/>
                  <a:pt x="419" y="428"/>
                  <a:pt x="412" y="428"/>
                </a:cubicBezTo>
                <a:cubicBezTo>
                  <a:pt x="412" y="428"/>
                  <a:pt x="412" y="428"/>
                  <a:pt x="412" y="428"/>
                </a:cubicBezTo>
                <a:cubicBezTo>
                  <a:pt x="411" y="415"/>
                  <a:pt x="400" y="404"/>
                  <a:pt x="387" y="404"/>
                </a:cubicBezTo>
                <a:cubicBezTo>
                  <a:pt x="376" y="404"/>
                  <a:pt x="368" y="410"/>
                  <a:pt x="364" y="419"/>
                </a:cubicBezTo>
                <a:cubicBezTo>
                  <a:pt x="363" y="419"/>
                  <a:pt x="363" y="419"/>
                  <a:pt x="362" y="419"/>
                </a:cubicBezTo>
                <a:cubicBezTo>
                  <a:pt x="354" y="419"/>
                  <a:pt x="347" y="426"/>
                  <a:pt x="347" y="435"/>
                </a:cubicBezTo>
                <a:cubicBezTo>
                  <a:pt x="347" y="436"/>
                  <a:pt x="347" y="437"/>
                  <a:pt x="347" y="438"/>
                </a:cubicBezTo>
                <a:cubicBezTo>
                  <a:pt x="341" y="440"/>
                  <a:pt x="336" y="444"/>
                  <a:pt x="333" y="449"/>
                </a:cubicBezTo>
                <a:cubicBezTo>
                  <a:pt x="331" y="449"/>
                  <a:pt x="330" y="449"/>
                  <a:pt x="329" y="450"/>
                </a:cubicBezTo>
                <a:cubicBezTo>
                  <a:pt x="329" y="450"/>
                  <a:pt x="328" y="450"/>
                  <a:pt x="328" y="450"/>
                </a:cubicBezTo>
                <a:cubicBezTo>
                  <a:pt x="321" y="450"/>
                  <a:pt x="315" y="456"/>
                  <a:pt x="315" y="463"/>
                </a:cubicBezTo>
                <a:cubicBezTo>
                  <a:pt x="315" y="464"/>
                  <a:pt x="315" y="466"/>
                  <a:pt x="316" y="467"/>
                </a:cubicBezTo>
                <a:cubicBezTo>
                  <a:pt x="313" y="471"/>
                  <a:pt x="311" y="476"/>
                  <a:pt x="311" y="481"/>
                </a:cubicBezTo>
                <a:cubicBezTo>
                  <a:pt x="311" y="495"/>
                  <a:pt x="323" y="506"/>
                  <a:pt x="337" y="506"/>
                </a:cubicBezTo>
                <a:cubicBezTo>
                  <a:pt x="341" y="506"/>
                  <a:pt x="346" y="505"/>
                  <a:pt x="350" y="502"/>
                </a:cubicBezTo>
                <a:cubicBezTo>
                  <a:pt x="355" y="508"/>
                  <a:pt x="361" y="512"/>
                  <a:pt x="368" y="515"/>
                </a:cubicBezTo>
                <a:cubicBezTo>
                  <a:pt x="373" y="525"/>
                  <a:pt x="380" y="537"/>
                  <a:pt x="386" y="550"/>
                </a:cubicBezTo>
                <a:cubicBezTo>
                  <a:pt x="377" y="548"/>
                  <a:pt x="371" y="546"/>
                  <a:pt x="366" y="543"/>
                </a:cubicBezTo>
                <a:cubicBezTo>
                  <a:pt x="367" y="543"/>
                  <a:pt x="367" y="542"/>
                  <a:pt x="367" y="541"/>
                </a:cubicBezTo>
                <a:cubicBezTo>
                  <a:pt x="368" y="542"/>
                  <a:pt x="369" y="542"/>
                  <a:pt x="370" y="542"/>
                </a:cubicBezTo>
                <a:cubicBezTo>
                  <a:pt x="373" y="542"/>
                  <a:pt x="376" y="539"/>
                  <a:pt x="376" y="536"/>
                </a:cubicBezTo>
                <a:cubicBezTo>
                  <a:pt x="376" y="533"/>
                  <a:pt x="374" y="530"/>
                  <a:pt x="370" y="530"/>
                </a:cubicBezTo>
                <a:cubicBezTo>
                  <a:pt x="370" y="528"/>
                  <a:pt x="368" y="526"/>
                  <a:pt x="366" y="526"/>
                </a:cubicBezTo>
                <a:cubicBezTo>
                  <a:pt x="366" y="526"/>
                  <a:pt x="366" y="526"/>
                  <a:pt x="365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5" y="526"/>
                  <a:pt x="365" y="526"/>
                  <a:pt x="364" y="526"/>
                </a:cubicBezTo>
                <a:cubicBezTo>
                  <a:pt x="364" y="525"/>
                  <a:pt x="363" y="524"/>
                  <a:pt x="361" y="524"/>
                </a:cubicBezTo>
                <a:cubicBezTo>
                  <a:pt x="361" y="524"/>
                  <a:pt x="361" y="524"/>
                  <a:pt x="361" y="524"/>
                </a:cubicBezTo>
                <a:cubicBezTo>
                  <a:pt x="361" y="520"/>
                  <a:pt x="358" y="518"/>
                  <a:pt x="355" y="518"/>
                </a:cubicBezTo>
                <a:cubicBezTo>
                  <a:pt x="353" y="518"/>
                  <a:pt x="351" y="519"/>
                  <a:pt x="350" y="521"/>
                </a:cubicBezTo>
                <a:cubicBezTo>
                  <a:pt x="350" y="521"/>
                  <a:pt x="349" y="521"/>
                  <a:pt x="349" y="521"/>
                </a:cubicBezTo>
                <a:cubicBezTo>
                  <a:pt x="347" y="521"/>
                  <a:pt x="346" y="523"/>
                  <a:pt x="346" y="525"/>
                </a:cubicBezTo>
                <a:cubicBezTo>
                  <a:pt x="346" y="525"/>
                  <a:pt x="346" y="526"/>
                  <a:pt x="346" y="526"/>
                </a:cubicBezTo>
                <a:cubicBezTo>
                  <a:pt x="344" y="526"/>
                  <a:pt x="343" y="527"/>
                  <a:pt x="342" y="529"/>
                </a:cubicBezTo>
                <a:cubicBezTo>
                  <a:pt x="342" y="529"/>
                  <a:pt x="342" y="529"/>
                  <a:pt x="341" y="529"/>
                </a:cubicBezTo>
                <a:cubicBezTo>
                  <a:pt x="341" y="529"/>
                  <a:pt x="341" y="529"/>
                  <a:pt x="341" y="529"/>
                </a:cubicBezTo>
                <a:cubicBezTo>
                  <a:pt x="339" y="529"/>
                  <a:pt x="338" y="530"/>
                  <a:pt x="338" y="532"/>
                </a:cubicBezTo>
                <a:cubicBezTo>
                  <a:pt x="338" y="532"/>
                  <a:pt x="338" y="533"/>
                  <a:pt x="338" y="533"/>
                </a:cubicBezTo>
                <a:cubicBezTo>
                  <a:pt x="337" y="534"/>
                  <a:pt x="337" y="535"/>
                  <a:pt x="337" y="536"/>
                </a:cubicBezTo>
                <a:cubicBezTo>
                  <a:pt x="337" y="540"/>
                  <a:pt x="340" y="543"/>
                  <a:pt x="343" y="543"/>
                </a:cubicBezTo>
                <a:cubicBezTo>
                  <a:pt x="344" y="543"/>
                  <a:pt x="345" y="542"/>
                  <a:pt x="346" y="542"/>
                </a:cubicBezTo>
                <a:cubicBezTo>
                  <a:pt x="348" y="544"/>
                  <a:pt x="352" y="545"/>
                  <a:pt x="355" y="545"/>
                </a:cubicBezTo>
                <a:cubicBezTo>
                  <a:pt x="357" y="545"/>
                  <a:pt x="359" y="545"/>
                  <a:pt x="360" y="544"/>
                </a:cubicBezTo>
                <a:cubicBezTo>
                  <a:pt x="361" y="545"/>
                  <a:pt x="362" y="545"/>
                  <a:pt x="363" y="545"/>
                </a:cubicBezTo>
                <a:cubicBezTo>
                  <a:pt x="364" y="545"/>
                  <a:pt x="364" y="545"/>
                  <a:pt x="365" y="544"/>
                </a:cubicBezTo>
                <a:cubicBezTo>
                  <a:pt x="372" y="549"/>
                  <a:pt x="381" y="552"/>
                  <a:pt x="385" y="553"/>
                </a:cubicBezTo>
                <a:cubicBezTo>
                  <a:pt x="386" y="553"/>
                  <a:pt x="386" y="553"/>
                  <a:pt x="387" y="553"/>
                </a:cubicBezTo>
                <a:cubicBezTo>
                  <a:pt x="390" y="561"/>
                  <a:pt x="392" y="568"/>
                  <a:pt x="393" y="575"/>
                </a:cubicBezTo>
                <a:cubicBezTo>
                  <a:pt x="393" y="576"/>
                  <a:pt x="393" y="578"/>
                  <a:pt x="393" y="579"/>
                </a:cubicBezTo>
                <a:cubicBezTo>
                  <a:pt x="295" y="534"/>
                  <a:pt x="271" y="510"/>
                  <a:pt x="267" y="504"/>
                </a:cubicBezTo>
                <a:cubicBezTo>
                  <a:pt x="267" y="503"/>
                  <a:pt x="267" y="503"/>
                  <a:pt x="267" y="503"/>
                </a:cubicBezTo>
                <a:cubicBezTo>
                  <a:pt x="267" y="503"/>
                  <a:pt x="266" y="503"/>
                  <a:pt x="266" y="503"/>
                </a:cubicBezTo>
                <a:cubicBezTo>
                  <a:pt x="266" y="503"/>
                  <a:pt x="265" y="503"/>
                  <a:pt x="265" y="503"/>
                </a:cubicBezTo>
                <a:cubicBezTo>
                  <a:pt x="265" y="504"/>
                  <a:pt x="265" y="504"/>
                  <a:pt x="265" y="504"/>
                </a:cubicBezTo>
                <a:cubicBezTo>
                  <a:pt x="264" y="506"/>
                  <a:pt x="260" y="510"/>
                  <a:pt x="251" y="517"/>
                </a:cubicBezTo>
                <a:cubicBezTo>
                  <a:pt x="250" y="505"/>
                  <a:pt x="250" y="493"/>
                  <a:pt x="250" y="481"/>
                </a:cubicBezTo>
                <a:cubicBezTo>
                  <a:pt x="252" y="460"/>
                  <a:pt x="258" y="439"/>
                  <a:pt x="266" y="419"/>
                </a:cubicBezTo>
                <a:cubicBezTo>
                  <a:pt x="267" y="418"/>
                  <a:pt x="269" y="418"/>
                  <a:pt x="271" y="418"/>
                </a:cubicBezTo>
                <a:cubicBezTo>
                  <a:pt x="282" y="416"/>
                  <a:pt x="308" y="406"/>
                  <a:pt x="327" y="393"/>
                </a:cubicBezTo>
                <a:cubicBezTo>
                  <a:pt x="329" y="394"/>
                  <a:pt x="332" y="395"/>
                  <a:pt x="334" y="395"/>
                </a:cubicBezTo>
                <a:cubicBezTo>
                  <a:pt x="337" y="395"/>
                  <a:pt x="339" y="394"/>
                  <a:pt x="341" y="393"/>
                </a:cubicBezTo>
                <a:cubicBezTo>
                  <a:pt x="346" y="395"/>
                  <a:pt x="351" y="397"/>
                  <a:pt x="356" y="397"/>
                </a:cubicBezTo>
                <a:cubicBezTo>
                  <a:pt x="365" y="397"/>
                  <a:pt x="374" y="392"/>
                  <a:pt x="380" y="386"/>
                </a:cubicBezTo>
                <a:cubicBezTo>
                  <a:pt x="383" y="388"/>
                  <a:pt x="386" y="389"/>
                  <a:pt x="389" y="389"/>
                </a:cubicBezTo>
                <a:cubicBezTo>
                  <a:pt x="398" y="389"/>
                  <a:pt x="406" y="381"/>
                  <a:pt x="406" y="371"/>
                </a:cubicBezTo>
                <a:cubicBezTo>
                  <a:pt x="406" y="368"/>
                  <a:pt x="405" y="365"/>
                  <a:pt x="403" y="362"/>
                </a:cubicBezTo>
                <a:cubicBezTo>
                  <a:pt x="403" y="361"/>
                  <a:pt x="404" y="360"/>
                  <a:pt x="404" y="359"/>
                </a:cubicBezTo>
                <a:cubicBezTo>
                  <a:pt x="404" y="354"/>
                  <a:pt x="400" y="350"/>
                  <a:pt x="395" y="350"/>
                </a:cubicBezTo>
                <a:cubicBezTo>
                  <a:pt x="395" y="350"/>
                  <a:pt x="394" y="350"/>
                  <a:pt x="394" y="350"/>
                </a:cubicBezTo>
                <a:cubicBezTo>
                  <a:pt x="393" y="350"/>
                  <a:pt x="393" y="350"/>
                  <a:pt x="392" y="350"/>
                </a:cubicBezTo>
                <a:cubicBezTo>
                  <a:pt x="389" y="346"/>
                  <a:pt x="386" y="344"/>
                  <a:pt x="382" y="343"/>
                </a:cubicBezTo>
                <a:cubicBezTo>
                  <a:pt x="382" y="342"/>
                  <a:pt x="382" y="341"/>
                  <a:pt x="382" y="340"/>
                </a:cubicBezTo>
                <a:cubicBezTo>
                  <a:pt x="382" y="334"/>
                  <a:pt x="377" y="329"/>
                  <a:pt x="371" y="329"/>
                </a:cubicBezTo>
                <a:cubicBezTo>
                  <a:pt x="371" y="329"/>
                  <a:pt x="371" y="329"/>
                  <a:pt x="371" y="329"/>
                </a:cubicBezTo>
                <a:cubicBezTo>
                  <a:pt x="368" y="323"/>
                  <a:pt x="362" y="319"/>
                  <a:pt x="355" y="319"/>
                </a:cubicBezTo>
                <a:cubicBezTo>
                  <a:pt x="346" y="319"/>
                  <a:pt x="339" y="326"/>
                  <a:pt x="338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3" y="335"/>
                  <a:pt x="330" y="339"/>
                  <a:pt x="329" y="343"/>
                </a:cubicBezTo>
                <a:cubicBezTo>
                  <a:pt x="329" y="343"/>
                  <a:pt x="329" y="343"/>
                  <a:pt x="329" y="343"/>
                </a:cubicBezTo>
                <a:cubicBezTo>
                  <a:pt x="328" y="343"/>
                  <a:pt x="327" y="343"/>
                  <a:pt x="326" y="343"/>
                </a:cubicBezTo>
                <a:cubicBezTo>
                  <a:pt x="326" y="343"/>
                  <a:pt x="325" y="343"/>
                  <a:pt x="325" y="343"/>
                </a:cubicBezTo>
                <a:cubicBezTo>
                  <a:pt x="319" y="343"/>
                  <a:pt x="314" y="347"/>
                  <a:pt x="312" y="353"/>
                </a:cubicBezTo>
                <a:cubicBezTo>
                  <a:pt x="304" y="354"/>
                  <a:pt x="297" y="361"/>
                  <a:pt x="297" y="370"/>
                </a:cubicBezTo>
                <a:cubicBezTo>
                  <a:pt x="297" y="379"/>
                  <a:pt x="304" y="387"/>
                  <a:pt x="314" y="387"/>
                </a:cubicBezTo>
                <a:cubicBezTo>
                  <a:pt x="316" y="387"/>
                  <a:pt x="319" y="386"/>
                  <a:pt x="321" y="385"/>
                </a:cubicBezTo>
                <a:cubicBezTo>
                  <a:pt x="321" y="387"/>
                  <a:pt x="322" y="389"/>
                  <a:pt x="324" y="390"/>
                </a:cubicBezTo>
                <a:cubicBezTo>
                  <a:pt x="312" y="398"/>
                  <a:pt x="294" y="405"/>
                  <a:pt x="270" y="409"/>
                </a:cubicBezTo>
                <a:cubicBezTo>
                  <a:pt x="285" y="373"/>
                  <a:pt x="306" y="340"/>
                  <a:pt x="318" y="311"/>
                </a:cubicBezTo>
                <a:cubicBezTo>
                  <a:pt x="338" y="303"/>
                  <a:pt x="356" y="291"/>
                  <a:pt x="370" y="275"/>
                </a:cubicBezTo>
                <a:cubicBezTo>
                  <a:pt x="381" y="282"/>
                  <a:pt x="394" y="286"/>
                  <a:pt x="407" y="286"/>
                </a:cubicBezTo>
                <a:cubicBezTo>
                  <a:pt x="446" y="286"/>
                  <a:pt x="478" y="255"/>
                  <a:pt x="478" y="216"/>
                </a:cubicBezTo>
                <a:cubicBezTo>
                  <a:pt x="478" y="201"/>
                  <a:pt x="473" y="188"/>
                  <a:pt x="466" y="177"/>
                </a:cubicBezTo>
                <a:cubicBezTo>
                  <a:pt x="467" y="173"/>
                  <a:pt x="468" y="169"/>
                  <a:pt x="468" y="165"/>
                </a:cubicBezTo>
                <a:cubicBezTo>
                  <a:pt x="468" y="145"/>
                  <a:pt x="451" y="129"/>
                  <a:pt x="431" y="129"/>
                </a:cubicBezTo>
                <a:cubicBezTo>
                  <a:pt x="430" y="129"/>
                  <a:pt x="429" y="129"/>
                  <a:pt x="428" y="129"/>
                </a:cubicBezTo>
                <a:cubicBezTo>
                  <a:pt x="425" y="127"/>
                  <a:pt x="422" y="126"/>
                  <a:pt x="418" y="125"/>
                </a:cubicBezTo>
                <a:cubicBezTo>
                  <a:pt x="409" y="111"/>
                  <a:pt x="394" y="101"/>
                  <a:pt x="377" y="96"/>
                </a:cubicBezTo>
                <a:cubicBezTo>
                  <a:pt x="378" y="93"/>
                  <a:pt x="379" y="89"/>
                  <a:pt x="379" y="86"/>
                </a:cubicBezTo>
                <a:cubicBezTo>
                  <a:pt x="379" y="61"/>
                  <a:pt x="359" y="42"/>
                  <a:pt x="335" y="42"/>
                </a:cubicBezTo>
                <a:cubicBezTo>
                  <a:pt x="334" y="42"/>
                  <a:pt x="332" y="42"/>
                  <a:pt x="331" y="42"/>
                </a:cubicBezTo>
                <a:cubicBezTo>
                  <a:pt x="320" y="17"/>
                  <a:pt x="296" y="0"/>
                  <a:pt x="267" y="0"/>
                </a:cubicBezTo>
                <a:cubicBezTo>
                  <a:pt x="229" y="0"/>
                  <a:pt x="199" y="30"/>
                  <a:pt x="197" y="67"/>
                </a:cubicBezTo>
                <a:cubicBezTo>
                  <a:pt x="196" y="67"/>
                  <a:pt x="196" y="67"/>
                  <a:pt x="195" y="67"/>
                </a:cubicBezTo>
                <a:cubicBezTo>
                  <a:pt x="177" y="67"/>
                  <a:pt x="162" y="81"/>
                  <a:pt x="159" y="98"/>
                </a:cubicBezTo>
                <a:cubicBezTo>
                  <a:pt x="159" y="98"/>
                  <a:pt x="158" y="98"/>
                  <a:pt x="158" y="98"/>
                </a:cubicBezTo>
                <a:cubicBezTo>
                  <a:pt x="155" y="98"/>
                  <a:pt x="152" y="99"/>
                  <a:pt x="149" y="99"/>
                </a:cubicBezTo>
                <a:cubicBezTo>
                  <a:pt x="146" y="99"/>
                  <a:pt x="144" y="98"/>
                  <a:pt x="141" y="98"/>
                </a:cubicBezTo>
                <a:cubicBezTo>
                  <a:pt x="116" y="98"/>
                  <a:pt x="96" y="116"/>
                  <a:pt x="91" y="139"/>
                </a:cubicBezTo>
                <a:cubicBezTo>
                  <a:pt x="55" y="142"/>
                  <a:pt x="27" y="172"/>
                  <a:pt x="27" y="208"/>
                </a:cubicBezTo>
                <a:cubicBezTo>
                  <a:pt x="27" y="247"/>
                  <a:pt x="58" y="279"/>
                  <a:pt x="97" y="279"/>
                </a:cubicBezTo>
                <a:cubicBezTo>
                  <a:pt x="107" y="279"/>
                  <a:pt x="116" y="277"/>
                  <a:pt x="125" y="273"/>
                </a:cubicBezTo>
                <a:cubicBezTo>
                  <a:pt x="133" y="296"/>
                  <a:pt x="155" y="313"/>
                  <a:pt x="181" y="313"/>
                </a:cubicBezTo>
                <a:cubicBezTo>
                  <a:pt x="192" y="313"/>
                  <a:pt x="202" y="310"/>
                  <a:pt x="210" y="305"/>
                </a:cubicBezTo>
                <a:cubicBezTo>
                  <a:pt x="219" y="309"/>
                  <a:pt x="228" y="313"/>
                  <a:pt x="237" y="315"/>
                </a:cubicBezTo>
                <a:cubicBezTo>
                  <a:pt x="238" y="328"/>
                  <a:pt x="237" y="357"/>
                  <a:pt x="222" y="425"/>
                </a:cubicBezTo>
                <a:cubicBezTo>
                  <a:pt x="217" y="447"/>
                  <a:pt x="213" y="467"/>
                  <a:pt x="211" y="486"/>
                </a:cubicBezTo>
                <a:cubicBezTo>
                  <a:pt x="189" y="478"/>
                  <a:pt x="172" y="468"/>
                  <a:pt x="158" y="459"/>
                </a:cubicBezTo>
                <a:cubicBezTo>
                  <a:pt x="152" y="447"/>
                  <a:pt x="149" y="435"/>
                  <a:pt x="148" y="424"/>
                </a:cubicBezTo>
                <a:cubicBezTo>
                  <a:pt x="152" y="421"/>
                  <a:pt x="157" y="418"/>
                  <a:pt x="161" y="414"/>
                </a:cubicBezTo>
                <a:cubicBezTo>
                  <a:pt x="165" y="416"/>
                  <a:pt x="170" y="418"/>
                  <a:pt x="175" y="418"/>
                </a:cubicBezTo>
                <a:cubicBezTo>
                  <a:pt x="191" y="418"/>
                  <a:pt x="203" y="406"/>
                  <a:pt x="203" y="390"/>
                </a:cubicBezTo>
                <a:cubicBezTo>
                  <a:pt x="203" y="384"/>
                  <a:pt x="202" y="379"/>
                  <a:pt x="199" y="375"/>
                </a:cubicBezTo>
                <a:cubicBezTo>
                  <a:pt x="199" y="373"/>
                  <a:pt x="199" y="371"/>
                  <a:pt x="199" y="370"/>
                </a:cubicBezTo>
                <a:cubicBezTo>
                  <a:pt x="199" y="362"/>
                  <a:pt x="193" y="355"/>
                  <a:pt x="185" y="355"/>
                </a:cubicBezTo>
                <a:cubicBezTo>
                  <a:pt x="184" y="355"/>
                  <a:pt x="184" y="355"/>
                  <a:pt x="184" y="355"/>
                </a:cubicBezTo>
                <a:cubicBezTo>
                  <a:pt x="182" y="355"/>
                  <a:pt x="181" y="354"/>
                  <a:pt x="180" y="354"/>
                </a:cubicBezTo>
                <a:cubicBezTo>
                  <a:pt x="176" y="348"/>
                  <a:pt x="170" y="344"/>
                  <a:pt x="163" y="342"/>
                </a:cubicBezTo>
                <a:cubicBezTo>
                  <a:pt x="164" y="341"/>
                  <a:pt x="164" y="340"/>
                  <a:pt x="164" y="338"/>
                </a:cubicBezTo>
                <a:cubicBezTo>
                  <a:pt x="164" y="329"/>
                  <a:pt x="156" y="321"/>
                  <a:pt x="146" y="321"/>
                </a:cubicBezTo>
                <a:cubicBezTo>
                  <a:pt x="146" y="321"/>
                  <a:pt x="146" y="321"/>
                  <a:pt x="145" y="321"/>
                </a:cubicBezTo>
                <a:cubicBezTo>
                  <a:pt x="141" y="311"/>
                  <a:pt x="131" y="304"/>
                  <a:pt x="119" y="304"/>
                </a:cubicBezTo>
                <a:cubicBezTo>
                  <a:pt x="104" y="304"/>
                  <a:pt x="92" y="316"/>
                  <a:pt x="92" y="331"/>
                </a:cubicBezTo>
                <a:cubicBezTo>
                  <a:pt x="91" y="331"/>
                  <a:pt x="91" y="331"/>
                  <a:pt x="91" y="331"/>
                </a:cubicBezTo>
                <a:cubicBezTo>
                  <a:pt x="83" y="331"/>
                  <a:pt x="78" y="336"/>
                  <a:pt x="77" y="343"/>
                </a:cubicBezTo>
                <a:cubicBezTo>
                  <a:pt x="76" y="343"/>
                  <a:pt x="76" y="343"/>
                  <a:pt x="76" y="343"/>
                </a:cubicBezTo>
                <a:cubicBezTo>
                  <a:pt x="75" y="343"/>
                  <a:pt x="74" y="343"/>
                  <a:pt x="73" y="344"/>
                </a:cubicBezTo>
                <a:cubicBezTo>
                  <a:pt x="71" y="343"/>
                  <a:pt x="70" y="343"/>
                  <a:pt x="69" y="343"/>
                </a:cubicBezTo>
                <a:cubicBezTo>
                  <a:pt x="60" y="343"/>
                  <a:pt x="51" y="350"/>
                  <a:pt x="49" y="359"/>
                </a:cubicBezTo>
                <a:cubicBezTo>
                  <a:pt x="35" y="361"/>
                  <a:pt x="24" y="372"/>
                  <a:pt x="24" y="387"/>
                </a:cubicBezTo>
                <a:cubicBezTo>
                  <a:pt x="24" y="403"/>
                  <a:pt x="36" y="415"/>
                  <a:pt x="52" y="415"/>
                </a:cubicBezTo>
                <a:cubicBezTo>
                  <a:pt x="56" y="415"/>
                  <a:pt x="60" y="414"/>
                  <a:pt x="63" y="413"/>
                </a:cubicBezTo>
                <a:cubicBezTo>
                  <a:pt x="66" y="422"/>
                  <a:pt x="75" y="429"/>
                  <a:pt x="85" y="429"/>
                </a:cubicBezTo>
                <a:cubicBezTo>
                  <a:pt x="89" y="429"/>
                  <a:pt x="93" y="428"/>
                  <a:pt x="97" y="426"/>
                </a:cubicBezTo>
                <a:cubicBezTo>
                  <a:pt x="103" y="429"/>
                  <a:pt x="111" y="431"/>
                  <a:pt x="118" y="431"/>
                </a:cubicBezTo>
                <a:cubicBezTo>
                  <a:pt x="132" y="448"/>
                  <a:pt x="152" y="466"/>
                  <a:pt x="168" y="476"/>
                </a:cubicBezTo>
                <a:cubicBezTo>
                  <a:pt x="171" y="482"/>
                  <a:pt x="170" y="480"/>
                  <a:pt x="168" y="477"/>
                </a:cubicBezTo>
                <a:cubicBezTo>
                  <a:pt x="174" y="481"/>
                  <a:pt x="178" y="483"/>
                  <a:pt x="182" y="485"/>
                </a:cubicBezTo>
                <a:cubicBezTo>
                  <a:pt x="193" y="491"/>
                  <a:pt x="202" y="499"/>
                  <a:pt x="208" y="506"/>
                </a:cubicBezTo>
                <a:cubicBezTo>
                  <a:pt x="206" y="520"/>
                  <a:pt x="205" y="534"/>
                  <a:pt x="204" y="546"/>
                </a:cubicBezTo>
                <a:cubicBezTo>
                  <a:pt x="185" y="557"/>
                  <a:pt x="160" y="570"/>
                  <a:pt x="127" y="584"/>
                </a:cubicBezTo>
                <a:cubicBezTo>
                  <a:pt x="3" y="639"/>
                  <a:pt x="0" y="716"/>
                  <a:pt x="0" y="716"/>
                </a:cubicBezTo>
                <a:cubicBezTo>
                  <a:pt x="0" y="716"/>
                  <a:pt x="0" y="2272"/>
                  <a:pt x="0" y="2366"/>
                </a:cubicBezTo>
                <a:moveTo>
                  <a:pt x="431" y="556"/>
                </a:moveTo>
                <a:cubicBezTo>
                  <a:pt x="433" y="557"/>
                  <a:pt x="435" y="557"/>
                  <a:pt x="437" y="558"/>
                </a:cubicBezTo>
                <a:cubicBezTo>
                  <a:pt x="435" y="559"/>
                  <a:pt x="433" y="561"/>
                  <a:pt x="431" y="563"/>
                </a:cubicBezTo>
                <a:cubicBezTo>
                  <a:pt x="431" y="562"/>
                  <a:pt x="431" y="559"/>
                  <a:pt x="431" y="556"/>
                </a:cubicBezTo>
                <a:close/>
                <a:moveTo>
                  <a:pt x="388" y="538"/>
                </a:moveTo>
                <a:cubicBezTo>
                  <a:pt x="388" y="538"/>
                  <a:pt x="388" y="538"/>
                  <a:pt x="388" y="538"/>
                </a:cubicBezTo>
                <a:cubicBezTo>
                  <a:pt x="388" y="537"/>
                  <a:pt x="387" y="536"/>
                  <a:pt x="387" y="536"/>
                </a:cubicBezTo>
                <a:cubicBezTo>
                  <a:pt x="387" y="535"/>
                  <a:pt x="386" y="535"/>
                  <a:pt x="386" y="535"/>
                </a:cubicBezTo>
                <a:cubicBezTo>
                  <a:pt x="383" y="530"/>
                  <a:pt x="380" y="523"/>
                  <a:pt x="378" y="517"/>
                </a:cubicBezTo>
                <a:cubicBezTo>
                  <a:pt x="380" y="518"/>
                  <a:pt x="383" y="518"/>
                  <a:pt x="385" y="518"/>
                </a:cubicBezTo>
                <a:cubicBezTo>
                  <a:pt x="386" y="518"/>
                  <a:pt x="387" y="518"/>
                  <a:pt x="388" y="518"/>
                </a:cubicBezTo>
                <a:cubicBezTo>
                  <a:pt x="388" y="522"/>
                  <a:pt x="389" y="527"/>
                  <a:pt x="389" y="531"/>
                </a:cubicBezTo>
                <a:cubicBezTo>
                  <a:pt x="389" y="531"/>
                  <a:pt x="389" y="531"/>
                  <a:pt x="389" y="531"/>
                </a:cubicBezTo>
                <a:cubicBezTo>
                  <a:pt x="389" y="532"/>
                  <a:pt x="389" y="532"/>
                  <a:pt x="389" y="533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389" y="534"/>
                  <a:pt x="389" y="534"/>
                  <a:pt x="389" y="535"/>
                </a:cubicBezTo>
                <a:cubicBezTo>
                  <a:pt x="389" y="535"/>
                  <a:pt x="389" y="536"/>
                  <a:pt x="389" y="536"/>
                </a:cubicBezTo>
                <a:cubicBezTo>
                  <a:pt x="389" y="536"/>
                  <a:pt x="389" y="537"/>
                  <a:pt x="390" y="537"/>
                </a:cubicBezTo>
                <a:cubicBezTo>
                  <a:pt x="390" y="537"/>
                  <a:pt x="390" y="537"/>
                  <a:pt x="390" y="538"/>
                </a:cubicBezTo>
                <a:cubicBezTo>
                  <a:pt x="390" y="538"/>
                  <a:pt x="390" y="538"/>
                  <a:pt x="390" y="538"/>
                </a:cubicBezTo>
                <a:cubicBezTo>
                  <a:pt x="390" y="538"/>
                  <a:pt x="390" y="539"/>
                  <a:pt x="390" y="539"/>
                </a:cubicBezTo>
                <a:cubicBezTo>
                  <a:pt x="390" y="539"/>
                  <a:pt x="390" y="539"/>
                  <a:pt x="390" y="539"/>
                </a:cubicBezTo>
                <a:cubicBezTo>
                  <a:pt x="390" y="539"/>
                  <a:pt x="390" y="540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89" y="540"/>
                  <a:pt x="389" y="539"/>
                  <a:pt x="388" y="538"/>
                </a:cubicBezTo>
                <a:close/>
                <a:moveTo>
                  <a:pt x="258" y="381"/>
                </a:moveTo>
                <a:cubicBezTo>
                  <a:pt x="258" y="381"/>
                  <a:pt x="258" y="381"/>
                  <a:pt x="258" y="381"/>
                </a:cubicBezTo>
                <a:cubicBezTo>
                  <a:pt x="258" y="381"/>
                  <a:pt x="258" y="380"/>
                  <a:pt x="258" y="380"/>
                </a:cubicBezTo>
                <a:cubicBezTo>
                  <a:pt x="258" y="380"/>
                  <a:pt x="258" y="380"/>
                  <a:pt x="258" y="379"/>
                </a:cubicBezTo>
                <a:cubicBezTo>
                  <a:pt x="258" y="379"/>
                  <a:pt x="258" y="379"/>
                  <a:pt x="258" y="378"/>
                </a:cubicBezTo>
                <a:cubicBezTo>
                  <a:pt x="258" y="378"/>
                  <a:pt x="258" y="377"/>
                  <a:pt x="258" y="376"/>
                </a:cubicBezTo>
                <a:cubicBezTo>
                  <a:pt x="258" y="376"/>
                  <a:pt x="258" y="376"/>
                  <a:pt x="258" y="375"/>
                </a:cubicBezTo>
                <a:cubicBezTo>
                  <a:pt x="259" y="375"/>
                  <a:pt x="259" y="374"/>
                  <a:pt x="259" y="374"/>
                </a:cubicBezTo>
                <a:cubicBezTo>
                  <a:pt x="259" y="373"/>
                  <a:pt x="259" y="373"/>
                  <a:pt x="259" y="373"/>
                </a:cubicBezTo>
                <a:cubicBezTo>
                  <a:pt x="259" y="372"/>
                  <a:pt x="259" y="370"/>
                  <a:pt x="259" y="369"/>
                </a:cubicBezTo>
                <a:cubicBezTo>
                  <a:pt x="259" y="369"/>
                  <a:pt x="259" y="368"/>
                  <a:pt x="259" y="368"/>
                </a:cubicBezTo>
                <a:cubicBezTo>
                  <a:pt x="260" y="366"/>
                  <a:pt x="260" y="363"/>
                  <a:pt x="260" y="360"/>
                </a:cubicBezTo>
                <a:cubicBezTo>
                  <a:pt x="260" y="359"/>
                  <a:pt x="260" y="359"/>
                  <a:pt x="260" y="359"/>
                </a:cubicBezTo>
                <a:cubicBezTo>
                  <a:pt x="261" y="357"/>
                  <a:pt x="261" y="355"/>
                  <a:pt x="261" y="353"/>
                </a:cubicBezTo>
                <a:cubicBezTo>
                  <a:pt x="261" y="353"/>
                  <a:pt x="261" y="353"/>
                  <a:pt x="261" y="353"/>
                </a:cubicBezTo>
                <a:cubicBezTo>
                  <a:pt x="261" y="349"/>
                  <a:pt x="261" y="346"/>
                  <a:pt x="262" y="342"/>
                </a:cubicBezTo>
                <a:cubicBezTo>
                  <a:pt x="262" y="342"/>
                  <a:pt x="262" y="341"/>
                  <a:pt x="262" y="341"/>
                </a:cubicBezTo>
                <a:cubicBezTo>
                  <a:pt x="262" y="339"/>
                  <a:pt x="262" y="337"/>
                  <a:pt x="262" y="335"/>
                </a:cubicBezTo>
                <a:cubicBezTo>
                  <a:pt x="262" y="334"/>
                  <a:pt x="262" y="334"/>
                  <a:pt x="262" y="334"/>
                </a:cubicBezTo>
                <a:cubicBezTo>
                  <a:pt x="262" y="332"/>
                  <a:pt x="262" y="331"/>
                  <a:pt x="262" y="330"/>
                </a:cubicBezTo>
                <a:cubicBezTo>
                  <a:pt x="262" y="330"/>
                  <a:pt x="262" y="329"/>
                  <a:pt x="262" y="329"/>
                </a:cubicBezTo>
                <a:cubicBezTo>
                  <a:pt x="262" y="327"/>
                  <a:pt x="263" y="325"/>
                  <a:pt x="263" y="323"/>
                </a:cubicBezTo>
                <a:cubicBezTo>
                  <a:pt x="263" y="322"/>
                  <a:pt x="263" y="322"/>
                  <a:pt x="263" y="321"/>
                </a:cubicBezTo>
                <a:cubicBezTo>
                  <a:pt x="263" y="320"/>
                  <a:pt x="263" y="320"/>
                  <a:pt x="263" y="319"/>
                </a:cubicBezTo>
                <a:cubicBezTo>
                  <a:pt x="265" y="319"/>
                  <a:pt x="268" y="319"/>
                  <a:pt x="270" y="319"/>
                </a:cubicBezTo>
                <a:cubicBezTo>
                  <a:pt x="278" y="319"/>
                  <a:pt x="285" y="319"/>
                  <a:pt x="292" y="318"/>
                </a:cubicBezTo>
                <a:cubicBezTo>
                  <a:pt x="292" y="318"/>
                  <a:pt x="292" y="319"/>
                  <a:pt x="291" y="319"/>
                </a:cubicBezTo>
                <a:cubicBezTo>
                  <a:pt x="291" y="319"/>
                  <a:pt x="291" y="319"/>
                  <a:pt x="291" y="319"/>
                </a:cubicBezTo>
                <a:cubicBezTo>
                  <a:pt x="291" y="320"/>
                  <a:pt x="290" y="322"/>
                  <a:pt x="290" y="323"/>
                </a:cubicBezTo>
                <a:cubicBezTo>
                  <a:pt x="290" y="323"/>
                  <a:pt x="289" y="324"/>
                  <a:pt x="289" y="325"/>
                </a:cubicBezTo>
                <a:cubicBezTo>
                  <a:pt x="289" y="326"/>
                  <a:pt x="288" y="327"/>
                  <a:pt x="288" y="328"/>
                </a:cubicBezTo>
                <a:cubicBezTo>
                  <a:pt x="287" y="329"/>
                  <a:pt x="287" y="330"/>
                  <a:pt x="286" y="332"/>
                </a:cubicBezTo>
                <a:cubicBezTo>
                  <a:pt x="286" y="332"/>
                  <a:pt x="285" y="333"/>
                  <a:pt x="285" y="333"/>
                </a:cubicBezTo>
                <a:cubicBezTo>
                  <a:pt x="285" y="334"/>
                  <a:pt x="284" y="336"/>
                  <a:pt x="284" y="337"/>
                </a:cubicBezTo>
                <a:cubicBezTo>
                  <a:pt x="283" y="337"/>
                  <a:pt x="283" y="338"/>
                  <a:pt x="283" y="338"/>
                </a:cubicBezTo>
                <a:cubicBezTo>
                  <a:pt x="282" y="340"/>
                  <a:pt x="282" y="341"/>
                  <a:pt x="281" y="342"/>
                </a:cubicBezTo>
                <a:cubicBezTo>
                  <a:pt x="281" y="343"/>
                  <a:pt x="281" y="343"/>
                  <a:pt x="281" y="343"/>
                </a:cubicBezTo>
                <a:cubicBezTo>
                  <a:pt x="280" y="345"/>
                  <a:pt x="279" y="346"/>
                  <a:pt x="278" y="348"/>
                </a:cubicBezTo>
                <a:cubicBezTo>
                  <a:pt x="278" y="349"/>
                  <a:pt x="278" y="349"/>
                  <a:pt x="278" y="350"/>
                </a:cubicBezTo>
                <a:cubicBezTo>
                  <a:pt x="277" y="351"/>
                  <a:pt x="276" y="352"/>
                  <a:pt x="276" y="353"/>
                </a:cubicBezTo>
                <a:cubicBezTo>
                  <a:pt x="276" y="353"/>
                  <a:pt x="275" y="354"/>
                  <a:pt x="275" y="354"/>
                </a:cubicBezTo>
                <a:cubicBezTo>
                  <a:pt x="274" y="356"/>
                  <a:pt x="274" y="357"/>
                  <a:pt x="273" y="358"/>
                </a:cubicBezTo>
                <a:cubicBezTo>
                  <a:pt x="273" y="358"/>
                  <a:pt x="273" y="359"/>
                  <a:pt x="273" y="359"/>
                </a:cubicBezTo>
                <a:cubicBezTo>
                  <a:pt x="272" y="360"/>
                  <a:pt x="271" y="362"/>
                  <a:pt x="270" y="363"/>
                </a:cubicBezTo>
                <a:cubicBezTo>
                  <a:pt x="270" y="364"/>
                  <a:pt x="270" y="364"/>
                  <a:pt x="270" y="365"/>
                </a:cubicBezTo>
                <a:cubicBezTo>
                  <a:pt x="269" y="365"/>
                  <a:pt x="269" y="366"/>
                  <a:pt x="268" y="367"/>
                </a:cubicBezTo>
                <a:cubicBezTo>
                  <a:pt x="268" y="368"/>
                  <a:pt x="267" y="368"/>
                  <a:pt x="267" y="369"/>
                </a:cubicBezTo>
                <a:cubicBezTo>
                  <a:pt x="267" y="370"/>
                  <a:pt x="266" y="371"/>
                  <a:pt x="265" y="372"/>
                </a:cubicBezTo>
                <a:cubicBezTo>
                  <a:pt x="265" y="372"/>
                  <a:pt x="265" y="372"/>
                  <a:pt x="265" y="373"/>
                </a:cubicBezTo>
                <a:cubicBezTo>
                  <a:pt x="264" y="374"/>
                  <a:pt x="263" y="375"/>
                  <a:pt x="263" y="375"/>
                </a:cubicBezTo>
                <a:cubicBezTo>
                  <a:pt x="262" y="376"/>
                  <a:pt x="262" y="376"/>
                  <a:pt x="262" y="377"/>
                </a:cubicBezTo>
                <a:cubicBezTo>
                  <a:pt x="261" y="377"/>
                  <a:pt x="261" y="378"/>
                  <a:pt x="260" y="378"/>
                </a:cubicBezTo>
                <a:cubicBezTo>
                  <a:pt x="260" y="379"/>
                  <a:pt x="260" y="379"/>
                  <a:pt x="260" y="379"/>
                </a:cubicBezTo>
                <a:cubicBezTo>
                  <a:pt x="259" y="380"/>
                  <a:pt x="258" y="381"/>
                  <a:pt x="258" y="382"/>
                </a:cubicBezTo>
                <a:cubicBezTo>
                  <a:pt x="258" y="382"/>
                  <a:pt x="258" y="382"/>
                  <a:pt x="258" y="381"/>
                </a:cubicBezTo>
                <a:close/>
                <a:moveTo>
                  <a:pt x="126" y="431"/>
                </a:moveTo>
                <a:cubicBezTo>
                  <a:pt x="131" y="430"/>
                  <a:pt x="136" y="429"/>
                  <a:pt x="141" y="427"/>
                </a:cubicBezTo>
                <a:cubicBezTo>
                  <a:pt x="141" y="436"/>
                  <a:pt x="142" y="444"/>
                  <a:pt x="143" y="447"/>
                </a:cubicBezTo>
                <a:cubicBezTo>
                  <a:pt x="136" y="442"/>
                  <a:pt x="130" y="436"/>
                  <a:pt x="126" y="43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pPr>
              <a:defRPr/>
            </a:pPr>
            <a:endParaRPr lang="en-US" sz="1335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40" name="Freeform 5"/>
          <p:cNvSpPr>
            <a:spLocks noEditPoints="1"/>
          </p:cNvSpPr>
          <p:nvPr/>
        </p:nvSpPr>
        <p:spPr bwMode="auto">
          <a:xfrm>
            <a:off x="9485077" y="2390923"/>
            <a:ext cx="774509" cy="3513355"/>
          </a:xfrm>
          <a:custGeom>
            <a:avLst/>
            <a:gdLst>
              <a:gd name="T0" fmla="*/ 485 w 533"/>
              <a:gd name="T1" fmla="*/ 635 h 2656"/>
              <a:gd name="T2" fmla="*/ 423 w 533"/>
              <a:gd name="T3" fmla="*/ 574 h 2656"/>
              <a:gd name="T4" fmla="*/ 464 w 533"/>
              <a:gd name="T5" fmla="*/ 552 h 2656"/>
              <a:gd name="T6" fmla="*/ 455 w 533"/>
              <a:gd name="T7" fmla="*/ 526 h 2656"/>
              <a:gd name="T8" fmla="*/ 431 w 533"/>
              <a:gd name="T9" fmla="*/ 518 h 2656"/>
              <a:gd name="T10" fmla="*/ 417 w 533"/>
              <a:gd name="T11" fmla="*/ 531 h 2656"/>
              <a:gd name="T12" fmla="*/ 420 w 533"/>
              <a:gd name="T13" fmla="*/ 553 h 2656"/>
              <a:gd name="T14" fmla="*/ 403 w 533"/>
              <a:gd name="T15" fmla="*/ 556 h 2656"/>
              <a:gd name="T16" fmla="*/ 448 w 533"/>
              <a:gd name="T17" fmla="*/ 503 h 2656"/>
              <a:gd name="T18" fmla="*/ 426 w 533"/>
              <a:gd name="T19" fmla="*/ 439 h 2656"/>
              <a:gd name="T20" fmla="*/ 364 w 533"/>
              <a:gd name="T21" fmla="*/ 419 h 2656"/>
              <a:gd name="T22" fmla="*/ 330 w 533"/>
              <a:gd name="T23" fmla="*/ 450 h 2656"/>
              <a:gd name="T24" fmla="*/ 337 w 533"/>
              <a:gd name="T25" fmla="*/ 506 h 2656"/>
              <a:gd name="T26" fmla="*/ 368 w 533"/>
              <a:gd name="T27" fmla="*/ 541 h 2656"/>
              <a:gd name="T28" fmla="*/ 366 w 533"/>
              <a:gd name="T29" fmla="*/ 526 h 2656"/>
              <a:gd name="T30" fmla="*/ 356 w 533"/>
              <a:gd name="T31" fmla="*/ 518 h 2656"/>
              <a:gd name="T32" fmla="*/ 343 w 533"/>
              <a:gd name="T33" fmla="*/ 529 h 2656"/>
              <a:gd name="T34" fmla="*/ 337 w 533"/>
              <a:gd name="T35" fmla="*/ 536 h 2656"/>
              <a:gd name="T36" fmla="*/ 363 w 533"/>
              <a:gd name="T37" fmla="*/ 545 h 2656"/>
              <a:gd name="T38" fmla="*/ 393 w 533"/>
              <a:gd name="T39" fmla="*/ 579 h 2656"/>
              <a:gd name="T40" fmla="*/ 266 w 533"/>
              <a:gd name="T41" fmla="*/ 504 h 2656"/>
              <a:gd name="T42" fmla="*/ 328 w 533"/>
              <a:gd name="T43" fmla="*/ 393 h 2656"/>
              <a:gd name="T44" fmla="*/ 390 w 533"/>
              <a:gd name="T45" fmla="*/ 389 h 2656"/>
              <a:gd name="T46" fmla="*/ 395 w 533"/>
              <a:gd name="T47" fmla="*/ 350 h 2656"/>
              <a:gd name="T48" fmla="*/ 371 w 533"/>
              <a:gd name="T49" fmla="*/ 329 h 2656"/>
              <a:gd name="T50" fmla="*/ 329 w 533"/>
              <a:gd name="T51" fmla="*/ 343 h 2656"/>
              <a:gd name="T52" fmla="*/ 314 w 533"/>
              <a:gd name="T53" fmla="*/ 387 h 2656"/>
              <a:gd name="T54" fmla="*/ 371 w 533"/>
              <a:gd name="T55" fmla="*/ 275 h 2656"/>
              <a:gd name="T56" fmla="*/ 432 w 533"/>
              <a:gd name="T57" fmla="*/ 129 h 2656"/>
              <a:gd name="T58" fmla="*/ 335 w 533"/>
              <a:gd name="T59" fmla="*/ 42 h 2656"/>
              <a:gd name="T60" fmla="*/ 160 w 533"/>
              <a:gd name="T61" fmla="*/ 98 h 2656"/>
              <a:gd name="T62" fmla="*/ 27 w 533"/>
              <a:gd name="T63" fmla="*/ 208 h 2656"/>
              <a:gd name="T64" fmla="*/ 237 w 533"/>
              <a:gd name="T65" fmla="*/ 315 h 2656"/>
              <a:gd name="T66" fmla="*/ 161 w 533"/>
              <a:gd name="T67" fmla="*/ 414 h 2656"/>
              <a:gd name="T68" fmla="*/ 185 w 533"/>
              <a:gd name="T69" fmla="*/ 355 h 2656"/>
              <a:gd name="T70" fmla="*/ 147 w 533"/>
              <a:gd name="T71" fmla="*/ 321 h 2656"/>
              <a:gd name="T72" fmla="*/ 77 w 533"/>
              <a:gd name="T73" fmla="*/ 343 h 2656"/>
              <a:gd name="T74" fmla="*/ 24 w 533"/>
              <a:gd name="T75" fmla="*/ 387 h 2656"/>
              <a:gd name="T76" fmla="*/ 119 w 533"/>
              <a:gd name="T77" fmla="*/ 431 h 2656"/>
              <a:gd name="T78" fmla="*/ 205 w 533"/>
              <a:gd name="T79" fmla="*/ 546 h 2656"/>
              <a:gd name="T80" fmla="*/ 437 w 533"/>
              <a:gd name="T81" fmla="*/ 558 h 2656"/>
              <a:gd name="T82" fmla="*/ 387 w 533"/>
              <a:gd name="T83" fmla="*/ 536 h 2656"/>
              <a:gd name="T84" fmla="*/ 389 w 533"/>
              <a:gd name="T85" fmla="*/ 531 h 2656"/>
              <a:gd name="T86" fmla="*/ 390 w 533"/>
              <a:gd name="T87" fmla="*/ 536 h 2656"/>
              <a:gd name="T88" fmla="*/ 390 w 533"/>
              <a:gd name="T89" fmla="*/ 539 h 2656"/>
              <a:gd name="T90" fmla="*/ 258 w 533"/>
              <a:gd name="T91" fmla="*/ 381 h 2656"/>
              <a:gd name="T92" fmla="*/ 259 w 533"/>
              <a:gd name="T93" fmla="*/ 376 h 2656"/>
              <a:gd name="T94" fmla="*/ 260 w 533"/>
              <a:gd name="T95" fmla="*/ 368 h 2656"/>
              <a:gd name="T96" fmla="*/ 262 w 533"/>
              <a:gd name="T97" fmla="*/ 342 h 2656"/>
              <a:gd name="T98" fmla="*/ 263 w 533"/>
              <a:gd name="T99" fmla="*/ 329 h 2656"/>
              <a:gd name="T100" fmla="*/ 292 w 533"/>
              <a:gd name="T101" fmla="*/ 318 h 2656"/>
              <a:gd name="T102" fmla="*/ 288 w 533"/>
              <a:gd name="T103" fmla="*/ 328 h 2656"/>
              <a:gd name="T104" fmla="*/ 281 w 533"/>
              <a:gd name="T105" fmla="*/ 342 h 2656"/>
              <a:gd name="T106" fmla="*/ 275 w 533"/>
              <a:gd name="T107" fmla="*/ 354 h 2656"/>
              <a:gd name="T108" fmla="*/ 268 w 533"/>
              <a:gd name="T109" fmla="*/ 367 h 2656"/>
              <a:gd name="T110" fmla="*/ 262 w 533"/>
              <a:gd name="T111" fmla="*/ 377 h 2656"/>
              <a:gd name="T112" fmla="*/ 126 w 533"/>
              <a:gd name="T113" fmla="*/ 43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3" h="2656">
                <a:moveTo>
                  <a:pt x="533" y="2656"/>
                </a:moveTo>
                <a:cubicBezTo>
                  <a:pt x="533" y="2562"/>
                  <a:pt x="533" y="716"/>
                  <a:pt x="533" y="716"/>
                </a:cubicBezTo>
                <a:cubicBezTo>
                  <a:pt x="533" y="716"/>
                  <a:pt x="531" y="680"/>
                  <a:pt x="490" y="640"/>
                </a:cubicBezTo>
                <a:cubicBezTo>
                  <a:pt x="502" y="638"/>
                  <a:pt x="504" y="636"/>
                  <a:pt x="489" y="635"/>
                </a:cubicBezTo>
                <a:cubicBezTo>
                  <a:pt x="488" y="635"/>
                  <a:pt x="486" y="635"/>
                  <a:pt x="485" y="635"/>
                </a:cubicBezTo>
                <a:cubicBezTo>
                  <a:pt x="467" y="618"/>
                  <a:pt x="442" y="601"/>
                  <a:pt x="408" y="585"/>
                </a:cubicBezTo>
                <a:cubicBezTo>
                  <a:pt x="408" y="585"/>
                  <a:pt x="408" y="585"/>
                  <a:pt x="408" y="584"/>
                </a:cubicBezTo>
                <a:cubicBezTo>
                  <a:pt x="410" y="582"/>
                  <a:pt x="413" y="579"/>
                  <a:pt x="417" y="577"/>
                </a:cubicBezTo>
                <a:cubicBezTo>
                  <a:pt x="419" y="576"/>
                  <a:pt x="420" y="575"/>
                  <a:pt x="422" y="574"/>
                </a:cubicBezTo>
                <a:cubicBezTo>
                  <a:pt x="422" y="575"/>
                  <a:pt x="421" y="576"/>
                  <a:pt x="423" y="574"/>
                </a:cubicBezTo>
                <a:cubicBezTo>
                  <a:pt x="428" y="570"/>
                  <a:pt x="435" y="564"/>
                  <a:pt x="440" y="558"/>
                </a:cubicBezTo>
                <a:cubicBezTo>
                  <a:pt x="443" y="558"/>
                  <a:pt x="445" y="557"/>
                  <a:pt x="448" y="556"/>
                </a:cubicBezTo>
                <a:cubicBezTo>
                  <a:pt x="449" y="556"/>
                  <a:pt x="450" y="557"/>
                  <a:pt x="452" y="557"/>
                </a:cubicBezTo>
                <a:cubicBezTo>
                  <a:pt x="456" y="557"/>
                  <a:pt x="459" y="554"/>
                  <a:pt x="460" y="551"/>
                </a:cubicBezTo>
                <a:cubicBezTo>
                  <a:pt x="461" y="552"/>
                  <a:pt x="462" y="552"/>
                  <a:pt x="464" y="552"/>
                </a:cubicBezTo>
                <a:cubicBezTo>
                  <a:pt x="469" y="552"/>
                  <a:pt x="474" y="547"/>
                  <a:pt x="474" y="542"/>
                </a:cubicBezTo>
                <a:cubicBezTo>
                  <a:pt x="474" y="537"/>
                  <a:pt x="470" y="533"/>
                  <a:pt x="465" y="532"/>
                </a:cubicBezTo>
                <a:cubicBezTo>
                  <a:pt x="464" y="529"/>
                  <a:pt x="461" y="526"/>
                  <a:pt x="458" y="526"/>
                </a:cubicBezTo>
                <a:cubicBezTo>
                  <a:pt x="457" y="526"/>
                  <a:pt x="457" y="526"/>
                  <a:pt x="456" y="527"/>
                </a:cubicBezTo>
                <a:cubicBezTo>
                  <a:pt x="456" y="526"/>
                  <a:pt x="456" y="526"/>
                  <a:pt x="455" y="526"/>
                </a:cubicBezTo>
                <a:cubicBezTo>
                  <a:pt x="455" y="526"/>
                  <a:pt x="455" y="526"/>
                  <a:pt x="455" y="526"/>
                </a:cubicBezTo>
                <a:cubicBezTo>
                  <a:pt x="454" y="524"/>
                  <a:pt x="452" y="522"/>
                  <a:pt x="450" y="522"/>
                </a:cubicBezTo>
                <a:cubicBezTo>
                  <a:pt x="450" y="522"/>
                  <a:pt x="450" y="522"/>
                  <a:pt x="450" y="522"/>
                </a:cubicBezTo>
                <a:cubicBezTo>
                  <a:pt x="449" y="517"/>
                  <a:pt x="445" y="512"/>
                  <a:pt x="440" y="512"/>
                </a:cubicBezTo>
                <a:cubicBezTo>
                  <a:pt x="436" y="512"/>
                  <a:pt x="432" y="515"/>
                  <a:pt x="431" y="518"/>
                </a:cubicBezTo>
                <a:cubicBezTo>
                  <a:pt x="430" y="518"/>
                  <a:pt x="430" y="518"/>
                  <a:pt x="430" y="518"/>
                </a:cubicBezTo>
                <a:cubicBezTo>
                  <a:pt x="427" y="518"/>
                  <a:pt x="424" y="521"/>
                  <a:pt x="424" y="525"/>
                </a:cubicBezTo>
                <a:cubicBezTo>
                  <a:pt x="424" y="525"/>
                  <a:pt x="424" y="526"/>
                  <a:pt x="424" y="526"/>
                </a:cubicBezTo>
                <a:cubicBezTo>
                  <a:pt x="422" y="527"/>
                  <a:pt x="420" y="528"/>
                  <a:pt x="418" y="530"/>
                </a:cubicBezTo>
                <a:cubicBezTo>
                  <a:pt x="418" y="530"/>
                  <a:pt x="417" y="531"/>
                  <a:pt x="417" y="531"/>
                </a:cubicBezTo>
                <a:cubicBezTo>
                  <a:pt x="417" y="531"/>
                  <a:pt x="416" y="531"/>
                  <a:pt x="416" y="531"/>
                </a:cubicBezTo>
                <a:cubicBezTo>
                  <a:pt x="413" y="531"/>
                  <a:pt x="411" y="533"/>
                  <a:pt x="411" y="536"/>
                </a:cubicBezTo>
                <a:cubicBezTo>
                  <a:pt x="411" y="536"/>
                  <a:pt x="411" y="537"/>
                  <a:pt x="411" y="537"/>
                </a:cubicBezTo>
                <a:cubicBezTo>
                  <a:pt x="410" y="539"/>
                  <a:pt x="410" y="541"/>
                  <a:pt x="410" y="543"/>
                </a:cubicBezTo>
                <a:cubicBezTo>
                  <a:pt x="410" y="549"/>
                  <a:pt x="414" y="553"/>
                  <a:pt x="420" y="553"/>
                </a:cubicBezTo>
                <a:cubicBezTo>
                  <a:pt x="422" y="553"/>
                  <a:pt x="423" y="552"/>
                  <a:pt x="425" y="551"/>
                </a:cubicBezTo>
                <a:cubicBezTo>
                  <a:pt x="426" y="553"/>
                  <a:pt x="428" y="554"/>
                  <a:pt x="430" y="555"/>
                </a:cubicBezTo>
                <a:cubicBezTo>
                  <a:pt x="429" y="559"/>
                  <a:pt x="428" y="563"/>
                  <a:pt x="426" y="567"/>
                </a:cubicBezTo>
                <a:cubicBezTo>
                  <a:pt x="421" y="571"/>
                  <a:pt x="415" y="574"/>
                  <a:pt x="407" y="577"/>
                </a:cubicBezTo>
                <a:cubicBezTo>
                  <a:pt x="406" y="570"/>
                  <a:pt x="405" y="563"/>
                  <a:pt x="403" y="556"/>
                </a:cubicBezTo>
                <a:cubicBezTo>
                  <a:pt x="398" y="531"/>
                  <a:pt x="397" y="521"/>
                  <a:pt x="398" y="516"/>
                </a:cubicBezTo>
                <a:cubicBezTo>
                  <a:pt x="401" y="515"/>
                  <a:pt x="404" y="514"/>
                  <a:pt x="407" y="513"/>
                </a:cubicBezTo>
                <a:cubicBezTo>
                  <a:pt x="410" y="515"/>
                  <a:pt x="414" y="516"/>
                  <a:pt x="418" y="516"/>
                </a:cubicBezTo>
                <a:cubicBezTo>
                  <a:pt x="427" y="516"/>
                  <a:pt x="435" y="510"/>
                  <a:pt x="438" y="501"/>
                </a:cubicBezTo>
                <a:cubicBezTo>
                  <a:pt x="441" y="503"/>
                  <a:pt x="444" y="503"/>
                  <a:pt x="448" y="503"/>
                </a:cubicBezTo>
                <a:cubicBezTo>
                  <a:pt x="461" y="503"/>
                  <a:pt x="473" y="492"/>
                  <a:pt x="473" y="478"/>
                </a:cubicBezTo>
                <a:cubicBezTo>
                  <a:pt x="473" y="465"/>
                  <a:pt x="463" y="454"/>
                  <a:pt x="450" y="453"/>
                </a:cubicBezTo>
                <a:cubicBezTo>
                  <a:pt x="448" y="445"/>
                  <a:pt x="441" y="439"/>
                  <a:pt x="432" y="439"/>
                </a:cubicBezTo>
                <a:cubicBezTo>
                  <a:pt x="431" y="439"/>
                  <a:pt x="430" y="439"/>
                  <a:pt x="429" y="439"/>
                </a:cubicBezTo>
                <a:cubicBezTo>
                  <a:pt x="428" y="439"/>
                  <a:pt x="427" y="439"/>
                  <a:pt x="426" y="439"/>
                </a:cubicBezTo>
                <a:cubicBezTo>
                  <a:pt x="426" y="439"/>
                  <a:pt x="426" y="439"/>
                  <a:pt x="425" y="439"/>
                </a:cubicBezTo>
                <a:cubicBezTo>
                  <a:pt x="425" y="433"/>
                  <a:pt x="419" y="428"/>
                  <a:pt x="413" y="428"/>
                </a:cubicBezTo>
                <a:cubicBezTo>
                  <a:pt x="412" y="428"/>
                  <a:pt x="412" y="428"/>
                  <a:pt x="412" y="428"/>
                </a:cubicBezTo>
                <a:cubicBezTo>
                  <a:pt x="411" y="415"/>
                  <a:pt x="400" y="404"/>
                  <a:pt x="387" y="404"/>
                </a:cubicBezTo>
                <a:cubicBezTo>
                  <a:pt x="377" y="404"/>
                  <a:pt x="368" y="410"/>
                  <a:pt x="364" y="419"/>
                </a:cubicBezTo>
                <a:cubicBezTo>
                  <a:pt x="364" y="419"/>
                  <a:pt x="363" y="419"/>
                  <a:pt x="363" y="419"/>
                </a:cubicBezTo>
                <a:cubicBezTo>
                  <a:pt x="354" y="419"/>
                  <a:pt x="347" y="426"/>
                  <a:pt x="347" y="435"/>
                </a:cubicBezTo>
                <a:cubicBezTo>
                  <a:pt x="347" y="436"/>
                  <a:pt x="347" y="437"/>
                  <a:pt x="348" y="438"/>
                </a:cubicBezTo>
                <a:cubicBezTo>
                  <a:pt x="342" y="440"/>
                  <a:pt x="337" y="444"/>
                  <a:pt x="333" y="449"/>
                </a:cubicBezTo>
                <a:cubicBezTo>
                  <a:pt x="332" y="449"/>
                  <a:pt x="331" y="449"/>
                  <a:pt x="330" y="450"/>
                </a:cubicBezTo>
                <a:cubicBezTo>
                  <a:pt x="329" y="450"/>
                  <a:pt x="329" y="450"/>
                  <a:pt x="328" y="450"/>
                </a:cubicBezTo>
                <a:cubicBezTo>
                  <a:pt x="321" y="450"/>
                  <a:pt x="315" y="456"/>
                  <a:pt x="315" y="463"/>
                </a:cubicBezTo>
                <a:cubicBezTo>
                  <a:pt x="315" y="464"/>
                  <a:pt x="316" y="466"/>
                  <a:pt x="316" y="467"/>
                </a:cubicBezTo>
                <a:cubicBezTo>
                  <a:pt x="313" y="471"/>
                  <a:pt x="312" y="476"/>
                  <a:pt x="312" y="481"/>
                </a:cubicBezTo>
                <a:cubicBezTo>
                  <a:pt x="312" y="495"/>
                  <a:pt x="323" y="506"/>
                  <a:pt x="337" y="506"/>
                </a:cubicBezTo>
                <a:cubicBezTo>
                  <a:pt x="342" y="506"/>
                  <a:pt x="346" y="505"/>
                  <a:pt x="350" y="502"/>
                </a:cubicBezTo>
                <a:cubicBezTo>
                  <a:pt x="355" y="508"/>
                  <a:pt x="362" y="512"/>
                  <a:pt x="369" y="515"/>
                </a:cubicBezTo>
                <a:cubicBezTo>
                  <a:pt x="373" y="525"/>
                  <a:pt x="381" y="537"/>
                  <a:pt x="386" y="550"/>
                </a:cubicBezTo>
                <a:cubicBezTo>
                  <a:pt x="377" y="548"/>
                  <a:pt x="371" y="546"/>
                  <a:pt x="367" y="543"/>
                </a:cubicBezTo>
                <a:cubicBezTo>
                  <a:pt x="367" y="543"/>
                  <a:pt x="368" y="542"/>
                  <a:pt x="368" y="541"/>
                </a:cubicBezTo>
                <a:cubicBezTo>
                  <a:pt x="369" y="542"/>
                  <a:pt x="369" y="542"/>
                  <a:pt x="370" y="542"/>
                </a:cubicBezTo>
                <a:cubicBezTo>
                  <a:pt x="374" y="542"/>
                  <a:pt x="376" y="539"/>
                  <a:pt x="376" y="536"/>
                </a:cubicBezTo>
                <a:cubicBezTo>
                  <a:pt x="376" y="533"/>
                  <a:pt x="374" y="530"/>
                  <a:pt x="371" y="530"/>
                </a:cubicBezTo>
                <a:cubicBezTo>
                  <a:pt x="370" y="528"/>
                  <a:pt x="369" y="526"/>
                  <a:pt x="367" y="526"/>
                </a:cubicBezTo>
                <a:cubicBezTo>
                  <a:pt x="366" y="526"/>
                  <a:pt x="366" y="526"/>
                  <a:pt x="366" y="526"/>
                </a:cubicBezTo>
                <a:cubicBezTo>
                  <a:pt x="366" y="526"/>
                  <a:pt x="365" y="526"/>
                  <a:pt x="365" y="526"/>
                </a:cubicBezTo>
                <a:cubicBezTo>
                  <a:pt x="365" y="526"/>
                  <a:pt x="365" y="526"/>
                  <a:pt x="365" y="526"/>
                </a:cubicBezTo>
                <a:cubicBezTo>
                  <a:pt x="365" y="525"/>
                  <a:pt x="363" y="524"/>
                  <a:pt x="362" y="524"/>
                </a:cubicBezTo>
                <a:cubicBezTo>
                  <a:pt x="362" y="524"/>
                  <a:pt x="362" y="524"/>
                  <a:pt x="362" y="524"/>
                </a:cubicBezTo>
                <a:cubicBezTo>
                  <a:pt x="362" y="520"/>
                  <a:pt x="359" y="518"/>
                  <a:pt x="356" y="518"/>
                </a:cubicBezTo>
                <a:cubicBezTo>
                  <a:pt x="353" y="518"/>
                  <a:pt x="351" y="519"/>
                  <a:pt x="350" y="521"/>
                </a:cubicBezTo>
                <a:cubicBezTo>
                  <a:pt x="350" y="521"/>
                  <a:pt x="350" y="521"/>
                  <a:pt x="350" y="521"/>
                </a:cubicBezTo>
                <a:cubicBezTo>
                  <a:pt x="348" y="521"/>
                  <a:pt x="346" y="523"/>
                  <a:pt x="346" y="525"/>
                </a:cubicBezTo>
                <a:cubicBezTo>
                  <a:pt x="346" y="525"/>
                  <a:pt x="346" y="526"/>
                  <a:pt x="346" y="526"/>
                </a:cubicBezTo>
                <a:cubicBezTo>
                  <a:pt x="345" y="526"/>
                  <a:pt x="343" y="527"/>
                  <a:pt x="343" y="529"/>
                </a:cubicBezTo>
                <a:cubicBezTo>
                  <a:pt x="342" y="529"/>
                  <a:pt x="342" y="529"/>
                  <a:pt x="342" y="529"/>
                </a:cubicBezTo>
                <a:cubicBezTo>
                  <a:pt x="342" y="529"/>
                  <a:pt x="342" y="529"/>
                  <a:pt x="341" y="529"/>
                </a:cubicBezTo>
                <a:cubicBezTo>
                  <a:pt x="340" y="529"/>
                  <a:pt x="338" y="530"/>
                  <a:pt x="338" y="532"/>
                </a:cubicBezTo>
                <a:cubicBezTo>
                  <a:pt x="338" y="532"/>
                  <a:pt x="338" y="533"/>
                  <a:pt x="338" y="533"/>
                </a:cubicBezTo>
                <a:cubicBezTo>
                  <a:pt x="338" y="534"/>
                  <a:pt x="337" y="535"/>
                  <a:pt x="337" y="536"/>
                </a:cubicBezTo>
                <a:cubicBezTo>
                  <a:pt x="337" y="540"/>
                  <a:pt x="340" y="543"/>
                  <a:pt x="344" y="543"/>
                </a:cubicBezTo>
                <a:cubicBezTo>
                  <a:pt x="345" y="543"/>
                  <a:pt x="346" y="542"/>
                  <a:pt x="347" y="542"/>
                </a:cubicBezTo>
                <a:cubicBezTo>
                  <a:pt x="349" y="544"/>
                  <a:pt x="352" y="545"/>
                  <a:pt x="355" y="545"/>
                </a:cubicBezTo>
                <a:cubicBezTo>
                  <a:pt x="357" y="545"/>
                  <a:pt x="359" y="545"/>
                  <a:pt x="360" y="544"/>
                </a:cubicBezTo>
                <a:cubicBezTo>
                  <a:pt x="361" y="545"/>
                  <a:pt x="362" y="545"/>
                  <a:pt x="363" y="545"/>
                </a:cubicBezTo>
                <a:cubicBezTo>
                  <a:pt x="364" y="545"/>
                  <a:pt x="365" y="545"/>
                  <a:pt x="365" y="544"/>
                </a:cubicBezTo>
                <a:cubicBezTo>
                  <a:pt x="372" y="549"/>
                  <a:pt x="382" y="552"/>
                  <a:pt x="386" y="553"/>
                </a:cubicBezTo>
                <a:cubicBezTo>
                  <a:pt x="386" y="553"/>
                  <a:pt x="387" y="553"/>
                  <a:pt x="387" y="553"/>
                </a:cubicBezTo>
                <a:cubicBezTo>
                  <a:pt x="390" y="561"/>
                  <a:pt x="392" y="568"/>
                  <a:pt x="393" y="575"/>
                </a:cubicBezTo>
                <a:cubicBezTo>
                  <a:pt x="393" y="576"/>
                  <a:pt x="393" y="578"/>
                  <a:pt x="393" y="579"/>
                </a:cubicBezTo>
                <a:cubicBezTo>
                  <a:pt x="296" y="534"/>
                  <a:pt x="272" y="510"/>
                  <a:pt x="267" y="504"/>
                </a:cubicBezTo>
                <a:cubicBezTo>
                  <a:pt x="267" y="503"/>
                  <a:pt x="267" y="503"/>
                  <a:pt x="267" y="503"/>
                </a:cubicBezTo>
                <a:cubicBezTo>
                  <a:pt x="267" y="503"/>
                  <a:pt x="267" y="503"/>
                  <a:pt x="266" y="503"/>
                </a:cubicBezTo>
                <a:cubicBezTo>
                  <a:pt x="266" y="503"/>
                  <a:pt x="266" y="503"/>
                  <a:pt x="266" y="503"/>
                </a:cubicBezTo>
                <a:cubicBezTo>
                  <a:pt x="266" y="504"/>
                  <a:pt x="266" y="504"/>
                  <a:pt x="266" y="504"/>
                </a:cubicBezTo>
                <a:cubicBezTo>
                  <a:pt x="264" y="506"/>
                  <a:pt x="260" y="510"/>
                  <a:pt x="252" y="517"/>
                </a:cubicBezTo>
                <a:cubicBezTo>
                  <a:pt x="251" y="505"/>
                  <a:pt x="250" y="493"/>
                  <a:pt x="251" y="481"/>
                </a:cubicBezTo>
                <a:cubicBezTo>
                  <a:pt x="252" y="460"/>
                  <a:pt x="258" y="439"/>
                  <a:pt x="266" y="419"/>
                </a:cubicBezTo>
                <a:cubicBezTo>
                  <a:pt x="268" y="418"/>
                  <a:pt x="269" y="418"/>
                  <a:pt x="271" y="418"/>
                </a:cubicBezTo>
                <a:cubicBezTo>
                  <a:pt x="282" y="416"/>
                  <a:pt x="308" y="406"/>
                  <a:pt x="328" y="393"/>
                </a:cubicBezTo>
                <a:cubicBezTo>
                  <a:pt x="330" y="394"/>
                  <a:pt x="332" y="395"/>
                  <a:pt x="335" y="395"/>
                </a:cubicBezTo>
                <a:cubicBezTo>
                  <a:pt x="337" y="395"/>
                  <a:pt x="340" y="394"/>
                  <a:pt x="342" y="393"/>
                </a:cubicBezTo>
                <a:cubicBezTo>
                  <a:pt x="346" y="395"/>
                  <a:pt x="351" y="397"/>
                  <a:pt x="356" y="397"/>
                </a:cubicBezTo>
                <a:cubicBezTo>
                  <a:pt x="366" y="397"/>
                  <a:pt x="374" y="392"/>
                  <a:pt x="381" y="386"/>
                </a:cubicBezTo>
                <a:cubicBezTo>
                  <a:pt x="383" y="388"/>
                  <a:pt x="386" y="389"/>
                  <a:pt x="390" y="389"/>
                </a:cubicBezTo>
                <a:cubicBezTo>
                  <a:pt x="399" y="389"/>
                  <a:pt x="407" y="381"/>
                  <a:pt x="407" y="371"/>
                </a:cubicBezTo>
                <a:cubicBezTo>
                  <a:pt x="407" y="368"/>
                  <a:pt x="406" y="365"/>
                  <a:pt x="404" y="362"/>
                </a:cubicBezTo>
                <a:cubicBezTo>
                  <a:pt x="404" y="361"/>
                  <a:pt x="404" y="360"/>
                  <a:pt x="404" y="359"/>
                </a:cubicBezTo>
                <a:cubicBezTo>
                  <a:pt x="404" y="354"/>
                  <a:pt x="400" y="350"/>
                  <a:pt x="395" y="350"/>
                </a:cubicBezTo>
                <a:cubicBezTo>
                  <a:pt x="395" y="350"/>
                  <a:pt x="395" y="350"/>
                  <a:pt x="395" y="350"/>
                </a:cubicBezTo>
                <a:cubicBezTo>
                  <a:pt x="394" y="350"/>
                  <a:pt x="393" y="350"/>
                  <a:pt x="392" y="350"/>
                </a:cubicBezTo>
                <a:cubicBezTo>
                  <a:pt x="390" y="346"/>
                  <a:pt x="386" y="344"/>
                  <a:pt x="382" y="343"/>
                </a:cubicBezTo>
                <a:cubicBezTo>
                  <a:pt x="382" y="342"/>
                  <a:pt x="383" y="341"/>
                  <a:pt x="383" y="340"/>
                </a:cubicBezTo>
                <a:cubicBezTo>
                  <a:pt x="383" y="334"/>
                  <a:pt x="378" y="329"/>
                  <a:pt x="372" y="329"/>
                </a:cubicBezTo>
                <a:cubicBezTo>
                  <a:pt x="372" y="329"/>
                  <a:pt x="371" y="329"/>
                  <a:pt x="371" y="329"/>
                </a:cubicBezTo>
                <a:cubicBezTo>
                  <a:pt x="368" y="323"/>
                  <a:pt x="362" y="319"/>
                  <a:pt x="356" y="319"/>
                </a:cubicBezTo>
                <a:cubicBezTo>
                  <a:pt x="346" y="319"/>
                  <a:pt x="339" y="326"/>
                  <a:pt x="339" y="335"/>
                </a:cubicBezTo>
                <a:cubicBezTo>
                  <a:pt x="338" y="335"/>
                  <a:pt x="338" y="335"/>
                  <a:pt x="338" y="335"/>
                </a:cubicBezTo>
                <a:cubicBezTo>
                  <a:pt x="334" y="335"/>
                  <a:pt x="330" y="339"/>
                  <a:pt x="329" y="343"/>
                </a:cubicBezTo>
                <a:cubicBezTo>
                  <a:pt x="329" y="343"/>
                  <a:pt x="329" y="343"/>
                  <a:pt x="329" y="343"/>
                </a:cubicBezTo>
                <a:cubicBezTo>
                  <a:pt x="328" y="343"/>
                  <a:pt x="328" y="343"/>
                  <a:pt x="327" y="343"/>
                </a:cubicBezTo>
                <a:cubicBezTo>
                  <a:pt x="326" y="343"/>
                  <a:pt x="326" y="343"/>
                  <a:pt x="325" y="343"/>
                </a:cubicBezTo>
                <a:cubicBezTo>
                  <a:pt x="319" y="343"/>
                  <a:pt x="314" y="347"/>
                  <a:pt x="313" y="353"/>
                </a:cubicBezTo>
                <a:cubicBezTo>
                  <a:pt x="304" y="354"/>
                  <a:pt x="297" y="361"/>
                  <a:pt x="297" y="370"/>
                </a:cubicBezTo>
                <a:cubicBezTo>
                  <a:pt x="297" y="379"/>
                  <a:pt x="305" y="387"/>
                  <a:pt x="314" y="387"/>
                </a:cubicBezTo>
                <a:cubicBezTo>
                  <a:pt x="317" y="387"/>
                  <a:pt x="319" y="386"/>
                  <a:pt x="321" y="385"/>
                </a:cubicBezTo>
                <a:cubicBezTo>
                  <a:pt x="322" y="387"/>
                  <a:pt x="323" y="389"/>
                  <a:pt x="324" y="390"/>
                </a:cubicBezTo>
                <a:cubicBezTo>
                  <a:pt x="312" y="398"/>
                  <a:pt x="294" y="405"/>
                  <a:pt x="270" y="409"/>
                </a:cubicBezTo>
                <a:cubicBezTo>
                  <a:pt x="285" y="373"/>
                  <a:pt x="306" y="340"/>
                  <a:pt x="318" y="311"/>
                </a:cubicBezTo>
                <a:cubicBezTo>
                  <a:pt x="338" y="303"/>
                  <a:pt x="356" y="291"/>
                  <a:pt x="371" y="275"/>
                </a:cubicBezTo>
                <a:cubicBezTo>
                  <a:pt x="381" y="282"/>
                  <a:pt x="394" y="286"/>
                  <a:pt x="408" y="286"/>
                </a:cubicBezTo>
                <a:cubicBezTo>
                  <a:pt x="447" y="286"/>
                  <a:pt x="478" y="255"/>
                  <a:pt x="478" y="216"/>
                </a:cubicBezTo>
                <a:cubicBezTo>
                  <a:pt x="478" y="201"/>
                  <a:pt x="474" y="188"/>
                  <a:pt x="466" y="177"/>
                </a:cubicBezTo>
                <a:cubicBezTo>
                  <a:pt x="467" y="173"/>
                  <a:pt x="468" y="169"/>
                  <a:pt x="468" y="165"/>
                </a:cubicBezTo>
                <a:cubicBezTo>
                  <a:pt x="468" y="145"/>
                  <a:pt x="452" y="129"/>
                  <a:pt x="432" y="129"/>
                </a:cubicBezTo>
                <a:cubicBezTo>
                  <a:pt x="431" y="129"/>
                  <a:pt x="430" y="129"/>
                  <a:pt x="429" y="129"/>
                </a:cubicBezTo>
                <a:cubicBezTo>
                  <a:pt x="426" y="127"/>
                  <a:pt x="422" y="126"/>
                  <a:pt x="419" y="125"/>
                </a:cubicBezTo>
                <a:cubicBezTo>
                  <a:pt x="409" y="111"/>
                  <a:pt x="395" y="101"/>
                  <a:pt x="378" y="96"/>
                </a:cubicBezTo>
                <a:cubicBezTo>
                  <a:pt x="379" y="93"/>
                  <a:pt x="379" y="89"/>
                  <a:pt x="379" y="86"/>
                </a:cubicBezTo>
                <a:cubicBezTo>
                  <a:pt x="379" y="61"/>
                  <a:pt x="359" y="42"/>
                  <a:pt x="335" y="42"/>
                </a:cubicBezTo>
                <a:cubicBezTo>
                  <a:pt x="334" y="42"/>
                  <a:pt x="333" y="42"/>
                  <a:pt x="332" y="42"/>
                </a:cubicBezTo>
                <a:cubicBezTo>
                  <a:pt x="321" y="17"/>
                  <a:pt x="296" y="0"/>
                  <a:pt x="267" y="0"/>
                </a:cubicBezTo>
                <a:cubicBezTo>
                  <a:pt x="230" y="0"/>
                  <a:pt x="199" y="30"/>
                  <a:pt x="197" y="67"/>
                </a:cubicBezTo>
                <a:cubicBezTo>
                  <a:pt x="197" y="67"/>
                  <a:pt x="196" y="67"/>
                  <a:pt x="195" y="67"/>
                </a:cubicBezTo>
                <a:cubicBezTo>
                  <a:pt x="177" y="67"/>
                  <a:pt x="162" y="81"/>
                  <a:pt x="160" y="98"/>
                </a:cubicBezTo>
                <a:cubicBezTo>
                  <a:pt x="159" y="98"/>
                  <a:pt x="159" y="98"/>
                  <a:pt x="158" y="98"/>
                </a:cubicBezTo>
                <a:cubicBezTo>
                  <a:pt x="155" y="98"/>
                  <a:pt x="152" y="99"/>
                  <a:pt x="149" y="99"/>
                </a:cubicBezTo>
                <a:cubicBezTo>
                  <a:pt x="147" y="99"/>
                  <a:pt x="144" y="98"/>
                  <a:pt x="141" y="98"/>
                </a:cubicBezTo>
                <a:cubicBezTo>
                  <a:pt x="117" y="98"/>
                  <a:pt x="96" y="116"/>
                  <a:pt x="91" y="139"/>
                </a:cubicBezTo>
                <a:cubicBezTo>
                  <a:pt x="55" y="142"/>
                  <a:pt x="27" y="172"/>
                  <a:pt x="27" y="208"/>
                </a:cubicBezTo>
                <a:cubicBezTo>
                  <a:pt x="27" y="247"/>
                  <a:pt x="59" y="279"/>
                  <a:pt x="97" y="279"/>
                </a:cubicBezTo>
                <a:cubicBezTo>
                  <a:pt x="107" y="279"/>
                  <a:pt x="117" y="277"/>
                  <a:pt x="126" y="273"/>
                </a:cubicBezTo>
                <a:cubicBezTo>
                  <a:pt x="133" y="296"/>
                  <a:pt x="155" y="313"/>
                  <a:pt x="181" y="313"/>
                </a:cubicBezTo>
                <a:cubicBezTo>
                  <a:pt x="192" y="313"/>
                  <a:pt x="202" y="310"/>
                  <a:pt x="211" y="305"/>
                </a:cubicBezTo>
                <a:cubicBezTo>
                  <a:pt x="219" y="309"/>
                  <a:pt x="228" y="313"/>
                  <a:pt x="237" y="315"/>
                </a:cubicBezTo>
                <a:cubicBezTo>
                  <a:pt x="239" y="328"/>
                  <a:pt x="238" y="357"/>
                  <a:pt x="222" y="425"/>
                </a:cubicBezTo>
                <a:cubicBezTo>
                  <a:pt x="217" y="447"/>
                  <a:pt x="214" y="467"/>
                  <a:pt x="211" y="486"/>
                </a:cubicBezTo>
                <a:cubicBezTo>
                  <a:pt x="190" y="478"/>
                  <a:pt x="172" y="468"/>
                  <a:pt x="158" y="459"/>
                </a:cubicBezTo>
                <a:cubicBezTo>
                  <a:pt x="153" y="447"/>
                  <a:pt x="149" y="435"/>
                  <a:pt x="148" y="424"/>
                </a:cubicBezTo>
                <a:cubicBezTo>
                  <a:pt x="153" y="421"/>
                  <a:pt x="157" y="418"/>
                  <a:pt x="161" y="414"/>
                </a:cubicBezTo>
                <a:cubicBezTo>
                  <a:pt x="165" y="416"/>
                  <a:pt x="170" y="418"/>
                  <a:pt x="176" y="418"/>
                </a:cubicBezTo>
                <a:cubicBezTo>
                  <a:pt x="191" y="418"/>
                  <a:pt x="204" y="406"/>
                  <a:pt x="204" y="390"/>
                </a:cubicBezTo>
                <a:cubicBezTo>
                  <a:pt x="204" y="384"/>
                  <a:pt x="202" y="379"/>
                  <a:pt x="199" y="375"/>
                </a:cubicBezTo>
                <a:cubicBezTo>
                  <a:pt x="199" y="373"/>
                  <a:pt x="200" y="371"/>
                  <a:pt x="200" y="370"/>
                </a:cubicBezTo>
                <a:cubicBezTo>
                  <a:pt x="200" y="362"/>
                  <a:pt x="193" y="355"/>
                  <a:pt x="185" y="355"/>
                </a:cubicBezTo>
                <a:cubicBezTo>
                  <a:pt x="185" y="355"/>
                  <a:pt x="184" y="355"/>
                  <a:pt x="184" y="355"/>
                </a:cubicBezTo>
                <a:cubicBezTo>
                  <a:pt x="183" y="355"/>
                  <a:pt x="182" y="354"/>
                  <a:pt x="180" y="354"/>
                </a:cubicBezTo>
                <a:cubicBezTo>
                  <a:pt x="176" y="348"/>
                  <a:pt x="171" y="344"/>
                  <a:pt x="164" y="342"/>
                </a:cubicBezTo>
                <a:cubicBezTo>
                  <a:pt x="164" y="341"/>
                  <a:pt x="164" y="340"/>
                  <a:pt x="164" y="338"/>
                </a:cubicBezTo>
                <a:cubicBezTo>
                  <a:pt x="164" y="329"/>
                  <a:pt x="157" y="321"/>
                  <a:pt x="147" y="321"/>
                </a:cubicBezTo>
                <a:cubicBezTo>
                  <a:pt x="146" y="321"/>
                  <a:pt x="146" y="321"/>
                  <a:pt x="145" y="321"/>
                </a:cubicBezTo>
                <a:cubicBezTo>
                  <a:pt x="141" y="311"/>
                  <a:pt x="131" y="304"/>
                  <a:pt x="120" y="304"/>
                </a:cubicBezTo>
                <a:cubicBezTo>
                  <a:pt x="105" y="304"/>
                  <a:pt x="93" y="316"/>
                  <a:pt x="92" y="331"/>
                </a:cubicBezTo>
                <a:cubicBezTo>
                  <a:pt x="92" y="331"/>
                  <a:pt x="92" y="331"/>
                  <a:pt x="91" y="331"/>
                </a:cubicBezTo>
                <a:cubicBezTo>
                  <a:pt x="84" y="331"/>
                  <a:pt x="78" y="336"/>
                  <a:pt x="77" y="343"/>
                </a:cubicBezTo>
                <a:cubicBezTo>
                  <a:pt x="77" y="343"/>
                  <a:pt x="77" y="343"/>
                  <a:pt x="76" y="343"/>
                </a:cubicBezTo>
                <a:cubicBezTo>
                  <a:pt x="75" y="343"/>
                  <a:pt x="74" y="343"/>
                  <a:pt x="73" y="344"/>
                </a:cubicBezTo>
                <a:cubicBezTo>
                  <a:pt x="72" y="343"/>
                  <a:pt x="71" y="343"/>
                  <a:pt x="70" y="343"/>
                </a:cubicBezTo>
                <a:cubicBezTo>
                  <a:pt x="60" y="343"/>
                  <a:pt x="52" y="350"/>
                  <a:pt x="50" y="359"/>
                </a:cubicBezTo>
                <a:cubicBezTo>
                  <a:pt x="35" y="361"/>
                  <a:pt x="24" y="372"/>
                  <a:pt x="24" y="387"/>
                </a:cubicBezTo>
                <a:cubicBezTo>
                  <a:pt x="24" y="403"/>
                  <a:pt x="37" y="415"/>
                  <a:pt x="52" y="415"/>
                </a:cubicBezTo>
                <a:cubicBezTo>
                  <a:pt x="56" y="415"/>
                  <a:pt x="60" y="414"/>
                  <a:pt x="63" y="413"/>
                </a:cubicBezTo>
                <a:cubicBezTo>
                  <a:pt x="66" y="422"/>
                  <a:pt x="75" y="429"/>
                  <a:pt x="86" y="429"/>
                </a:cubicBezTo>
                <a:cubicBezTo>
                  <a:pt x="90" y="429"/>
                  <a:pt x="94" y="428"/>
                  <a:pt x="97" y="426"/>
                </a:cubicBezTo>
                <a:cubicBezTo>
                  <a:pt x="104" y="429"/>
                  <a:pt x="111" y="431"/>
                  <a:pt x="119" y="431"/>
                </a:cubicBezTo>
                <a:cubicBezTo>
                  <a:pt x="133" y="448"/>
                  <a:pt x="153" y="466"/>
                  <a:pt x="168" y="476"/>
                </a:cubicBezTo>
                <a:cubicBezTo>
                  <a:pt x="171" y="482"/>
                  <a:pt x="170" y="480"/>
                  <a:pt x="169" y="477"/>
                </a:cubicBezTo>
                <a:cubicBezTo>
                  <a:pt x="174" y="481"/>
                  <a:pt x="179" y="483"/>
                  <a:pt x="182" y="485"/>
                </a:cubicBezTo>
                <a:cubicBezTo>
                  <a:pt x="193" y="491"/>
                  <a:pt x="203" y="499"/>
                  <a:pt x="209" y="506"/>
                </a:cubicBezTo>
                <a:cubicBezTo>
                  <a:pt x="207" y="520"/>
                  <a:pt x="206" y="534"/>
                  <a:pt x="205" y="546"/>
                </a:cubicBezTo>
                <a:cubicBezTo>
                  <a:pt x="186" y="557"/>
                  <a:pt x="160" y="570"/>
                  <a:pt x="127" y="584"/>
                </a:cubicBezTo>
                <a:cubicBezTo>
                  <a:pt x="3" y="639"/>
                  <a:pt x="0" y="716"/>
                  <a:pt x="0" y="716"/>
                </a:cubicBezTo>
                <a:cubicBezTo>
                  <a:pt x="0" y="716"/>
                  <a:pt x="0" y="2562"/>
                  <a:pt x="0" y="2656"/>
                </a:cubicBezTo>
                <a:moveTo>
                  <a:pt x="432" y="556"/>
                </a:moveTo>
                <a:cubicBezTo>
                  <a:pt x="434" y="557"/>
                  <a:pt x="435" y="557"/>
                  <a:pt x="437" y="558"/>
                </a:cubicBezTo>
                <a:cubicBezTo>
                  <a:pt x="436" y="559"/>
                  <a:pt x="434" y="561"/>
                  <a:pt x="431" y="563"/>
                </a:cubicBezTo>
                <a:cubicBezTo>
                  <a:pt x="431" y="562"/>
                  <a:pt x="432" y="559"/>
                  <a:pt x="432" y="556"/>
                </a:cubicBezTo>
                <a:close/>
                <a:moveTo>
                  <a:pt x="389" y="538"/>
                </a:moveTo>
                <a:cubicBezTo>
                  <a:pt x="389" y="538"/>
                  <a:pt x="389" y="538"/>
                  <a:pt x="388" y="538"/>
                </a:cubicBezTo>
                <a:cubicBezTo>
                  <a:pt x="388" y="537"/>
                  <a:pt x="387" y="536"/>
                  <a:pt x="387" y="536"/>
                </a:cubicBezTo>
                <a:cubicBezTo>
                  <a:pt x="387" y="535"/>
                  <a:pt x="387" y="535"/>
                  <a:pt x="387" y="535"/>
                </a:cubicBezTo>
                <a:cubicBezTo>
                  <a:pt x="384" y="530"/>
                  <a:pt x="381" y="523"/>
                  <a:pt x="378" y="517"/>
                </a:cubicBezTo>
                <a:cubicBezTo>
                  <a:pt x="381" y="518"/>
                  <a:pt x="383" y="518"/>
                  <a:pt x="386" y="518"/>
                </a:cubicBezTo>
                <a:cubicBezTo>
                  <a:pt x="387" y="518"/>
                  <a:pt x="388" y="518"/>
                  <a:pt x="389" y="518"/>
                </a:cubicBezTo>
                <a:cubicBezTo>
                  <a:pt x="389" y="522"/>
                  <a:pt x="389" y="527"/>
                  <a:pt x="389" y="531"/>
                </a:cubicBezTo>
                <a:cubicBezTo>
                  <a:pt x="389" y="531"/>
                  <a:pt x="389" y="531"/>
                  <a:pt x="389" y="531"/>
                </a:cubicBezTo>
                <a:cubicBezTo>
                  <a:pt x="389" y="532"/>
                  <a:pt x="389" y="532"/>
                  <a:pt x="389" y="533"/>
                </a:cubicBezTo>
                <a:cubicBezTo>
                  <a:pt x="390" y="533"/>
                  <a:pt x="390" y="533"/>
                  <a:pt x="390" y="533"/>
                </a:cubicBezTo>
                <a:cubicBezTo>
                  <a:pt x="390" y="534"/>
                  <a:pt x="390" y="534"/>
                  <a:pt x="390" y="535"/>
                </a:cubicBezTo>
                <a:cubicBezTo>
                  <a:pt x="390" y="535"/>
                  <a:pt x="390" y="536"/>
                  <a:pt x="390" y="536"/>
                </a:cubicBezTo>
                <a:cubicBezTo>
                  <a:pt x="390" y="536"/>
                  <a:pt x="390" y="537"/>
                  <a:pt x="390" y="537"/>
                </a:cubicBezTo>
                <a:cubicBezTo>
                  <a:pt x="390" y="537"/>
                  <a:pt x="390" y="537"/>
                  <a:pt x="390" y="538"/>
                </a:cubicBezTo>
                <a:cubicBezTo>
                  <a:pt x="390" y="538"/>
                  <a:pt x="390" y="538"/>
                  <a:pt x="390" y="538"/>
                </a:cubicBezTo>
                <a:cubicBezTo>
                  <a:pt x="390" y="538"/>
                  <a:pt x="390" y="539"/>
                  <a:pt x="390" y="539"/>
                </a:cubicBezTo>
                <a:cubicBezTo>
                  <a:pt x="390" y="539"/>
                  <a:pt x="390" y="539"/>
                  <a:pt x="390" y="539"/>
                </a:cubicBezTo>
                <a:cubicBezTo>
                  <a:pt x="390" y="539"/>
                  <a:pt x="390" y="540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90" y="540"/>
                  <a:pt x="390" y="540"/>
                  <a:pt x="390" y="540"/>
                </a:cubicBezTo>
                <a:cubicBezTo>
                  <a:pt x="390" y="540"/>
                  <a:pt x="389" y="539"/>
                  <a:pt x="389" y="538"/>
                </a:cubicBezTo>
                <a:close/>
                <a:moveTo>
                  <a:pt x="258" y="381"/>
                </a:moveTo>
                <a:cubicBezTo>
                  <a:pt x="258" y="381"/>
                  <a:pt x="258" y="381"/>
                  <a:pt x="258" y="381"/>
                </a:cubicBezTo>
                <a:cubicBezTo>
                  <a:pt x="258" y="381"/>
                  <a:pt x="258" y="380"/>
                  <a:pt x="258" y="380"/>
                </a:cubicBezTo>
                <a:cubicBezTo>
                  <a:pt x="258" y="380"/>
                  <a:pt x="258" y="380"/>
                  <a:pt x="258" y="379"/>
                </a:cubicBezTo>
                <a:cubicBezTo>
                  <a:pt x="258" y="379"/>
                  <a:pt x="258" y="379"/>
                  <a:pt x="258" y="378"/>
                </a:cubicBezTo>
                <a:cubicBezTo>
                  <a:pt x="259" y="378"/>
                  <a:pt x="259" y="377"/>
                  <a:pt x="259" y="376"/>
                </a:cubicBezTo>
                <a:cubicBezTo>
                  <a:pt x="259" y="376"/>
                  <a:pt x="259" y="376"/>
                  <a:pt x="259" y="375"/>
                </a:cubicBezTo>
                <a:cubicBezTo>
                  <a:pt x="259" y="375"/>
                  <a:pt x="259" y="374"/>
                  <a:pt x="259" y="374"/>
                </a:cubicBezTo>
                <a:cubicBezTo>
                  <a:pt x="259" y="373"/>
                  <a:pt x="259" y="373"/>
                  <a:pt x="259" y="373"/>
                </a:cubicBezTo>
                <a:cubicBezTo>
                  <a:pt x="259" y="372"/>
                  <a:pt x="259" y="370"/>
                  <a:pt x="260" y="369"/>
                </a:cubicBezTo>
                <a:cubicBezTo>
                  <a:pt x="260" y="369"/>
                  <a:pt x="260" y="368"/>
                  <a:pt x="260" y="368"/>
                </a:cubicBezTo>
                <a:cubicBezTo>
                  <a:pt x="260" y="366"/>
                  <a:pt x="260" y="363"/>
                  <a:pt x="261" y="360"/>
                </a:cubicBezTo>
                <a:cubicBezTo>
                  <a:pt x="261" y="359"/>
                  <a:pt x="261" y="359"/>
                  <a:pt x="261" y="359"/>
                </a:cubicBezTo>
                <a:cubicBezTo>
                  <a:pt x="261" y="357"/>
                  <a:pt x="261" y="355"/>
                  <a:pt x="261" y="353"/>
                </a:cubicBezTo>
                <a:cubicBezTo>
                  <a:pt x="261" y="353"/>
                  <a:pt x="261" y="353"/>
                  <a:pt x="261" y="353"/>
                </a:cubicBezTo>
                <a:cubicBezTo>
                  <a:pt x="262" y="349"/>
                  <a:pt x="262" y="346"/>
                  <a:pt x="262" y="342"/>
                </a:cubicBezTo>
                <a:cubicBezTo>
                  <a:pt x="262" y="342"/>
                  <a:pt x="262" y="341"/>
                  <a:pt x="262" y="341"/>
                </a:cubicBezTo>
                <a:cubicBezTo>
                  <a:pt x="262" y="339"/>
                  <a:pt x="262" y="337"/>
                  <a:pt x="263" y="335"/>
                </a:cubicBezTo>
                <a:cubicBezTo>
                  <a:pt x="263" y="334"/>
                  <a:pt x="263" y="334"/>
                  <a:pt x="263" y="334"/>
                </a:cubicBezTo>
                <a:cubicBezTo>
                  <a:pt x="263" y="332"/>
                  <a:pt x="263" y="331"/>
                  <a:pt x="263" y="330"/>
                </a:cubicBezTo>
                <a:cubicBezTo>
                  <a:pt x="263" y="330"/>
                  <a:pt x="263" y="329"/>
                  <a:pt x="263" y="329"/>
                </a:cubicBezTo>
                <a:cubicBezTo>
                  <a:pt x="263" y="327"/>
                  <a:pt x="263" y="325"/>
                  <a:pt x="263" y="323"/>
                </a:cubicBezTo>
                <a:cubicBezTo>
                  <a:pt x="263" y="322"/>
                  <a:pt x="263" y="322"/>
                  <a:pt x="263" y="321"/>
                </a:cubicBezTo>
                <a:cubicBezTo>
                  <a:pt x="263" y="320"/>
                  <a:pt x="263" y="320"/>
                  <a:pt x="263" y="319"/>
                </a:cubicBezTo>
                <a:cubicBezTo>
                  <a:pt x="266" y="319"/>
                  <a:pt x="268" y="319"/>
                  <a:pt x="271" y="319"/>
                </a:cubicBezTo>
                <a:cubicBezTo>
                  <a:pt x="278" y="319"/>
                  <a:pt x="285" y="319"/>
                  <a:pt x="292" y="318"/>
                </a:cubicBezTo>
                <a:cubicBezTo>
                  <a:pt x="292" y="318"/>
                  <a:pt x="292" y="319"/>
                  <a:pt x="292" y="319"/>
                </a:cubicBezTo>
                <a:cubicBezTo>
                  <a:pt x="292" y="319"/>
                  <a:pt x="292" y="319"/>
                  <a:pt x="292" y="319"/>
                </a:cubicBezTo>
                <a:cubicBezTo>
                  <a:pt x="291" y="320"/>
                  <a:pt x="291" y="322"/>
                  <a:pt x="290" y="323"/>
                </a:cubicBezTo>
                <a:cubicBezTo>
                  <a:pt x="290" y="323"/>
                  <a:pt x="290" y="324"/>
                  <a:pt x="289" y="325"/>
                </a:cubicBezTo>
                <a:cubicBezTo>
                  <a:pt x="289" y="326"/>
                  <a:pt x="289" y="327"/>
                  <a:pt x="288" y="328"/>
                </a:cubicBezTo>
                <a:cubicBezTo>
                  <a:pt x="288" y="329"/>
                  <a:pt x="287" y="330"/>
                  <a:pt x="286" y="332"/>
                </a:cubicBezTo>
                <a:cubicBezTo>
                  <a:pt x="286" y="332"/>
                  <a:pt x="286" y="333"/>
                  <a:pt x="286" y="333"/>
                </a:cubicBezTo>
                <a:cubicBezTo>
                  <a:pt x="285" y="334"/>
                  <a:pt x="285" y="336"/>
                  <a:pt x="284" y="337"/>
                </a:cubicBezTo>
                <a:cubicBezTo>
                  <a:pt x="284" y="337"/>
                  <a:pt x="284" y="338"/>
                  <a:pt x="283" y="338"/>
                </a:cubicBezTo>
                <a:cubicBezTo>
                  <a:pt x="283" y="340"/>
                  <a:pt x="282" y="341"/>
                  <a:pt x="281" y="342"/>
                </a:cubicBezTo>
                <a:cubicBezTo>
                  <a:pt x="281" y="343"/>
                  <a:pt x="281" y="343"/>
                  <a:pt x="281" y="343"/>
                </a:cubicBezTo>
                <a:cubicBezTo>
                  <a:pt x="280" y="345"/>
                  <a:pt x="279" y="346"/>
                  <a:pt x="279" y="348"/>
                </a:cubicBezTo>
                <a:cubicBezTo>
                  <a:pt x="278" y="349"/>
                  <a:pt x="278" y="349"/>
                  <a:pt x="278" y="350"/>
                </a:cubicBezTo>
                <a:cubicBezTo>
                  <a:pt x="277" y="351"/>
                  <a:pt x="277" y="352"/>
                  <a:pt x="276" y="353"/>
                </a:cubicBezTo>
                <a:cubicBezTo>
                  <a:pt x="276" y="353"/>
                  <a:pt x="276" y="354"/>
                  <a:pt x="275" y="354"/>
                </a:cubicBezTo>
                <a:cubicBezTo>
                  <a:pt x="275" y="356"/>
                  <a:pt x="274" y="357"/>
                  <a:pt x="274" y="358"/>
                </a:cubicBezTo>
                <a:cubicBezTo>
                  <a:pt x="273" y="358"/>
                  <a:pt x="273" y="359"/>
                  <a:pt x="273" y="359"/>
                </a:cubicBezTo>
                <a:cubicBezTo>
                  <a:pt x="272" y="360"/>
                  <a:pt x="272" y="362"/>
                  <a:pt x="271" y="363"/>
                </a:cubicBezTo>
                <a:cubicBezTo>
                  <a:pt x="271" y="364"/>
                  <a:pt x="270" y="364"/>
                  <a:pt x="270" y="365"/>
                </a:cubicBezTo>
                <a:cubicBezTo>
                  <a:pt x="269" y="365"/>
                  <a:pt x="269" y="366"/>
                  <a:pt x="268" y="367"/>
                </a:cubicBezTo>
                <a:cubicBezTo>
                  <a:pt x="268" y="368"/>
                  <a:pt x="268" y="368"/>
                  <a:pt x="268" y="369"/>
                </a:cubicBezTo>
                <a:cubicBezTo>
                  <a:pt x="267" y="370"/>
                  <a:pt x="266" y="371"/>
                  <a:pt x="266" y="372"/>
                </a:cubicBezTo>
                <a:cubicBezTo>
                  <a:pt x="266" y="372"/>
                  <a:pt x="265" y="372"/>
                  <a:pt x="265" y="373"/>
                </a:cubicBezTo>
                <a:cubicBezTo>
                  <a:pt x="264" y="374"/>
                  <a:pt x="264" y="375"/>
                  <a:pt x="263" y="375"/>
                </a:cubicBezTo>
                <a:cubicBezTo>
                  <a:pt x="263" y="376"/>
                  <a:pt x="263" y="376"/>
                  <a:pt x="262" y="377"/>
                </a:cubicBezTo>
                <a:cubicBezTo>
                  <a:pt x="262" y="377"/>
                  <a:pt x="261" y="378"/>
                  <a:pt x="261" y="378"/>
                </a:cubicBezTo>
                <a:cubicBezTo>
                  <a:pt x="261" y="379"/>
                  <a:pt x="260" y="379"/>
                  <a:pt x="260" y="379"/>
                </a:cubicBezTo>
                <a:cubicBezTo>
                  <a:pt x="259" y="380"/>
                  <a:pt x="259" y="381"/>
                  <a:pt x="258" y="382"/>
                </a:cubicBezTo>
                <a:cubicBezTo>
                  <a:pt x="258" y="382"/>
                  <a:pt x="258" y="382"/>
                  <a:pt x="258" y="381"/>
                </a:cubicBezTo>
                <a:close/>
                <a:moveTo>
                  <a:pt x="126" y="431"/>
                </a:moveTo>
                <a:cubicBezTo>
                  <a:pt x="132" y="430"/>
                  <a:pt x="137" y="429"/>
                  <a:pt x="142" y="427"/>
                </a:cubicBezTo>
                <a:cubicBezTo>
                  <a:pt x="142" y="436"/>
                  <a:pt x="143" y="444"/>
                  <a:pt x="143" y="447"/>
                </a:cubicBezTo>
                <a:cubicBezTo>
                  <a:pt x="136" y="442"/>
                  <a:pt x="131" y="436"/>
                  <a:pt x="126" y="4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91417" tIns="45708" rIns="91417" bIns="45708"/>
          <a:lstStyle/>
          <a:p>
            <a:pPr>
              <a:defRPr/>
            </a:pPr>
            <a:endParaRPr lang="en-US" sz="1335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72724" name="Rectangle 40"/>
          <p:cNvSpPr>
            <a:spLocks noChangeArrowheads="1"/>
          </p:cNvSpPr>
          <p:nvPr/>
        </p:nvSpPr>
        <p:spPr bwMode="auto">
          <a:xfrm>
            <a:off x="4996736" y="5993184"/>
            <a:ext cx="795364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7" tIns="45708" rIns="91417" bIns="45708">
            <a:spAutoFit/>
          </a:bodyPr>
          <a:lstStyle/>
          <a:p>
            <a:pPr eaLnBrk="1" hangingPunct="1"/>
            <a:r>
              <a:rPr lang="id-ID" sz="2400" b="1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45%</a:t>
            </a:r>
            <a:endParaRPr lang="id-ID" altLang="zh-CN" sz="2400" b="1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72725" name="Rectangle 41"/>
          <p:cNvSpPr>
            <a:spLocks noChangeArrowheads="1"/>
          </p:cNvSpPr>
          <p:nvPr/>
        </p:nvSpPr>
        <p:spPr bwMode="auto">
          <a:xfrm>
            <a:off x="5922018" y="5993184"/>
            <a:ext cx="795364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7" tIns="45708" rIns="91417" bIns="45708">
            <a:spAutoFit/>
          </a:bodyPr>
          <a:lstStyle/>
          <a:p>
            <a:pPr eaLnBrk="1" hangingPunct="1"/>
            <a:r>
              <a:rPr lang="id-ID" sz="2400" b="1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50%</a:t>
            </a:r>
            <a:endParaRPr lang="id-ID" altLang="zh-CN" sz="2400" b="1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72726" name="Rectangle 42"/>
          <p:cNvSpPr>
            <a:spLocks noChangeArrowheads="1"/>
          </p:cNvSpPr>
          <p:nvPr/>
        </p:nvSpPr>
        <p:spPr bwMode="auto">
          <a:xfrm>
            <a:off x="7106002" y="6007471"/>
            <a:ext cx="795364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7" tIns="45708" rIns="91417" bIns="45708">
            <a:spAutoFit/>
          </a:bodyPr>
          <a:lstStyle/>
          <a:p>
            <a:pPr eaLnBrk="1" hangingPunct="1"/>
            <a:r>
              <a:rPr lang="id-ID" sz="2400" b="1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65%</a:t>
            </a:r>
            <a:endParaRPr lang="id-ID" altLang="zh-CN" sz="2400" b="1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72727" name="Rectangle 43"/>
          <p:cNvSpPr>
            <a:spLocks noChangeArrowheads="1"/>
          </p:cNvSpPr>
          <p:nvPr/>
        </p:nvSpPr>
        <p:spPr bwMode="auto">
          <a:xfrm>
            <a:off x="8351882" y="6004296"/>
            <a:ext cx="795364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7" tIns="45708" rIns="91417" bIns="45708">
            <a:spAutoFit/>
          </a:bodyPr>
          <a:lstStyle/>
          <a:p>
            <a:pPr eaLnBrk="1" hangingPunct="1"/>
            <a:r>
              <a:rPr lang="id-ID" sz="2400" b="1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90%</a:t>
            </a:r>
            <a:endParaRPr lang="id-ID" altLang="zh-CN" sz="2400" b="1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sp>
        <p:nvSpPr>
          <p:cNvPr id="72728" name="Rectangle 44"/>
          <p:cNvSpPr>
            <a:spLocks noChangeArrowheads="1"/>
          </p:cNvSpPr>
          <p:nvPr/>
        </p:nvSpPr>
        <p:spPr bwMode="auto">
          <a:xfrm>
            <a:off x="9534277" y="5999535"/>
            <a:ext cx="968488" cy="4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7" tIns="45708" rIns="91417" bIns="45708">
            <a:spAutoFit/>
          </a:bodyPr>
          <a:lstStyle/>
          <a:p>
            <a:pPr eaLnBrk="1" hangingPunct="1"/>
            <a:r>
              <a:rPr lang="id-ID" sz="2400" b="1" dirty="0">
                <a:solidFill>
                  <a:srgbClr val="00152A"/>
                </a:solidFill>
                <a:latin typeface="+mj-lt"/>
                <a:ea typeface="黑体" panose="02010600030101010101" charset="-122"/>
              </a:rPr>
              <a:t>100%</a:t>
            </a:r>
            <a:endParaRPr lang="id-ID" altLang="zh-CN" sz="2400" b="1" dirty="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grpSp>
        <p:nvGrpSpPr>
          <p:cNvPr id="46" name="Group 45"/>
          <p:cNvGrpSpPr>
            <a:grpSpLocks noChangeAspect="1"/>
          </p:cNvGrpSpPr>
          <p:nvPr/>
        </p:nvGrpSpPr>
        <p:grpSpPr>
          <a:xfrm>
            <a:off x="7273450" y="5394720"/>
            <a:ext cx="288535" cy="289578"/>
            <a:chOff x="4198938" y="2905126"/>
            <a:chExt cx="481012" cy="482600"/>
          </a:xfrm>
          <a:solidFill>
            <a:schemeClr val="bg1"/>
          </a:solidFill>
        </p:grpSpPr>
        <p:sp>
          <p:nvSpPr>
            <p:cNvPr id="47" name="Freeform 57"/>
            <p:cNvSpPr>
              <a:spLocks noEditPoints="1"/>
            </p:cNvSpPr>
            <p:nvPr/>
          </p:nvSpPr>
          <p:spPr bwMode="auto">
            <a:xfrm>
              <a:off x="4198938" y="2905126"/>
              <a:ext cx="150812" cy="48260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48" name="Freeform 58"/>
            <p:cNvSpPr>
              <a:spLocks noEditPoints="1"/>
            </p:cNvSpPr>
            <p:nvPr/>
          </p:nvSpPr>
          <p:spPr bwMode="auto">
            <a:xfrm>
              <a:off x="4529138" y="2905126"/>
              <a:ext cx="150812" cy="48260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49" name="Freeform 59"/>
            <p:cNvSpPr>
              <a:spLocks noEditPoints="1"/>
            </p:cNvSpPr>
            <p:nvPr/>
          </p:nvSpPr>
          <p:spPr bwMode="auto">
            <a:xfrm>
              <a:off x="4364038" y="2905126"/>
              <a:ext cx="150812" cy="482600"/>
            </a:xfrm>
            <a:custGeom>
              <a:avLst/>
              <a:gdLst>
                <a:gd name="T0" fmla="*/ 32 w 40"/>
                <a:gd name="T1" fmla="*/ 72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72 h 128"/>
                <a:gd name="T10" fmla="*/ 0 w 40"/>
                <a:gd name="T11" fmla="*/ 88 h 128"/>
                <a:gd name="T12" fmla="*/ 8 w 40"/>
                <a:gd name="T13" fmla="*/ 104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104 h 128"/>
                <a:gd name="T22" fmla="*/ 40 w 40"/>
                <a:gd name="T23" fmla="*/ 88 h 128"/>
                <a:gd name="T24" fmla="*/ 32 w 40"/>
                <a:gd name="T25" fmla="*/ 72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68 h 128"/>
                <a:gd name="T34" fmla="*/ 20 w 40"/>
                <a:gd name="T35" fmla="*/ 68 h 128"/>
                <a:gd name="T36" fmla="*/ 16 w 40"/>
                <a:gd name="T37" fmla="*/ 68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108 h 128"/>
                <a:gd name="T48" fmla="*/ 20 w 40"/>
                <a:gd name="T49" fmla="*/ 108 h 128"/>
                <a:gd name="T50" fmla="*/ 24 w 40"/>
                <a:gd name="T51" fmla="*/ 108 h 128"/>
                <a:gd name="T52" fmla="*/ 24 w 40"/>
                <a:gd name="T53" fmla="*/ 116 h 128"/>
                <a:gd name="T54" fmla="*/ 31 w 40"/>
                <a:gd name="T55" fmla="*/ 91 h 128"/>
                <a:gd name="T56" fmla="*/ 31 w 40"/>
                <a:gd name="T57" fmla="*/ 92 h 128"/>
                <a:gd name="T58" fmla="*/ 30 w 40"/>
                <a:gd name="T59" fmla="*/ 95 h 128"/>
                <a:gd name="T60" fmla="*/ 30 w 40"/>
                <a:gd name="T61" fmla="*/ 95 h 128"/>
                <a:gd name="T62" fmla="*/ 27 w 40"/>
                <a:gd name="T63" fmla="*/ 98 h 128"/>
                <a:gd name="T64" fmla="*/ 27 w 40"/>
                <a:gd name="T65" fmla="*/ 98 h 128"/>
                <a:gd name="T66" fmla="*/ 24 w 40"/>
                <a:gd name="T67" fmla="*/ 99 h 128"/>
                <a:gd name="T68" fmla="*/ 20 w 40"/>
                <a:gd name="T69" fmla="*/ 100 h 128"/>
                <a:gd name="T70" fmla="*/ 16 w 40"/>
                <a:gd name="T71" fmla="*/ 99 h 128"/>
                <a:gd name="T72" fmla="*/ 13 w 40"/>
                <a:gd name="T73" fmla="*/ 98 h 128"/>
                <a:gd name="T74" fmla="*/ 13 w 40"/>
                <a:gd name="T75" fmla="*/ 98 h 128"/>
                <a:gd name="T76" fmla="*/ 10 w 40"/>
                <a:gd name="T77" fmla="*/ 95 h 128"/>
                <a:gd name="T78" fmla="*/ 10 w 40"/>
                <a:gd name="T79" fmla="*/ 95 h 128"/>
                <a:gd name="T80" fmla="*/ 9 w 40"/>
                <a:gd name="T81" fmla="*/ 92 h 128"/>
                <a:gd name="T82" fmla="*/ 9 w 40"/>
                <a:gd name="T83" fmla="*/ 91 h 128"/>
                <a:gd name="T84" fmla="*/ 8 w 40"/>
                <a:gd name="T85" fmla="*/ 88 h 128"/>
                <a:gd name="T86" fmla="*/ 9 w 40"/>
                <a:gd name="T87" fmla="*/ 85 h 128"/>
                <a:gd name="T88" fmla="*/ 9 w 40"/>
                <a:gd name="T89" fmla="*/ 84 h 128"/>
                <a:gd name="T90" fmla="*/ 10 w 40"/>
                <a:gd name="T91" fmla="*/ 81 h 128"/>
                <a:gd name="T92" fmla="*/ 10 w 40"/>
                <a:gd name="T93" fmla="*/ 81 h 128"/>
                <a:gd name="T94" fmla="*/ 13 w 40"/>
                <a:gd name="T95" fmla="*/ 78 h 128"/>
                <a:gd name="T96" fmla="*/ 13 w 40"/>
                <a:gd name="T97" fmla="*/ 78 h 128"/>
                <a:gd name="T98" fmla="*/ 16 w 40"/>
                <a:gd name="T99" fmla="*/ 77 h 128"/>
                <a:gd name="T100" fmla="*/ 20 w 40"/>
                <a:gd name="T101" fmla="*/ 76 h 128"/>
                <a:gd name="T102" fmla="*/ 24 w 40"/>
                <a:gd name="T103" fmla="*/ 77 h 128"/>
                <a:gd name="T104" fmla="*/ 27 w 40"/>
                <a:gd name="T105" fmla="*/ 78 h 128"/>
                <a:gd name="T106" fmla="*/ 27 w 40"/>
                <a:gd name="T107" fmla="*/ 78 h 128"/>
                <a:gd name="T108" fmla="*/ 30 w 40"/>
                <a:gd name="T109" fmla="*/ 81 h 128"/>
                <a:gd name="T110" fmla="*/ 30 w 40"/>
                <a:gd name="T111" fmla="*/ 81 h 128"/>
                <a:gd name="T112" fmla="*/ 31 w 40"/>
                <a:gd name="T113" fmla="*/ 84 h 128"/>
                <a:gd name="T114" fmla="*/ 31 w 40"/>
                <a:gd name="T115" fmla="*/ 85 h 128"/>
                <a:gd name="T116" fmla="*/ 32 w 40"/>
                <a:gd name="T117" fmla="*/ 88 h 128"/>
                <a:gd name="T118" fmla="*/ 31 w 40"/>
                <a:gd name="T119" fmla="*/ 9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50" name="Freeform 29"/>
          <p:cNvSpPr>
            <a:spLocks noChangeAspect="1" noEditPoints="1"/>
          </p:cNvSpPr>
          <p:nvPr/>
        </p:nvSpPr>
        <p:spPr bwMode="auto">
          <a:xfrm>
            <a:off x="5082439" y="5404184"/>
            <a:ext cx="288854" cy="288943"/>
          </a:xfrm>
          <a:custGeom>
            <a:avLst/>
            <a:gdLst>
              <a:gd name="T0" fmla="*/ 257041 w 128"/>
              <a:gd name="T1" fmla="*/ 65388 h 128"/>
              <a:gd name="T2" fmla="*/ 252531 w 128"/>
              <a:gd name="T3" fmla="*/ 18038 h 128"/>
              <a:gd name="T4" fmla="*/ 54114 w 128"/>
              <a:gd name="T5" fmla="*/ 0 h 128"/>
              <a:gd name="T6" fmla="*/ 36076 w 128"/>
              <a:gd name="T7" fmla="*/ 60878 h 128"/>
              <a:gd name="T8" fmla="*/ 4509 w 128"/>
              <a:gd name="T9" fmla="*/ 101464 h 128"/>
              <a:gd name="T10" fmla="*/ 0 w 128"/>
              <a:gd name="T11" fmla="*/ 126266 h 128"/>
              <a:gd name="T12" fmla="*/ 27057 w 128"/>
              <a:gd name="T13" fmla="*/ 153323 h 128"/>
              <a:gd name="T14" fmla="*/ 45095 w 128"/>
              <a:gd name="T15" fmla="*/ 288608 h 128"/>
              <a:gd name="T16" fmla="*/ 261550 w 128"/>
              <a:gd name="T17" fmla="*/ 270570 h 128"/>
              <a:gd name="T18" fmla="*/ 261550 w 128"/>
              <a:gd name="T19" fmla="*/ 153323 h 128"/>
              <a:gd name="T20" fmla="*/ 288607 w 128"/>
              <a:gd name="T21" fmla="*/ 117247 h 128"/>
              <a:gd name="T22" fmla="*/ 234493 w 128"/>
              <a:gd name="T23" fmla="*/ 18038 h 128"/>
              <a:gd name="T24" fmla="*/ 54114 w 128"/>
              <a:gd name="T25" fmla="*/ 54114 h 128"/>
              <a:gd name="T26" fmla="*/ 54114 w 128"/>
              <a:gd name="T27" fmla="*/ 18038 h 128"/>
              <a:gd name="T28" fmla="*/ 92444 w 128"/>
              <a:gd name="T29" fmla="*/ 135285 h 128"/>
              <a:gd name="T30" fmla="*/ 90190 w 128"/>
              <a:gd name="T31" fmla="*/ 72152 h 128"/>
              <a:gd name="T32" fmla="*/ 92444 w 128"/>
              <a:gd name="T33" fmla="*/ 135285 h 128"/>
              <a:gd name="T34" fmla="*/ 139794 w 128"/>
              <a:gd name="T35" fmla="*/ 72152 h 128"/>
              <a:gd name="T36" fmla="*/ 101463 w 128"/>
              <a:gd name="T37" fmla="*/ 135285 h 128"/>
              <a:gd name="T38" fmla="*/ 148813 w 128"/>
              <a:gd name="T39" fmla="*/ 72152 h 128"/>
              <a:gd name="T40" fmla="*/ 187144 w 128"/>
              <a:gd name="T41" fmla="*/ 135285 h 128"/>
              <a:gd name="T42" fmla="*/ 148813 w 128"/>
              <a:gd name="T43" fmla="*/ 72152 h 128"/>
              <a:gd name="T44" fmla="*/ 198417 w 128"/>
              <a:gd name="T45" fmla="*/ 72152 h 128"/>
              <a:gd name="T46" fmla="*/ 196163 w 128"/>
              <a:gd name="T47" fmla="*/ 135285 h 128"/>
              <a:gd name="T48" fmla="*/ 18038 w 128"/>
              <a:gd name="T49" fmla="*/ 126266 h 128"/>
              <a:gd name="T50" fmla="*/ 20293 w 128"/>
              <a:gd name="T51" fmla="*/ 112738 h 128"/>
              <a:gd name="T52" fmla="*/ 54114 w 128"/>
              <a:gd name="T53" fmla="*/ 72152 h 128"/>
              <a:gd name="T54" fmla="*/ 42840 w 128"/>
              <a:gd name="T55" fmla="*/ 135285 h 128"/>
              <a:gd name="T56" fmla="*/ 18038 w 128"/>
              <a:gd name="T57" fmla="*/ 126266 h 128"/>
              <a:gd name="T58" fmla="*/ 112737 w 128"/>
              <a:gd name="T59" fmla="*/ 270570 h 128"/>
              <a:gd name="T60" fmla="*/ 180379 w 128"/>
              <a:gd name="T61" fmla="*/ 180380 h 128"/>
              <a:gd name="T62" fmla="*/ 243512 w 128"/>
              <a:gd name="T63" fmla="*/ 270570 h 128"/>
              <a:gd name="T64" fmla="*/ 189398 w 128"/>
              <a:gd name="T65" fmla="*/ 180380 h 128"/>
              <a:gd name="T66" fmla="*/ 112737 w 128"/>
              <a:gd name="T67" fmla="*/ 171361 h 128"/>
              <a:gd name="T68" fmla="*/ 103718 w 128"/>
              <a:gd name="T69" fmla="*/ 270570 h 128"/>
              <a:gd name="T70" fmla="*/ 45095 w 128"/>
              <a:gd name="T71" fmla="*/ 153323 h 128"/>
              <a:gd name="T72" fmla="*/ 243512 w 128"/>
              <a:gd name="T73" fmla="*/ 270570 h 128"/>
              <a:gd name="T74" fmla="*/ 261550 w 128"/>
              <a:gd name="T75" fmla="*/ 135285 h 128"/>
              <a:gd name="T76" fmla="*/ 209691 w 128"/>
              <a:gd name="T77" fmla="*/ 72152 h 128"/>
              <a:gd name="T78" fmla="*/ 234493 w 128"/>
              <a:gd name="T79" fmla="*/ 72152 h 128"/>
              <a:gd name="T80" fmla="*/ 268314 w 128"/>
              <a:gd name="T81" fmla="*/ 112738 h 128"/>
              <a:gd name="T82" fmla="*/ 270569 w 128"/>
              <a:gd name="T83" fmla="*/ 126266 h 12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28" h="128">
                <a:moveTo>
                  <a:pt x="126" y="45"/>
                </a:moveTo>
                <a:cubicBezTo>
                  <a:pt x="114" y="29"/>
                  <a:pt x="114" y="29"/>
                  <a:pt x="114" y="29"/>
                </a:cubicBezTo>
                <a:cubicBezTo>
                  <a:pt x="113" y="28"/>
                  <a:pt x="113" y="28"/>
                  <a:pt x="112" y="27"/>
                </a:cubicBezTo>
                <a:cubicBezTo>
                  <a:pt x="112" y="8"/>
                  <a:pt x="112" y="8"/>
                  <a:pt x="112" y="8"/>
                </a:cubicBezTo>
                <a:cubicBezTo>
                  <a:pt x="112" y="4"/>
                  <a:pt x="108" y="0"/>
                  <a:pt x="10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0" y="0"/>
                  <a:pt x="16" y="4"/>
                  <a:pt x="16" y="8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8"/>
                  <a:pt x="15" y="28"/>
                  <a:pt x="14" y="29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7"/>
                  <a:pt x="0" y="49"/>
                  <a:pt x="0" y="5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5" y="68"/>
                  <a:pt x="12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2" y="124"/>
                  <a:pt x="16" y="128"/>
                  <a:pt x="20" y="128"/>
                </a:cubicBezTo>
                <a:cubicBezTo>
                  <a:pt x="108" y="128"/>
                  <a:pt x="108" y="128"/>
                  <a:pt x="108" y="128"/>
                </a:cubicBezTo>
                <a:cubicBezTo>
                  <a:pt x="112" y="128"/>
                  <a:pt x="116" y="124"/>
                  <a:pt x="116" y="120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23" y="68"/>
                  <a:pt x="128" y="63"/>
                  <a:pt x="128" y="56"/>
                </a:cubicBezTo>
                <a:cubicBezTo>
                  <a:pt x="128" y="52"/>
                  <a:pt x="128" y="52"/>
                  <a:pt x="128" y="52"/>
                </a:cubicBezTo>
                <a:cubicBezTo>
                  <a:pt x="128" y="49"/>
                  <a:pt x="127" y="47"/>
                  <a:pt x="126" y="45"/>
                </a:cubicBezTo>
                <a:close/>
                <a:moveTo>
                  <a:pt x="104" y="8"/>
                </a:moveTo>
                <a:cubicBezTo>
                  <a:pt x="104" y="24"/>
                  <a:pt x="104" y="24"/>
                  <a:pt x="10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8"/>
                  <a:pt x="24" y="8"/>
                  <a:pt x="24" y="8"/>
                </a:cubicBezTo>
                <a:lnTo>
                  <a:pt x="104" y="8"/>
                </a:lnTo>
                <a:close/>
                <a:moveTo>
                  <a:pt x="41" y="60"/>
                </a:moveTo>
                <a:cubicBezTo>
                  <a:pt x="24" y="60"/>
                  <a:pt x="24" y="60"/>
                  <a:pt x="24" y="60"/>
                </a:cubicBezTo>
                <a:cubicBezTo>
                  <a:pt x="40" y="32"/>
                  <a:pt x="40" y="32"/>
                  <a:pt x="40" y="32"/>
                </a:cubicBezTo>
                <a:cubicBezTo>
                  <a:pt x="49" y="32"/>
                  <a:pt x="49" y="32"/>
                  <a:pt x="49" y="32"/>
                </a:cubicBezTo>
                <a:lnTo>
                  <a:pt x="41" y="60"/>
                </a:lnTo>
                <a:close/>
                <a:moveTo>
                  <a:pt x="53" y="32"/>
                </a:moveTo>
                <a:cubicBezTo>
                  <a:pt x="62" y="32"/>
                  <a:pt x="62" y="32"/>
                  <a:pt x="62" y="32"/>
                </a:cubicBezTo>
                <a:cubicBezTo>
                  <a:pt x="62" y="60"/>
                  <a:pt x="62" y="60"/>
                  <a:pt x="62" y="60"/>
                </a:cubicBezTo>
                <a:cubicBezTo>
                  <a:pt x="45" y="60"/>
                  <a:pt x="45" y="60"/>
                  <a:pt x="45" y="60"/>
                </a:cubicBezTo>
                <a:lnTo>
                  <a:pt x="53" y="32"/>
                </a:lnTo>
                <a:close/>
                <a:moveTo>
                  <a:pt x="66" y="32"/>
                </a:moveTo>
                <a:cubicBezTo>
                  <a:pt x="75" y="32"/>
                  <a:pt x="75" y="32"/>
                  <a:pt x="75" y="32"/>
                </a:cubicBezTo>
                <a:cubicBezTo>
                  <a:pt x="83" y="60"/>
                  <a:pt x="83" y="60"/>
                  <a:pt x="83" y="60"/>
                </a:cubicBezTo>
                <a:cubicBezTo>
                  <a:pt x="66" y="60"/>
                  <a:pt x="66" y="60"/>
                  <a:pt x="66" y="60"/>
                </a:cubicBezTo>
                <a:lnTo>
                  <a:pt x="66" y="32"/>
                </a:lnTo>
                <a:close/>
                <a:moveTo>
                  <a:pt x="79" y="32"/>
                </a:moveTo>
                <a:cubicBezTo>
                  <a:pt x="88" y="32"/>
                  <a:pt x="88" y="32"/>
                  <a:pt x="88" y="32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87" y="60"/>
                  <a:pt x="87" y="60"/>
                  <a:pt x="87" y="60"/>
                </a:cubicBezTo>
                <a:lnTo>
                  <a:pt x="79" y="32"/>
                </a:lnTo>
                <a:close/>
                <a:moveTo>
                  <a:pt x="8" y="56"/>
                </a:moveTo>
                <a:cubicBezTo>
                  <a:pt x="8" y="52"/>
                  <a:pt x="8" y="52"/>
                  <a:pt x="8" y="52"/>
                </a:cubicBezTo>
                <a:cubicBezTo>
                  <a:pt x="8" y="51"/>
                  <a:pt x="8" y="50"/>
                  <a:pt x="9" y="50"/>
                </a:cubicBezTo>
                <a:cubicBezTo>
                  <a:pt x="21" y="34"/>
                  <a:pt x="21" y="34"/>
                  <a:pt x="21" y="34"/>
                </a:cubicBezTo>
                <a:cubicBezTo>
                  <a:pt x="22" y="33"/>
                  <a:pt x="23" y="32"/>
                  <a:pt x="24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19" y="60"/>
                  <a:pt x="19" y="60"/>
                  <a:pt x="19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0" y="60"/>
                  <a:pt x="8" y="58"/>
                  <a:pt x="8" y="56"/>
                </a:cubicBezTo>
                <a:close/>
                <a:moveTo>
                  <a:pt x="80" y="120"/>
                </a:moveTo>
                <a:cubicBezTo>
                  <a:pt x="50" y="120"/>
                  <a:pt x="50" y="120"/>
                  <a:pt x="50" y="120"/>
                </a:cubicBezTo>
                <a:cubicBezTo>
                  <a:pt x="50" y="80"/>
                  <a:pt x="50" y="80"/>
                  <a:pt x="50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120"/>
                </a:lnTo>
                <a:close/>
                <a:moveTo>
                  <a:pt x="108" y="120"/>
                </a:moveTo>
                <a:cubicBezTo>
                  <a:pt x="84" y="120"/>
                  <a:pt x="84" y="120"/>
                  <a:pt x="84" y="120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78"/>
                  <a:pt x="82" y="76"/>
                  <a:pt x="80" y="76"/>
                </a:cubicBezTo>
                <a:cubicBezTo>
                  <a:pt x="50" y="76"/>
                  <a:pt x="50" y="76"/>
                  <a:pt x="50" y="76"/>
                </a:cubicBezTo>
                <a:cubicBezTo>
                  <a:pt x="48" y="76"/>
                  <a:pt x="46" y="78"/>
                  <a:pt x="46" y="80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20" y="120"/>
                  <a:pt x="20" y="120"/>
                  <a:pt x="20" y="120"/>
                </a:cubicBezTo>
                <a:cubicBezTo>
                  <a:pt x="20" y="68"/>
                  <a:pt x="20" y="68"/>
                  <a:pt x="20" y="68"/>
                </a:cubicBezTo>
                <a:cubicBezTo>
                  <a:pt x="108" y="68"/>
                  <a:pt x="108" y="68"/>
                  <a:pt x="108" y="68"/>
                </a:cubicBezTo>
                <a:lnTo>
                  <a:pt x="108" y="120"/>
                </a:lnTo>
                <a:close/>
                <a:moveTo>
                  <a:pt x="120" y="56"/>
                </a:moveTo>
                <a:cubicBezTo>
                  <a:pt x="120" y="58"/>
                  <a:pt x="118" y="60"/>
                  <a:pt x="116" y="60"/>
                </a:cubicBezTo>
                <a:cubicBezTo>
                  <a:pt x="109" y="60"/>
                  <a:pt x="109" y="60"/>
                  <a:pt x="109" y="60"/>
                </a:cubicBezTo>
                <a:cubicBezTo>
                  <a:pt x="93" y="32"/>
                  <a:pt x="93" y="32"/>
                  <a:pt x="93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5" y="32"/>
                  <a:pt x="106" y="33"/>
                  <a:pt x="107" y="34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20" y="50"/>
                  <a:pt x="120" y="51"/>
                  <a:pt x="120" y="52"/>
                </a:cubicBezTo>
                <a:lnTo>
                  <a:pt x="120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17" tIns="45708" rIns="91417" bIns="45708"/>
          <a:lstStyle/>
          <a:p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grpSp>
        <p:nvGrpSpPr>
          <p:cNvPr id="51" name="Group 50"/>
          <p:cNvGrpSpPr>
            <a:grpSpLocks noChangeAspect="1"/>
          </p:cNvGrpSpPr>
          <p:nvPr/>
        </p:nvGrpSpPr>
        <p:grpSpPr>
          <a:xfrm>
            <a:off x="6168321" y="5399953"/>
            <a:ext cx="298058" cy="280052"/>
            <a:chOff x="5160963" y="4846638"/>
            <a:chExt cx="496887" cy="466725"/>
          </a:xfrm>
          <a:solidFill>
            <a:schemeClr val="bg1"/>
          </a:solidFill>
        </p:grpSpPr>
        <p:sp>
          <p:nvSpPr>
            <p:cNvPr id="52" name="Oval 17"/>
            <p:cNvSpPr>
              <a:spLocks noChangeArrowheads="1"/>
            </p:cNvSpPr>
            <p:nvPr/>
          </p:nvSpPr>
          <p:spPr bwMode="auto">
            <a:xfrm>
              <a:off x="5402263" y="5102226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3" name="Freeform 18"/>
            <p:cNvSpPr>
              <a:spLocks noEditPoints="1"/>
            </p:cNvSpPr>
            <p:nvPr/>
          </p:nvSpPr>
          <p:spPr bwMode="auto">
            <a:xfrm>
              <a:off x="5160963" y="4846638"/>
              <a:ext cx="496887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9762354" y="5371735"/>
            <a:ext cx="198071" cy="335548"/>
            <a:chOff x="6258454" y="3849160"/>
            <a:chExt cx="330200" cy="482600"/>
          </a:xfrm>
          <a:solidFill>
            <a:schemeClr val="bg1"/>
          </a:solidFill>
        </p:grpSpPr>
        <p:sp>
          <p:nvSpPr>
            <p:cNvPr id="55" name="Freeform 35"/>
            <p:cNvSpPr>
              <a:spLocks noEditPoints="1"/>
            </p:cNvSpPr>
            <p:nvPr/>
          </p:nvSpPr>
          <p:spPr bwMode="auto">
            <a:xfrm>
              <a:off x="6258454" y="3849160"/>
              <a:ext cx="330200" cy="482600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4 w 88"/>
                <a:gd name="T15" fmla="*/ 109 h 128"/>
                <a:gd name="T16" fmla="*/ 35 w 88"/>
                <a:gd name="T17" fmla="*/ 111 h 128"/>
                <a:gd name="T18" fmla="*/ 32 w 88"/>
                <a:gd name="T19" fmla="*/ 104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4 w 88"/>
                <a:gd name="T27" fmla="*/ 109 h 128"/>
                <a:gd name="T28" fmla="*/ 31 w 88"/>
                <a:gd name="T29" fmla="*/ 100 h 128"/>
                <a:gd name="T30" fmla="*/ 28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100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5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69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5"/>
                    <a:pt x="27" y="128"/>
                    <a:pt x="44" y="128"/>
                  </a:cubicBezTo>
                  <a:cubicBezTo>
                    <a:pt x="61" y="128"/>
                    <a:pt x="60" y="115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54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4"/>
                  </a:cubicBezTo>
                  <a:cubicBezTo>
                    <a:pt x="32" y="104"/>
                    <a:pt x="32" y="104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2"/>
                    <a:pt x="56" y="103"/>
                    <a:pt x="56" y="104"/>
                  </a:cubicBezTo>
                  <a:cubicBezTo>
                    <a:pt x="55" y="106"/>
                    <a:pt x="55" y="107"/>
                    <a:pt x="54" y="109"/>
                  </a:cubicBezTo>
                  <a:close/>
                  <a:moveTo>
                    <a:pt x="31" y="100"/>
                  </a:moveTo>
                  <a:cubicBezTo>
                    <a:pt x="30" y="97"/>
                    <a:pt x="29" y="95"/>
                    <a:pt x="28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100"/>
                  </a:lnTo>
                  <a:close/>
                  <a:moveTo>
                    <a:pt x="44" y="120"/>
                  </a:moveTo>
                  <a:cubicBezTo>
                    <a:pt x="40" y="120"/>
                    <a:pt x="38" y="120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3" y="80"/>
                    <a:pt x="21" y="75"/>
                    <a:pt x="19" y="71"/>
                  </a:cubicBezTo>
                  <a:cubicBezTo>
                    <a:pt x="13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69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6" name="Freeform 36"/>
            <p:cNvSpPr/>
            <p:nvPr/>
          </p:nvSpPr>
          <p:spPr bwMode="auto">
            <a:xfrm>
              <a:off x="6333066" y="3925360"/>
              <a:ext cx="96837" cy="96838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grpSp>
        <p:nvGrpSpPr>
          <p:cNvPr id="57" name="Group 56"/>
          <p:cNvGrpSpPr>
            <a:grpSpLocks noChangeAspect="1"/>
          </p:cNvGrpSpPr>
          <p:nvPr/>
        </p:nvGrpSpPr>
        <p:grpSpPr>
          <a:xfrm>
            <a:off x="8526859" y="5361111"/>
            <a:ext cx="293298" cy="288626"/>
            <a:chOff x="7141104" y="1923522"/>
            <a:chExt cx="488950" cy="481013"/>
          </a:xfrm>
          <a:solidFill>
            <a:schemeClr val="bg1"/>
          </a:solidFill>
        </p:grpSpPr>
        <p:sp>
          <p:nvSpPr>
            <p:cNvPr id="58" name="Freeform 58"/>
            <p:cNvSpPr/>
            <p:nvPr/>
          </p:nvSpPr>
          <p:spPr bwMode="auto">
            <a:xfrm>
              <a:off x="7407804" y="1983847"/>
              <a:ext cx="157162" cy="157163"/>
            </a:xfrm>
            <a:custGeom>
              <a:avLst/>
              <a:gdLst>
                <a:gd name="T0" fmla="*/ 38 w 42"/>
                <a:gd name="T1" fmla="*/ 40 h 42"/>
                <a:gd name="T2" fmla="*/ 38 w 42"/>
                <a:gd name="T3" fmla="*/ 40 h 42"/>
                <a:gd name="T4" fmla="*/ 40 w 42"/>
                <a:gd name="T5" fmla="*/ 42 h 42"/>
                <a:gd name="T6" fmla="*/ 42 w 42"/>
                <a:gd name="T7" fmla="*/ 40 h 42"/>
                <a:gd name="T8" fmla="*/ 42 w 42"/>
                <a:gd name="T9" fmla="*/ 40 h 42"/>
                <a:gd name="T10" fmla="*/ 2 w 42"/>
                <a:gd name="T11" fmla="*/ 0 h 42"/>
                <a:gd name="T12" fmla="*/ 2 w 42"/>
                <a:gd name="T13" fmla="*/ 0 h 42"/>
                <a:gd name="T14" fmla="*/ 0 w 42"/>
                <a:gd name="T15" fmla="*/ 2 h 42"/>
                <a:gd name="T16" fmla="*/ 2 w 42"/>
                <a:gd name="T17" fmla="*/ 4 h 42"/>
                <a:gd name="T18" fmla="*/ 2 w 42"/>
                <a:gd name="T19" fmla="*/ 4 h 42"/>
                <a:gd name="T20" fmla="*/ 38 w 42"/>
                <a:gd name="T21" fmla="*/ 4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1"/>
                    <a:pt x="39" y="42"/>
                    <a:pt x="40" y="42"/>
                  </a:cubicBezTo>
                  <a:cubicBezTo>
                    <a:pt x="41" y="42"/>
                    <a:pt x="42" y="41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18"/>
                    <a:pt x="24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2" y="4"/>
                    <a:pt x="38" y="20"/>
                    <a:pt x="38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9" name="Freeform 59"/>
            <p:cNvSpPr>
              <a:spLocks noEditPoints="1"/>
            </p:cNvSpPr>
            <p:nvPr/>
          </p:nvSpPr>
          <p:spPr bwMode="auto">
            <a:xfrm>
              <a:off x="7141104" y="1923522"/>
              <a:ext cx="488950" cy="481013"/>
            </a:xfrm>
            <a:custGeom>
              <a:avLst/>
              <a:gdLst>
                <a:gd name="T0" fmla="*/ 37 w 130"/>
                <a:gd name="T1" fmla="*/ 4 h 128"/>
                <a:gd name="T2" fmla="*/ 29 w 130"/>
                <a:gd name="T3" fmla="*/ 0 h 128"/>
                <a:gd name="T4" fmla="*/ 24 w 130"/>
                <a:gd name="T5" fmla="*/ 1 h 128"/>
                <a:gd name="T6" fmla="*/ 17 w 130"/>
                <a:gd name="T7" fmla="*/ 12 h 128"/>
                <a:gd name="T8" fmla="*/ 17 w 130"/>
                <a:gd name="T9" fmla="*/ 67 h 128"/>
                <a:gd name="T10" fmla="*/ 5 w 130"/>
                <a:gd name="T11" fmla="*/ 80 h 128"/>
                <a:gd name="T12" fmla="*/ 5 w 130"/>
                <a:gd name="T13" fmla="*/ 96 h 128"/>
                <a:gd name="T14" fmla="*/ 33 w 130"/>
                <a:gd name="T15" fmla="*/ 124 h 128"/>
                <a:gd name="T16" fmla="*/ 41 w 130"/>
                <a:gd name="T17" fmla="*/ 128 h 128"/>
                <a:gd name="T18" fmla="*/ 49 w 130"/>
                <a:gd name="T19" fmla="*/ 124 h 128"/>
                <a:gd name="T20" fmla="*/ 62 w 130"/>
                <a:gd name="T21" fmla="*/ 112 h 128"/>
                <a:gd name="T22" fmla="*/ 117 w 130"/>
                <a:gd name="T23" fmla="*/ 112 h 128"/>
                <a:gd name="T24" fmla="*/ 128 w 130"/>
                <a:gd name="T25" fmla="*/ 105 h 128"/>
                <a:gd name="T26" fmla="*/ 125 w 130"/>
                <a:gd name="T27" fmla="*/ 92 h 128"/>
                <a:gd name="T28" fmla="*/ 37 w 130"/>
                <a:gd name="T29" fmla="*/ 4 h 128"/>
                <a:gd name="T30" fmla="*/ 56 w 130"/>
                <a:gd name="T31" fmla="*/ 106 h 128"/>
                <a:gd name="T32" fmla="*/ 44 w 130"/>
                <a:gd name="T33" fmla="*/ 119 h 128"/>
                <a:gd name="T34" fmla="*/ 41 w 130"/>
                <a:gd name="T35" fmla="*/ 120 h 128"/>
                <a:gd name="T36" fmla="*/ 38 w 130"/>
                <a:gd name="T37" fmla="*/ 119 h 128"/>
                <a:gd name="T38" fmla="*/ 10 w 130"/>
                <a:gd name="T39" fmla="*/ 91 h 128"/>
                <a:gd name="T40" fmla="*/ 9 w 130"/>
                <a:gd name="T41" fmla="*/ 88 h 128"/>
                <a:gd name="T42" fmla="*/ 10 w 130"/>
                <a:gd name="T43" fmla="*/ 85 h 128"/>
                <a:gd name="T44" fmla="*/ 23 w 130"/>
                <a:gd name="T45" fmla="*/ 73 h 128"/>
                <a:gd name="T46" fmla="*/ 23 w 130"/>
                <a:gd name="T47" fmla="*/ 73 h 128"/>
                <a:gd name="T48" fmla="*/ 56 w 130"/>
                <a:gd name="T49" fmla="*/ 106 h 128"/>
                <a:gd name="T50" fmla="*/ 56 w 130"/>
                <a:gd name="T51" fmla="*/ 106 h 128"/>
                <a:gd name="T52" fmla="*/ 62 w 130"/>
                <a:gd name="T53" fmla="*/ 104 h 128"/>
                <a:gd name="T54" fmla="*/ 60 w 130"/>
                <a:gd name="T55" fmla="*/ 104 h 128"/>
                <a:gd name="T56" fmla="*/ 25 w 130"/>
                <a:gd name="T57" fmla="*/ 69 h 128"/>
                <a:gd name="T58" fmla="*/ 25 w 130"/>
                <a:gd name="T59" fmla="*/ 67 h 128"/>
                <a:gd name="T60" fmla="*/ 25 w 130"/>
                <a:gd name="T61" fmla="*/ 19 h 128"/>
                <a:gd name="T62" fmla="*/ 110 w 130"/>
                <a:gd name="T63" fmla="*/ 104 h 128"/>
                <a:gd name="T64" fmla="*/ 62 w 130"/>
                <a:gd name="T65" fmla="*/ 104 h 128"/>
                <a:gd name="T66" fmla="*/ 121 w 130"/>
                <a:gd name="T67" fmla="*/ 102 h 128"/>
                <a:gd name="T68" fmla="*/ 117 w 130"/>
                <a:gd name="T69" fmla="*/ 104 h 128"/>
                <a:gd name="T70" fmla="*/ 116 w 130"/>
                <a:gd name="T71" fmla="*/ 104 h 128"/>
                <a:gd name="T72" fmla="*/ 25 w 130"/>
                <a:gd name="T73" fmla="*/ 13 h 128"/>
                <a:gd name="T74" fmla="*/ 25 w 130"/>
                <a:gd name="T75" fmla="*/ 12 h 128"/>
                <a:gd name="T76" fmla="*/ 27 w 130"/>
                <a:gd name="T77" fmla="*/ 8 h 128"/>
                <a:gd name="T78" fmla="*/ 29 w 130"/>
                <a:gd name="T79" fmla="*/ 8 h 128"/>
                <a:gd name="T80" fmla="*/ 32 w 130"/>
                <a:gd name="T81" fmla="*/ 9 h 128"/>
                <a:gd name="T82" fmla="*/ 120 w 130"/>
                <a:gd name="T83" fmla="*/ 97 h 128"/>
                <a:gd name="T84" fmla="*/ 121 w 130"/>
                <a:gd name="T85" fmla="*/ 10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0" h="128">
                  <a:moveTo>
                    <a:pt x="37" y="4"/>
                  </a:moveTo>
                  <a:cubicBezTo>
                    <a:pt x="35" y="1"/>
                    <a:pt x="32" y="0"/>
                    <a:pt x="29" y="0"/>
                  </a:cubicBezTo>
                  <a:cubicBezTo>
                    <a:pt x="27" y="0"/>
                    <a:pt x="26" y="0"/>
                    <a:pt x="24" y="1"/>
                  </a:cubicBezTo>
                  <a:cubicBezTo>
                    <a:pt x="20" y="3"/>
                    <a:pt x="17" y="7"/>
                    <a:pt x="17" y="12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0" y="84"/>
                    <a:pt x="0" y="92"/>
                    <a:pt x="5" y="96"/>
                  </a:cubicBezTo>
                  <a:cubicBezTo>
                    <a:pt x="33" y="124"/>
                    <a:pt x="33" y="124"/>
                    <a:pt x="33" y="124"/>
                  </a:cubicBezTo>
                  <a:cubicBezTo>
                    <a:pt x="35" y="127"/>
                    <a:pt x="38" y="128"/>
                    <a:pt x="41" y="128"/>
                  </a:cubicBezTo>
                  <a:cubicBezTo>
                    <a:pt x="44" y="128"/>
                    <a:pt x="47" y="127"/>
                    <a:pt x="49" y="124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117" y="112"/>
                    <a:pt x="117" y="112"/>
                    <a:pt x="117" y="112"/>
                  </a:cubicBezTo>
                  <a:cubicBezTo>
                    <a:pt x="122" y="112"/>
                    <a:pt x="126" y="109"/>
                    <a:pt x="128" y="105"/>
                  </a:cubicBezTo>
                  <a:cubicBezTo>
                    <a:pt x="130" y="100"/>
                    <a:pt x="129" y="95"/>
                    <a:pt x="125" y="92"/>
                  </a:cubicBezTo>
                  <a:lnTo>
                    <a:pt x="37" y="4"/>
                  </a:lnTo>
                  <a:close/>
                  <a:moveTo>
                    <a:pt x="56" y="106"/>
                  </a:moveTo>
                  <a:cubicBezTo>
                    <a:pt x="44" y="119"/>
                    <a:pt x="44" y="119"/>
                    <a:pt x="44" y="119"/>
                  </a:cubicBezTo>
                  <a:cubicBezTo>
                    <a:pt x="43" y="120"/>
                    <a:pt x="42" y="120"/>
                    <a:pt x="41" y="120"/>
                  </a:cubicBezTo>
                  <a:cubicBezTo>
                    <a:pt x="40" y="120"/>
                    <a:pt x="39" y="120"/>
                    <a:pt x="38" y="119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9" y="90"/>
                    <a:pt x="9" y="89"/>
                    <a:pt x="9" y="88"/>
                  </a:cubicBezTo>
                  <a:cubicBezTo>
                    <a:pt x="9" y="87"/>
                    <a:pt x="9" y="86"/>
                    <a:pt x="10" y="85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23" y="73"/>
                    <a:pt x="23" y="73"/>
                    <a:pt x="23" y="73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6" y="106"/>
                    <a:pt x="56" y="106"/>
                    <a:pt x="56" y="106"/>
                  </a:cubicBezTo>
                  <a:close/>
                  <a:moveTo>
                    <a:pt x="62" y="104"/>
                  </a:moveTo>
                  <a:cubicBezTo>
                    <a:pt x="61" y="104"/>
                    <a:pt x="61" y="104"/>
                    <a:pt x="60" y="104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5" y="68"/>
                    <a:pt x="25" y="68"/>
                    <a:pt x="25" y="67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110" y="104"/>
                    <a:pt x="110" y="104"/>
                    <a:pt x="110" y="104"/>
                  </a:cubicBezTo>
                  <a:lnTo>
                    <a:pt x="62" y="104"/>
                  </a:lnTo>
                  <a:close/>
                  <a:moveTo>
                    <a:pt x="121" y="102"/>
                  </a:moveTo>
                  <a:cubicBezTo>
                    <a:pt x="120" y="103"/>
                    <a:pt x="119" y="104"/>
                    <a:pt x="117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0"/>
                    <a:pt x="26" y="9"/>
                    <a:pt x="27" y="8"/>
                  </a:cubicBezTo>
                  <a:cubicBezTo>
                    <a:pt x="28" y="8"/>
                    <a:pt x="28" y="8"/>
                    <a:pt x="29" y="8"/>
                  </a:cubicBezTo>
                  <a:cubicBezTo>
                    <a:pt x="30" y="8"/>
                    <a:pt x="31" y="8"/>
                    <a:pt x="32" y="9"/>
                  </a:cubicBezTo>
                  <a:cubicBezTo>
                    <a:pt x="120" y="97"/>
                    <a:pt x="120" y="97"/>
                    <a:pt x="120" y="97"/>
                  </a:cubicBezTo>
                  <a:cubicBezTo>
                    <a:pt x="121" y="98"/>
                    <a:pt x="121" y="100"/>
                    <a:pt x="121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60" name="Freeform 60"/>
            <p:cNvSpPr/>
            <p:nvPr/>
          </p:nvSpPr>
          <p:spPr bwMode="auto">
            <a:xfrm>
              <a:off x="7399866" y="1923522"/>
              <a:ext cx="225425" cy="225425"/>
            </a:xfrm>
            <a:custGeom>
              <a:avLst/>
              <a:gdLst>
                <a:gd name="T0" fmla="*/ 4 w 60"/>
                <a:gd name="T1" fmla="*/ 8 h 60"/>
                <a:gd name="T2" fmla="*/ 4 w 60"/>
                <a:gd name="T3" fmla="*/ 8 h 60"/>
                <a:gd name="T4" fmla="*/ 52 w 60"/>
                <a:gd name="T5" fmla="*/ 56 h 60"/>
                <a:gd name="T6" fmla="*/ 52 w 60"/>
                <a:gd name="T7" fmla="*/ 56 h 60"/>
                <a:gd name="T8" fmla="*/ 56 w 60"/>
                <a:gd name="T9" fmla="*/ 60 h 60"/>
                <a:gd name="T10" fmla="*/ 60 w 60"/>
                <a:gd name="T11" fmla="*/ 56 h 60"/>
                <a:gd name="T12" fmla="*/ 60 w 60"/>
                <a:gd name="T13" fmla="*/ 56 h 60"/>
                <a:gd name="T14" fmla="*/ 4 w 60"/>
                <a:gd name="T15" fmla="*/ 0 h 60"/>
                <a:gd name="T16" fmla="*/ 4 w 60"/>
                <a:gd name="T17" fmla="*/ 0 h 60"/>
                <a:gd name="T18" fmla="*/ 0 w 60"/>
                <a:gd name="T19" fmla="*/ 4 h 60"/>
                <a:gd name="T20" fmla="*/ 4 w 60"/>
                <a:gd name="T21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60">
                  <a:moveTo>
                    <a:pt x="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30" y="8"/>
                    <a:pt x="52" y="30"/>
                    <a:pt x="52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52" y="58"/>
                    <a:pt x="54" y="60"/>
                    <a:pt x="56" y="60"/>
                  </a:cubicBezTo>
                  <a:cubicBezTo>
                    <a:pt x="58" y="60"/>
                    <a:pt x="60" y="58"/>
                    <a:pt x="60" y="56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25"/>
                    <a:pt x="3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d-ID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grpSp>
        <p:nvGrpSpPr>
          <p:cNvPr id="72734" name="Group 60"/>
          <p:cNvGrpSpPr/>
          <p:nvPr/>
        </p:nvGrpSpPr>
        <p:grpSpPr bwMode="auto">
          <a:xfrm>
            <a:off x="1132126" y="2305193"/>
            <a:ext cx="2658406" cy="3781658"/>
            <a:chOff x="8375770" y="2401463"/>
            <a:chExt cx="2659477" cy="3780430"/>
          </a:xfrm>
        </p:grpSpPr>
        <p:sp>
          <p:nvSpPr>
            <p:cNvPr id="62" name="Freeform 61"/>
            <p:cNvSpPr>
              <a:spLocks noEditPoints="1"/>
            </p:cNvSpPr>
            <p:nvPr/>
          </p:nvSpPr>
          <p:spPr bwMode="auto">
            <a:xfrm>
              <a:off x="8375770" y="2476056"/>
              <a:ext cx="558887" cy="536434"/>
            </a:xfrm>
            <a:custGeom>
              <a:avLst/>
              <a:gdLst>
                <a:gd name="T0" fmla="*/ 175 w 296"/>
                <a:gd name="T1" fmla="*/ 126 h 284"/>
                <a:gd name="T2" fmla="*/ 263 w 296"/>
                <a:gd name="T3" fmla="*/ 42 h 284"/>
                <a:gd name="T4" fmla="*/ 268 w 296"/>
                <a:gd name="T5" fmla="*/ 15 h 284"/>
                <a:gd name="T6" fmla="*/ 241 w 296"/>
                <a:gd name="T7" fmla="*/ 22 h 284"/>
                <a:gd name="T8" fmla="*/ 164 w 296"/>
                <a:gd name="T9" fmla="*/ 116 h 284"/>
                <a:gd name="T10" fmla="*/ 141 w 296"/>
                <a:gd name="T11" fmla="*/ 95 h 284"/>
                <a:gd name="T12" fmla="*/ 91 w 296"/>
                <a:gd name="T13" fmla="*/ 12 h 284"/>
                <a:gd name="T14" fmla="*/ 42 w 296"/>
                <a:gd name="T15" fmla="*/ 4 h 284"/>
                <a:gd name="T16" fmla="*/ 42 w 296"/>
                <a:gd name="T17" fmla="*/ 14 h 284"/>
                <a:gd name="T18" fmla="*/ 76 w 296"/>
                <a:gd name="T19" fmla="*/ 45 h 284"/>
                <a:gd name="T20" fmla="*/ 62 w 296"/>
                <a:gd name="T21" fmla="*/ 78 h 284"/>
                <a:gd name="T22" fmla="*/ 22 w 296"/>
                <a:gd name="T23" fmla="*/ 46 h 284"/>
                <a:gd name="T24" fmla="*/ 12 w 296"/>
                <a:gd name="T25" fmla="*/ 36 h 284"/>
                <a:gd name="T26" fmla="*/ 7 w 296"/>
                <a:gd name="T27" fmla="*/ 39 h 284"/>
                <a:gd name="T28" fmla="*/ 56 w 296"/>
                <a:gd name="T29" fmla="*/ 126 h 284"/>
                <a:gd name="T30" fmla="*/ 100 w 296"/>
                <a:gd name="T31" fmla="*/ 136 h 284"/>
                <a:gd name="T32" fmla="*/ 33 w 296"/>
                <a:gd name="T33" fmla="*/ 224 h 284"/>
                <a:gd name="T34" fmla="*/ 29 w 296"/>
                <a:gd name="T35" fmla="*/ 272 h 284"/>
                <a:gd name="T36" fmla="*/ 149 w 296"/>
                <a:gd name="T37" fmla="*/ 186 h 284"/>
                <a:gd name="T38" fmla="*/ 266 w 296"/>
                <a:gd name="T39" fmla="*/ 284 h 284"/>
                <a:gd name="T40" fmla="*/ 284 w 296"/>
                <a:gd name="T41" fmla="*/ 277 h 284"/>
                <a:gd name="T42" fmla="*/ 103 w 296"/>
                <a:gd name="T43" fmla="*/ 123 h 284"/>
                <a:gd name="T44" fmla="*/ 86 w 296"/>
                <a:gd name="T45" fmla="*/ 127 h 284"/>
                <a:gd name="T46" fmla="*/ 25 w 296"/>
                <a:gd name="T47" fmla="*/ 80 h 284"/>
                <a:gd name="T48" fmla="*/ 41 w 296"/>
                <a:gd name="T49" fmla="*/ 80 h 284"/>
                <a:gd name="T50" fmla="*/ 84 w 296"/>
                <a:gd name="T51" fmla="*/ 80 h 284"/>
                <a:gd name="T52" fmla="*/ 58 w 296"/>
                <a:gd name="T53" fmla="*/ 11 h 284"/>
                <a:gd name="T54" fmla="*/ 122 w 296"/>
                <a:gd name="T55" fmla="*/ 59 h 284"/>
                <a:gd name="T56" fmla="*/ 128 w 296"/>
                <a:gd name="T57" fmla="*/ 100 h 284"/>
                <a:gd name="T58" fmla="*/ 144 w 296"/>
                <a:gd name="T59" fmla="*/ 112 h 284"/>
                <a:gd name="T60" fmla="*/ 152 w 296"/>
                <a:gd name="T61" fmla="*/ 129 h 284"/>
                <a:gd name="T62" fmla="*/ 108 w 296"/>
                <a:gd name="T63" fmla="*/ 127 h 284"/>
                <a:gd name="T64" fmla="*/ 103 w 296"/>
                <a:gd name="T65" fmla="*/ 123 h 284"/>
                <a:gd name="T66" fmla="*/ 36 w 296"/>
                <a:gd name="T67" fmla="*/ 264 h 284"/>
                <a:gd name="T68" fmla="*/ 42 w 296"/>
                <a:gd name="T69" fmla="*/ 232 h 284"/>
                <a:gd name="T70" fmla="*/ 150 w 296"/>
                <a:gd name="T71" fmla="*/ 141 h 284"/>
                <a:gd name="T72" fmla="*/ 145 w 296"/>
                <a:gd name="T73" fmla="*/ 173 h 284"/>
                <a:gd name="T74" fmla="*/ 276 w 296"/>
                <a:gd name="T75" fmla="*/ 269 h 284"/>
                <a:gd name="T76" fmla="*/ 241 w 296"/>
                <a:gd name="T77" fmla="*/ 261 h 284"/>
                <a:gd name="T78" fmla="*/ 162 w 296"/>
                <a:gd name="T79" fmla="*/ 139 h 284"/>
                <a:gd name="T80" fmla="*/ 268 w 296"/>
                <a:gd name="T81" fmla="*/ 23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6" h="284">
                  <a:moveTo>
                    <a:pt x="276" y="226"/>
                  </a:moveTo>
                  <a:cubicBezTo>
                    <a:pt x="175" y="126"/>
                    <a:pt x="175" y="126"/>
                    <a:pt x="175" y="126"/>
                  </a:cubicBezTo>
                  <a:cubicBezTo>
                    <a:pt x="246" y="49"/>
                    <a:pt x="246" y="49"/>
                    <a:pt x="246" y="49"/>
                  </a:cubicBezTo>
                  <a:cubicBezTo>
                    <a:pt x="252" y="49"/>
                    <a:pt x="258" y="47"/>
                    <a:pt x="263" y="42"/>
                  </a:cubicBezTo>
                  <a:cubicBezTo>
                    <a:pt x="271" y="34"/>
                    <a:pt x="271" y="34"/>
                    <a:pt x="271" y="34"/>
                  </a:cubicBezTo>
                  <a:cubicBezTo>
                    <a:pt x="278" y="26"/>
                    <a:pt x="274" y="20"/>
                    <a:pt x="268" y="15"/>
                  </a:cubicBezTo>
                  <a:cubicBezTo>
                    <a:pt x="262" y="9"/>
                    <a:pt x="256" y="6"/>
                    <a:pt x="249" y="13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37" y="27"/>
                    <a:pt x="235" y="33"/>
                    <a:pt x="236" y="39"/>
                  </a:cubicBezTo>
                  <a:cubicBezTo>
                    <a:pt x="164" y="116"/>
                    <a:pt x="164" y="116"/>
                    <a:pt x="164" y="116"/>
                  </a:cubicBezTo>
                  <a:cubicBezTo>
                    <a:pt x="152" y="104"/>
                    <a:pt x="152" y="104"/>
                    <a:pt x="152" y="104"/>
                  </a:cubicBezTo>
                  <a:cubicBezTo>
                    <a:pt x="149" y="100"/>
                    <a:pt x="145" y="97"/>
                    <a:pt x="141" y="95"/>
                  </a:cubicBezTo>
                  <a:cubicBezTo>
                    <a:pt x="146" y="80"/>
                    <a:pt x="142" y="62"/>
                    <a:pt x="130" y="51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3" y="4"/>
                    <a:pt x="72" y="0"/>
                    <a:pt x="60" y="0"/>
                  </a:cubicBezTo>
                  <a:cubicBezTo>
                    <a:pt x="54" y="0"/>
                    <a:pt x="48" y="1"/>
                    <a:pt x="42" y="4"/>
                  </a:cubicBezTo>
                  <a:cubicBezTo>
                    <a:pt x="40" y="4"/>
                    <a:pt x="39" y="7"/>
                    <a:pt x="39" y="9"/>
                  </a:cubicBezTo>
                  <a:cubicBezTo>
                    <a:pt x="39" y="11"/>
                    <a:pt x="40" y="13"/>
                    <a:pt x="42" y="14"/>
                  </a:cubicBezTo>
                  <a:cubicBezTo>
                    <a:pt x="45" y="15"/>
                    <a:pt x="47" y="16"/>
                    <a:pt x="49" y="18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83" y="52"/>
                    <a:pt x="84" y="64"/>
                    <a:pt x="76" y="72"/>
                  </a:cubicBezTo>
                  <a:cubicBezTo>
                    <a:pt x="72" y="76"/>
                    <a:pt x="68" y="78"/>
                    <a:pt x="62" y="78"/>
                  </a:cubicBezTo>
                  <a:cubicBezTo>
                    <a:pt x="57" y="78"/>
                    <a:pt x="53" y="76"/>
                    <a:pt x="49" y="72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0" y="44"/>
                    <a:pt x="19" y="42"/>
                    <a:pt x="18" y="39"/>
                  </a:cubicBezTo>
                  <a:cubicBezTo>
                    <a:pt x="17" y="37"/>
                    <a:pt x="15" y="36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0" y="36"/>
                    <a:pt x="8" y="37"/>
                    <a:pt x="7" y="39"/>
                  </a:cubicBezTo>
                  <a:cubicBezTo>
                    <a:pt x="0" y="56"/>
                    <a:pt x="4" y="75"/>
                    <a:pt x="17" y="88"/>
                  </a:cubicBezTo>
                  <a:cubicBezTo>
                    <a:pt x="56" y="126"/>
                    <a:pt x="56" y="126"/>
                    <a:pt x="56" y="126"/>
                  </a:cubicBezTo>
                  <a:cubicBezTo>
                    <a:pt x="64" y="134"/>
                    <a:pt x="75" y="139"/>
                    <a:pt x="86" y="139"/>
                  </a:cubicBezTo>
                  <a:cubicBezTo>
                    <a:pt x="91" y="139"/>
                    <a:pt x="96" y="138"/>
                    <a:pt x="100" y="136"/>
                  </a:cubicBezTo>
                  <a:cubicBezTo>
                    <a:pt x="102" y="139"/>
                    <a:pt x="104" y="142"/>
                    <a:pt x="107" y="145"/>
                  </a:cubicBezTo>
                  <a:cubicBezTo>
                    <a:pt x="33" y="224"/>
                    <a:pt x="33" y="224"/>
                    <a:pt x="33" y="224"/>
                  </a:cubicBezTo>
                  <a:cubicBezTo>
                    <a:pt x="19" y="239"/>
                    <a:pt x="17" y="261"/>
                    <a:pt x="28" y="272"/>
                  </a:cubicBezTo>
                  <a:cubicBezTo>
                    <a:pt x="29" y="272"/>
                    <a:pt x="29" y="272"/>
                    <a:pt x="29" y="272"/>
                  </a:cubicBezTo>
                  <a:cubicBezTo>
                    <a:pt x="40" y="283"/>
                    <a:pt x="62" y="279"/>
                    <a:pt x="76" y="264"/>
                  </a:cubicBezTo>
                  <a:cubicBezTo>
                    <a:pt x="149" y="186"/>
                    <a:pt x="149" y="186"/>
                    <a:pt x="149" y="186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243" y="279"/>
                    <a:pt x="255" y="284"/>
                    <a:pt x="266" y="284"/>
                  </a:cubicBezTo>
                  <a:cubicBezTo>
                    <a:pt x="266" y="284"/>
                    <a:pt x="266" y="284"/>
                    <a:pt x="266" y="284"/>
                  </a:cubicBezTo>
                  <a:cubicBezTo>
                    <a:pt x="273" y="284"/>
                    <a:pt x="280" y="281"/>
                    <a:pt x="284" y="277"/>
                  </a:cubicBezTo>
                  <a:cubicBezTo>
                    <a:pt x="296" y="264"/>
                    <a:pt x="293" y="242"/>
                    <a:pt x="276" y="226"/>
                  </a:cubicBezTo>
                  <a:close/>
                  <a:moveTo>
                    <a:pt x="103" y="123"/>
                  </a:moveTo>
                  <a:cubicBezTo>
                    <a:pt x="102" y="123"/>
                    <a:pt x="101" y="123"/>
                    <a:pt x="101" y="124"/>
                  </a:cubicBezTo>
                  <a:cubicBezTo>
                    <a:pt x="96" y="126"/>
                    <a:pt x="91" y="127"/>
                    <a:pt x="86" y="127"/>
                  </a:cubicBezTo>
                  <a:cubicBezTo>
                    <a:pt x="78" y="127"/>
                    <a:pt x="70" y="124"/>
                    <a:pt x="64" y="118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18" y="73"/>
                    <a:pt x="15" y="64"/>
                    <a:pt x="15" y="55"/>
                  </a:cubicBezTo>
                  <a:cubicBezTo>
                    <a:pt x="41" y="80"/>
                    <a:pt x="41" y="80"/>
                    <a:pt x="41" y="80"/>
                  </a:cubicBezTo>
                  <a:cubicBezTo>
                    <a:pt x="47" y="86"/>
                    <a:pt x="54" y="89"/>
                    <a:pt x="62" y="89"/>
                  </a:cubicBezTo>
                  <a:cubicBezTo>
                    <a:pt x="71" y="89"/>
                    <a:pt x="78" y="86"/>
                    <a:pt x="84" y="80"/>
                  </a:cubicBezTo>
                  <a:cubicBezTo>
                    <a:pt x="96" y="68"/>
                    <a:pt x="96" y="49"/>
                    <a:pt x="84" y="37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67" y="11"/>
                    <a:pt x="76" y="14"/>
                    <a:pt x="83" y="21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31" y="68"/>
                    <a:pt x="134" y="83"/>
                    <a:pt x="128" y="96"/>
                  </a:cubicBezTo>
                  <a:cubicBezTo>
                    <a:pt x="128" y="97"/>
                    <a:pt x="128" y="99"/>
                    <a:pt x="128" y="100"/>
                  </a:cubicBezTo>
                  <a:cubicBezTo>
                    <a:pt x="129" y="101"/>
                    <a:pt x="130" y="103"/>
                    <a:pt x="131" y="103"/>
                  </a:cubicBezTo>
                  <a:cubicBezTo>
                    <a:pt x="136" y="105"/>
                    <a:pt x="140" y="108"/>
                    <a:pt x="144" y="112"/>
                  </a:cubicBezTo>
                  <a:cubicBezTo>
                    <a:pt x="156" y="124"/>
                    <a:pt x="156" y="124"/>
                    <a:pt x="156" y="124"/>
                  </a:cubicBezTo>
                  <a:cubicBezTo>
                    <a:pt x="152" y="129"/>
                    <a:pt x="152" y="129"/>
                    <a:pt x="152" y="129"/>
                  </a:cubicBezTo>
                  <a:cubicBezTo>
                    <a:pt x="141" y="124"/>
                    <a:pt x="127" y="127"/>
                    <a:pt x="115" y="137"/>
                  </a:cubicBezTo>
                  <a:cubicBezTo>
                    <a:pt x="112" y="134"/>
                    <a:pt x="110" y="130"/>
                    <a:pt x="108" y="127"/>
                  </a:cubicBezTo>
                  <a:cubicBezTo>
                    <a:pt x="108" y="125"/>
                    <a:pt x="107" y="124"/>
                    <a:pt x="105" y="124"/>
                  </a:cubicBezTo>
                  <a:cubicBezTo>
                    <a:pt x="104" y="123"/>
                    <a:pt x="104" y="123"/>
                    <a:pt x="103" y="123"/>
                  </a:cubicBezTo>
                  <a:close/>
                  <a:moveTo>
                    <a:pt x="68" y="256"/>
                  </a:moveTo>
                  <a:cubicBezTo>
                    <a:pt x="58" y="267"/>
                    <a:pt x="43" y="270"/>
                    <a:pt x="36" y="264"/>
                  </a:cubicBezTo>
                  <a:cubicBezTo>
                    <a:pt x="36" y="263"/>
                    <a:pt x="36" y="263"/>
                    <a:pt x="36" y="263"/>
                  </a:cubicBezTo>
                  <a:cubicBezTo>
                    <a:pt x="29" y="257"/>
                    <a:pt x="32" y="242"/>
                    <a:pt x="42" y="232"/>
                  </a:cubicBezTo>
                  <a:cubicBezTo>
                    <a:pt x="119" y="149"/>
                    <a:pt x="119" y="149"/>
                    <a:pt x="119" y="149"/>
                  </a:cubicBezTo>
                  <a:cubicBezTo>
                    <a:pt x="128" y="138"/>
                    <a:pt x="143" y="135"/>
                    <a:pt x="150" y="141"/>
                  </a:cubicBezTo>
                  <a:cubicBezTo>
                    <a:pt x="150" y="142"/>
                    <a:pt x="150" y="142"/>
                    <a:pt x="150" y="142"/>
                  </a:cubicBezTo>
                  <a:cubicBezTo>
                    <a:pt x="157" y="148"/>
                    <a:pt x="155" y="163"/>
                    <a:pt x="145" y="173"/>
                  </a:cubicBezTo>
                  <a:lnTo>
                    <a:pt x="68" y="256"/>
                  </a:lnTo>
                  <a:close/>
                  <a:moveTo>
                    <a:pt x="276" y="269"/>
                  </a:moveTo>
                  <a:cubicBezTo>
                    <a:pt x="273" y="272"/>
                    <a:pt x="269" y="273"/>
                    <a:pt x="266" y="273"/>
                  </a:cubicBezTo>
                  <a:cubicBezTo>
                    <a:pt x="258" y="273"/>
                    <a:pt x="249" y="268"/>
                    <a:pt x="241" y="261"/>
                  </a:cubicBezTo>
                  <a:cubicBezTo>
                    <a:pt x="156" y="178"/>
                    <a:pt x="156" y="178"/>
                    <a:pt x="156" y="178"/>
                  </a:cubicBezTo>
                  <a:cubicBezTo>
                    <a:pt x="166" y="165"/>
                    <a:pt x="168" y="150"/>
                    <a:pt x="162" y="139"/>
                  </a:cubicBezTo>
                  <a:cubicBezTo>
                    <a:pt x="167" y="134"/>
                    <a:pt x="167" y="134"/>
                    <a:pt x="167" y="134"/>
                  </a:cubicBezTo>
                  <a:cubicBezTo>
                    <a:pt x="268" y="234"/>
                    <a:pt x="268" y="234"/>
                    <a:pt x="268" y="234"/>
                  </a:cubicBezTo>
                  <a:cubicBezTo>
                    <a:pt x="280" y="245"/>
                    <a:pt x="284" y="261"/>
                    <a:pt x="276" y="2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8383125" y="3429478"/>
              <a:ext cx="568325" cy="530225"/>
              <a:chOff x="4775200" y="5180013"/>
              <a:chExt cx="568325" cy="530225"/>
            </a:xfrm>
            <a:solidFill>
              <a:schemeClr val="accent2"/>
            </a:solidFill>
          </p:grpSpPr>
          <p:sp>
            <p:nvSpPr>
              <p:cNvPr id="72" name="Freeform 61"/>
              <p:cNvSpPr>
                <a:spLocks noEditPoints="1"/>
              </p:cNvSpPr>
              <p:nvPr/>
            </p:nvSpPr>
            <p:spPr bwMode="auto">
              <a:xfrm>
                <a:off x="4775200" y="5180013"/>
                <a:ext cx="568325" cy="530225"/>
              </a:xfrm>
              <a:custGeom>
                <a:avLst/>
                <a:gdLst>
                  <a:gd name="T0" fmla="*/ 215 w 301"/>
                  <a:gd name="T1" fmla="*/ 0 h 281"/>
                  <a:gd name="T2" fmla="*/ 129 w 301"/>
                  <a:gd name="T3" fmla="*/ 86 h 281"/>
                  <a:gd name="T4" fmla="*/ 134 w 301"/>
                  <a:gd name="T5" fmla="*/ 115 h 281"/>
                  <a:gd name="T6" fmla="*/ 1 w 301"/>
                  <a:gd name="T7" fmla="*/ 248 h 281"/>
                  <a:gd name="T8" fmla="*/ 0 w 301"/>
                  <a:gd name="T9" fmla="*/ 252 h 281"/>
                  <a:gd name="T10" fmla="*/ 1 w 301"/>
                  <a:gd name="T11" fmla="*/ 275 h 281"/>
                  <a:gd name="T12" fmla="*/ 7 w 301"/>
                  <a:gd name="T13" fmla="*/ 281 h 281"/>
                  <a:gd name="T14" fmla="*/ 7 w 301"/>
                  <a:gd name="T15" fmla="*/ 281 h 281"/>
                  <a:gd name="T16" fmla="*/ 55 w 301"/>
                  <a:gd name="T17" fmla="*/ 279 h 281"/>
                  <a:gd name="T18" fmla="*/ 60 w 301"/>
                  <a:gd name="T19" fmla="*/ 275 h 281"/>
                  <a:gd name="T20" fmla="*/ 66 w 301"/>
                  <a:gd name="T21" fmla="*/ 255 h 281"/>
                  <a:gd name="T22" fmla="*/ 87 w 301"/>
                  <a:gd name="T23" fmla="*/ 250 h 281"/>
                  <a:gd name="T24" fmla="*/ 92 w 301"/>
                  <a:gd name="T25" fmla="*/ 246 h 281"/>
                  <a:gd name="T26" fmla="*/ 95 w 301"/>
                  <a:gd name="T27" fmla="*/ 227 h 281"/>
                  <a:gd name="T28" fmla="*/ 115 w 301"/>
                  <a:gd name="T29" fmla="*/ 222 h 281"/>
                  <a:gd name="T30" fmla="*/ 120 w 301"/>
                  <a:gd name="T31" fmla="*/ 217 h 281"/>
                  <a:gd name="T32" fmla="*/ 121 w 301"/>
                  <a:gd name="T33" fmla="*/ 196 h 281"/>
                  <a:gd name="T34" fmla="*/ 137 w 301"/>
                  <a:gd name="T35" fmla="*/ 195 h 281"/>
                  <a:gd name="T36" fmla="*/ 142 w 301"/>
                  <a:gd name="T37" fmla="*/ 190 h 281"/>
                  <a:gd name="T38" fmla="*/ 147 w 301"/>
                  <a:gd name="T39" fmla="*/ 170 h 281"/>
                  <a:gd name="T40" fmla="*/ 149 w 301"/>
                  <a:gd name="T41" fmla="*/ 170 h 281"/>
                  <a:gd name="T42" fmla="*/ 174 w 301"/>
                  <a:gd name="T43" fmla="*/ 162 h 281"/>
                  <a:gd name="T44" fmla="*/ 215 w 301"/>
                  <a:gd name="T45" fmla="*/ 172 h 281"/>
                  <a:gd name="T46" fmla="*/ 301 w 301"/>
                  <a:gd name="T47" fmla="*/ 86 h 281"/>
                  <a:gd name="T48" fmla="*/ 215 w 301"/>
                  <a:gd name="T49" fmla="*/ 0 h 281"/>
                  <a:gd name="T50" fmla="*/ 215 w 301"/>
                  <a:gd name="T51" fmla="*/ 160 h 281"/>
                  <a:gd name="T52" fmla="*/ 177 w 301"/>
                  <a:gd name="T53" fmla="*/ 150 h 281"/>
                  <a:gd name="T54" fmla="*/ 171 w 301"/>
                  <a:gd name="T55" fmla="*/ 150 h 281"/>
                  <a:gd name="T56" fmla="*/ 149 w 301"/>
                  <a:gd name="T57" fmla="*/ 158 h 281"/>
                  <a:gd name="T58" fmla="*/ 144 w 301"/>
                  <a:gd name="T59" fmla="*/ 158 h 281"/>
                  <a:gd name="T60" fmla="*/ 144 w 301"/>
                  <a:gd name="T61" fmla="*/ 158 h 281"/>
                  <a:gd name="T62" fmla="*/ 140 w 301"/>
                  <a:gd name="T63" fmla="*/ 158 h 281"/>
                  <a:gd name="T64" fmla="*/ 137 w 301"/>
                  <a:gd name="T65" fmla="*/ 162 h 281"/>
                  <a:gd name="T66" fmla="*/ 132 w 301"/>
                  <a:gd name="T67" fmla="*/ 184 h 281"/>
                  <a:gd name="T68" fmla="*/ 115 w 301"/>
                  <a:gd name="T69" fmla="*/ 186 h 281"/>
                  <a:gd name="T70" fmla="*/ 110 w 301"/>
                  <a:gd name="T71" fmla="*/ 191 h 281"/>
                  <a:gd name="T72" fmla="*/ 108 w 301"/>
                  <a:gd name="T73" fmla="*/ 212 h 281"/>
                  <a:gd name="T74" fmla="*/ 89 w 301"/>
                  <a:gd name="T75" fmla="*/ 217 h 281"/>
                  <a:gd name="T76" fmla="*/ 85 w 301"/>
                  <a:gd name="T77" fmla="*/ 221 h 281"/>
                  <a:gd name="T78" fmla="*/ 81 w 301"/>
                  <a:gd name="T79" fmla="*/ 240 h 281"/>
                  <a:gd name="T80" fmla="*/ 60 w 301"/>
                  <a:gd name="T81" fmla="*/ 244 h 281"/>
                  <a:gd name="T82" fmla="*/ 55 w 301"/>
                  <a:gd name="T83" fmla="*/ 248 h 281"/>
                  <a:gd name="T84" fmla="*/ 50 w 301"/>
                  <a:gd name="T85" fmla="*/ 268 h 281"/>
                  <a:gd name="T86" fmla="*/ 12 w 301"/>
                  <a:gd name="T87" fmla="*/ 269 h 281"/>
                  <a:gd name="T88" fmla="*/ 11 w 301"/>
                  <a:gd name="T89" fmla="*/ 254 h 281"/>
                  <a:gd name="T90" fmla="*/ 145 w 301"/>
                  <a:gd name="T91" fmla="*/ 120 h 281"/>
                  <a:gd name="T92" fmla="*/ 146 w 301"/>
                  <a:gd name="T93" fmla="*/ 114 h 281"/>
                  <a:gd name="T94" fmla="*/ 141 w 301"/>
                  <a:gd name="T95" fmla="*/ 86 h 281"/>
                  <a:gd name="T96" fmla="*/ 215 w 301"/>
                  <a:gd name="T97" fmla="*/ 12 h 281"/>
                  <a:gd name="T98" fmla="*/ 289 w 301"/>
                  <a:gd name="T99" fmla="*/ 86 h 281"/>
                  <a:gd name="T100" fmla="*/ 215 w 301"/>
                  <a:gd name="T101" fmla="*/ 16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1" h="281">
                    <a:moveTo>
                      <a:pt x="215" y="0"/>
                    </a:moveTo>
                    <a:cubicBezTo>
                      <a:pt x="168" y="0"/>
                      <a:pt x="129" y="39"/>
                      <a:pt x="129" y="86"/>
                    </a:cubicBezTo>
                    <a:cubicBezTo>
                      <a:pt x="129" y="96"/>
                      <a:pt x="131" y="106"/>
                      <a:pt x="134" y="115"/>
                    </a:cubicBezTo>
                    <a:cubicBezTo>
                      <a:pt x="1" y="248"/>
                      <a:pt x="1" y="248"/>
                      <a:pt x="1" y="248"/>
                    </a:cubicBezTo>
                    <a:cubicBezTo>
                      <a:pt x="0" y="249"/>
                      <a:pt x="0" y="250"/>
                      <a:pt x="0" y="252"/>
                    </a:cubicBezTo>
                    <a:cubicBezTo>
                      <a:pt x="1" y="275"/>
                      <a:pt x="1" y="275"/>
                      <a:pt x="1" y="275"/>
                    </a:cubicBezTo>
                    <a:cubicBezTo>
                      <a:pt x="1" y="278"/>
                      <a:pt x="4" y="281"/>
                      <a:pt x="7" y="281"/>
                    </a:cubicBezTo>
                    <a:cubicBezTo>
                      <a:pt x="7" y="281"/>
                      <a:pt x="7" y="281"/>
                      <a:pt x="7" y="281"/>
                    </a:cubicBezTo>
                    <a:cubicBezTo>
                      <a:pt x="55" y="279"/>
                      <a:pt x="55" y="279"/>
                      <a:pt x="55" y="279"/>
                    </a:cubicBezTo>
                    <a:cubicBezTo>
                      <a:pt x="57" y="279"/>
                      <a:pt x="59" y="277"/>
                      <a:pt x="60" y="275"/>
                    </a:cubicBezTo>
                    <a:cubicBezTo>
                      <a:pt x="66" y="255"/>
                      <a:pt x="66" y="255"/>
                      <a:pt x="66" y="255"/>
                    </a:cubicBezTo>
                    <a:cubicBezTo>
                      <a:pt x="87" y="250"/>
                      <a:pt x="87" y="250"/>
                      <a:pt x="87" y="250"/>
                    </a:cubicBezTo>
                    <a:cubicBezTo>
                      <a:pt x="90" y="250"/>
                      <a:pt x="91" y="248"/>
                      <a:pt x="92" y="246"/>
                    </a:cubicBezTo>
                    <a:cubicBezTo>
                      <a:pt x="95" y="227"/>
                      <a:pt x="95" y="227"/>
                      <a:pt x="95" y="227"/>
                    </a:cubicBezTo>
                    <a:cubicBezTo>
                      <a:pt x="115" y="222"/>
                      <a:pt x="115" y="222"/>
                      <a:pt x="115" y="222"/>
                    </a:cubicBezTo>
                    <a:cubicBezTo>
                      <a:pt x="118" y="221"/>
                      <a:pt x="119" y="219"/>
                      <a:pt x="120" y="217"/>
                    </a:cubicBezTo>
                    <a:cubicBezTo>
                      <a:pt x="121" y="196"/>
                      <a:pt x="121" y="196"/>
                      <a:pt x="121" y="196"/>
                    </a:cubicBezTo>
                    <a:cubicBezTo>
                      <a:pt x="137" y="195"/>
                      <a:pt x="137" y="195"/>
                      <a:pt x="137" y="195"/>
                    </a:cubicBezTo>
                    <a:cubicBezTo>
                      <a:pt x="140" y="194"/>
                      <a:pt x="142" y="192"/>
                      <a:pt x="142" y="190"/>
                    </a:cubicBezTo>
                    <a:cubicBezTo>
                      <a:pt x="147" y="170"/>
                      <a:pt x="147" y="170"/>
                      <a:pt x="147" y="170"/>
                    </a:cubicBezTo>
                    <a:cubicBezTo>
                      <a:pt x="147" y="170"/>
                      <a:pt x="148" y="170"/>
                      <a:pt x="149" y="170"/>
                    </a:cubicBezTo>
                    <a:cubicBezTo>
                      <a:pt x="155" y="170"/>
                      <a:pt x="164" y="168"/>
                      <a:pt x="174" y="162"/>
                    </a:cubicBezTo>
                    <a:cubicBezTo>
                      <a:pt x="187" y="168"/>
                      <a:pt x="201" y="172"/>
                      <a:pt x="215" y="172"/>
                    </a:cubicBezTo>
                    <a:cubicBezTo>
                      <a:pt x="262" y="172"/>
                      <a:pt x="301" y="133"/>
                      <a:pt x="301" y="86"/>
                    </a:cubicBezTo>
                    <a:cubicBezTo>
                      <a:pt x="301" y="39"/>
                      <a:pt x="262" y="0"/>
                      <a:pt x="215" y="0"/>
                    </a:cubicBezTo>
                    <a:close/>
                    <a:moveTo>
                      <a:pt x="215" y="160"/>
                    </a:moveTo>
                    <a:cubicBezTo>
                      <a:pt x="202" y="160"/>
                      <a:pt x="188" y="157"/>
                      <a:pt x="177" y="150"/>
                    </a:cubicBezTo>
                    <a:cubicBezTo>
                      <a:pt x="175" y="149"/>
                      <a:pt x="173" y="149"/>
                      <a:pt x="171" y="150"/>
                    </a:cubicBezTo>
                    <a:cubicBezTo>
                      <a:pt x="161" y="157"/>
                      <a:pt x="154" y="158"/>
                      <a:pt x="149" y="158"/>
                    </a:cubicBezTo>
                    <a:cubicBezTo>
                      <a:pt x="146" y="158"/>
                      <a:pt x="144" y="158"/>
                      <a:pt x="144" y="158"/>
                    </a:cubicBezTo>
                    <a:cubicBezTo>
                      <a:pt x="144" y="158"/>
                      <a:pt x="144" y="158"/>
                      <a:pt x="144" y="158"/>
                    </a:cubicBezTo>
                    <a:cubicBezTo>
                      <a:pt x="143" y="157"/>
                      <a:pt x="141" y="157"/>
                      <a:pt x="140" y="158"/>
                    </a:cubicBezTo>
                    <a:cubicBezTo>
                      <a:pt x="138" y="158"/>
                      <a:pt x="137" y="160"/>
                      <a:pt x="137" y="162"/>
                    </a:cubicBezTo>
                    <a:cubicBezTo>
                      <a:pt x="132" y="184"/>
                      <a:pt x="132" y="184"/>
                      <a:pt x="132" y="184"/>
                    </a:cubicBezTo>
                    <a:cubicBezTo>
                      <a:pt x="115" y="186"/>
                      <a:pt x="115" y="186"/>
                      <a:pt x="115" y="186"/>
                    </a:cubicBezTo>
                    <a:cubicBezTo>
                      <a:pt x="112" y="186"/>
                      <a:pt x="110" y="188"/>
                      <a:pt x="110" y="191"/>
                    </a:cubicBezTo>
                    <a:cubicBezTo>
                      <a:pt x="108" y="212"/>
                      <a:pt x="108" y="212"/>
                      <a:pt x="108" y="212"/>
                    </a:cubicBezTo>
                    <a:cubicBezTo>
                      <a:pt x="89" y="217"/>
                      <a:pt x="89" y="217"/>
                      <a:pt x="89" y="217"/>
                    </a:cubicBezTo>
                    <a:cubicBezTo>
                      <a:pt x="87" y="217"/>
                      <a:pt x="85" y="219"/>
                      <a:pt x="85" y="221"/>
                    </a:cubicBezTo>
                    <a:cubicBezTo>
                      <a:pt x="81" y="240"/>
                      <a:pt x="81" y="240"/>
                      <a:pt x="81" y="240"/>
                    </a:cubicBezTo>
                    <a:cubicBezTo>
                      <a:pt x="60" y="244"/>
                      <a:pt x="60" y="244"/>
                      <a:pt x="60" y="244"/>
                    </a:cubicBezTo>
                    <a:cubicBezTo>
                      <a:pt x="58" y="244"/>
                      <a:pt x="56" y="246"/>
                      <a:pt x="55" y="248"/>
                    </a:cubicBezTo>
                    <a:cubicBezTo>
                      <a:pt x="50" y="268"/>
                      <a:pt x="50" y="268"/>
                      <a:pt x="50" y="268"/>
                    </a:cubicBezTo>
                    <a:cubicBezTo>
                      <a:pt x="12" y="269"/>
                      <a:pt x="12" y="269"/>
                      <a:pt x="12" y="269"/>
                    </a:cubicBezTo>
                    <a:cubicBezTo>
                      <a:pt x="11" y="254"/>
                      <a:pt x="11" y="254"/>
                      <a:pt x="11" y="254"/>
                    </a:cubicBezTo>
                    <a:cubicBezTo>
                      <a:pt x="145" y="120"/>
                      <a:pt x="145" y="120"/>
                      <a:pt x="145" y="120"/>
                    </a:cubicBezTo>
                    <a:cubicBezTo>
                      <a:pt x="147" y="119"/>
                      <a:pt x="147" y="116"/>
                      <a:pt x="146" y="114"/>
                    </a:cubicBezTo>
                    <a:cubicBezTo>
                      <a:pt x="142" y="105"/>
                      <a:pt x="141" y="96"/>
                      <a:pt x="141" y="86"/>
                    </a:cubicBezTo>
                    <a:cubicBezTo>
                      <a:pt x="141" y="45"/>
                      <a:pt x="174" y="12"/>
                      <a:pt x="215" y="12"/>
                    </a:cubicBezTo>
                    <a:cubicBezTo>
                      <a:pt x="256" y="12"/>
                      <a:pt x="289" y="45"/>
                      <a:pt x="289" y="86"/>
                    </a:cubicBezTo>
                    <a:cubicBezTo>
                      <a:pt x="289" y="127"/>
                      <a:pt x="256" y="160"/>
                      <a:pt x="215" y="1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73" name="Freeform 62"/>
              <p:cNvSpPr>
                <a:spLocks noEditPoints="1"/>
              </p:cNvSpPr>
              <p:nvPr/>
            </p:nvSpPr>
            <p:spPr bwMode="auto">
              <a:xfrm>
                <a:off x="5119688" y="5253038"/>
                <a:ext cx="96838" cy="98425"/>
              </a:xfrm>
              <a:custGeom>
                <a:avLst/>
                <a:gdLst>
                  <a:gd name="T0" fmla="*/ 26 w 52"/>
                  <a:gd name="T1" fmla="*/ 0 h 52"/>
                  <a:gd name="T2" fmla="*/ 0 w 52"/>
                  <a:gd name="T3" fmla="*/ 26 h 52"/>
                  <a:gd name="T4" fmla="*/ 26 w 52"/>
                  <a:gd name="T5" fmla="*/ 52 h 52"/>
                  <a:gd name="T6" fmla="*/ 52 w 52"/>
                  <a:gd name="T7" fmla="*/ 26 h 52"/>
                  <a:gd name="T8" fmla="*/ 26 w 52"/>
                  <a:gd name="T9" fmla="*/ 0 h 52"/>
                  <a:gd name="T10" fmla="*/ 26 w 52"/>
                  <a:gd name="T11" fmla="*/ 42 h 52"/>
                  <a:gd name="T12" fmla="*/ 10 w 52"/>
                  <a:gd name="T13" fmla="*/ 26 h 52"/>
                  <a:gd name="T14" fmla="*/ 26 w 52"/>
                  <a:gd name="T15" fmla="*/ 10 h 52"/>
                  <a:gd name="T16" fmla="*/ 42 w 52"/>
                  <a:gd name="T17" fmla="*/ 26 h 52"/>
                  <a:gd name="T18" fmla="*/ 26 w 52"/>
                  <a:gd name="T19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2">
                    <a:moveTo>
                      <a:pt x="26" y="0"/>
                    </a:moveTo>
                    <a:cubicBezTo>
                      <a:pt x="12" y="0"/>
                      <a:pt x="0" y="11"/>
                      <a:pt x="0" y="26"/>
                    </a:cubicBezTo>
                    <a:cubicBezTo>
                      <a:pt x="0" y="40"/>
                      <a:pt x="12" y="52"/>
                      <a:pt x="26" y="52"/>
                    </a:cubicBezTo>
                    <a:cubicBezTo>
                      <a:pt x="40" y="52"/>
                      <a:pt x="52" y="40"/>
                      <a:pt x="52" y="26"/>
                    </a:cubicBezTo>
                    <a:cubicBezTo>
                      <a:pt x="52" y="11"/>
                      <a:pt x="40" y="0"/>
                      <a:pt x="26" y="0"/>
                    </a:cubicBezTo>
                    <a:close/>
                    <a:moveTo>
                      <a:pt x="26" y="42"/>
                    </a:moveTo>
                    <a:cubicBezTo>
                      <a:pt x="17" y="42"/>
                      <a:pt x="10" y="34"/>
                      <a:pt x="10" y="26"/>
                    </a:cubicBezTo>
                    <a:cubicBezTo>
                      <a:pt x="10" y="17"/>
                      <a:pt x="17" y="10"/>
                      <a:pt x="26" y="10"/>
                    </a:cubicBezTo>
                    <a:cubicBezTo>
                      <a:pt x="35" y="10"/>
                      <a:pt x="42" y="17"/>
                      <a:pt x="42" y="26"/>
                    </a:cubicBezTo>
                    <a:cubicBezTo>
                      <a:pt x="42" y="34"/>
                      <a:pt x="35" y="42"/>
                      <a:pt x="26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  <p:sp>
          <p:nvSpPr>
            <p:cNvPr id="64" name="Freeform 159"/>
            <p:cNvSpPr>
              <a:spLocks noEditPoints="1"/>
            </p:cNvSpPr>
            <p:nvPr/>
          </p:nvSpPr>
          <p:spPr bwMode="auto">
            <a:xfrm>
              <a:off x="8410700" y="4417058"/>
              <a:ext cx="535071" cy="571350"/>
            </a:xfrm>
            <a:custGeom>
              <a:avLst/>
              <a:gdLst>
                <a:gd name="T0" fmla="*/ 196 w 283"/>
                <a:gd name="T1" fmla="*/ 190 h 303"/>
                <a:gd name="T2" fmla="*/ 240 w 283"/>
                <a:gd name="T3" fmla="*/ 123 h 303"/>
                <a:gd name="T4" fmla="*/ 184 w 283"/>
                <a:gd name="T5" fmla="*/ 16 h 303"/>
                <a:gd name="T6" fmla="*/ 69 w 283"/>
                <a:gd name="T7" fmla="*/ 63 h 303"/>
                <a:gd name="T8" fmla="*/ 83 w 283"/>
                <a:gd name="T9" fmla="*/ 109 h 303"/>
                <a:gd name="T10" fmla="*/ 87 w 283"/>
                <a:gd name="T11" fmla="*/ 190 h 303"/>
                <a:gd name="T12" fmla="*/ 0 w 283"/>
                <a:gd name="T13" fmla="*/ 192 h 303"/>
                <a:gd name="T14" fmla="*/ 98 w 283"/>
                <a:gd name="T15" fmla="*/ 303 h 303"/>
                <a:gd name="T16" fmla="*/ 283 w 283"/>
                <a:gd name="T17" fmla="*/ 198 h 303"/>
                <a:gd name="T18" fmla="*/ 196 w 283"/>
                <a:gd name="T19" fmla="*/ 192 h 303"/>
                <a:gd name="T20" fmla="*/ 234 w 283"/>
                <a:gd name="T21" fmla="*/ 99 h 303"/>
                <a:gd name="T22" fmla="*/ 96 w 283"/>
                <a:gd name="T23" fmla="*/ 45 h 303"/>
                <a:gd name="T24" fmla="*/ 91 w 283"/>
                <a:gd name="T25" fmla="*/ 100 h 303"/>
                <a:gd name="T26" fmla="*/ 119 w 283"/>
                <a:gd name="T27" fmla="*/ 54 h 303"/>
                <a:gd name="T28" fmla="*/ 216 w 283"/>
                <a:gd name="T29" fmla="*/ 91 h 303"/>
                <a:gd name="T30" fmla="*/ 188 w 283"/>
                <a:gd name="T31" fmla="*/ 137 h 303"/>
                <a:gd name="T32" fmla="*/ 149 w 283"/>
                <a:gd name="T33" fmla="*/ 88 h 303"/>
                <a:gd name="T34" fmla="*/ 142 w 283"/>
                <a:gd name="T35" fmla="*/ 87 h 303"/>
                <a:gd name="T36" fmla="*/ 141 w 283"/>
                <a:gd name="T37" fmla="*/ 87 h 303"/>
                <a:gd name="T38" fmla="*/ 91 w 283"/>
                <a:gd name="T39" fmla="*/ 100 h 303"/>
                <a:gd name="T40" fmla="*/ 184 w 283"/>
                <a:gd name="T41" fmla="*/ 192 h 303"/>
                <a:gd name="T42" fmla="*/ 164 w 283"/>
                <a:gd name="T43" fmla="*/ 115 h 303"/>
                <a:gd name="T44" fmla="*/ 163 w 283"/>
                <a:gd name="T45" fmla="*/ 192 h 303"/>
                <a:gd name="T46" fmla="*/ 126 w 283"/>
                <a:gd name="T47" fmla="*/ 166 h 303"/>
                <a:gd name="T48" fmla="*/ 144 w 283"/>
                <a:gd name="T49" fmla="*/ 99 h 303"/>
                <a:gd name="T50" fmla="*/ 162 w 283"/>
                <a:gd name="T51" fmla="*/ 166 h 303"/>
                <a:gd name="T52" fmla="*/ 128 w 283"/>
                <a:gd name="T53" fmla="*/ 104 h 303"/>
                <a:gd name="T54" fmla="*/ 99 w 283"/>
                <a:gd name="T55" fmla="*/ 192 h 303"/>
                <a:gd name="T56" fmla="*/ 128 w 283"/>
                <a:gd name="T57" fmla="*/ 104 h 303"/>
                <a:gd name="T58" fmla="*/ 98 w 283"/>
                <a:gd name="T59" fmla="*/ 292 h 303"/>
                <a:gd name="T60" fmla="*/ 168 w 283"/>
                <a:gd name="T61" fmla="*/ 204 h 303"/>
                <a:gd name="T62" fmla="*/ 169 w 283"/>
                <a:gd name="T63" fmla="*/ 204 h 303"/>
                <a:gd name="T64" fmla="*/ 271 w 283"/>
                <a:gd name="T65" fmla="*/ 204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3" h="303">
                  <a:moveTo>
                    <a:pt x="196" y="192"/>
                  </a:moveTo>
                  <a:cubicBezTo>
                    <a:pt x="196" y="192"/>
                    <a:pt x="196" y="191"/>
                    <a:pt x="196" y="190"/>
                  </a:cubicBezTo>
                  <a:cubicBezTo>
                    <a:pt x="196" y="176"/>
                    <a:pt x="194" y="162"/>
                    <a:pt x="190" y="148"/>
                  </a:cubicBezTo>
                  <a:cubicBezTo>
                    <a:pt x="217" y="148"/>
                    <a:pt x="235" y="138"/>
                    <a:pt x="240" y="123"/>
                  </a:cubicBezTo>
                  <a:cubicBezTo>
                    <a:pt x="241" y="120"/>
                    <a:pt x="241" y="116"/>
                    <a:pt x="241" y="112"/>
                  </a:cubicBezTo>
                  <a:cubicBezTo>
                    <a:pt x="250" y="42"/>
                    <a:pt x="184" y="16"/>
                    <a:pt x="184" y="16"/>
                  </a:cubicBezTo>
                  <a:cubicBezTo>
                    <a:pt x="100" y="0"/>
                    <a:pt x="69" y="63"/>
                    <a:pt x="69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9" y="64"/>
                    <a:pt x="68" y="66"/>
                    <a:pt x="67" y="67"/>
                  </a:cubicBezTo>
                  <a:cubicBezTo>
                    <a:pt x="63" y="80"/>
                    <a:pt x="69" y="95"/>
                    <a:pt x="83" y="109"/>
                  </a:cubicBezTo>
                  <a:cubicBezTo>
                    <a:pt x="89" y="113"/>
                    <a:pt x="95" y="118"/>
                    <a:pt x="101" y="122"/>
                  </a:cubicBezTo>
                  <a:cubicBezTo>
                    <a:pt x="92" y="142"/>
                    <a:pt x="87" y="167"/>
                    <a:pt x="87" y="190"/>
                  </a:cubicBezTo>
                  <a:cubicBezTo>
                    <a:pt x="87" y="191"/>
                    <a:pt x="87" y="192"/>
                    <a:pt x="87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4" y="257"/>
                    <a:pt x="47" y="303"/>
                    <a:pt x="98" y="303"/>
                  </a:cubicBezTo>
                  <a:cubicBezTo>
                    <a:pt x="185" y="303"/>
                    <a:pt x="185" y="303"/>
                    <a:pt x="185" y="303"/>
                  </a:cubicBezTo>
                  <a:cubicBezTo>
                    <a:pt x="236" y="303"/>
                    <a:pt x="279" y="257"/>
                    <a:pt x="283" y="198"/>
                  </a:cubicBezTo>
                  <a:cubicBezTo>
                    <a:pt x="283" y="192"/>
                    <a:pt x="283" y="192"/>
                    <a:pt x="283" y="192"/>
                  </a:cubicBezTo>
                  <a:lnTo>
                    <a:pt x="196" y="192"/>
                  </a:lnTo>
                  <a:close/>
                  <a:moveTo>
                    <a:pt x="182" y="27"/>
                  </a:moveTo>
                  <a:cubicBezTo>
                    <a:pt x="207" y="38"/>
                    <a:pt x="231" y="64"/>
                    <a:pt x="234" y="99"/>
                  </a:cubicBezTo>
                  <a:cubicBezTo>
                    <a:pt x="224" y="77"/>
                    <a:pt x="195" y="60"/>
                    <a:pt x="173" y="53"/>
                  </a:cubicBezTo>
                  <a:cubicBezTo>
                    <a:pt x="157" y="48"/>
                    <a:pt x="118" y="40"/>
                    <a:pt x="96" y="45"/>
                  </a:cubicBezTo>
                  <a:cubicBezTo>
                    <a:pt x="93" y="46"/>
                    <a:pt x="130" y="13"/>
                    <a:pt x="182" y="27"/>
                  </a:cubicBezTo>
                  <a:close/>
                  <a:moveTo>
                    <a:pt x="91" y="100"/>
                  </a:moveTo>
                  <a:cubicBezTo>
                    <a:pt x="80" y="90"/>
                    <a:pt x="76" y="79"/>
                    <a:pt x="78" y="71"/>
                  </a:cubicBezTo>
                  <a:cubicBezTo>
                    <a:pt x="82" y="61"/>
                    <a:pt x="97" y="54"/>
                    <a:pt x="119" y="54"/>
                  </a:cubicBezTo>
                  <a:cubicBezTo>
                    <a:pt x="133" y="54"/>
                    <a:pt x="149" y="57"/>
                    <a:pt x="164" y="62"/>
                  </a:cubicBezTo>
                  <a:cubicBezTo>
                    <a:pt x="185" y="69"/>
                    <a:pt x="203" y="79"/>
                    <a:pt x="216" y="91"/>
                  </a:cubicBezTo>
                  <a:cubicBezTo>
                    <a:pt x="227" y="101"/>
                    <a:pt x="231" y="112"/>
                    <a:pt x="229" y="120"/>
                  </a:cubicBezTo>
                  <a:cubicBezTo>
                    <a:pt x="225" y="130"/>
                    <a:pt x="210" y="137"/>
                    <a:pt x="188" y="137"/>
                  </a:cubicBezTo>
                  <a:cubicBezTo>
                    <a:pt x="188" y="137"/>
                    <a:pt x="187" y="137"/>
                    <a:pt x="187" y="137"/>
                  </a:cubicBezTo>
                  <a:cubicBezTo>
                    <a:pt x="179" y="112"/>
                    <a:pt x="165" y="92"/>
                    <a:pt x="149" y="88"/>
                  </a:cubicBezTo>
                  <a:cubicBezTo>
                    <a:pt x="148" y="88"/>
                    <a:pt x="148" y="87"/>
                    <a:pt x="148" y="87"/>
                  </a:cubicBezTo>
                  <a:cubicBezTo>
                    <a:pt x="146" y="87"/>
                    <a:pt x="144" y="87"/>
                    <a:pt x="142" y="87"/>
                  </a:cubicBezTo>
                  <a:cubicBezTo>
                    <a:pt x="142" y="87"/>
                    <a:pt x="142" y="87"/>
                    <a:pt x="142" y="87"/>
                  </a:cubicBezTo>
                  <a:cubicBezTo>
                    <a:pt x="142" y="87"/>
                    <a:pt x="141" y="87"/>
                    <a:pt x="141" y="87"/>
                  </a:cubicBezTo>
                  <a:cubicBezTo>
                    <a:pt x="128" y="87"/>
                    <a:pt x="116" y="97"/>
                    <a:pt x="107" y="112"/>
                  </a:cubicBezTo>
                  <a:cubicBezTo>
                    <a:pt x="101" y="108"/>
                    <a:pt x="96" y="104"/>
                    <a:pt x="91" y="100"/>
                  </a:cubicBezTo>
                  <a:close/>
                  <a:moveTo>
                    <a:pt x="184" y="190"/>
                  </a:moveTo>
                  <a:cubicBezTo>
                    <a:pt x="184" y="191"/>
                    <a:pt x="184" y="192"/>
                    <a:pt x="184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55"/>
                    <a:pt x="170" y="131"/>
                    <a:pt x="164" y="115"/>
                  </a:cubicBezTo>
                  <a:cubicBezTo>
                    <a:pt x="176" y="132"/>
                    <a:pt x="184" y="161"/>
                    <a:pt x="184" y="190"/>
                  </a:cubicBezTo>
                  <a:close/>
                  <a:moveTo>
                    <a:pt x="163" y="192"/>
                  </a:moveTo>
                  <a:cubicBezTo>
                    <a:pt x="125" y="192"/>
                    <a:pt x="125" y="192"/>
                    <a:pt x="125" y="192"/>
                  </a:cubicBezTo>
                  <a:cubicBezTo>
                    <a:pt x="125" y="182"/>
                    <a:pt x="125" y="174"/>
                    <a:pt x="126" y="166"/>
                  </a:cubicBezTo>
                  <a:cubicBezTo>
                    <a:pt x="138" y="111"/>
                    <a:pt x="138" y="111"/>
                    <a:pt x="138" y="111"/>
                  </a:cubicBezTo>
                  <a:cubicBezTo>
                    <a:pt x="140" y="105"/>
                    <a:pt x="142" y="101"/>
                    <a:pt x="144" y="99"/>
                  </a:cubicBezTo>
                  <a:cubicBezTo>
                    <a:pt x="145" y="101"/>
                    <a:pt x="148" y="105"/>
                    <a:pt x="150" y="111"/>
                  </a:cubicBezTo>
                  <a:cubicBezTo>
                    <a:pt x="162" y="166"/>
                    <a:pt x="162" y="166"/>
                    <a:pt x="162" y="166"/>
                  </a:cubicBezTo>
                  <a:cubicBezTo>
                    <a:pt x="163" y="174"/>
                    <a:pt x="163" y="183"/>
                    <a:pt x="163" y="192"/>
                  </a:cubicBezTo>
                  <a:close/>
                  <a:moveTo>
                    <a:pt x="128" y="104"/>
                  </a:moveTo>
                  <a:cubicBezTo>
                    <a:pt x="121" y="119"/>
                    <a:pt x="113" y="146"/>
                    <a:pt x="113" y="192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9" y="192"/>
                    <a:pt x="99" y="191"/>
                    <a:pt x="99" y="190"/>
                  </a:cubicBezTo>
                  <a:cubicBezTo>
                    <a:pt x="99" y="154"/>
                    <a:pt x="112" y="118"/>
                    <a:pt x="128" y="104"/>
                  </a:cubicBezTo>
                  <a:close/>
                  <a:moveTo>
                    <a:pt x="185" y="292"/>
                  </a:moveTo>
                  <a:cubicBezTo>
                    <a:pt x="98" y="292"/>
                    <a:pt x="98" y="292"/>
                    <a:pt x="98" y="292"/>
                  </a:cubicBezTo>
                  <a:cubicBezTo>
                    <a:pt x="54" y="292"/>
                    <a:pt x="18" y="254"/>
                    <a:pt x="12" y="204"/>
                  </a:cubicBezTo>
                  <a:cubicBezTo>
                    <a:pt x="168" y="204"/>
                    <a:pt x="168" y="204"/>
                    <a:pt x="168" y="204"/>
                  </a:cubicBezTo>
                  <a:cubicBezTo>
                    <a:pt x="169" y="204"/>
                    <a:pt x="169" y="204"/>
                    <a:pt x="169" y="204"/>
                  </a:cubicBezTo>
                  <a:cubicBezTo>
                    <a:pt x="169" y="204"/>
                    <a:pt x="169" y="204"/>
                    <a:pt x="169" y="204"/>
                  </a:cubicBezTo>
                  <a:cubicBezTo>
                    <a:pt x="169" y="204"/>
                    <a:pt x="170" y="204"/>
                    <a:pt x="170" y="204"/>
                  </a:cubicBezTo>
                  <a:cubicBezTo>
                    <a:pt x="271" y="204"/>
                    <a:pt x="271" y="204"/>
                    <a:pt x="271" y="204"/>
                  </a:cubicBezTo>
                  <a:cubicBezTo>
                    <a:pt x="265" y="254"/>
                    <a:pt x="229" y="292"/>
                    <a:pt x="185" y="2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grpSp>
          <p:nvGrpSpPr>
            <p:cNvPr id="72738" name="Group 64"/>
            <p:cNvGrpSpPr/>
            <p:nvPr/>
          </p:nvGrpSpPr>
          <p:grpSpPr bwMode="auto">
            <a:xfrm>
              <a:off x="8469909" y="5308748"/>
              <a:ext cx="415925" cy="666750"/>
              <a:chOff x="8031163" y="1177925"/>
              <a:chExt cx="415925" cy="666750"/>
            </a:xfrm>
          </p:grpSpPr>
          <p:sp>
            <p:nvSpPr>
              <p:cNvPr id="70" name="Freeform 193"/>
              <p:cNvSpPr/>
              <p:nvPr/>
            </p:nvSpPr>
            <p:spPr bwMode="auto">
              <a:xfrm>
                <a:off x="8030702" y="1708261"/>
                <a:ext cx="115905" cy="136489"/>
              </a:xfrm>
              <a:custGeom>
                <a:avLst/>
                <a:gdLst>
                  <a:gd name="T0" fmla="*/ 35 w 62"/>
                  <a:gd name="T1" fmla="*/ 0 h 72"/>
                  <a:gd name="T2" fmla="*/ 26 w 62"/>
                  <a:gd name="T3" fmla="*/ 16 h 72"/>
                  <a:gd name="T4" fmla="*/ 20 w 62"/>
                  <a:gd name="T5" fmla="*/ 63 h 72"/>
                  <a:gd name="T6" fmla="*/ 52 w 62"/>
                  <a:gd name="T7" fmla="*/ 61 h 72"/>
                  <a:gd name="T8" fmla="*/ 44 w 62"/>
                  <a:gd name="T9" fmla="*/ 17 h 72"/>
                  <a:gd name="T10" fmla="*/ 35 w 62"/>
                  <a:gd name="T11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72">
                    <a:moveTo>
                      <a:pt x="35" y="0"/>
                    </a:moveTo>
                    <a:cubicBezTo>
                      <a:pt x="35" y="0"/>
                      <a:pt x="31" y="10"/>
                      <a:pt x="26" y="16"/>
                    </a:cubicBezTo>
                    <a:cubicBezTo>
                      <a:pt x="21" y="22"/>
                      <a:pt x="0" y="45"/>
                      <a:pt x="20" y="63"/>
                    </a:cubicBezTo>
                    <a:cubicBezTo>
                      <a:pt x="30" y="72"/>
                      <a:pt x="45" y="71"/>
                      <a:pt x="52" y="61"/>
                    </a:cubicBezTo>
                    <a:cubicBezTo>
                      <a:pt x="60" y="52"/>
                      <a:pt x="62" y="36"/>
                      <a:pt x="44" y="17"/>
                    </a:cubicBezTo>
                    <a:cubicBezTo>
                      <a:pt x="38" y="10"/>
                      <a:pt x="35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71" name="Freeform 194"/>
              <p:cNvSpPr>
                <a:spLocks noEditPoints="1"/>
              </p:cNvSpPr>
              <p:nvPr/>
            </p:nvSpPr>
            <p:spPr bwMode="auto">
              <a:xfrm>
                <a:off x="8030702" y="1178175"/>
                <a:ext cx="415990" cy="503106"/>
              </a:xfrm>
              <a:custGeom>
                <a:avLst/>
                <a:gdLst>
                  <a:gd name="T0" fmla="*/ 206 w 220"/>
                  <a:gd name="T1" fmla="*/ 86 h 266"/>
                  <a:gd name="T2" fmla="*/ 158 w 220"/>
                  <a:gd name="T3" fmla="*/ 86 h 266"/>
                  <a:gd name="T4" fmla="*/ 126 w 220"/>
                  <a:gd name="T5" fmla="*/ 55 h 266"/>
                  <a:gd name="T6" fmla="*/ 126 w 220"/>
                  <a:gd name="T7" fmla="*/ 49 h 266"/>
                  <a:gd name="T8" fmla="*/ 137 w 220"/>
                  <a:gd name="T9" fmla="*/ 49 h 266"/>
                  <a:gd name="T10" fmla="*/ 156 w 220"/>
                  <a:gd name="T11" fmla="*/ 30 h 266"/>
                  <a:gd name="T12" fmla="*/ 137 w 220"/>
                  <a:gd name="T13" fmla="*/ 11 h 266"/>
                  <a:gd name="T14" fmla="*/ 125 w 220"/>
                  <a:gd name="T15" fmla="*/ 11 h 266"/>
                  <a:gd name="T16" fmla="*/ 109 w 220"/>
                  <a:gd name="T17" fmla="*/ 0 h 266"/>
                  <a:gd name="T18" fmla="*/ 93 w 220"/>
                  <a:gd name="T19" fmla="*/ 11 h 266"/>
                  <a:gd name="T20" fmla="*/ 81 w 220"/>
                  <a:gd name="T21" fmla="*/ 11 h 266"/>
                  <a:gd name="T22" fmla="*/ 62 w 220"/>
                  <a:gd name="T23" fmla="*/ 30 h 266"/>
                  <a:gd name="T24" fmla="*/ 81 w 220"/>
                  <a:gd name="T25" fmla="*/ 49 h 266"/>
                  <a:gd name="T26" fmla="*/ 92 w 220"/>
                  <a:gd name="T27" fmla="*/ 49 h 266"/>
                  <a:gd name="T28" fmla="*/ 92 w 220"/>
                  <a:gd name="T29" fmla="*/ 55 h 266"/>
                  <a:gd name="T30" fmla="*/ 58 w 220"/>
                  <a:gd name="T31" fmla="*/ 92 h 266"/>
                  <a:gd name="T32" fmla="*/ 0 w 220"/>
                  <a:gd name="T33" fmla="*/ 160 h 266"/>
                  <a:gd name="T34" fmla="*/ 0 w 220"/>
                  <a:gd name="T35" fmla="*/ 167 h 266"/>
                  <a:gd name="T36" fmla="*/ 0 w 220"/>
                  <a:gd name="T37" fmla="*/ 246 h 266"/>
                  <a:gd name="T38" fmla="*/ 20 w 220"/>
                  <a:gd name="T39" fmla="*/ 266 h 266"/>
                  <a:gd name="T40" fmla="*/ 50 w 220"/>
                  <a:gd name="T41" fmla="*/ 266 h 266"/>
                  <a:gd name="T42" fmla="*/ 70 w 220"/>
                  <a:gd name="T43" fmla="*/ 246 h 266"/>
                  <a:gd name="T44" fmla="*/ 70 w 220"/>
                  <a:gd name="T45" fmla="*/ 190 h 266"/>
                  <a:gd name="T46" fmla="*/ 70 w 220"/>
                  <a:gd name="T47" fmla="*/ 189 h 266"/>
                  <a:gd name="T48" fmla="*/ 102 w 220"/>
                  <a:gd name="T49" fmla="*/ 177 h 266"/>
                  <a:gd name="T50" fmla="*/ 206 w 220"/>
                  <a:gd name="T51" fmla="*/ 177 h 266"/>
                  <a:gd name="T52" fmla="*/ 220 w 220"/>
                  <a:gd name="T53" fmla="*/ 157 h 266"/>
                  <a:gd name="T54" fmla="*/ 220 w 220"/>
                  <a:gd name="T55" fmla="*/ 105 h 266"/>
                  <a:gd name="T56" fmla="*/ 206 w 220"/>
                  <a:gd name="T57" fmla="*/ 86 h 266"/>
                  <a:gd name="T58" fmla="*/ 82 w 220"/>
                  <a:gd name="T59" fmla="*/ 39 h 266"/>
                  <a:gd name="T60" fmla="*/ 72 w 220"/>
                  <a:gd name="T61" fmla="*/ 30 h 266"/>
                  <a:gd name="T62" fmla="*/ 82 w 220"/>
                  <a:gd name="T63" fmla="*/ 20 h 266"/>
                  <a:gd name="T64" fmla="*/ 136 w 220"/>
                  <a:gd name="T65" fmla="*/ 20 h 266"/>
                  <a:gd name="T66" fmla="*/ 146 w 220"/>
                  <a:gd name="T67" fmla="*/ 30 h 266"/>
                  <a:gd name="T68" fmla="*/ 136 w 220"/>
                  <a:gd name="T69" fmla="*/ 39 h 266"/>
                  <a:gd name="T70" fmla="*/ 82 w 220"/>
                  <a:gd name="T71" fmla="*/ 39 h 266"/>
                  <a:gd name="T72" fmla="*/ 100 w 220"/>
                  <a:gd name="T73" fmla="*/ 67 h 266"/>
                  <a:gd name="T74" fmla="*/ 106 w 220"/>
                  <a:gd name="T75" fmla="*/ 65 h 266"/>
                  <a:gd name="T76" fmla="*/ 106 w 220"/>
                  <a:gd name="T77" fmla="*/ 49 h 266"/>
                  <a:gd name="T78" fmla="*/ 113 w 220"/>
                  <a:gd name="T79" fmla="*/ 49 h 266"/>
                  <a:gd name="T80" fmla="*/ 113 w 220"/>
                  <a:gd name="T81" fmla="*/ 65 h 266"/>
                  <a:gd name="T82" fmla="*/ 118 w 220"/>
                  <a:gd name="T83" fmla="*/ 67 h 266"/>
                  <a:gd name="T84" fmla="*/ 146 w 220"/>
                  <a:gd name="T85" fmla="*/ 92 h 266"/>
                  <a:gd name="T86" fmla="*/ 108 w 220"/>
                  <a:gd name="T87" fmla="*/ 96 h 266"/>
                  <a:gd name="T88" fmla="*/ 72 w 220"/>
                  <a:gd name="T89" fmla="*/ 93 h 266"/>
                  <a:gd name="T90" fmla="*/ 100 w 220"/>
                  <a:gd name="T91" fmla="*/ 67 h 266"/>
                  <a:gd name="T92" fmla="*/ 206 w 220"/>
                  <a:gd name="T93" fmla="*/ 157 h 266"/>
                  <a:gd name="T94" fmla="*/ 205 w 220"/>
                  <a:gd name="T95" fmla="*/ 163 h 266"/>
                  <a:gd name="T96" fmla="*/ 102 w 220"/>
                  <a:gd name="T97" fmla="*/ 163 h 266"/>
                  <a:gd name="T98" fmla="*/ 57 w 220"/>
                  <a:gd name="T99" fmla="*/ 182 h 266"/>
                  <a:gd name="T100" fmla="*/ 56 w 220"/>
                  <a:gd name="T101" fmla="*/ 183 h 266"/>
                  <a:gd name="T102" fmla="*/ 56 w 220"/>
                  <a:gd name="T103" fmla="*/ 246 h 266"/>
                  <a:gd name="T104" fmla="*/ 50 w 220"/>
                  <a:gd name="T105" fmla="*/ 253 h 266"/>
                  <a:gd name="T106" fmla="*/ 20 w 220"/>
                  <a:gd name="T107" fmla="*/ 253 h 266"/>
                  <a:gd name="T108" fmla="*/ 14 w 220"/>
                  <a:gd name="T109" fmla="*/ 246 h 266"/>
                  <a:gd name="T110" fmla="*/ 14 w 220"/>
                  <a:gd name="T111" fmla="*/ 160 h 266"/>
                  <a:gd name="T112" fmla="*/ 66 w 220"/>
                  <a:gd name="T113" fmla="*/ 104 h 266"/>
                  <a:gd name="T114" fmla="*/ 67 w 220"/>
                  <a:gd name="T115" fmla="*/ 103 h 266"/>
                  <a:gd name="T116" fmla="*/ 110 w 220"/>
                  <a:gd name="T117" fmla="*/ 108 h 266"/>
                  <a:gd name="T118" fmla="*/ 159 w 220"/>
                  <a:gd name="T119" fmla="*/ 99 h 266"/>
                  <a:gd name="T120" fmla="*/ 205 w 220"/>
                  <a:gd name="T121" fmla="*/ 99 h 266"/>
                  <a:gd name="T122" fmla="*/ 206 w 220"/>
                  <a:gd name="T123" fmla="*/ 105 h 266"/>
                  <a:gd name="T124" fmla="*/ 206 w 220"/>
                  <a:gd name="T125" fmla="*/ 157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0" h="266">
                    <a:moveTo>
                      <a:pt x="206" y="86"/>
                    </a:moveTo>
                    <a:cubicBezTo>
                      <a:pt x="158" y="86"/>
                      <a:pt x="158" y="86"/>
                      <a:pt x="158" y="86"/>
                    </a:cubicBezTo>
                    <a:cubicBezTo>
                      <a:pt x="153" y="71"/>
                      <a:pt x="141" y="60"/>
                      <a:pt x="126" y="55"/>
                    </a:cubicBezTo>
                    <a:cubicBezTo>
                      <a:pt x="126" y="49"/>
                      <a:pt x="126" y="49"/>
                      <a:pt x="126" y="49"/>
                    </a:cubicBezTo>
                    <a:cubicBezTo>
                      <a:pt x="137" y="49"/>
                      <a:pt x="137" y="49"/>
                      <a:pt x="137" y="49"/>
                    </a:cubicBezTo>
                    <a:cubicBezTo>
                      <a:pt x="148" y="49"/>
                      <a:pt x="156" y="41"/>
                      <a:pt x="156" y="30"/>
                    </a:cubicBezTo>
                    <a:cubicBezTo>
                      <a:pt x="156" y="20"/>
                      <a:pt x="148" y="11"/>
                      <a:pt x="137" y="11"/>
                    </a:cubicBezTo>
                    <a:cubicBezTo>
                      <a:pt x="125" y="11"/>
                      <a:pt x="125" y="11"/>
                      <a:pt x="125" y="11"/>
                    </a:cubicBezTo>
                    <a:cubicBezTo>
                      <a:pt x="123" y="5"/>
                      <a:pt x="116" y="0"/>
                      <a:pt x="109" y="0"/>
                    </a:cubicBezTo>
                    <a:cubicBezTo>
                      <a:pt x="102" y="0"/>
                      <a:pt x="96" y="5"/>
                      <a:pt x="93" y="11"/>
                    </a:cubicBezTo>
                    <a:cubicBezTo>
                      <a:pt x="81" y="11"/>
                      <a:pt x="81" y="11"/>
                      <a:pt x="81" y="11"/>
                    </a:cubicBezTo>
                    <a:cubicBezTo>
                      <a:pt x="71" y="11"/>
                      <a:pt x="62" y="20"/>
                      <a:pt x="62" y="30"/>
                    </a:cubicBezTo>
                    <a:cubicBezTo>
                      <a:pt x="62" y="41"/>
                      <a:pt x="71" y="49"/>
                      <a:pt x="81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2" y="55"/>
                      <a:pt x="92" y="55"/>
                      <a:pt x="92" y="55"/>
                    </a:cubicBezTo>
                    <a:cubicBezTo>
                      <a:pt x="75" y="61"/>
                      <a:pt x="63" y="74"/>
                      <a:pt x="58" y="92"/>
                    </a:cubicBezTo>
                    <a:cubicBezTo>
                      <a:pt x="32" y="99"/>
                      <a:pt x="1" y="117"/>
                      <a:pt x="0" y="160"/>
                    </a:cubicBezTo>
                    <a:cubicBezTo>
                      <a:pt x="0" y="162"/>
                      <a:pt x="0" y="165"/>
                      <a:pt x="0" y="167"/>
                    </a:cubicBezTo>
                    <a:cubicBezTo>
                      <a:pt x="0" y="246"/>
                      <a:pt x="0" y="246"/>
                      <a:pt x="0" y="246"/>
                    </a:cubicBezTo>
                    <a:cubicBezTo>
                      <a:pt x="0" y="257"/>
                      <a:pt x="9" y="266"/>
                      <a:pt x="20" y="266"/>
                    </a:cubicBezTo>
                    <a:cubicBezTo>
                      <a:pt x="50" y="266"/>
                      <a:pt x="50" y="266"/>
                      <a:pt x="50" y="266"/>
                    </a:cubicBezTo>
                    <a:cubicBezTo>
                      <a:pt x="61" y="266"/>
                      <a:pt x="70" y="257"/>
                      <a:pt x="70" y="246"/>
                    </a:cubicBezTo>
                    <a:cubicBezTo>
                      <a:pt x="70" y="190"/>
                      <a:pt x="70" y="190"/>
                      <a:pt x="70" y="190"/>
                    </a:cubicBezTo>
                    <a:cubicBezTo>
                      <a:pt x="70" y="189"/>
                      <a:pt x="70" y="189"/>
                      <a:pt x="70" y="189"/>
                    </a:cubicBezTo>
                    <a:cubicBezTo>
                      <a:pt x="71" y="189"/>
                      <a:pt x="81" y="177"/>
                      <a:pt x="102" y="177"/>
                    </a:cubicBezTo>
                    <a:cubicBezTo>
                      <a:pt x="206" y="177"/>
                      <a:pt x="206" y="177"/>
                      <a:pt x="206" y="177"/>
                    </a:cubicBezTo>
                    <a:cubicBezTo>
                      <a:pt x="214" y="177"/>
                      <a:pt x="220" y="168"/>
                      <a:pt x="220" y="157"/>
                    </a:cubicBezTo>
                    <a:cubicBezTo>
                      <a:pt x="220" y="105"/>
                      <a:pt x="220" y="105"/>
                      <a:pt x="220" y="105"/>
                    </a:cubicBezTo>
                    <a:cubicBezTo>
                      <a:pt x="220" y="94"/>
                      <a:pt x="214" y="86"/>
                      <a:pt x="206" y="86"/>
                    </a:cubicBezTo>
                    <a:close/>
                    <a:moveTo>
                      <a:pt x="82" y="39"/>
                    </a:moveTo>
                    <a:cubicBezTo>
                      <a:pt x="77" y="39"/>
                      <a:pt x="72" y="35"/>
                      <a:pt x="72" y="30"/>
                    </a:cubicBezTo>
                    <a:cubicBezTo>
                      <a:pt x="72" y="24"/>
                      <a:pt x="77" y="20"/>
                      <a:pt x="82" y="20"/>
                    </a:cubicBezTo>
                    <a:cubicBezTo>
                      <a:pt x="136" y="20"/>
                      <a:pt x="136" y="20"/>
                      <a:pt x="136" y="20"/>
                    </a:cubicBezTo>
                    <a:cubicBezTo>
                      <a:pt x="142" y="20"/>
                      <a:pt x="146" y="24"/>
                      <a:pt x="146" y="30"/>
                    </a:cubicBezTo>
                    <a:cubicBezTo>
                      <a:pt x="146" y="35"/>
                      <a:pt x="142" y="39"/>
                      <a:pt x="136" y="39"/>
                    </a:cubicBezTo>
                    <a:lnTo>
                      <a:pt x="82" y="39"/>
                    </a:lnTo>
                    <a:close/>
                    <a:moveTo>
                      <a:pt x="100" y="67"/>
                    </a:move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49"/>
                      <a:pt x="106" y="49"/>
                      <a:pt x="106" y="49"/>
                    </a:cubicBez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65"/>
                      <a:pt x="113" y="65"/>
                      <a:pt x="113" y="65"/>
                    </a:cubicBezTo>
                    <a:cubicBezTo>
                      <a:pt x="118" y="67"/>
                      <a:pt x="118" y="67"/>
                      <a:pt x="118" y="67"/>
                    </a:cubicBezTo>
                    <a:cubicBezTo>
                      <a:pt x="131" y="70"/>
                      <a:pt x="141" y="79"/>
                      <a:pt x="146" y="92"/>
                    </a:cubicBezTo>
                    <a:cubicBezTo>
                      <a:pt x="134" y="95"/>
                      <a:pt x="122" y="96"/>
                      <a:pt x="108" y="96"/>
                    </a:cubicBezTo>
                    <a:cubicBezTo>
                      <a:pt x="92" y="96"/>
                      <a:pt x="79" y="94"/>
                      <a:pt x="72" y="93"/>
                    </a:cubicBezTo>
                    <a:cubicBezTo>
                      <a:pt x="76" y="80"/>
                      <a:pt x="87" y="70"/>
                      <a:pt x="100" y="67"/>
                    </a:cubicBezTo>
                    <a:close/>
                    <a:moveTo>
                      <a:pt x="206" y="157"/>
                    </a:moveTo>
                    <a:cubicBezTo>
                      <a:pt x="206" y="160"/>
                      <a:pt x="205" y="162"/>
                      <a:pt x="205" y="163"/>
                    </a:cubicBezTo>
                    <a:cubicBezTo>
                      <a:pt x="102" y="163"/>
                      <a:pt x="102" y="163"/>
                      <a:pt x="102" y="163"/>
                    </a:cubicBezTo>
                    <a:cubicBezTo>
                      <a:pt x="73" y="163"/>
                      <a:pt x="58" y="181"/>
                      <a:pt x="57" y="182"/>
                    </a:cubicBezTo>
                    <a:cubicBezTo>
                      <a:pt x="56" y="183"/>
                      <a:pt x="56" y="183"/>
                      <a:pt x="56" y="183"/>
                    </a:cubicBezTo>
                    <a:cubicBezTo>
                      <a:pt x="56" y="246"/>
                      <a:pt x="56" y="246"/>
                      <a:pt x="56" y="246"/>
                    </a:cubicBezTo>
                    <a:cubicBezTo>
                      <a:pt x="56" y="250"/>
                      <a:pt x="54" y="253"/>
                      <a:pt x="50" y="253"/>
                    </a:cubicBezTo>
                    <a:cubicBezTo>
                      <a:pt x="20" y="253"/>
                      <a:pt x="20" y="253"/>
                      <a:pt x="20" y="253"/>
                    </a:cubicBezTo>
                    <a:cubicBezTo>
                      <a:pt x="17" y="253"/>
                      <a:pt x="14" y="250"/>
                      <a:pt x="14" y="246"/>
                    </a:cubicBezTo>
                    <a:cubicBezTo>
                      <a:pt x="14" y="217"/>
                      <a:pt x="14" y="162"/>
                      <a:pt x="14" y="160"/>
                    </a:cubicBezTo>
                    <a:cubicBezTo>
                      <a:pt x="15" y="131"/>
                      <a:pt x="32" y="112"/>
                      <a:pt x="66" y="104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82" y="106"/>
                      <a:pt x="97" y="108"/>
                      <a:pt x="110" y="108"/>
                    </a:cubicBezTo>
                    <a:cubicBezTo>
                      <a:pt x="138" y="108"/>
                      <a:pt x="155" y="101"/>
                      <a:pt x="159" y="99"/>
                    </a:cubicBezTo>
                    <a:cubicBezTo>
                      <a:pt x="205" y="99"/>
                      <a:pt x="205" y="99"/>
                      <a:pt x="205" y="99"/>
                    </a:cubicBezTo>
                    <a:cubicBezTo>
                      <a:pt x="205" y="100"/>
                      <a:pt x="206" y="102"/>
                      <a:pt x="206" y="105"/>
                    </a:cubicBezTo>
                    <a:lnTo>
                      <a:pt x="206" y="15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  <p:sp>
          <p:nvSpPr>
            <p:cNvPr id="72739" name="Content Placeholder 2"/>
            <p:cNvSpPr txBox="1"/>
            <p:nvPr/>
          </p:nvSpPr>
          <p:spPr bwMode="auto">
            <a:xfrm>
              <a:off x="9084294" y="2401463"/>
              <a:ext cx="1931813" cy="84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zh-CN" sz="1465" dirty="0">
                  <a:solidFill>
                    <a:srgbClr val="00152A"/>
                  </a:solidFill>
                  <a:latin typeface="+mj-lt"/>
                  <a:ea typeface="黑体" panose="02010600030101010101" charset="-122"/>
                </a:rPr>
                <a:t>Go ahead and replace it with your own text.</a:t>
              </a:r>
              <a:endParaRPr lang="zh-CN" altLang="en-US" sz="1465" dirty="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72740" name="Content Placeholder 2"/>
            <p:cNvSpPr txBox="1"/>
            <p:nvPr/>
          </p:nvSpPr>
          <p:spPr bwMode="auto">
            <a:xfrm>
              <a:off x="9084294" y="3393719"/>
              <a:ext cx="1931813" cy="84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zh-CN" sz="1465" dirty="0">
                  <a:solidFill>
                    <a:srgbClr val="00152A"/>
                  </a:solidFill>
                  <a:latin typeface="+mj-lt"/>
                  <a:ea typeface="黑体" panose="02010600030101010101" charset="-122"/>
                </a:rPr>
                <a:t>Go ahead and replace it with your own text.</a:t>
              </a:r>
              <a:endParaRPr lang="zh-CN" altLang="en-US" sz="1465" dirty="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72741" name="Content Placeholder 2"/>
            <p:cNvSpPr txBox="1"/>
            <p:nvPr/>
          </p:nvSpPr>
          <p:spPr bwMode="auto">
            <a:xfrm>
              <a:off x="9082348" y="4383802"/>
              <a:ext cx="1931813" cy="84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zh-CN" sz="1465" dirty="0">
                  <a:solidFill>
                    <a:srgbClr val="00152A"/>
                  </a:solidFill>
                  <a:latin typeface="+mj-lt"/>
                  <a:ea typeface="黑体" panose="02010600030101010101" charset="-122"/>
                </a:rPr>
                <a:t>Go ahead and replace it with your own text.</a:t>
              </a:r>
              <a:endParaRPr lang="zh-CN" altLang="en-US" sz="1465" dirty="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72742" name="Content Placeholder 2"/>
            <p:cNvSpPr txBox="1"/>
            <p:nvPr/>
          </p:nvSpPr>
          <p:spPr bwMode="auto">
            <a:xfrm>
              <a:off x="9103434" y="5332673"/>
              <a:ext cx="1931813" cy="84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zh-CN" sz="1465" dirty="0">
                  <a:solidFill>
                    <a:srgbClr val="00152A"/>
                  </a:solidFill>
                  <a:latin typeface="+mj-lt"/>
                  <a:ea typeface="黑体" panose="02010600030101010101" charset="-122"/>
                </a:rPr>
                <a:t>Go ahead and replace it with your own text.</a:t>
              </a:r>
              <a:endParaRPr lang="zh-CN" altLang="en-US" sz="1465" dirty="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69" name="任意多边形 68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7" name="直接连接符 76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矩形 77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79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75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5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72724" grpId="0"/>
      <p:bldP spid="72725" grpId="0"/>
      <p:bldP spid="72726" grpId="0"/>
      <p:bldP spid="72727" grpId="0"/>
      <p:bldP spid="72728" grpId="0"/>
      <p:bldP spid="50" grpId="0" bldLvl="0" animBg="1"/>
      <p:bldP spid="69" grpId="0" bldLvl="0" animBg="1"/>
      <p:bldP spid="7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_矩形 14"/>
          <p:cNvSpPr/>
          <p:nvPr>
            <p:custDataLst>
              <p:tags r:id="rId1"/>
            </p:custDataLst>
          </p:nvPr>
        </p:nvSpPr>
        <p:spPr>
          <a:xfrm flipV="1">
            <a:off x="1905" y="-8449"/>
            <a:ext cx="12188825" cy="6866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pic>
        <p:nvPicPr>
          <p:cNvPr id="10" name="图片 9" descr="f6fdafca0f74ca7f6d7d0c965268827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6015" y="904240"/>
            <a:ext cx="4840605" cy="4140835"/>
          </a:xfrm>
          <a:prstGeom prst="rect">
            <a:avLst/>
          </a:prstGeom>
        </p:spPr>
      </p:pic>
      <p:sp>
        <p:nvSpPr>
          <p:cNvPr id="17" name="PA_文本框 3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26572" y="4941168"/>
            <a:ext cx="5834380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B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fontAlgn="base" hangingPunct="1">
              <a:buClrTx/>
              <a:buSzTx/>
              <a:buFontTx/>
              <a:buNone/>
            </a:pPr>
            <a:r>
              <a:rPr lang="tr-TR" altLang="zh-CN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THANK YOU!</a:t>
            </a: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8" name="PA_文本框 36"/>
          <p:cNvSpPr txBox="1"/>
          <p:nvPr>
            <p:custDataLst>
              <p:tags r:id="rId3"/>
            </p:custDataLst>
          </p:nvPr>
        </p:nvSpPr>
        <p:spPr>
          <a:xfrm>
            <a:off x="3380206" y="5877816"/>
            <a:ext cx="5870622" cy="503512"/>
          </a:xfrm>
          <a:prstGeom prst="rect">
            <a:avLst/>
          </a:prstGeom>
          <a:noFill/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tr-TR" altLang="zh-CN" sz="2000" i="1" dirty="0">
                <a:solidFill>
                  <a:schemeClr val="bg1"/>
                </a:solidFill>
                <a:latin typeface="+mj-lt"/>
              </a:rPr>
              <a:t>Powered </a:t>
            </a:r>
            <a:r>
              <a:rPr lang="tr-TR" altLang="zh-CN" sz="2000" i="1" dirty="0" err="1">
                <a:solidFill>
                  <a:schemeClr val="bg1"/>
                </a:solidFill>
                <a:latin typeface="+mj-lt"/>
              </a:rPr>
              <a:t>by</a:t>
            </a:r>
            <a:r>
              <a:rPr lang="tr-TR" altLang="zh-CN" sz="20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tr-TR" altLang="zh-CN" sz="2000" b="1" i="1" dirty="0" err="1">
                <a:solidFill>
                  <a:schemeClr val="bg1"/>
                </a:solidFill>
                <a:latin typeface="+mj-lt"/>
              </a:rPr>
              <a:t>Freepptbackgrounds.net</a:t>
            </a:r>
            <a:endParaRPr lang="en-US" altLang="zh-CN" sz="2000" b="1" i="1" dirty="0">
              <a:solidFill>
                <a:schemeClr val="bg1"/>
              </a:solidFill>
              <a:latin typeface="+mj-lt"/>
              <a:ea typeface="Clear Sans Light" pitchFamily="34" charset="0"/>
              <a:cs typeface="Clear Sans Light" pitchFamily="34" charset="0"/>
            </a:endParaRPr>
          </a:p>
        </p:txBody>
      </p:sp>
      <p:cxnSp>
        <p:nvCxnSpPr>
          <p:cNvPr id="29" name="PA_直接连接符 37"/>
          <p:cNvCxnSpPr/>
          <p:nvPr>
            <p:custDataLst>
              <p:tags r:id="rId4"/>
            </p:custDataLst>
          </p:nvPr>
        </p:nvCxnSpPr>
        <p:spPr>
          <a:xfrm>
            <a:off x="2550912" y="5877272"/>
            <a:ext cx="7529210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0">
        <p14:glitter dir="u" pattern="hexagon"/>
      </p:transition>
    </mc:Choice>
    <mc:Fallback xmlns=""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_矩形 14"/>
          <p:cNvSpPr/>
          <p:nvPr>
            <p:custDataLst>
              <p:tags r:id="rId1"/>
            </p:custDataLst>
          </p:nvPr>
        </p:nvSpPr>
        <p:spPr>
          <a:xfrm flipV="1">
            <a:off x="1905" y="-7179"/>
            <a:ext cx="12188825" cy="686517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+mj-lt"/>
            </a:endParaRPr>
          </a:p>
        </p:txBody>
      </p:sp>
      <p:sp>
        <p:nvSpPr>
          <p:cNvPr id="4" name="TextBox 45"/>
          <p:cNvSpPr txBox="1"/>
          <p:nvPr/>
        </p:nvSpPr>
        <p:spPr>
          <a:xfrm>
            <a:off x="5385415" y="2675766"/>
            <a:ext cx="1146468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PART 01</a:t>
            </a:r>
          </a:p>
        </p:txBody>
      </p:sp>
      <p:sp>
        <p:nvSpPr>
          <p:cNvPr id="5" name="Rectangle 49"/>
          <p:cNvSpPr/>
          <p:nvPr/>
        </p:nvSpPr>
        <p:spPr>
          <a:xfrm>
            <a:off x="5385415" y="3016864"/>
            <a:ext cx="288032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1" algn="l"/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SPRING</a:t>
            </a:r>
            <a:endParaRPr lang="zh-CN" altLang="en-US" sz="32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" name="Rectangle 60"/>
          <p:cNvSpPr/>
          <p:nvPr/>
        </p:nvSpPr>
        <p:spPr>
          <a:xfrm>
            <a:off x="5385415" y="3650544"/>
            <a:ext cx="3456384" cy="58394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rPr>
              <a:t>Go ahead and replace it with your own text.</a:t>
            </a:r>
            <a:endParaRPr lang="zh-CN" altLang="en-US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7" name="Straight Connector 2"/>
          <p:cNvCxnSpPr/>
          <p:nvPr/>
        </p:nvCxnSpPr>
        <p:spPr>
          <a:xfrm>
            <a:off x="5528925" y="3642182"/>
            <a:ext cx="2160240" cy="0"/>
          </a:xfrm>
          <a:prstGeom prst="line">
            <a:avLst/>
          </a:prstGeom>
          <a:ln w="9525"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121b87af493473a467132787859a62a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270" y="2515235"/>
            <a:ext cx="1828165" cy="1828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7613" y="1280087"/>
            <a:ext cx="2466060" cy="161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"/>
          <a:stretch>
            <a:fillRect/>
          </a:stretch>
        </p:blipFill>
        <p:spPr bwMode="auto">
          <a:xfrm>
            <a:off x="607177" y="1280087"/>
            <a:ext cx="2481984" cy="161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E:\图片素材库\jpg\商务\图片包\631.jpg"/>
          <p:cNvPicPr>
            <a:picLocks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4602" y="3046100"/>
            <a:ext cx="2519800" cy="163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6"/>
          <p:cNvGrpSpPr/>
          <p:nvPr/>
        </p:nvGrpSpPr>
        <p:grpSpPr bwMode="auto">
          <a:xfrm>
            <a:off x="5887613" y="3046100"/>
            <a:ext cx="2454118" cy="1642141"/>
            <a:chOff x="3946913" y="1827911"/>
            <a:chExt cx="1958168" cy="1291952"/>
          </a:xfrm>
        </p:grpSpPr>
        <p:sp>
          <p:nvSpPr>
            <p:cNvPr id="18" name="矩形 17"/>
            <p:cNvSpPr/>
            <p:nvPr/>
          </p:nvSpPr>
          <p:spPr>
            <a:xfrm>
              <a:off x="3946913" y="1827911"/>
              <a:ext cx="1958168" cy="1283142"/>
            </a:xfrm>
            <a:prstGeom prst="rect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735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9" name="TextBox 17"/>
            <p:cNvSpPr txBox="1">
              <a:spLocks noChangeArrowheads="1"/>
            </p:cNvSpPr>
            <p:nvPr/>
          </p:nvSpPr>
          <p:spPr bwMode="auto">
            <a:xfrm flipH="1">
              <a:off x="4286774" y="2206985"/>
              <a:ext cx="1335620" cy="91287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735" kern="0" dirty="0">
                  <a:solidFill>
                    <a:sysClr val="window" lastClr="FFFFFF">
                      <a:lumMod val="95000"/>
                    </a:sysClr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3" name="组合 19"/>
          <p:cNvGrpSpPr/>
          <p:nvPr/>
        </p:nvGrpSpPr>
        <p:grpSpPr bwMode="auto">
          <a:xfrm>
            <a:off x="607177" y="3046100"/>
            <a:ext cx="2481984" cy="1630943"/>
            <a:chOff x="0" y="2095862"/>
            <a:chExt cx="1979711" cy="1283142"/>
          </a:xfrm>
        </p:grpSpPr>
        <p:sp>
          <p:nvSpPr>
            <p:cNvPr id="21" name="矩形 20"/>
            <p:cNvSpPr/>
            <p:nvPr/>
          </p:nvSpPr>
          <p:spPr>
            <a:xfrm>
              <a:off x="0" y="2095862"/>
              <a:ext cx="1979711" cy="12831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3765">
                <a:defRPr/>
              </a:pPr>
              <a:endParaRPr lang="zh-CN" altLang="en-US" sz="2400"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2" name="TextBox 18"/>
            <p:cNvSpPr txBox="1">
              <a:spLocks noChangeArrowheads="1"/>
            </p:cNvSpPr>
            <p:nvPr/>
          </p:nvSpPr>
          <p:spPr bwMode="auto">
            <a:xfrm flipH="1">
              <a:off x="322279" y="2432112"/>
              <a:ext cx="1335153" cy="91287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735" kern="0" dirty="0">
                  <a:solidFill>
                    <a:sysClr val="window" lastClr="FFFFFF">
                      <a:lumMod val="95000"/>
                    </a:sysClr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</a:p>
          </p:txBody>
        </p:sp>
      </p:grpSp>
      <p:grpSp>
        <p:nvGrpSpPr>
          <p:cNvPr id="4" name="组合 22"/>
          <p:cNvGrpSpPr/>
          <p:nvPr/>
        </p:nvGrpSpPr>
        <p:grpSpPr bwMode="auto">
          <a:xfrm>
            <a:off x="3204602" y="1280087"/>
            <a:ext cx="2519800" cy="1611901"/>
            <a:chOff x="2072433" y="511758"/>
            <a:chExt cx="2009463" cy="1268785"/>
          </a:xfrm>
        </p:grpSpPr>
        <p:sp>
          <p:nvSpPr>
            <p:cNvPr id="24" name="矩形 23"/>
            <p:cNvSpPr/>
            <p:nvPr/>
          </p:nvSpPr>
          <p:spPr>
            <a:xfrm>
              <a:off x="2072433" y="511758"/>
              <a:ext cx="2009463" cy="1267904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735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18"/>
            <p:cNvSpPr txBox="1">
              <a:spLocks noChangeArrowheads="1"/>
            </p:cNvSpPr>
            <p:nvPr/>
          </p:nvSpPr>
          <p:spPr bwMode="auto">
            <a:xfrm flipH="1">
              <a:off x="2408931" y="867215"/>
              <a:ext cx="1336467" cy="91332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735" kern="0" dirty="0">
                  <a:solidFill>
                    <a:sysClr val="window" lastClr="FFFFFF">
                      <a:lumMod val="95000"/>
                    </a:sysClr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14656" y="4807684"/>
            <a:ext cx="7820141" cy="1378938"/>
          </a:xfrm>
          <a:prstGeom prst="rect">
            <a:avLst/>
          </a:prstGeom>
          <a:noFill/>
        </p:spPr>
        <p:txBody>
          <a:bodyPr lIns="115162" tIns="57580" rIns="115162" bIns="57580">
            <a:spAutoFit/>
          </a:bodyPr>
          <a:lstStyle/>
          <a:p>
            <a:pPr defTabSz="913765">
              <a:lnSpc>
                <a:spcPct val="150000"/>
              </a:lnSpc>
              <a:defRPr/>
            </a:pPr>
            <a:r>
              <a:rPr lang="tr-TR" altLang="zh-CN" sz="2000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</a:p>
          <a:p>
            <a:pPr defTabSz="913765">
              <a:lnSpc>
                <a:spcPct val="150000"/>
              </a:lnSpc>
              <a:defRPr/>
            </a:pPr>
            <a:r>
              <a:rPr lang="en-US" altLang="zh-CN" sz="1735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Go ahead and replace it with your own text. Go ahead and replace it with your own text. Go ahead and replace it with your own text.</a:t>
            </a:r>
            <a:endParaRPr lang="zh-CN" altLang="en-US" sz="1735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lt"/>
            </a:endParaRPr>
          </a:p>
        </p:txBody>
      </p:sp>
      <p:sp>
        <p:nvSpPr>
          <p:cNvPr id="20" name="Title 1"/>
          <p:cNvSpPr txBox="1"/>
          <p:nvPr/>
        </p:nvSpPr>
        <p:spPr>
          <a:xfrm>
            <a:off x="625343" y="203151"/>
            <a:ext cx="1748302" cy="623553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zh-CN" altLang="en-US" sz="3730" dirty="0">
              <a:solidFill>
                <a:srgbClr val="00152A"/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28" name="直接连接符 27"/>
            <p:cNvCxnSpPr>
              <a:endCxn id="20" idx="1"/>
            </p:cNvCxnSpPr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+mj-lt"/>
              </a:endParaRPr>
            </a:p>
          </p:txBody>
        </p:sp>
      </p:grpSp>
      <p:pic>
        <p:nvPicPr>
          <p:cNvPr id="15" name="Picture 2" descr="C:\Users\Administrator\Desktop\218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48" r="8641"/>
          <a:stretch>
            <a:fillRect/>
          </a:stretch>
        </p:blipFill>
        <p:spPr bwMode="auto">
          <a:xfrm>
            <a:off x="8353674" y="0"/>
            <a:ext cx="3837422" cy="690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52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52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52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bldLvl="0" animBg="1"/>
      <p:bldP spid="20" grpId="0"/>
      <p:bldP spid="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Elbow Connector 1"/>
          <p:cNvCxnSpPr/>
          <p:nvPr/>
        </p:nvCxnSpPr>
        <p:spPr>
          <a:xfrm rot="5400000" flipH="1" flipV="1">
            <a:off x="3120736" y="2980332"/>
            <a:ext cx="239727" cy="2652057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"/>
          <p:cNvGrpSpPr/>
          <p:nvPr/>
        </p:nvGrpSpPr>
        <p:grpSpPr bwMode="auto">
          <a:xfrm>
            <a:off x="1833629" y="1743183"/>
            <a:ext cx="3820170" cy="606462"/>
            <a:chOff x="687602" y="840984"/>
            <a:chExt cx="3554105" cy="682225"/>
          </a:xfrm>
        </p:grpSpPr>
        <p:cxnSp>
          <p:nvCxnSpPr>
            <p:cNvPr id="26" name="Straight Connector 3"/>
            <p:cNvCxnSpPr/>
            <p:nvPr/>
          </p:nvCxnSpPr>
          <p:spPr>
            <a:xfrm flipV="1">
              <a:off x="4231371" y="840984"/>
              <a:ext cx="0" cy="4589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4"/>
            <p:cNvCxnSpPr/>
            <p:nvPr/>
          </p:nvCxnSpPr>
          <p:spPr>
            <a:xfrm flipH="1">
              <a:off x="687602" y="853486"/>
              <a:ext cx="355410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5"/>
            <p:cNvCxnSpPr/>
            <p:nvPr/>
          </p:nvCxnSpPr>
          <p:spPr>
            <a:xfrm>
              <a:off x="697938" y="840984"/>
              <a:ext cx="0" cy="68222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6"/>
          <p:cNvGrpSpPr/>
          <p:nvPr/>
        </p:nvGrpSpPr>
        <p:grpSpPr bwMode="auto">
          <a:xfrm>
            <a:off x="7688470" y="1849553"/>
            <a:ext cx="2501282" cy="1432013"/>
            <a:chOff x="7661892" y="1982230"/>
            <a:chExt cx="2501232" cy="1432427"/>
          </a:xfrm>
        </p:grpSpPr>
        <p:cxnSp>
          <p:nvCxnSpPr>
            <p:cNvPr id="31" name="Straight Connector 7"/>
            <p:cNvCxnSpPr/>
            <p:nvPr/>
          </p:nvCxnSpPr>
          <p:spPr>
            <a:xfrm flipH="1">
              <a:off x="7661892" y="3401953"/>
              <a:ext cx="28091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8"/>
            <p:cNvCxnSpPr/>
            <p:nvPr/>
          </p:nvCxnSpPr>
          <p:spPr>
            <a:xfrm flipV="1">
              <a:off x="7939630" y="1982230"/>
              <a:ext cx="0" cy="143242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9"/>
            <p:cNvCxnSpPr/>
            <p:nvPr/>
          </p:nvCxnSpPr>
          <p:spPr>
            <a:xfrm>
              <a:off x="7933282" y="1996522"/>
              <a:ext cx="222984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0"/>
            <p:cNvCxnSpPr/>
            <p:nvPr/>
          </p:nvCxnSpPr>
          <p:spPr>
            <a:xfrm flipV="1">
              <a:off x="10155188" y="1982230"/>
              <a:ext cx="0" cy="27314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oval" w="med" len="med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11"/>
          <p:cNvGrpSpPr/>
          <p:nvPr/>
        </p:nvGrpSpPr>
        <p:grpSpPr bwMode="auto">
          <a:xfrm>
            <a:off x="6523534" y="3878502"/>
            <a:ext cx="3658283" cy="1898767"/>
            <a:chOff x="6496424" y="4011740"/>
            <a:chExt cx="3658298" cy="1899044"/>
          </a:xfrm>
        </p:grpSpPr>
        <p:cxnSp>
          <p:nvCxnSpPr>
            <p:cNvPr id="36" name="Straight Connector 12"/>
            <p:cNvCxnSpPr/>
            <p:nvPr/>
          </p:nvCxnSpPr>
          <p:spPr>
            <a:xfrm>
              <a:off x="6496424" y="5871088"/>
              <a:ext cx="130936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3"/>
            <p:cNvCxnSpPr/>
            <p:nvPr/>
          </p:nvCxnSpPr>
          <p:spPr>
            <a:xfrm flipV="1">
              <a:off x="6496424" y="5450313"/>
              <a:ext cx="0" cy="43189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4"/>
            <p:cNvCxnSpPr/>
            <p:nvPr/>
          </p:nvCxnSpPr>
          <p:spPr>
            <a:xfrm flipV="1">
              <a:off x="7812141" y="4062551"/>
              <a:ext cx="0" cy="1848233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5"/>
            <p:cNvCxnSpPr/>
            <p:nvPr/>
          </p:nvCxnSpPr>
          <p:spPr>
            <a:xfrm flipV="1">
              <a:off x="7807380" y="4026030"/>
              <a:ext cx="2347342" cy="4763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6"/>
            <p:cNvCxnSpPr/>
            <p:nvPr/>
          </p:nvCxnSpPr>
          <p:spPr>
            <a:xfrm flipV="1">
              <a:off x="10154722" y="4011740"/>
              <a:ext cx="0" cy="43189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7"/>
          <p:cNvGrpSpPr/>
          <p:nvPr/>
        </p:nvGrpSpPr>
        <p:grpSpPr bwMode="auto">
          <a:xfrm>
            <a:off x="905170" y="2432265"/>
            <a:ext cx="2955196" cy="718206"/>
            <a:chOff x="1603804" y="2220559"/>
            <a:chExt cx="2955174" cy="718178"/>
          </a:xfrm>
        </p:grpSpPr>
        <p:sp>
          <p:nvSpPr>
            <p:cNvPr id="42" name="Text Placeholder 2"/>
            <p:cNvSpPr txBox="1"/>
            <p:nvPr/>
          </p:nvSpPr>
          <p:spPr>
            <a:xfrm>
              <a:off x="1603804" y="2220559"/>
              <a:ext cx="2014025" cy="26194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lang="en-GB" sz="16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Clear Sans" panose="020B0503030202020304" pitchFamily="34" charset="0"/>
                </a:rPr>
                <a:t>STEP HERE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79985" y="2560292"/>
              <a:ext cx="2878993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黑体" panose="02010600030101010101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44" name="Group 50"/>
          <p:cNvGrpSpPr/>
          <p:nvPr/>
        </p:nvGrpSpPr>
        <p:grpSpPr bwMode="auto">
          <a:xfrm>
            <a:off x="905170" y="4543978"/>
            <a:ext cx="2955196" cy="718206"/>
            <a:chOff x="1603804" y="2220559"/>
            <a:chExt cx="2955174" cy="718178"/>
          </a:xfrm>
        </p:grpSpPr>
        <p:sp>
          <p:nvSpPr>
            <p:cNvPr id="45" name="Text Placeholder 2"/>
            <p:cNvSpPr txBox="1"/>
            <p:nvPr/>
          </p:nvSpPr>
          <p:spPr>
            <a:xfrm>
              <a:off x="1603804" y="2220559"/>
              <a:ext cx="2014025" cy="26194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lang="en-GB" sz="16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Clear Sans" panose="020B0503030202020304" pitchFamily="34" charset="0"/>
                </a:rPr>
                <a:t>STEP HERE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79985" y="2560292"/>
              <a:ext cx="2878993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黑体" panose="02010600030101010101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47" name="Group 53"/>
          <p:cNvGrpSpPr/>
          <p:nvPr/>
        </p:nvGrpSpPr>
        <p:grpSpPr bwMode="auto">
          <a:xfrm>
            <a:off x="8197932" y="4352004"/>
            <a:ext cx="2959957" cy="718206"/>
            <a:chOff x="1679271" y="2220559"/>
            <a:chExt cx="2959965" cy="718178"/>
          </a:xfrm>
        </p:grpSpPr>
        <p:sp>
          <p:nvSpPr>
            <p:cNvPr id="48" name="Text Placeholder 2"/>
            <p:cNvSpPr txBox="1"/>
            <p:nvPr/>
          </p:nvSpPr>
          <p:spPr>
            <a:xfrm>
              <a:off x="2625190" y="2220559"/>
              <a:ext cx="2014046" cy="26194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GB" sz="16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Clear Sans" panose="020B0503030202020304" pitchFamily="34" charset="0"/>
                </a:rPr>
                <a:t>STEP HERE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679271" y="2560292"/>
              <a:ext cx="2879022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黑体" panose="02010600030101010101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50" name="Group 56"/>
          <p:cNvGrpSpPr/>
          <p:nvPr/>
        </p:nvGrpSpPr>
        <p:grpSpPr bwMode="auto">
          <a:xfrm>
            <a:off x="8197932" y="2296065"/>
            <a:ext cx="2959957" cy="718206"/>
            <a:chOff x="1679271" y="2220559"/>
            <a:chExt cx="2959965" cy="718178"/>
          </a:xfrm>
        </p:grpSpPr>
        <p:sp>
          <p:nvSpPr>
            <p:cNvPr id="51" name="Text Placeholder 2"/>
            <p:cNvSpPr txBox="1"/>
            <p:nvPr/>
          </p:nvSpPr>
          <p:spPr>
            <a:xfrm>
              <a:off x="2625190" y="2220559"/>
              <a:ext cx="2014046" cy="26194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GB" sz="16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Clear Sans" panose="020B0503030202020304" pitchFamily="34" charset="0"/>
                </a:rPr>
                <a:t>STEP HERE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679271" y="2560292"/>
              <a:ext cx="2879022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黑体" panose="02010600030101010101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黑体" panose="02010600030101010101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17"/>
          <p:cNvGrpSpPr/>
          <p:nvPr/>
        </p:nvGrpSpPr>
        <p:grpSpPr bwMode="auto">
          <a:xfrm>
            <a:off x="4268252" y="1928933"/>
            <a:ext cx="3640826" cy="3641950"/>
            <a:chOff x="4266588" y="1928705"/>
            <a:chExt cx="3641651" cy="3641446"/>
          </a:xfrm>
        </p:grpSpPr>
        <p:grpSp>
          <p:nvGrpSpPr>
            <p:cNvPr id="54" name="Group 28"/>
            <p:cNvGrpSpPr/>
            <p:nvPr/>
          </p:nvGrpSpPr>
          <p:grpSpPr bwMode="auto">
            <a:xfrm>
              <a:off x="4266588" y="1928705"/>
              <a:ext cx="3641651" cy="3641446"/>
              <a:chOff x="4239694" y="2062055"/>
              <a:chExt cx="3641651" cy="3641446"/>
            </a:xfrm>
          </p:grpSpPr>
          <p:sp>
            <p:nvSpPr>
              <p:cNvPr id="59" name="Freeform 3"/>
              <p:cNvSpPr>
                <a:spLocks noChangeArrowheads="1"/>
              </p:cNvSpPr>
              <p:nvPr/>
            </p:nvSpPr>
            <p:spPr bwMode="auto">
              <a:xfrm rot="13978264">
                <a:off x="4254033" y="3385875"/>
                <a:ext cx="1858821" cy="1887500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165"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60" name="Freeform 3"/>
              <p:cNvSpPr>
                <a:spLocks noChangeArrowheads="1"/>
              </p:cNvSpPr>
              <p:nvPr/>
            </p:nvSpPr>
            <p:spPr bwMode="auto">
              <a:xfrm rot="3202081">
                <a:off x="6007392" y="2500911"/>
                <a:ext cx="1860407" cy="1887499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165"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61" name="Freeform 3"/>
              <p:cNvSpPr>
                <a:spLocks noChangeArrowheads="1"/>
              </p:cNvSpPr>
              <p:nvPr/>
            </p:nvSpPr>
            <p:spPr bwMode="auto">
              <a:xfrm rot="19397468">
                <a:off x="4695298" y="2062055"/>
                <a:ext cx="1860512" cy="1887392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165"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  <p:sp>
            <p:nvSpPr>
              <p:cNvPr id="62" name="Freeform 35"/>
              <p:cNvSpPr>
                <a:spLocks noChangeArrowheads="1"/>
              </p:cNvSpPr>
              <p:nvPr/>
            </p:nvSpPr>
            <p:spPr bwMode="auto">
              <a:xfrm rot="8579122">
                <a:off x="5565230" y="3816108"/>
                <a:ext cx="1860512" cy="1887393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165">
                  <a:defRPr/>
                </a:pPr>
                <a:endParaRPr lang="en-US" sz="2400">
                  <a:solidFill>
                    <a:srgbClr val="00152A"/>
                  </a:solidFill>
                  <a:latin typeface="+mj-lt"/>
                  <a:ea typeface="黑体" panose="02010600030101010101" charset="-122"/>
                </a:endParaRPr>
              </a:p>
            </p:txBody>
          </p:sp>
        </p:grpSp>
        <p:sp>
          <p:nvSpPr>
            <p:cNvPr id="55" name="Freeform 11"/>
            <p:cNvSpPr>
              <a:spLocks noEditPoints="1"/>
            </p:cNvSpPr>
            <p:nvPr/>
          </p:nvSpPr>
          <p:spPr bwMode="auto">
            <a:xfrm>
              <a:off x="4845175" y="3947979"/>
              <a:ext cx="571344" cy="472924"/>
            </a:xfrm>
            <a:custGeom>
              <a:avLst/>
              <a:gdLst>
                <a:gd name="T0" fmla="*/ 517594 w 287"/>
                <a:gd name="T1" fmla="*/ 155646 h 237"/>
                <a:gd name="T2" fmla="*/ 485742 w 287"/>
                <a:gd name="T3" fmla="*/ 187573 h 237"/>
                <a:gd name="T4" fmla="*/ 517594 w 287"/>
                <a:gd name="T5" fmla="*/ 221496 h 237"/>
                <a:gd name="T6" fmla="*/ 551437 w 287"/>
                <a:gd name="T7" fmla="*/ 187573 h 237"/>
                <a:gd name="T8" fmla="*/ 517594 w 287"/>
                <a:gd name="T9" fmla="*/ 155646 h 237"/>
                <a:gd name="T10" fmla="*/ 53750 w 287"/>
                <a:gd name="T11" fmla="*/ 155646 h 237"/>
                <a:gd name="T12" fmla="*/ 21898 w 287"/>
                <a:gd name="T13" fmla="*/ 187573 h 237"/>
                <a:gd name="T14" fmla="*/ 53750 w 287"/>
                <a:gd name="T15" fmla="*/ 221496 h 237"/>
                <a:gd name="T16" fmla="*/ 85602 w 287"/>
                <a:gd name="T17" fmla="*/ 187573 h 237"/>
                <a:gd name="T18" fmla="*/ 53750 w 287"/>
                <a:gd name="T19" fmla="*/ 155646 h 237"/>
                <a:gd name="T20" fmla="*/ 422038 w 287"/>
                <a:gd name="T21" fmla="*/ 97778 h 237"/>
                <a:gd name="T22" fmla="*/ 374260 w 287"/>
                <a:gd name="T23" fmla="*/ 145669 h 237"/>
                <a:gd name="T24" fmla="*/ 422038 w 287"/>
                <a:gd name="T25" fmla="*/ 193560 h 237"/>
                <a:gd name="T26" fmla="*/ 469816 w 287"/>
                <a:gd name="T27" fmla="*/ 145669 h 237"/>
                <a:gd name="T28" fmla="*/ 422038 w 287"/>
                <a:gd name="T29" fmla="*/ 97778 h 237"/>
                <a:gd name="T30" fmla="*/ 571344 w 287"/>
                <a:gd name="T31" fmla="*/ 391110 h 237"/>
                <a:gd name="T32" fmla="*/ 515603 w 287"/>
                <a:gd name="T33" fmla="*/ 391110 h 237"/>
                <a:gd name="T34" fmla="*/ 515603 w 287"/>
                <a:gd name="T35" fmla="*/ 289342 h 237"/>
                <a:gd name="T36" fmla="*/ 503659 w 287"/>
                <a:gd name="T37" fmla="*/ 241451 h 237"/>
                <a:gd name="T38" fmla="*/ 517594 w 287"/>
                <a:gd name="T39" fmla="*/ 239455 h 237"/>
                <a:gd name="T40" fmla="*/ 571344 w 287"/>
                <a:gd name="T41" fmla="*/ 293333 h 237"/>
                <a:gd name="T42" fmla="*/ 571344 w 287"/>
                <a:gd name="T43" fmla="*/ 391110 h 237"/>
                <a:gd name="T44" fmla="*/ 149306 w 287"/>
                <a:gd name="T45" fmla="*/ 97778 h 237"/>
                <a:gd name="T46" fmla="*/ 101528 w 287"/>
                <a:gd name="T47" fmla="*/ 145669 h 237"/>
                <a:gd name="T48" fmla="*/ 149306 w 287"/>
                <a:gd name="T49" fmla="*/ 193560 h 237"/>
                <a:gd name="T50" fmla="*/ 197084 w 287"/>
                <a:gd name="T51" fmla="*/ 145669 h 237"/>
                <a:gd name="T52" fmla="*/ 149306 w 287"/>
                <a:gd name="T53" fmla="*/ 97778 h 237"/>
                <a:gd name="T54" fmla="*/ 53750 w 287"/>
                <a:gd name="T55" fmla="*/ 239455 h 237"/>
                <a:gd name="T56" fmla="*/ 67685 w 287"/>
                <a:gd name="T57" fmla="*/ 241451 h 237"/>
                <a:gd name="T58" fmla="*/ 55741 w 287"/>
                <a:gd name="T59" fmla="*/ 289342 h 237"/>
                <a:gd name="T60" fmla="*/ 55741 w 287"/>
                <a:gd name="T61" fmla="*/ 391110 h 237"/>
                <a:gd name="T62" fmla="*/ 0 w 287"/>
                <a:gd name="T63" fmla="*/ 391110 h 237"/>
                <a:gd name="T64" fmla="*/ 0 w 287"/>
                <a:gd name="T65" fmla="*/ 293333 h 237"/>
                <a:gd name="T66" fmla="*/ 53750 w 287"/>
                <a:gd name="T67" fmla="*/ 239455 h 237"/>
                <a:gd name="T68" fmla="*/ 286667 w 287"/>
                <a:gd name="T69" fmla="*/ 0 h 237"/>
                <a:gd name="T70" fmla="*/ 215001 w 287"/>
                <a:gd name="T71" fmla="*/ 71837 h 237"/>
                <a:gd name="T72" fmla="*/ 286667 w 287"/>
                <a:gd name="T73" fmla="*/ 143673 h 237"/>
                <a:gd name="T74" fmla="*/ 356343 w 287"/>
                <a:gd name="T75" fmla="*/ 71837 h 237"/>
                <a:gd name="T76" fmla="*/ 286667 w 287"/>
                <a:gd name="T77" fmla="*/ 0 h 237"/>
                <a:gd name="T78" fmla="*/ 499677 w 287"/>
                <a:gd name="T79" fmla="*/ 427028 h 237"/>
                <a:gd name="T80" fmla="*/ 414075 w 287"/>
                <a:gd name="T81" fmla="*/ 427028 h 237"/>
                <a:gd name="T82" fmla="*/ 414075 w 287"/>
                <a:gd name="T83" fmla="*/ 273378 h 237"/>
                <a:gd name="T84" fmla="*/ 400140 w 287"/>
                <a:gd name="T85" fmla="*/ 215510 h 237"/>
                <a:gd name="T86" fmla="*/ 422038 w 287"/>
                <a:gd name="T87" fmla="*/ 211519 h 237"/>
                <a:gd name="T88" fmla="*/ 499677 w 287"/>
                <a:gd name="T89" fmla="*/ 289342 h 237"/>
                <a:gd name="T90" fmla="*/ 499677 w 287"/>
                <a:gd name="T91" fmla="*/ 427028 h 237"/>
                <a:gd name="T92" fmla="*/ 157269 w 287"/>
                <a:gd name="T93" fmla="*/ 273378 h 237"/>
                <a:gd name="T94" fmla="*/ 157269 w 287"/>
                <a:gd name="T95" fmla="*/ 427028 h 237"/>
                <a:gd name="T96" fmla="*/ 73658 w 287"/>
                <a:gd name="T97" fmla="*/ 427028 h 237"/>
                <a:gd name="T98" fmla="*/ 73658 w 287"/>
                <a:gd name="T99" fmla="*/ 289342 h 237"/>
                <a:gd name="T100" fmla="*/ 149306 w 287"/>
                <a:gd name="T101" fmla="*/ 211519 h 237"/>
                <a:gd name="T102" fmla="*/ 171204 w 287"/>
                <a:gd name="T103" fmla="*/ 215510 h 237"/>
                <a:gd name="T104" fmla="*/ 157269 w 287"/>
                <a:gd name="T105" fmla="*/ 273378 h 237"/>
                <a:gd name="T106" fmla="*/ 175186 w 287"/>
                <a:gd name="T107" fmla="*/ 472924 h 237"/>
                <a:gd name="T108" fmla="*/ 398149 w 287"/>
                <a:gd name="T109" fmla="*/ 472924 h 237"/>
                <a:gd name="T110" fmla="*/ 398149 w 287"/>
                <a:gd name="T111" fmla="*/ 273378 h 237"/>
                <a:gd name="T112" fmla="*/ 286667 w 287"/>
                <a:gd name="T113" fmla="*/ 161632 h 237"/>
                <a:gd name="T114" fmla="*/ 175186 w 287"/>
                <a:gd name="T115" fmla="*/ 273378 h 237"/>
                <a:gd name="T116" fmla="*/ 175186 w 287"/>
                <a:gd name="T117" fmla="*/ 472924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7" h="237">
                  <a:moveTo>
                    <a:pt x="260" y="78"/>
                  </a:moveTo>
                  <a:cubicBezTo>
                    <a:pt x="251" y="78"/>
                    <a:pt x="244" y="85"/>
                    <a:pt x="244" y="94"/>
                  </a:cubicBezTo>
                  <a:cubicBezTo>
                    <a:pt x="244" y="103"/>
                    <a:pt x="251" y="111"/>
                    <a:pt x="260" y="111"/>
                  </a:cubicBezTo>
                  <a:cubicBezTo>
                    <a:pt x="269" y="111"/>
                    <a:pt x="277" y="103"/>
                    <a:pt x="277" y="94"/>
                  </a:cubicBezTo>
                  <a:cubicBezTo>
                    <a:pt x="277" y="85"/>
                    <a:pt x="269" y="78"/>
                    <a:pt x="260" y="78"/>
                  </a:cubicBezTo>
                  <a:close/>
                  <a:moveTo>
                    <a:pt x="27" y="78"/>
                  </a:moveTo>
                  <a:cubicBezTo>
                    <a:pt x="18" y="78"/>
                    <a:pt x="11" y="85"/>
                    <a:pt x="11" y="94"/>
                  </a:cubicBezTo>
                  <a:cubicBezTo>
                    <a:pt x="11" y="103"/>
                    <a:pt x="18" y="111"/>
                    <a:pt x="27" y="111"/>
                  </a:cubicBezTo>
                  <a:cubicBezTo>
                    <a:pt x="36" y="111"/>
                    <a:pt x="43" y="103"/>
                    <a:pt x="43" y="94"/>
                  </a:cubicBezTo>
                  <a:cubicBezTo>
                    <a:pt x="43" y="85"/>
                    <a:pt x="36" y="78"/>
                    <a:pt x="27" y="78"/>
                  </a:cubicBezTo>
                  <a:close/>
                  <a:moveTo>
                    <a:pt x="212" y="49"/>
                  </a:moveTo>
                  <a:cubicBezTo>
                    <a:pt x="199" y="49"/>
                    <a:pt x="188" y="59"/>
                    <a:pt x="188" y="73"/>
                  </a:cubicBezTo>
                  <a:cubicBezTo>
                    <a:pt x="188" y="86"/>
                    <a:pt x="199" y="97"/>
                    <a:pt x="212" y="97"/>
                  </a:cubicBezTo>
                  <a:cubicBezTo>
                    <a:pt x="225" y="97"/>
                    <a:pt x="236" y="86"/>
                    <a:pt x="236" y="73"/>
                  </a:cubicBezTo>
                  <a:cubicBezTo>
                    <a:pt x="236" y="59"/>
                    <a:pt x="225" y="49"/>
                    <a:pt x="212" y="49"/>
                  </a:cubicBezTo>
                  <a:close/>
                  <a:moveTo>
                    <a:pt x="287" y="196"/>
                  </a:moveTo>
                  <a:cubicBezTo>
                    <a:pt x="259" y="196"/>
                    <a:pt x="259" y="196"/>
                    <a:pt x="259" y="196"/>
                  </a:cubicBezTo>
                  <a:cubicBezTo>
                    <a:pt x="259" y="145"/>
                    <a:pt x="259" y="145"/>
                    <a:pt x="259" y="145"/>
                  </a:cubicBezTo>
                  <a:cubicBezTo>
                    <a:pt x="259" y="136"/>
                    <a:pt x="257" y="128"/>
                    <a:pt x="253" y="121"/>
                  </a:cubicBezTo>
                  <a:cubicBezTo>
                    <a:pt x="255" y="120"/>
                    <a:pt x="258" y="120"/>
                    <a:pt x="260" y="120"/>
                  </a:cubicBezTo>
                  <a:cubicBezTo>
                    <a:pt x="275" y="120"/>
                    <a:pt x="287" y="132"/>
                    <a:pt x="287" y="147"/>
                  </a:cubicBezTo>
                  <a:lnTo>
                    <a:pt x="287" y="196"/>
                  </a:lnTo>
                  <a:close/>
                  <a:moveTo>
                    <a:pt x="75" y="49"/>
                  </a:moveTo>
                  <a:cubicBezTo>
                    <a:pt x="62" y="49"/>
                    <a:pt x="51" y="59"/>
                    <a:pt x="51" y="73"/>
                  </a:cubicBezTo>
                  <a:cubicBezTo>
                    <a:pt x="51" y="86"/>
                    <a:pt x="62" y="97"/>
                    <a:pt x="75" y="97"/>
                  </a:cubicBezTo>
                  <a:cubicBezTo>
                    <a:pt x="88" y="97"/>
                    <a:pt x="99" y="86"/>
                    <a:pt x="99" y="73"/>
                  </a:cubicBezTo>
                  <a:cubicBezTo>
                    <a:pt x="99" y="59"/>
                    <a:pt x="88" y="49"/>
                    <a:pt x="75" y="49"/>
                  </a:cubicBezTo>
                  <a:close/>
                  <a:moveTo>
                    <a:pt x="27" y="120"/>
                  </a:moveTo>
                  <a:cubicBezTo>
                    <a:pt x="29" y="120"/>
                    <a:pt x="32" y="120"/>
                    <a:pt x="34" y="121"/>
                  </a:cubicBezTo>
                  <a:cubicBezTo>
                    <a:pt x="30" y="128"/>
                    <a:pt x="28" y="136"/>
                    <a:pt x="28" y="145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32"/>
                    <a:pt x="12" y="120"/>
                    <a:pt x="27" y="120"/>
                  </a:cubicBezTo>
                  <a:close/>
                  <a:moveTo>
                    <a:pt x="144" y="0"/>
                  </a:moveTo>
                  <a:cubicBezTo>
                    <a:pt x="124" y="0"/>
                    <a:pt x="108" y="16"/>
                    <a:pt x="108" y="36"/>
                  </a:cubicBezTo>
                  <a:cubicBezTo>
                    <a:pt x="108" y="56"/>
                    <a:pt x="124" y="72"/>
                    <a:pt x="144" y="72"/>
                  </a:cubicBezTo>
                  <a:cubicBezTo>
                    <a:pt x="163" y="72"/>
                    <a:pt x="179" y="56"/>
                    <a:pt x="179" y="36"/>
                  </a:cubicBezTo>
                  <a:cubicBezTo>
                    <a:pt x="179" y="16"/>
                    <a:pt x="163" y="0"/>
                    <a:pt x="144" y="0"/>
                  </a:cubicBezTo>
                  <a:close/>
                  <a:moveTo>
                    <a:pt x="251" y="214"/>
                  </a:moveTo>
                  <a:cubicBezTo>
                    <a:pt x="208" y="214"/>
                    <a:pt x="208" y="214"/>
                    <a:pt x="208" y="214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8" y="127"/>
                    <a:pt x="206" y="117"/>
                    <a:pt x="201" y="108"/>
                  </a:cubicBezTo>
                  <a:cubicBezTo>
                    <a:pt x="205" y="107"/>
                    <a:pt x="208" y="106"/>
                    <a:pt x="212" y="106"/>
                  </a:cubicBezTo>
                  <a:cubicBezTo>
                    <a:pt x="233" y="106"/>
                    <a:pt x="251" y="124"/>
                    <a:pt x="251" y="145"/>
                  </a:cubicBezTo>
                  <a:lnTo>
                    <a:pt x="251" y="214"/>
                  </a:lnTo>
                  <a:close/>
                  <a:moveTo>
                    <a:pt x="79" y="137"/>
                  </a:moveTo>
                  <a:cubicBezTo>
                    <a:pt x="79" y="214"/>
                    <a:pt x="79" y="214"/>
                    <a:pt x="79" y="214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24"/>
                    <a:pt x="54" y="106"/>
                    <a:pt x="75" y="106"/>
                  </a:cubicBezTo>
                  <a:cubicBezTo>
                    <a:pt x="79" y="106"/>
                    <a:pt x="83" y="107"/>
                    <a:pt x="86" y="108"/>
                  </a:cubicBezTo>
                  <a:cubicBezTo>
                    <a:pt x="81" y="117"/>
                    <a:pt x="79" y="127"/>
                    <a:pt x="79" y="137"/>
                  </a:cubicBezTo>
                  <a:close/>
                  <a:moveTo>
                    <a:pt x="88" y="237"/>
                  </a:moveTo>
                  <a:cubicBezTo>
                    <a:pt x="200" y="237"/>
                    <a:pt x="200" y="237"/>
                    <a:pt x="200" y="2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06"/>
                    <a:pt x="174" y="81"/>
                    <a:pt x="144" y="81"/>
                  </a:cubicBezTo>
                  <a:cubicBezTo>
                    <a:pt x="113" y="81"/>
                    <a:pt x="88" y="106"/>
                    <a:pt x="88" y="137"/>
                  </a:cubicBezTo>
                  <a:lnTo>
                    <a:pt x="88" y="2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6" name="Shape 719"/>
            <p:cNvSpPr/>
            <p:nvPr/>
          </p:nvSpPr>
          <p:spPr bwMode="auto">
            <a:xfrm>
              <a:off x="6255015" y="4464163"/>
              <a:ext cx="536606" cy="461488"/>
            </a:xfrm>
            <a:custGeom>
              <a:avLst/>
              <a:gdLst>
                <a:gd name="T0" fmla="*/ 268303 w 21332"/>
                <a:gd name="T1" fmla="*/ 230744 h 21446"/>
                <a:gd name="T2" fmla="*/ 268303 w 21332"/>
                <a:gd name="T3" fmla="*/ 230744 h 21446"/>
                <a:gd name="T4" fmla="*/ 268303 w 21332"/>
                <a:gd name="T5" fmla="*/ 230744 h 21446"/>
                <a:gd name="T6" fmla="*/ 268303 w 21332"/>
                <a:gd name="T7" fmla="*/ 230744 h 21446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332" h="21446" extrusionOk="0">
                  <a:moveTo>
                    <a:pt x="9262" y="7207"/>
                  </a:moveTo>
                  <a:lnTo>
                    <a:pt x="14475" y="11108"/>
                  </a:lnTo>
                  <a:cubicBezTo>
                    <a:pt x="14915" y="11436"/>
                    <a:pt x="15500" y="11301"/>
                    <a:pt x="15796" y="10800"/>
                  </a:cubicBezTo>
                  <a:lnTo>
                    <a:pt x="21160" y="1771"/>
                  </a:lnTo>
                  <a:cubicBezTo>
                    <a:pt x="21464" y="1257"/>
                    <a:pt x="21354" y="555"/>
                    <a:pt x="20913" y="200"/>
                  </a:cubicBezTo>
                  <a:cubicBezTo>
                    <a:pt x="20472" y="-154"/>
                    <a:pt x="19869" y="-26"/>
                    <a:pt x="19564" y="487"/>
                  </a:cubicBezTo>
                  <a:lnTo>
                    <a:pt x="14734" y="8618"/>
                  </a:lnTo>
                  <a:lnTo>
                    <a:pt x="9490" y="4694"/>
                  </a:lnTo>
                  <a:cubicBezTo>
                    <a:pt x="9273" y="4532"/>
                    <a:pt x="9010" y="4478"/>
                    <a:pt x="8757" y="4541"/>
                  </a:cubicBezTo>
                  <a:cubicBezTo>
                    <a:pt x="8505" y="4607"/>
                    <a:pt x="8285" y="4785"/>
                    <a:pt x="8147" y="5039"/>
                  </a:cubicBezTo>
                  <a:lnTo>
                    <a:pt x="152" y="19712"/>
                  </a:lnTo>
                  <a:cubicBezTo>
                    <a:pt x="-136" y="20237"/>
                    <a:pt x="-2" y="20936"/>
                    <a:pt x="450" y="21269"/>
                  </a:cubicBezTo>
                  <a:cubicBezTo>
                    <a:pt x="611" y="21389"/>
                    <a:pt x="791" y="21446"/>
                    <a:pt x="969" y="21446"/>
                  </a:cubicBezTo>
                  <a:cubicBezTo>
                    <a:pt x="1290" y="21446"/>
                    <a:pt x="1604" y="21260"/>
                    <a:pt x="1788" y="20921"/>
                  </a:cubicBezTo>
                  <a:cubicBezTo>
                    <a:pt x="1788" y="20921"/>
                    <a:pt x="9262" y="7207"/>
                    <a:pt x="9262" y="7207"/>
                  </a:cubicBezTo>
                  <a:close/>
                  <a:moveTo>
                    <a:pt x="19712" y="12707"/>
                  </a:moveTo>
                  <a:lnTo>
                    <a:pt x="14952" y="17715"/>
                  </a:lnTo>
                  <a:lnTo>
                    <a:pt x="9355" y="12653"/>
                  </a:lnTo>
                  <a:cubicBezTo>
                    <a:pt x="9249" y="12556"/>
                    <a:pt x="9125" y="12487"/>
                    <a:pt x="8994" y="12450"/>
                  </a:cubicBezTo>
                  <a:lnTo>
                    <a:pt x="8249" y="12234"/>
                  </a:lnTo>
                  <a:lnTo>
                    <a:pt x="7154" y="14242"/>
                  </a:lnTo>
                  <a:lnTo>
                    <a:pt x="8327" y="14582"/>
                  </a:lnTo>
                  <a:lnTo>
                    <a:pt x="14404" y="20078"/>
                  </a:lnTo>
                  <a:cubicBezTo>
                    <a:pt x="14580" y="20237"/>
                    <a:pt x="14789" y="20317"/>
                    <a:pt x="14999" y="20317"/>
                  </a:cubicBezTo>
                  <a:cubicBezTo>
                    <a:pt x="15232" y="20317"/>
                    <a:pt x="15466" y="20218"/>
                    <a:pt x="15650" y="20026"/>
                  </a:cubicBezTo>
                  <a:lnTo>
                    <a:pt x="21012" y="14382"/>
                  </a:lnTo>
                  <a:cubicBezTo>
                    <a:pt x="21410" y="13963"/>
                    <a:pt x="21441" y="13250"/>
                    <a:pt x="21081" y="12788"/>
                  </a:cubicBezTo>
                  <a:cubicBezTo>
                    <a:pt x="20722" y="12325"/>
                    <a:pt x="20109" y="12289"/>
                    <a:pt x="19712" y="12707"/>
                  </a:cubicBezTo>
                  <a:close/>
                  <a:moveTo>
                    <a:pt x="735" y="12382"/>
                  </a:moveTo>
                  <a:lnTo>
                    <a:pt x="2190" y="12804"/>
                  </a:lnTo>
                  <a:lnTo>
                    <a:pt x="3284" y="10795"/>
                  </a:lnTo>
                  <a:lnTo>
                    <a:pt x="1204" y="10192"/>
                  </a:lnTo>
                  <a:cubicBezTo>
                    <a:pt x="683" y="10040"/>
                    <a:pt x="158" y="10410"/>
                    <a:pt x="28" y="11015"/>
                  </a:cubicBezTo>
                  <a:cubicBezTo>
                    <a:pt x="-100" y="11620"/>
                    <a:pt x="216" y="12231"/>
                    <a:pt x="735" y="123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787" tIns="50787" rIns="50787" bIns="5078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7" name="Shape 1090"/>
            <p:cNvSpPr/>
            <p:nvPr/>
          </p:nvSpPr>
          <p:spPr bwMode="auto">
            <a:xfrm>
              <a:off x="5403115" y="2570067"/>
              <a:ext cx="540523" cy="459118"/>
            </a:xfrm>
            <a:custGeom>
              <a:avLst/>
              <a:gdLst>
                <a:gd name="T0" fmla="*/ 270262 w 21600"/>
                <a:gd name="T1" fmla="*/ 229559 h 21600"/>
                <a:gd name="T2" fmla="*/ 270262 w 21600"/>
                <a:gd name="T3" fmla="*/ 229559 h 21600"/>
                <a:gd name="T4" fmla="*/ 270262 w 21600"/>
                <a:gd name="T5" fmla="*/ 229559 h 21600"/>
                <a:gd name="T6" fmla="*/ 270262 w 21600"/>
                <a:gd name="T7" fmla="*/ 22955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064" y="14989"/>
                  </a:moveTo>
                  <a:lnTo>
                    <a:pt x="16300" y="14989"/>
                  </a:lnTo>
                  <a:cubicBezTo>
                    <a:pt x="14781" y="14989"/>
                    <a:pt x="13615" y="14098"/>
                    <a:pt x="12532" y="12778"/>
                  </a:cubicBezTo>
                  <a:cubicBezTo>
                    <a:pt x="12422" y="12943"/>
                    <a:pt x="12313" y="13112"/>
                    <a:pt x="12204" y="13283"/>
                  </a:cubicBezTo>
                  <a:cubicBezTo>
                    <a:pt x="11728" y="14021"/>
                    <a:pt x="11216" y="14811"/>
                    <a:pt x="10650" y="15592"/>
                  </a:cubicBezTo>
                  <a:cubicBezTo>
                    <a:pt x="12115" y="17276"/>
                    <a:pt x="13891" y="18547"/>
                    <a:pt x="16300" y="18547"/>
                  </a:cubicBezTo>
                  <a:lnTo>
                    <a:pt x="17064" y="18547"/>
                  </a:lnTo>
                  <a:lnTo>
                    <a:pt x="17064" y="21600"/>
                  </a:lnTo>
                  <a:lnTo>
                    <a:pt x="21600" y="17022"/>
                  </a:lnTo>
                  <a:lnTo>
                    <a:pt x="17064" y="12444"/>
                  </a:lnTo>
                  <a:cubicBezTo>
                    <a:pt x="17064" y="12444"/>
                    <a:pt x="17064" y="14989"/>
                    <a:pt x="17064" y="14989"/>
                  </a:cubicBezTo>
                  <a:close/>
                  <a:moveTo>
                    <a:pt x="5844" y="8840"/>
                  </a:moveTo>
                  <a:cubicBezTo>
                    <a:pt x="6014" y="8580"/>
                    <a:pt x="6185" y="8316"/>
                    <a:pt x="6358" y="8047"/>
                  </a:cubicBezTo>
                  <a:cubicBezTo>
                    <a:pt x="6781" y="7394"/>
                    <a:pt x="7227" y="6705"/>
                    <a:pt x="7709" y="6019"/>
                  </a:cubicBezTo>
                  <a:cubicBezTo>
                    <a:pt x="6284" y="4449"/>
                    <a:pt x="4562" y="3290"/>
                    <a:pt x="2260" y="3290"/>
                  </a:cubicBezTo>
                  <a:lnTo>
                    <a:pt x="0" y="3290"/>
                  </a:lnTo>
                  <a:lnTo>
                    <a:pt x="0" y="6850"/>
                  </a:lnTo>
                  <a:lnTo>
                    <a:pt x="2260" y="6850"/>
                  </a:lnTo>
                  <a:cubicBezTo>
                    <a:pt x="3693" y="6850"/>
                    <a:pt x="4812" y="7643"/>
                    <a:pt x="5844" y="8840"/>
                  </a:cubicBezTo>
                  <a:close/>
                  <a:moveTo>
                    <a:pt x="16300" y="6596"/>
                  </a:moveTo>
                  <a:lnTo>
                    <a:pt x="17064" y="6596"/>
                  </a:lnTo>
                  <a:lnTo>
                    <a:pt x="17064" y="9155"/>
                  </a:lnTo>
                  <a:lnTo>
                    <a:pt x="21600" y="4578"/>
                  </a:lnTo>
                  <a:lnTo>
                    <a:pt x="17064" y="0"/>
                  </a:lnTo>
                  <a:lnTo>
                    <a:pt x="17064" y="3036"/>
                  </a:lnTo>
                  <a:lnTo>
                    <a:pt x="16300" y="3036"/>
                  </a:lnTo>
                  <a:cubicBezTo>
                    <a:pt x="12312" y="3036"/>
                    <a:pt x="10062" y="6516"/>
                    <a:pt x="8077" y="9587"/>
                  </a:cubicBezTo>
                  <a:cubicBezTo>
                    <a:pt x="6293" y="12349"/>
                    <a:pt x="4752" y="14735"/>
                    <a:pt x="2260" y="14735"/>
                  </a:cubicBezTo>
                  <a:lnTo>
                    <a:pt x="0" y="14735"/>
                  </a:lnTo>
                  <a:lnTo>
                    <a:pt x="0" y="18293"/>
                  </a:lnTo>
                  <a:lnTo>
                    <a:pt x="2260" y="18293"/>
                  </a:lnTo>
                  <a:cubicBezTo>
                    <a:pt x="6250" y="18293"/>
                    <a:pt x="8500" y="14814"/>
                    <a:pt x="10485" y="11743"/>
                  </a:cubicBezTo>
                  <a:cubicBezTo>
                    <a:pt x="12269" y="8981"/>
                    <a:pt x="13810" y="6596"/>
                    <a:pt x="16300" y="65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787" tIns="50787" rIns="50787" bIns="5078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  <p:sp>
          <p:nvSpPr>
            <p:cNvPr id="58" name="Shape 3659"/>
            <p:cNvSpPr/>
            <p:nvPr/>
          </p:nvSpPr>
          <p:spPr bwMode="auto">
            <a:xfrm>
              <a:off x="6770425" y="3007602"/>
              <a:ext cx="607596" cy="569645"/>
            </a:xfrm>
            <a:custGeom>
              <a:avLst/>
              <a:gdLst>
                <a:gd name="T0" fmla="*/ 303798 w 20993"/>
                <a:gd name="T1" fmla="*/ 284823 h 21440"/>
                <a:gd name="T2" fmla="*/ 303798 w 20993"/>
                <a:gd name="T3" fmla="*/ 284823 h 21440"/>
                <a:gd name="T4" fmla="*/ 303798 w 20993"/>
                <a:gd name="T5" fmla="*/ 284823 h 21440"/>
                <a:gd name="T6" fmla="*/ 303798 w 20993"/>
                <a:gd name="T7" fmla="*/ 284823 h 2144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993" h="21440" extrusionOk="0">
                  <a:moveTo>
                    <a:pt x="20097" y="14373"/>
                  </a:moveTo>
                  <a:lnTo>
                    <a:pt x="15990" y="12571"/>
                  </a:lnTo>
                  <a:lnTo>
                    <a:pt x="16463" y="14008"/>
                  </a:lnTo>
                  <a:cubicBezTo>
                    <a:pt x="16439" y="15532"/>
                    <a:pt x="13726" y="16745"/>
                    <a:pt x="10496" y="16745"/>
                  </a:cubicBezTo>
                  <a:cubicBezTo>
                    <a:pt x="7268" y="16745"/>
                    <a:pt x="4553" y="15532"/>
                    <a:pt x="4529" y="14008"/>
                  </a:cubicBezTo>
                  <a:lnTo>
                    <a:pt x="5002" y="12571"/>
                  </a:lnTo>
                  <a:lnTo>
                    <a:pt x="895" y="14373"/>
                  </a:lnTo>
                  <a:cubicBezTo>
                    <a:pt x="-255" y="14878"/>
                    <a:pt x="-304" y="15814"/>
                    <a:pt x="789" y="16451"/>
                  </a:cubicBezTo>
                  <a:lnTo>
                    <a:pt x="8511" y="20962"/>
                  </a:lnTo>
                  <a:cubicBezTo>
                    <a:pt x="9602" y="21600"/>
                    <a:pt x="11390" y="21600"/>
                    <a:pt x="12481" y="20962"/>
                  </a:cubicBezTo>
                  <a:lnTo>
                    <a:pt x="20205" y="16451"/>
                  </a:lnTo>
                  <a:cubicBezTo>
                    <a:pt x="21296" y="15814"/>
                    <a:pt x="21247" y="14878"/>
                    <a:pt x="20097" y="14373"/>
                  </a:cubicBezTo>
                  <a:close/>
                  <a:moveTo>
                    <a:pt x="10496" y="5209"/>
                  </a:moveTo>
                  <a:cubicBezTo>
                    <a:pt x="11724" y="5209"/>
                    <a:pt x="12866" y="4796"/>
                    <a:pt x="13199" y="4152"/>
                  </a:cubicBezTo>
                  <a:cubicBezTo>
                    <a:pt x="12739" y="2744"/>
                    <a:pt x="12343" y="1535"/>
                    <a:pt x="12094" y="773"/>
                  </a:cubicBezTo>
                  <a:cubicBezTo>
                    <a:pt x="11927" y="264"/>
                    <a:pt x="11175" y="0"/>
                    <a:pt x="10496" y="0"/>
                  </a:cubicBezTo>
                  <a:cubicBezTo>
                    <a:pt x="9817" y="0"/>
                    <a:pt x="9065" y="264"/>
                    <a:pt x="8898" y="773"/>
                  </a:cubicBezTo>
                  <a:cubicBezTo>
                    <a:pt x="8649" y="1535"/>
                    <a:pt x="8253" y="2744"/>
                    <a:pt x="7792" y="4152"/>
                  </a:cubicBezTo>
                  <a:cubicBezTo>
                    <a:pt x="8126" y="4796"/>
                    <a:pt x="9268" y="5209"/>
                    <a:pt x="10496" y="5209"/>
                  </a:cubicBezTo>
                  <a:close/>
                  <a:moveTo>
                    <a:pt x="10496" y="13197"/>
                  </a:moveTo>
                  <a:cubicBezTo>
                    <a:pt x="13109" y="13197"/>
                    <a:pt x="15296" y="12229"/>
                    <a:pt x="15429" y="10966"/>
                  </a:cubicBezTo>
                  <a:cubicBezTo>
                    <a:pt x="15041" y="9779"/>
                    <a:pt x="14617" y="8484"/>
                    <a:pt x="14201" y="7211"/>
                  </a:cubicBezTo>
                  <a:cubicBezTo>
                    <a:pt x="13911" y="8118"/>
                    <a:pt x="12316" y="8759"/>
                    <a:pt x="10496" y="8759"/>
                  </a:cubicBezTo>
                  <a:cubicBezTo>
                    <a:pt x="8678" y="8759"/>
                    <a:pt x="7081" y="8118"/>
                    <a:pt x="6791" y="7211"/>
                  </a:cubicBezTo>
                  <a:cubicBezTo>
                    <a:pt x="6375" y="8484"/>
                    <a:pt x="5951" y="9779"/>
                    <a:pt x="5563" y="10966"/>
                  </a:cubicBezTo>
                  <a:cubicBezTo>
                    <a:pt x="5696" y="12229"/>
                    <a:pt x="7883" y="13197"/>
                    <a:pt x="10496" y="131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787" tIns="50787" rIns="50787" bIns="5078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66" name="任意多边形 65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  <a:ea typeface="黑体" panose="02010600030101010101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0" name="直接连接符 69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  <a:ea typeface="黑体" panose="02010600030101010101" charset="-122"/>
              </a:endParaRPr>
            </a:p>
          </p:txBody>
        </p:sp>
      </p:grpSp>
      <p:sp>
        <p:nvSpPr>
          <p:cNvPr id="6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bldLvl="0" animBg="1"/>
      <p:bldP spid="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/>
          <p:nvPr/>
        </p:nvSpPr>
        <p:spPr bwMode="auto">
          <a:xfrm>
            <a:off x="3895281" y="1562197"/>
            <a:ext cx="2621903" cy="2213112"/>
          </a:xfrm>
          <a:custGeom>
            <a:avLst/>
            <a:gdLst/>
            <a:ahLst/>
            <a:cxnLst>
              <a:cxn ang="0">
                <a:pos x="372" y="215"/>
              </a:cxn>
              <a:cxn ang="0">
                <a:pos x="372" y="215"/>
              </a:cxn>
              <a:cxn ang="0">
                <a:pos x="260" y="262"/>
              </a:cxn>
              <a:cxn ang="0">
                <a:pos x="214" y="373"/>
              </a:cxn>
              <a:cxn ang="0">
                <a:pos x="214" y="375"/>
              </a:cxn>
              <a:cxn ang="0">
                <a:pos x="158" y="375"/>
              </a:cxn>
              <a:cxn ang="0">
                <a:pos x="167" y="368"/>
              </a:cxn>
              <a:cxn ang="0">
                <a:pos x="179" y="340"/>
              </a:cxn>
              <a:cxn ang="0">
                <a:pos x="167" y="311"/>
              </a:cxn>
              <a:cxn ang="0">
                <a:pos x="138" y="299"/>
              </a:cxn>
              <a:cxn ang="0">
                <a:pos x="109" y="311"/>
              </a:cxn>
              <a:cxn ang="0">
                <a:pos x="97" y="340"/>
              </a:cxn>
              <a:cxn ang="0">
                <a:pos x="109" y="368"/>
              </a:cxn>
              <a:cxn ang="0">
                <a:pos x="118" y="375"/>
              </a:cxn>
              <a:cxn ang="0">
                <a:pos x="61" y="375"/>
              </a:cxn>
              <a:cxn ang="0">
                <a:pos x="61" y="373"/>
              </a:cxn>
              <a:cxn ang="0">
                <a:pos x="61" y="367"/>
              </a:cxn>
              <a:cxn ang="0">
                <a:pos x="62" y="342"/>
              </a:cxn>
              <a:cxn ang="0">
                <a:pos x="0" y="307"/>
              </a:cxn>
              <a:cxn ang="0">
                <a:pos x="17" y="243"/>
              </a:cxn>
              <a:cxn ang="0">
                <a:pos x="86" y="247"/>
              </a:cxn>
              <a:cxn ang="0">
                <a:pos x="119" y="191"/>
              </a:cxn>
              <a:cxn ang="0">
                <a:pos x="85" y="127"/>
              </a:cxn>
              <a:cxn ang="0">
                <a:pos x="106" y="105"/>
              </a:cxn>
              <a:cxn ang="0">
                <a:pos x="128" y="84"/>
              </a:cxn>
              <a:cxn ang="0">
                <a:pos x="188" y="120"/>
              </a:cxn>
              <a:cxn ang="0">
                <a:pos x="243" y="88"/>
              </a:cxn>
              <a:cxn ang="0">
                <a:pos x="243" y="16"/>
              </a:cxn>
              <a:cxn ang="0">
                <a:pos x="303" y="0"/>
              </a:cxn>
              <a:cxn ang="0">
                <a:pos x="339" y="62"/>
              </a:cxn>
              <a:cxn ang="0">
                <a:pos x="372" y="60"/>
              </a:cxn>
              <a:cxn ang="0">
                <a:pos x="372" y="121"/>
              </a:cxn>
              <a:cxn ang="0">
                <a:pos x="375" y="117"/>
              </a:cxn>
              <a:cxn ang="0">
                <a:pos x="404" y="105"/>
              </a:cxn>
              <a:cxn ang="0">
                <a:pos x="433" y="117"/>
              </a:cxn>
              <a:cxn ang="0">
                <a:pos x="445" y="145"/>
              </a:cxn>
              <a:cxn ang="0">
                <a:pos x="433" y="174"/>
              </a:cxn>
              <a:cxn ang="0">
                <a:pos x="404" y="186"/>
              </a:cxn>
              <a:cxn ang="0">
                <a:pos x="375" y="174"/>
              </a:cxn>
              <a:cxn ang="0">
                <a:pos x="372" y="170"/>
              </a:cxn>
              <a:cxn ang="0">
                <a:pos x="372" y="215"/>
              </a:cxn>
            </a:cxnLst>
            <a:rect l="0" t="0" r="r" b="b"/>
            <a:pathLst>
              <a:path w="445" h="375">
                <a:moveTo>
                  <a:pt x="372" y="215"/>
                </a:moveTo>
                <a:cubicBezTo>
                  <a:pt x="372" y="215"/>
                  <a:pt x="372" y="215"/>
                  <a:pt x="372" y="215"/>
                </a:cubicBezTo>
                <a:cubicBezTo>
                  <a:pt x="328" y="215"/>
                  <a:pt x="291" y="231"/>
                  <a:pt x="260" y="262"/>
                </a:cubicBezTo>
                <a:cubicBezTo>
                  <a:pt x="229" y="292"/>
                  <a:pt x="214" y="330"/>
                  <a:pt x="214" y="373"/>
                </a:cubicBezTo>
                <a:cubicBezTo>
                  <a:pt x="214" y="374"/>
                  <a:pt x="214" y="375"/>
                  <a:pt x="214" y="375"/>
                </a:cubicBezTo>
                <a:cubicBezTo>
                  <a:pt x="158" y="375"/>
                  <a:pt x="158" y="375"/>
                  <a:pt x="158" y="375"/>
                </a:cubicBezTo>
                <a:cubicBezTo>
                  <a:pt x="161" y="373"/>
                  <a:pt x="164" y="371"/>
                  <a:pt x="167" y="368"/>
                </a:cubicBezTo>
                <a:cubicBezTo>
                  <a:pt x="175" y="360"/>
                  <a:pt x="179" y="351"/>
                  <a:pt x="179" y="340"/>
                </a:cubicBezTo>
                <a:cubicBezTo>
                  <a:pt x="179" y="328"/>
                  <a:pt x="175" y="319"/>
                  <a:pt x="167" y="311"/>
                </a:cubicBezTo>
                <a:cubicBezTo>
                  <a:pt x="159" y="303"/>
                  <a:pt x="149" y="299"/>
                  <a:pt x="138" y="299"/>
                </a:cubicBezTo>
                <a:cubicBezTo>
                  <a:pt x="127" y="299"/>
                  <a:pt x="117" y="303"/>
                  <a:pt x="109" y="311"/>
                </a:cubicBezTo>
                <a:cubicBezTo>
                  <a:pt x="101" y="319"/>
                  <a:pt x="97" y="328"/>
                  <a:pt x="97" y="340"/>
                </a:cubicBezTo>
                <a:cubicBezTo>
                  <a:pt x="97" y="351"/>
                  <a:pt x="101" y="360"/>
                  <a:pt x="109" y="368"/>
                </a:cubicBezTo>
                <a:cubicBezTo>
                  <a:pt x="112" y="371"/>
                  <a:pt x="115" y="373"/>
                  <a:pt x="118" y="375"/>
                </a:cubicBezTo>
                <a:cubicBezTo>
                  <a:pt x="61" y="375"/>
                  <a:pt x="61" y="375"/>
                  <a:pt x="61" y="375"/>
                </a:cubicBezTo>
                <a:cubicBezTo>
                  <a:pt x="61" y="374"/>
                  <a:pt x="61" y="374"/>
                  <a:pt x="61" y="373"/>
                </a:cubicBezTo>
                <a:cubicBezTo>
                  <a:pt x="61" y="371"/>
                  <a:pt x="61" y="369"/>
                  <a:pt x="61" y="367"/>
                </a:cubicBezTo>
                <a:cubicBezTo>
                  <a:pt x="61" y="359"/>
                  <a:pt x="62" y="350"/>
                  <a:pt x="62" y="342"/>
                </a:cubicBezTo>
                <a:cubicBezTo>
                  <a:pt x="0" y="307"/>
                  <a:pt x="0" y="307"/>
                  <a:pt x="0" y="307"/>
                </a:cubicBezTo>
                <a:cubicBezTo>
                  <a:pt x="4" y="285"/>
                  <a:pt x="9" y="263"/>
                  <a:pt x="17" y="243"/>
                </a:cubicBezTo>
                <a:cubicBezTo>
                  <a:pt x="86" y="247"/>
                  <a:pt x="86" y="247"/>
                  <a:pt x="86" y="247"/>
                </a:cubicBezTo>
                <a:cubicBezTo>
                  <a:pt x="95" y="227"/>
                  <a:pt x="106" y="209"/>
                  <a:pt x="119" y="191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92" y="120"/>
                  <a:pt x="99" y="112"/>
                  <a:pt x="106" y="105"/>
                </a:cubicBezTo>
                <a:cubicBezTo>
                  <a:pt x="113" y="98"/>
                  <a:pt x="120" y="91"/>
                  <a:pt x="128" y="84"/>
                </a:cubicBezTo>
                <a:cubicBezTo>
                  <a:pt x="188" y="120"/>
                  <a:pt x="188" y="120"/>
                  <a:pt x="188" y="120"/>
                </a:cubicBezTo>
                <a:cubicBezTo>
                  <a:pt x="206" y="107"/>
                  <a:pt x="224" y="96"/>
                  <a:pt x="243" y="88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62" y="9"/>
                  <a:pt x="283" y="4"/>
                  <a:pt x="303" y="0"/>
                </a:cubicBezTo>
                <a:cubicBezTo>
                  <a:pt x="339" y="62"/>
                  <a:pt x="339" y="62"/>
                  <a:pt x="339" y="62"/>
                </a:cubicBezTo>
                <a:cubicBezTo>
                  <a:pt x="350" y="61"/>
                  <a:pt x="361" y="60"/>
                  <a:pt x="372" y="60"/>
                </a:cubicBezTo>
                <a:cubicBezTo>
                  <a:pt x="372" y="121"/>
                  <a:pt x="372" y="121"/>
                  <a:pt x="372" y="121"/>
                </a:cubicBezTo>
                <a:cubicBezTo>
                  <a:pt x="373" y="119"/>
                  <a:pt x="374" y="118"/>
                  <a:pt x="375" y="117"/>
                </a:cubicBezTo>
                <a:cubicBezTo>
                  <a:pt x="383" y="109"/>
                  <a:pt x="393" y="105"/>
                  <a:pt x="404" y="105"/>
                </a:cubicBezTo>
                <a:cubicBezTo>
                  <a:pt x="415" y="105"/>
                  <a:pt x="425" y="109"/>
                  <a:pt x="433" y="117"/>
                </a:cubicBezTo>
                <a:cubicBezTo>
                  <a:pt x="441" y="125"/>
                  <a:pt x="445" y="134"/>
                  <a:pt x="445" y="145"/>
                </a:cubicBezTo>
                <a:cubicBezTo>
                  <a:pt x="445" y="157"/>
                  <a:pt x="441" y="166"/>
                  <a:pt x="433" y="174"/>
                </a:cubicBezTo>
                <a:cubicBezTo>
                  <a:pt x="425" y="182"/>
                  <a:pt x="415" y="186"/>
                  <a:pt x="404" y="186"/>
                </a:cubicBezTo>
                <a:cubicBezTo>
                  <a:pt x="393" y="186"/>
                  <a:pt x="383" y="182"/>
                  <a:pt x="375" y="174"/>
                </a:cubicBezTo>
                <a:cubicBezTo>
                  <a:pt x="374" y="173"/>
                  <a:pt x="373" y="172"/>
                  <a:pt x="372" y="170"/>
                </a:cubicBezTo>
                <a:lnTo>
                  <a:pt x="372" y="215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  <a:round/>
          </a:ln>
        </p:spPr>
        <p:txBody>
          <a:bodyPr lIns="121889" tIns="60944" rIns="121889" bIns="6094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5" name="Freeform 10"/>
          <p:cNvSpPr/>
          <p:nvPr/>
        </p:nvSpPr>
        <p:spPr bwMode="auto">
          <a:xfrm>
            <a:off x="6087077" y="1555847"/>
            <a:ext cx="2202907" cy="2633826"/>
          </a:xfrm>
          <a:custGeom>
            <a:avLst/>
            <a:gdLst/>
            <a:ahLst/>
            <a:cxnLst>
              <a:cxn ang="0">
                <a:pos x="314" y="376"/>
              </a:cxn>
              <a:cxn ang="0">
                <a:pos x="256" y="376"/>
              </a:cxn>
              <a:cxn ang="0">
                <a:pos x="257" y="377"/>
              </a:cxn>
              <a:cxn ang="0">
                <a:pos x="269" y="406"/>
              </a:cxn>
              <a:cxn ang="0">
                <a:pos x="257" y="434"/>
              </a:cxn>
              <a:cxn ang="0">
                <a:pos x="228" y="446"/>
              </a:cxn>
              <a:cxn ang="0">
                <a:pos x="200" y="434"/>
              </a:cxn>
              <a:cxn ang="0">
                <a:pos x="188" y="406"/>
              </a:cxn>
              <a:cxn ang="0">
                <a:pos x="200" y="377"/>
              </a:cxn>
              <a:cxn ang="0">
                <a:pos x="200" y="376"/>
              </a:cxn>
              <a:cxn ang="0">
                <a:pos x="158" y="376"/>
              </a:cxn>
              <a:cxn ang="0">
                <a:pos x="158" y="374"/>
              </a:cxn>
              <a:cxn ang="0">
                <a:pos x="111" y="263"/>
              </a:cxn>
              <a:cxn ang="0">
                <a:pos x="0" y="216"/>
              </a:cxn>
              <a:cxn ang="0">
                <a:pos x="0" y="171"/>
              </a:cxn>
              <a:cxn ang="0">
                <a:pos x="3" y="175"/>
              </a:cxn>
              <a:cxn ang="0">
                <a:pos x="32" y="187"/>
              </a:cxn>
              <a:cxn ang="0">
                <a:pos x="61" y="175"/>
              </a:cxn>
              <a:cxn ang="0">
                <a:pos x="73" y="146"/>
              </a:cxn>
              <a:cxn ang="0">
                <a:pos x="61" y="118"/>
              </a:cxn>
              <a:cxn ang="0">
                <a:pos x="32" y="106"/>
              </a:cxn>
              <a:cxn ang="0">
                <a:pos x="3" y="118"/>
              </a:cxn>
              <a:cxn ang="0">
                <a:pos x="0" y="122"/>
              </a:cxn>
              <a:cxn ang="0">
                <a:pos x="0" y="61"/>
              </a:cxn>
              <a:cxn ang="0">
                <a:pos x="2" y="61"/>
              </a:cxn>
              <a:cxn ang="0">
                <a:pos x="32" y="62"/>
              </a:cxn>
              <a:cxn ang="0">
                <a:pos x="67" y="0"/>
              </a:cxn>
              <a:cxn ang="0">
                <a:pos x="126" y="15"/>
              </a:cxn>
              <a:cxn ang="0">
                <a:pos x="126" y="86"/>
              </a:cxn>
              <a:cxn ang="0">
                <a:pos x="186" y="120"/>
              </a:cxn>
              <a:cxn ang="0">
                <a:pos x="246" y="84"/>
              </a:cxn>
              <a:cxn ang="0">
                <a:pos x="270" y="106"/>
              </a:cxn>
              <a:cxn ang="0">
                <a:pos x="288" y="126"/>
              </a:cxn>
              <a:cxn ang="0">
                <a:pos x="252" y="186"/>
              </a:cxn>
              <a:cxn ang="0">
                <a:pos x="288" y="244"/>
              </a:cxn>
              <a:cxn ang="0">
                <a:pos x="359" y="244"/>
              </a:cxn>
              <a:cxn ang="0">
                <a:pos x="374" y="301"/>
              </a:cxn>
              <a:cxn ang="0">
                <a:pos x="313" y="341"/>
              </a:cxn>
              <a:cxn ang="0">
                <a:pos x="314" y="374"/>
              </a:cxn>
              <a:cxn ang="0">
                <a:pos x="314" y="376"/>
              </a:cxn>
            </a:cxnLst>
            <a:rect l="0" t="0" r="r" b="b"/>
            <a:pathLst>
              <a:path w="374" h="446">
                <a:moveTo>
                  <a:pt x="314" y="376"/>
                </a:moveTo>
                <a:cubicBezTo>
                  <a:pt x="256" y="376"/>
                  <a:pt x="256" y="376"/>
                  <a:pt x="256" y="376"/>
                </a:cubicBezTo>
                <a:cubicBezTo>
                  <a:pt x="256" y="376"/>
                  <a:pt x="257" y="377"/>
                  <a:pt x="257" y="377"/>
                </a:cubicBezTo>
                <a:cubicBezTo>
                  <a:pt x="265" y="385"/>
                  <a:pt x="269" y="395"/>
                  <a:pt x="269" y="406"/>
                </a:cubicBezTo>
                <a:cubicBezTo>
                  <a:pt x="269" y="417"/>
                  <a:pt x="265" y="427"/>
                  <a:pt x="257" y="434"/>
                </a:cubicBezTo>
                <a:cubicBezTo>
                  <a:pt x="249" y="442"/>
                  <a:pt x="240" y="446"/>
                  <a:pt x="228" y="446"/>
                </a:cubicBezTo>
                <a:cubicBezTo>
                  <a:pt x="217" y="446"/>
                  <a:pt x="208" y="442"/>
                  <a:pt x="200" y="434"/>
                </a:cubicBezTo>
                <a:cubicBezTo>
                  <a:pt x="192" y="427"/>
                  <a:pt x="188" y="417"/>
                  <a:pt x="188" y="406"/>
                </a:cubicBezTo>
                <a:cubicBezTo>
                  <a:pt x="188" y="395"/>
                  <a:pt x="192" y="385"/>
                  <a:pt x="200" y="377"/>
                </a:cubicBezTo>
                <a:cubicBezTo>
                  <a:pt x="200" y="377"/>
                  <a:pt x="200" y="376"/>
                  <a:pt x="200" y="376"/>
                </a:cubicBezTo>
                <a:cubicBezTo>
                  <a:pt x="158" y="376"/>
                  <a:pt x="158" y="376"/>
                  <a:pt x="158" y="376"/>
                </a:cubicBezTo>
                <a:cubicBezTo>
                  <a:pt x="158" y="376"/>
                  <a:pt x="158" y="375"/>
                  <a:pt x="158" y="374"/>
                </a:cubicBezTo>
                <a:cubicBezTo>
                  <a:pt x="158" y="331"/>
                  <a:pt x="142" y="293"/>
                  <a:pt x="111" y="263"/>
                </a:cubicBezTo>
                <a:cubicBezTo>
                  <a:pt x="81" y="232"/>
                  <a:pt x="43" y="216"/>
                  <a:pt x="0" y="216"/>
                </a:cubicBezTo>
                <a:cubicBezTo>
                  <a:pt x="0" y="171"/>
                  <a:pt x="0" y="171"/>
                  <a:pt x="0" y="171"/>
                </a:cubicBezTo>
                <a:cubicBezTo>
                  <a:pt x="1" y="173"/>
                  <a:pt x="2" y="174"/>
                  <a:pt x="3" y="175"/>
                </a:cubicBezTo>
                <a:cubicBezTo>
                  <a:pt x="11" y="183"/>
                  <a:pt x="21" y="187"/>
                  <a:pt x="32" y="187"/>
                </a:cubicBezTo>
                <a:cubicBezTo>
                  <a:pt x="43" y="187"/>
                  <a:pt x="53" y="183"/>
                  <a:pt x="61" y="175"/>
                </a:cubicBezTo>
                <a:cubicBezTo>
                  <a:pt x="69" y="167"/>
                  <a:pt x="73" y="158"/>
                  <a:pt x="73" y="146"/>
                </a:cubicBezTo>
                <a:cubicBezTo>
                  <a:pt x="73" y="135"/>
                  <a:pt x="69" y="126"/>
                  <a:pt x="61" y="118"/>
                </a:cubicBezTo>
                <a:cubicBezTo>
                  <a:pt x="53" y="110"/>
                  <a:pt x="43" y="106"/>
                  <a:pt x="32" y="106"/>
                </a:cubicBezTo>
                <a:cubicBezTo>
                  <a:pt x="21" y="106"/>
                  <a:pt x="11" y="110"/>
                  <a:pt x="3" y="118"/>
                </a:cubicBezTo>
                <a:cubicBezTo>
                  <a:pt x="2" y="119"/>
                  <a:pt x="1" y="120"/>
                  <a:pt x="0" y="122"/>
                </a:cubicBezTo>
                <a:cubicBezTo>
                  <a:pt x="0" y="61"/>
                  <a:pt x="0" y="61"/>
                  <a:pt x="0" y="61"/>
                </a:cubicBezTo>
                <a:cubicBezTo>
                  <a:pt x="1" y="61"/>
                  <a:pt x="1" y="61"/>
                  <a:pt x="2" y="61"/>
                </a:cubicBezTo>
                <a:cubicBezTo>
                  <a:pt x="12" y="61"/>
                  <a:pt x="22" y="61"/>
                  <a:pt x="32" y="62"/>
                </a:cubicBezTo>
                <a:cubicBezTo>
                  <a:pt x="67" y="0"/>
                  <a:pt x="67" y="0"/>
                  <a:pt x="67" y="0"/>
                </a:cubicBezTo>
                <a:cubicBezTo>
                  <a:pt x="87" y="4"/>
                  <a:pt x="107" y="8"/>
                  <a:pt x="126" y="15"/>
                </a:cubicBezTo>
                <a:cubicBezTo>
                  <a:pt x="126" y="86"/>
                  <a:pt x="126" y="86"/>
                  <a:pt x="126" y="86"/>
                </a:cubicBezTo>
                <a:cubicBezTo>
                  <a:pt x="147" y="95"/>
                  <a:pt x="167" y="106"/>
                  <a:pt x="186" y="120"/>
                </a:cubicBezTo>
                <a:cubicBezTo>
                  <a:pt x="246" y="84"/>
                  <a:pt x="246" y="84"/>
                  <a:pt x="246" y="84"/>
                </a:cubicBezTo>
                <a:cubicBezTo>
                  <a:pt x="254" y="91"/>
                  <a:pt x="262" y="98"/>
                  <a:pt x="270" y="106"/>
                </a:cubicBezTo>
                <a:cubicBezTo>
                  <a:pt x="276" y="113"/>
                  <a:pt x="282" y="119"/>
                  <a:pt x="288" y="126"/>
                </a:cubicBezTo>
                <a:cubicBezTo>
                  <a:pt x="252" y="186"/>
                  <a:pt x="252" y="186"/>
                  <a:pt x="252" y="186"/>
                </a:cubicBezTo>
                <a:cubicBezTo>
                  <a:pt x="266" y="204"/>
                  <a:pt x="278" y="224"/>
                  <a:pt x="288" y="244"/>
                </a:cubicBezTo>
                <a:cubicBezTo>
                  <a:pt x="359" y="244"/>
                  <a:pt x="359" y="244"/>
                  <a:pt x="359" y="244"/>
                </a:cubicBezTo>
                <a:cubicBezTo>
                  <a:pt x="365" y="263"/>
                  <a:pt x="370" y="282"/>
                  <a:pt x="374" y="301"/>
                </a:cubicBezTo>
                <a:cubicBezTo>
                  <a:pt x="313" y="341"/>
                  <a:pt x="313" y="341"/>
                  <a:pt x="313" y="341"/>
                </a:cubicBezTo>
                <a:cubicBezTo>
                  <a:pt x="314" y="352"/>
                  <a:pt x="314" y="363"/>
                  <a:pt x="314" y="374"/>
                </a:cubicBezTo>
                <a:cubicBezTo>
                  <a:pt x="314" y="375"/>
                  <a:pt x="314" y="375"/>
                  <a:pt x="314" y="376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round/>
          </a:ln>
        </p:spPr>
        <p:txBody>
          <a:bodyPr lIns="121889" tIns="60944" rIns="121889" bIns="6094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6" name="Freeform 11"/>
          <p:cNvSpPr/>
          <p:nvPr/>
        </p:nvSpPr>
        <p:spPr bwMode="auto">
          <a:xfrm>
            <a:off x="5650624" y="3775308"/>
            <a:ext cx="2647297" cy="2192473"/>
          </a:xfrm>
          <a:custGeom>
            <a:avLst/>
            <a:gdLst/>
            <a:ahLst/>
            <a:cxnLst>
              <a:cxn ang="0">
                <a:pos x="74" y="156"/>
              </a:cxn>
              <a:cxn ang="0">
                <a:pos x="185" y="110"/>
              </a:cxn>
              <a:cxn ang="0">
                <a:pos x="232" y="0"/>
              </a:cxn>
              <a:cxn ang="0">
                <a:pos x="274" y="0"/>
              </a:cxn>
              <a:cxn ang="0">
                <a:pos x="274" y="1"/>
              </a:cxn>
              <a:cxn ang="0">
                <a:pos x="262" y="30"/>
              </a:cxn>
              <a:cxn ang="0">
                <a:pos x="274" y="58"/>
              </a:cxn>
              <a:cxn ang="0">
                <a:pos x="302" y="70"/>
              </a:cxn>
              <a:cxn ang="0">
                <a:pos x="331" y="58"/>
              </a:cxn>
              <a:cxn ang="0">
                <a:pos x="343" y="30"/>
              </a:cxn>
              <a:cxn ang="0">
                <a:pos x="331" y="1"/>
              </a:cxn>
              <a:cxn ang="0">
                <a:pos x="330" y="0"/>
              </a:cxn>
              <a:cxn ang="0">
                <a:pos x="388" y="0"/>
              </a:cxn>
              <a:cxn ang="0">
                <a:pos x="387" y="32"/>
              </a:cxn>
              <a:cxn ang="0">
                <a:pos x="449" y="66"/>
              </a:cxn>
              <a:cxn ang="0">
                <a:pos x="435" y="121"/>
              </a:cxn>
              <a:cxn ang="0">
                <a:pos x="362" y="125"/>
              </a:cxn>
              <a:cxn ang="0">
                <a:pos x="328" y="183"/>
              </a:cxn>
              <a:cxn ang="0">
                <a:pos x="365" y="243"/>
              </a:cxn>
              <a:cxn ang="0">
                <a:pos x="344" y="266"/>
              </a:cxn>
              <a:cxn ang="0">
                <a:pos x="321" y="287"/>
              </a:cxn>
              <a:cxn ang="0">
                <a:pos x="260" y="251"/>
              </a:cxn>
              <a:cxn ang="0">
                <a:pos x="202" y="285"/>
              </a:cxn>
              <a:cxn ang="0">
                <a:pos x="202" y="356"/>
              </a:cxn>
              <a:cxn ang="0">
                <a:pos x="144" y="371"/>
              </a:cxn>
              <a:cxn ang="0">
                <a:pos x="108" y="309"/>
              </a:cxn>
              <a:cxn ang="0">
                <a:pos x="76" y="311"/>
              </a:cxn>
              <a:cxn ang="0">
                <a:pos x="74" y="311"/>
              </a:cxn>
              <a:cxn ang="0">
                <a:pos x="74" y="248"/>
              </a:cxn>
              <a:cxn ang="0">
                <a:pos x="69" y="254"/>
              </a:cxn>
              <a:cxn ang="0">
                <a:pos x="40" y="266"/>
              </a:cxn>
              <a:cxn ang="0">
                <a:pos x="11" y="254"/>
              </a:cxn>
              <a:cxn ang="0">
                <a:pos x="0" y="226"/>
              </a:cxn>
              <a:cxn ang="0">
                <a:pos x="11" y="197"/>
              </a:cxn>
              <a:cxn ang="0">
                <a:pos x="40" y="185"/>
              </a:cxn>
              <a:cxn ang="0">
                <a:pos x="69" y="197"/>
              </a:cxn>
              <a:cxn ang="0">
                <a:pos x="74" y="203"/>
              </a:cxn>
              <a:cxn ang="0">
                <a:pos x="74" y="156"/>
              </a:cxn>
            </a:cxnLst>
            <a:rect l="0" t="0" r="r" b="b"/>
            <a:pathLst>
              <a:path w="449" h="371">
                <a:moveTo>
                  <a:pt x="74" y="156"/>
                </a:moveTo>
                <a:cubicBezTo>
                  <a:pt x="117" y="156"/>
                  <a:pt x="155" y="141"/>
                  <a:pt x="185" y="110"/>
                </a:cubicBezTo>
                <a:cubicBezTo>
                  <a:pt x="216" y="80"/>
                  <a:pt x="231" y="43"/>
                  <a:pt x="232" y="0"/>
                </a:cubicBezTo>
                <a:cubicBezTo>
                  <a:pt x="274" y="0"/>
                  <a:pt x="274" y="0"/>
                  <a:pt x="274" y="0"/>
                </a:cubicBezTo>
                <a:cubicBezTo>
                  <a:pt x="274" y="0"/>
                  <a:pt x="274" y="1"/>
                  <a:pt x="274" y="1"/>
                </a:cubicBezTo>
                <a:cubicBezTo>
                  <a:pt x="266" y="9"/>
                  <a:pt x="262" y="19"/>
                  <a:pt x="262" y="30"/>
                </a:cubicBezTo>
                <a:cubicBezTo>
                  <a:pt x="262" y="41"/>
                  <a:pt x="266" y="51"/>
                  <a:pt x="274" y="58"/>
                </a:cubicBezTo>
                <a:cubicBezTo>
                  <a:pt x="282" y="66"/>
                  <a:pt x="291" y="70"/>
                  <a:pt x="302" y="70"/>
                </a:cubicBezTo>
                <a:cubicBezTo>
                  <a:pt x="314" y="70"/>
                  <a:pt x="323" y="66"/>
                  <a:pt x="331" y="58"/>
                </a:cubicBezTo>
                <a:cubicBezTo>
                  <a:pt x="339" y="51"/>
                  <a:pt x="343" y="41"/>
                  <a:pt x="343" y="30"/>
                </a:cubicBezTo>
                <a:cubicBezTo>
                  <a:pt x="343" y="19"/>
                  <a:pt x="339" y="9"/>
                  <a:pt x="331" y="1"/>
                </a:cubicBezTo>
                <a:cubicBezTo>
                  <a:pt x="331" y="1"/>
                  <a:pt x="330" y="0"/>
                  <a:pt x="330" y="0"/>
                </a:cubicBezTo>
                <a:cubicBezTo>
                  <a:pt x="388" y="0"/>
                  <a:pt x="388" y="0"/>
                  <a:pt x="388" y="0"/>
                </a:cubicBezTo>
                <a:cubicBezTo>
                  <a:pt x="388" y="11"/>
                  <a:pt x="388" y="22"/>
                  <a:pt x="387" y="32"/>
                </a:cubicBezTo>
                <a:cubicBezTo>
                  <a:pt x="449" y="66"/>
                  <a:pt x="449" y="66"/>
                  <a:pt x="449" y="66"/>
                </a:cubicBezTo>
                <a:cubicBezTo>
                  <a:pt x="446" y="85"/>
                  <a:pt x="441" y="103"/>
                  <a:pt x="435" y="121"/>
                </a:cubicBezTo>
                <a:cubicBezTo>
                  <a:pt x="362" y="125"/>
                  <a:pt x="362" y="125"/>
                  <a:pt x="362" y="125"/>
                </a:cubicBezTo>
                <a:cubicBezTo>
                  <a:pt x="353" y="145"/>
                  <a:pt x="342" y="164"/>
                  <a:pt x="328" y="183"/>
                </a:cubicBezTo>
                <a:cubicBezTo>
                  <a:pt x="365" y="243"/>
                  <a:pt x="365" y="243"/>
                  <a:pt x="365" y="243"/>
                </a:cubicBezTo>
                <a:cubicBezTo>
                  <a:pt x="358" y="251"/>
                  <a:pt x="351" y="258"/>
                  <a:pt x="344" y="266"/>
                </a:cubicBezTo>
                <a:cubicBezTo>
                  <a:pt x="336" y="273"/>
                  <a:pt x="329" y="280"/>
                  <a:pt x="321" y="287"/>
                </a:cubicBezTo>
                <a:cubicBezTo>
                  <a:pt x="260" y="251"/>
                  <a:pt x="260" y="251"/>
                  <a:pt x="260" y="251"/>
                </a:cubicBezTo>
                <a:cubicBezTo>
                  <a:pt x="241" y="265"/>
                  <a:pt x="222" y="276"/>
                  <a:pt x="202" y="285"/>
                </a:cubicBezTo>
                <a:cubicBezTo>
                  <a:pt x="202" y="356"/>
                  <a:pt x="202" y="356"/>
                  <a:pt x="202" y="356"/>
                </a:cubicBezTo>
                <a:cubicBezTo>
                  <a:pt x="183" y="363"/>
                  <a:pt x="164" y="368"/>
                  <a:pt x="144" y="371"/>
                </a:cubicBezTo>
                <a:cubicBezTo>
                  <a:pt x="108" y="309"/>
                  <a:pt x="108" y="309"/>
                  <a:pt x="108" y="309"/>
                </a:cubicBezTo>
                <a:cubicBezTo>
                  <a:pt x="97" y="310"/>
                  <a:pt x="86" y="311"/>
                  <a:pt x="76" y="311"/>
                </a:cubicBezTo>
                <a:cubicBezTo>
                  <a:pt x="75" y="311"/>
                  <a:pt x="75" y="311"/>
                  <a:pt x="74" y="311"/>
                </a:cubicBezTo>
                <a:cubicBezTo>
                  <a:pt x="74" y="248"/>
                  <a:pt x="74" y="248"/>
                  <a:pt x="74" y="248"/>
                </a:cubicBezTo>
                <a:cubicBezTo>
                  <a:pt x="73" y="250"/>
                  <a:pt x="71" y="252"/>
                  <a:pt x="69" y="254"/>
                </a:cubicBezTo>
                <a:cubicBezTo>
                  <a:pt x="61" y="262"/>
                  <a:pt x="51" y="266"/>
                  <a:pt x="40" y="266"/>
                </a:cubicBezTo>
                <a:cubicBezTo>
                  <a:pt x="29" y="266"/>
                  <a:pt x="19" y="262"/>
                  <a:pt x="11" y="254"/>
                </a:cubicBezTo>
                <a:cubicBezTo>
                  <a:pt x="4" y="247"/>
                  <a:pt x="0" y="237"/>
                  <a:pt x="0" y="226"/>
                </a:cubicBezTo>
                <a:cubicBezTo>
                  <a:pt x="0" y="215"/>
                  <a:pt x="4" y="205"/>
                  <a:pt x="11" y="197"/>
                </a:cubicBezTo>
                <a:cubicBezTo>
                  <a:pt x="19" y="189"/>
                  <a:pt x="29" y="185"/>
                  <a:pt x="40" y="185"/>
                </a:cubicBezTo>
                <a:cubicBezTo>
                  <a:pt x="51" y="185"/>
                  <a:pt x="61" y="189"/>
                  <a:pt x="69" y="197"/>
                </a:cubicBezTo>
                <a:cubicBezTo>
                  <a:pt x="71" y="199"/>
                  <a:pt x="73" y="201"/>
                  <a:pt x="74" y="203"/>
                </a:cubicBezTo>
                <a:lnTo>
                  <a:pt x="74" y="156"/>
                </a:lnTo>
                <a:close/>
              </a:path>
            </a:pathLst>
          </a:custGeom>
          <a:solidFill>
            <a:schemeClr val="accent3"/>
          </a:solidFill>
          <a:ln w="19050">
            <a:noFill/>
            <a:round/>
          </a:ln>
        </p:spPr>
        <p:txBody>
          <a:bodyPr lIns="121889" tIns="60944" rIns="121889" bIns="6094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00152A"/>
              </a:solidFill>
              <a:latin typeface="+mj-lt"/>
              <a:ea typeface="+mn-ea"/>
            </a:endParaRPr>
          </a:p>
        </p:txBody>
      </p:sp>
      <p:sp>
        <p:nvSpPr>
          <p:cNvPr id="7" name="Freeform 12"/>
          <p:cNvSpPr/>
          <p:nvPr/>
        </p:nvSpPr>
        <p:spPr bwMode="auto">
          <a:xfrm>
            <a:off x="3895282" y="3327606"/>
            <a:ext cx="2191796" cy="2633826"/>
          </a:xfrm>
          <a:custGeom>
            <a:avLst/>
            <a:gdLst/>
            <a:ahLst/>
            <a:cxnLst>
              <a:cxn ang="0">
                <a:pos x="372" y="232"/>
              </a:cxn>
              <a:cxn ang="0">
                <a:pos x="372" y="279"/>
              </a:cxn>
              <a:cxn ang="0">
                <a:pos x="367" y="273"/>
              </a:cxn>
              <a:cxn ang="0">
                <a:pos x="338" y="261"/>
              </a:cxn>
              <a:cxn ang="0">
                <a:pos x="309" y="273"/>
              </a:cxn>
              <a:cxn ang="0">
                <a:pos x="298" y="302"/>
              </a:cxn>
              <a:cxn ang="0">
                <a:pos x="309" y="330"/>
              </a:cxn>
              <a:cxn ang="0">
                <a:pos x="338" y="342"/>
              </a:cxn>
              <a:cxn ang="0">
                <a:pos x="367" y="330"/>
              </a:cxn>
              <a:cxn ang="0">
                <a:pos x="372" y="324"/>
              </a:cxn>
              <a:cxn ang="0">
                <a:pos x="372" y="387"/>
              </a:cxn>
              <a:cxn ang="0">
                <a:pos x="340" y="385"/>
              </a:cxn>
              <a:cxn ang="0">
                <a:pos x="302" y="446"/>
              </a:cxn>
              <a:cxn ang="0">
                <a:pos x="242" y="430"/>
              </a:cxn>
              <a:cxn ang="0">
                <a:pos x="247" y="361"/>
              </a:cxn>
              <a:cxn ang="0">
                <a:pos x="184" y="323"/>
              </a:cxn>
              <a:cxn ang="0">
                <a:pos x="129" y="363"/>
              </a:cxn>
              <a:cxn ang="0">
                <a:pos x="106" y="342"/>
              </a:cxn>
              <a:cxn ang="0">
                <a:pos x="82" y="316"/>
              </a:cxn>
              <a:cxn ang="0">
                <a:pos x="118" y="254"/>
              </a:cxn>
              <a:cxn ang="0">
                <a:pos x="86" y="199"/>
              </a:cxn>
              <a:cxn ang="0">
                <a:pos x="15" y="199"/>
              </a:cxn>
              <a:cxn ang="0">
                <a:pos x="0" y="141"/>
              </a:cxn>
              <a:cxn ang="0">
                <a:pos x="62" y="104"/>
              </a:cxn>
              <a:cxn ang="0">
                <a:pos x="61" y="84"/>
              </a:cxn>
              <a:cxn ang="0">
                <a:pos x="61" y="76"/>
              </a:cxn>
              <a:cxn ang="0">
                <a:pos x="118" y="76"/>
              </a:cxn>
              <a:cxn ang="0">
                <a:pos x="109" y="69"/>
              </a:cxn>
              <a:cxn ang="0">
                <a:pos x="97" y="41"/>
              </a:cxn>
              <a:cxn ang="0">
                <a:pos x="109" y="12"/>
              </a:cxn>
              <a:cxn ang="0">
                <a:pos x="138" y="0"/>
              </a:cxn>
              <a:cxn ang="0">
                <a:pos x="167" y="12"/>
              </a:cxn>
              <a:cxn ang="0">
                <a:pos x="179" y="41"/>
              </a:cxn>
              <a:cxn ang="0">
                <a:pos x="167" y="69"/>
              </a:cxn>
              <a:cxn ang="0">
                <a:pos x="158" y="76"/>
              </a:cxn>
              <a:cxn ang="0">
                <a:pos x="214" y="76"/>
              </a:cxn>
              <a:cxn ang="0">
                <a:pos x="260" y="186"/>
              </a:cxn>
              <a:cxn ang="0">
                <a:pos x="372" y="232"/>
              </a:cxn>
              <a:cxn ang="0">
                <a:pos x="372" y="232"/>
              </a:cxn>
            </a:cxnLst>
            <a:rect l="0" t="0" r="r" b="b"/>
            <a:pathLst>
              <a:path w="372" h="446">
                <a:moveTo>
                  <a:pt x="372" y="232"/>
                </a:moveTo>
                <a:cubicBezTo>
                  <a:pt x="372" y="279"/>
                  <a:pt x="372" y="279"/>
                  <a:pt x="372" y="279"/>
                </a:cubicBezTo>
                <a:cubicBezTo>
                  <a:pt x="371" y="277"/>
                  <a:pt x="369" y="275"/>
                  <a:pt x="367" y="273"/>
                </a:cubicBezTo>
                <a:cubicBezTo>
                  <a:pt x="359" y="265"/>
                  <a:pt x="349" y="261"/>
                  <a:pt x="338" y="261"/>
                </a:cubicBezTo>
                <a:cubicBezTo>
                  <a:pt x="327" y="261"/>
                  <a:pt x="317" y="265"/>
                  <a:pt x="309" y="273"/>
                </a:cubicBezTo>
                <a:cubicBezTo>
                  <a:pt x="302" y="281"/>
                  <a:pt x="298" y="291"/>
                  <a:pt x="298" y="302"/>
                </a:cubicBezTo>
                <a:cubicBezTo>
                  <a:pt x="298" y="313"/>
                  <a:pt x="302" y="323"/>
                  <a:pt x="309" y="330"/>
                </a:cubicBezTo>
                <a:cubicBezTo>
                  <a:pt x="317" y="338"/>
                  <a:pt x="327" y="342"/>
                  <a:pt x="338" y="342"/>
                </a:cubicBezTo>
                <a:cubicBezTo>
                  <a:pt x="349" y="342"/>
                  <a:pt x="359" y="338"/>
                  <a:pt x="367" y="330"/>
                </a:cubicBezTo>
                <a:cubicBezTo>
                  <a:pt x="369" y="328"/>
                  <a:pt x="371" y="326"/>
                  <a:pt x="372" y="324"/>
                </a:cubicBezTo>
                <a:cubicBezTo>
                  <a:pt x="372" y="387"/>
                  <a:pt x="372" y="387"/>
                  <a:pt x="372" y="387"/>
                </a:cubicBezTo>
                <a:cubicBezTo>
                  <a:pt x="361" y="387"/>
                  <a:pt x="351" y="386"/>
                  <a:pt x="340" y="385"/>
                </a:cubicBezTo>
                <a:cubicBezTo>
                  <a:pt x="302" y="446"/>
                  <a:pt x="302" y="446"/>
                  <a:pt x="302" y="446"/>
                </a:cubicBezTo>
                <a:cubicBezTo>
                  <a:pt x="281" y="443"/>
                  <a:pt x="261" y="437"/>
                  <a:pt x="242" y="430"/>
                </a:cubicBezTo>
                <a:cubicBezTo>
                  <a:pt x="247" y="361"/>
                  <a:pt x="247" y="361"/>
                  <a:pt x="247" y="361"/>
                </a:cubicBezTo>
                <a:cubicBezTo>
                  <a:pt x="225" y="351"/>
                  <a:pt x="204" y="338"/>
                  <a:pt x="184" y="323"/>
                </a:cubicBezTo>
                <a:cubicBezTo>
                  <a:pt x="129" y="363"/>
                  <a:pt x="129" y="363"/>
                  <a:pt x="129" y="363"/>
                </a:cubicBezTo>
                <a:cubicBezTo>
                  <a:pt x="121" y="356"/>
                  <a:pt x="113" y="349"/>
                  <a:pt x="106" y="342"/>
                </a:cubicBezTo>
                <a:cubicBezTo>
                  <a:pt x="97" y="333"/>
                  <a:pt x="89" y="325"/>
                  <a:pt x="82" y="316"/>
                </a:cubicBezTo>
                <a:cubicBezTo>
                  <a:pt x="118" y="254"/>
                  <a:pt x="118" y="254"/>
                  <a:pt x="118" y="254"/>
                </a:cubicBezTo>
                <a:cubicBezTo>
                  <a:pt x="105" y="237"/>
                  <a:pt x="95" y="219"/>
                  <a:pt x="86" y="199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8" y="180"/>
                  <a:pt x="4" y="161"/>
                  <a:pt x="0" y="141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2" y="98"/>
                  <a:pt x="61" y="91"/>
                  <a:pt x="61" y="84"/>
                </a:cubicBezTo>
                <a:cubicBezTo>
                  <a:pt x="61" y="82"/>
                  <a:pt x="61" y="79"/>
                  <a:pt x="61" y="76"/>
                </a:cubicBezTo>
                <a:cubicBezTo>
                  <a:pt x="118" y="76"/>
                  <a:pt x="118" y="76"/>
                  <a:pt x="118" y="76"/>
                </a:cubicBezTo>
                <a:cubicBezTo>
                  <a:pt x="115" y="74"/>
                  <a:pt x="112" y="72"/>
                  <a:pt x="109" y="69"/>
                </a:cubicBezTo>
                <a:cubicBezTo>
                  <a:pt x="101" y="61"/>
                  <a:pt x="97" y="52"/>
                  <a:pt x="97" y="41"/>
                </a:cubicBezTo>
                <a:cubicBezTo>
                  <a:pt x="97" y="29"/>
                  <a:pt x="101" y="20"/>
                  <a:pt x="109" y="12"/>
                </a:cubicBezTo>
                <a:cubicBezTo>
                  <a:pt x="117" y="4"/>
                  <a:pt x="127" y="0"/>
                  <a:pt x="138" y="0"/>
                </a:cubicBezTo>
                <a:cubicBezTo>
                  <a:pt x="149" y="0"/>
                  <a:pt x="159" y="4"/>
                  <a:pt x="167" y="12"/>
                </a:cubicBezTo>
                <a:cubicBezTo>
                  <a:pt x="175" y="20"/>
                  <a:pt x="179" y="29"/>
                  <a:pt x="179" y="41"/>
                </a:cubicBezTo>
                <a:cubicBezTo>
                  <a:pt x="179" y="52"/>
                  <a:pt x="175" y="61"/>
                  <a:pt x="167" y="69"/>
                </a:cubicBezTo>
                <a:cubicBezTo>
                  <a:pt x="164" y="72"/>
                  <a:pt x="161" y="74"/>
                  <a:pt x="158" y="76"/>
                </a:cubicBezTo>
                <a:cubicBezTo>
                  <a:pt x="214" y="76"/>
                  <a:pt x="214" y="76"/>
                  <a:pt x="214" y="76"/>
                </a:cubicBezTo>
                <a:cubicBezTo>
                  <a:pt x="214" y="119"/>
                  <a:pt x="229" y="156"/>
                  <a:pt x="260" y="186"/>
                </a:cubicBezTo>
                <a:cubicBezTo>
                  <a:pt x="291" y="217"/>
                  <a:pt x="328" y="232"/>
                  <a:pt x="372" y="232"/>
                </a:cubicBezTo>
                <a:cubicBezTo>
                  <a:pt x="372" y="232"/>
                  <a:pt x="372" y="232"/>
                  <a:pt x="372" y="232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  <a:round/>
          </a:ln>
        </p:spPr>
        <p:txBody>
          <a:bodyPr lIns="121889" tIns="60944" rIns="121889" bIns="60944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00152A"/>
              </a:solidFill>
              <a:latin typeface="+mj-lt"/>
              <a:ea typeface="+mn-ea"/>
            </a:endParaRPr>
          </a:p>
        </p:txBody>
      </p:sp>
      <p:grpSp>
        <p:nvGrpSpPr>
          <p:cNvPr id="8" name="Group 59"/>
          <p:cNvGrpSpPr/>
          <p:nvPr/>
        </p:nvGrpSpPr>
        <p:grpSpPr bwMode="auto">
          <a:xfrm>
            <a:off x="8361605" y="4293096"/>
            <a:ext cx="3034345" cy="770968"/>
            <a:chOff x="7154105" y="3101526"/>
            <a:chExt cx="2276194" cy="578447"/>
          </a:xfrm>
        </p:grpSpPr>
        <p:sp>
          <p:nvSpPr>
            <p:cNvPr id="110615" name="TextBox 8"/>
            <p:cNvSpPr txBox="1">
              <a:spLocks noChangeArrowheads="1"/>
            </p:cNvSpPr>
            <p:nvPr/>
          </p:nvSpPr>
          <p:spPr bwMode="auto">
            <a:xfrm>
              <a:off x="7154105" y="3396020"/>
              <a:ext cx="2276194" cy="2839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86992" y="3101526"/>
              <a:ext cx="1319123" cy="277105"/>
            </a:xfrm>
            <a:prstGeom prst="rect">
              <a:avLst/>
            </a:prstGeom>
            <a:ln>
              <a:noFill/>
            </a:ln>
          </p:spPr>
          <p:txBody>
            <a:bodyPr wrap="none" lIns="0" tIns="0" rIns="0" bIns="0">
              <a:spAutoFit/>
            </a:bodyPr>
            <a:lstStyle/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1" name="Group 58"/>
          <p:cNvGrpSpPr/>
          <p:nvPr/>
        </p:nvGrpSpPr>
        <p:grpSpPr bwMode="auto">
          <a:xfrm>
            <a:off x="8361604" y="1702486"/>
            <a:ext cx="3034347" cy="776971"/>
            <a:chOff x="7174424" y="1243439"/>
            <a:chExt cx="2276195" cy="582950"/>
          </a:xfrm>
        </p:grpSpPr>
        <p:sp>
          <p:nvSpPr>
            <p:cNvPr id="110613" name="TextBox 11"/>
            <p:cNvSpPr txBox="1">
              <a:spLocks noChangeArrowheads="1"/>
            </p:cNvSpPr>
            <p:nvPr/>
          </p:nvSpPr>
          <p:spPr bwMode="auto">
            <a:xfrm>
              <a:off x="7174424" y="1542436"/>
              <a:ext cx="2276195" cy="28395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203442" y="1243439"/>
              <a:ext cx="1319123" cy="277104"/>
            </a:xfrm>
            <a:prstGeom prst="rect">
              <a:avLst/>
            </a:prstGeom>
            <a:ln>
              <a:noFill/>
            </a:ln>
          </p:spPr>
          <p:txBody>
            <a:bodyPr wrap="none" lIns="0" tIns="0" rIns="0" bIns="0">
              <a:spAutoFit/>
            </a:bodyPr>
            <a:lstStyle/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4" name="Group 56"/>
          <p:cNvGrpSpPr/>
          <p:nvPr/>
        </p:nvGrpSpPr>
        <p:grpSpPr bwMode="auto">
          <a:xfrm>
            <a:off x="757569" y="1797435"/>
            <a:ext cx="3033889" cy="818687"/>
            <a:chOff x="-296510" y="1232657"/>
            <a:chExt cx="2276196" cy="614336"/>
          </a:xfrm>
        </p:grpSpPr>
        <p:sp>
          <p:nvSpPr>
            <p:cNvPr id="110611" name="TextBox 14"/>
            <p:cNvSpPr txBox="1">
              <a:spLocks noChangeArrowheads="1"/>
            </p:cNvSpPr>
            <p:nvPr/>
          </p:nvSpPr>
          <p:spPr bwMode="auto">
            <a:xfrm>
              <a:off x="-296510" y="1563000"/>
              <a:ext cx="2276196" cy="283993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80405" y="1232657"/>
              <a:ext cx="1319323" cy="277144"/>
            </a:xfrm>
            <a:prstGeom prst="rect">
              <a:avLst/>
            </a:prstGeom>
            <a:ln>
              <a:noFill/>
            </a:ln>
          </p:spPr>
          <p:txBody>
            <a:bodyPr wrap="none" lIns="0" tIns="0" rIns="0" bIns="0">
              <a:spAutoFit/>
            </a:bodyPr>
            <a:lstStyle/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17" name="Group 56"/>
          <p:cNvGrpSpPr/>
          <p:nvPr/>
        </p:nvGrpSpPr>
        <p:grpSpPr bwMode="auto">
          <a:xfrm>
            <a:off x="757569" y="4293868"/>
            <a:ext cx="3033889" cy="756045"/>
            <a:chOff x="-296510" y="1279668"/>
            <a:chExt cx="2276196" cy="567331"/>
          </a:xfrm>
        </p:grpSpPr>
        <p:sp>
          <p:nvSpPr>
            <p:cNvPr id="110609" name="TextBox 17"/>
            <p:cNvSpPr txBox="1">
              <a:spLocks noChangeArrowheads="1"/>
            </p:cNvSpPr>
            <p:nvPr/>
          </p:nvSpPr>
          <p:spPr bwMode="auto">
            <a:xfrm>
              <a:off x="-296510" y="1563005"/>
              <a:ext cx="2276196" cy="28399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0405" y="1279668"/>
              <a:ext cx="1319323" cy="277144"/>
            </a:xfrm>
            <a:prstGeom prst="rect">
              <a:avLst/>
            </a:prstGeom>
            <a:ln>
              <a:noFill/>
            </a:ln>
          </p:spPr>
          <p:txBody>
            <a:bodyPr wrap="none" lIns="0" tIns="0" rIns="0" bIns="0">
              <a:spAutoFit/>
            </a:bodyPr>
            <a:lstStyle/>
            <a:p>
              <a:pPr defTabSz="456565">
                <a:defRPr/>
              </a:pPr>
              <a:r>
                <a:rPr lang="tr-TR" altLang="zh-CN" sz="24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STAGE HERE</a:t>
              </a:r>
              <a:endParaRPr lang="zh-CN" altLang="en-US" sz="24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20" name="Freeform 119"/>
          <p:cNvSpPr>
            <a:spLocks noChangeArrowheads="1"/>
          </p:cNvSpPr>
          <p:nvPr/>
        </p:nvSpPr>
        <p:spPr bwMode="auto">
          <a:xfrm>
            <a:off x="5823618" y="3478429"/>
            <a:ext cx="618973" cy="554071"/>
          </a:xfrm>
          <a:custGeom>
            <a:avLst/>
            <a:gdLst>
              <a:gd name="T0" fmla="*/ 551609 w 497"/>
              <a:gd name="T1" fmla="*/ 87205 h 444"/>
              <a:gd name="T2" fmla="*/ 551609 w 497"/>
              <a:gd name="T3" fmla="*/ 87205 h 444"/>
              <a:gd name="T4" fmla="*/ 530441 w 497"/>
              <a:gd name="T5" fmla="*/ 87205 h 444"/>
              <a:gd name="T6" fmla="*/ 530441 w 497"/>
              <a:gd name="T7" fmla="*/ 551883 h 444"/>
              <a:gd name="T8" fmla="*/ 551609 w 497"/>
              <a:gd name="T9" fmla="*/ 551883 h 444"/>
              <a:gd name="T10" fmla="*/ 617603 w 497"/>
              <a:gd name="T11" fmla="*/ 495823 h 444"/>
              <a:gd name="T12" fmla="*/ 617603 w 497"/>
              <a:gd name="T13" fmla="*/ 154477 h 444"/>
              <a:gd name="T14" fmla="*/ 551609 w 497"/>
              <a:gd name="T15" fmla="*/ 87205 h 444"/>
              <a:gd name="T16" fmla="*/ 0 w 497"/>
              <a:gd name="T17" fmla="*/ 154477 h 444"/>
              <a:gd name="T18" fmla="*/ 0 w 497"/>
              <a:gd name="T19" fmla="*/ 154477 h 444"/>
              <a:gd name="T20" fmla="*/ 0 w 497"/>
              <a:gd name="T21" fmla="*/ 495823 h 444"/>
              <a:gd name="T22" fmla="*/ 65994 w 497"/>
              <a:gd name="T23" fmla="*/ 551883 h 444"/>
              <a:gd name="T24" fmla="*/ 88407 w 497"/>
              <a:gd name="T25" fmla="*/ 551883 h 444"/>
              <a:gd name="T26" fmla="*/ 88407 w 497"/>
              <a:gd name="T27" fmla="*/ 87205 h 444"/>
              <a:gd name="T28" fmla="*/ 65994 w 497"/>
              <a:gd name="T29" fmla="*/ 87205 h 444"/>
              <a:gd name="T30" fmla="*/ 0 w 497"/>
              <a:gd name="T31" fmla="*/ 154477 h 444"/>
              <a:gd name="T32" fmla="*/ 419621 w 497"/>
              <a:gd name="T33" fmla="*/ 32390 h 444"/>
              <a:gd name="T34" fmla="*/ 419621 w 497"/>
              <a:gd name="T35" fmla="*/ 32390 h 444"/>
              <a:gd name="T36" fmla="*/ 308801 w 497"/>
              <a:gd name="T37" fmla="*/ 0 h 444"/>
              <a:gd name="T38" fmla="*/ 199227 w 497"/>
              <a:gd name="T39" fmla="*/ 32390 h 444"/>
              <a:gd name="T40" fmla="*/ 199227 w 497"/>
              <a:gd name="T41" fmla="*/ 87205 h 444"/>
              <a:gd name="T42" fmla="*/ 133233 w 497"/>
              <a:gd name="T43" fmla="*/ 87205 h 444"/>
              <a:gd name="T44" fmla="*/ 133233 w 497"/>
              <a:gd name="T45" fmla="*/ 551883 h 444"/>
              <a:gd name="T46" fmla="*/ 485615 w 497"/>
              <a:gd name="T47" fmla="*/ 551883 h 444"/>
              <a:gd name="T48" fmla="*/ 485615 w 497"/>
              <a:gd name="T49" fmla="*/ 87205 h 444"/>
              <a:gd name="T50" fmla="*/ 419621 w 497"/>
              <a:gd name="T51" fmla="*/ 87205 h 444"/>
              <a:gd name="T52" fmla="*/ 419621 w 497"/>
              <a:gd name="T53" fmla="*/ 32390 h 444"/>
              <a:gd name="T54" fmla="*/ 374795 w 497"/>
              <a:gd name="T55" fmla="*/ 87205 h 444"/>
              <a:gd name="T56" fmla="*/ 374795 w 497"/>
              <a:gd name="T57" fmla="*/ 87205 h 444"/>
              <a:gd name="T58" fmla="*/ 242808 w 497"/>
              <a:gd name="T59" fmla="*/ 87205 h 444"/>
              <a:gd name="T60" fmla="*/ 242808 w 497"/>
              <a:gd name="T61" fmla="*/ 54815 h 444"/>
              <a:gd name="T62" fmla="*/ 308801 w 497"/>
              <a:gd name="T63" fmla="*/ 32390 h 444"/>
              <a:gd name="T64" fmla="*/ 374795 w 497"/>
              <a:gd name="T65" fmla="*/ 54815 h 444"/>
              <a:gd name="T66" fmla="*/ 374795 w 497"/>
              <a:gd name="T67" fmla="*/ 87205 h 4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bevel/>
          </a:ln>
          <a:effectLst/>
        </p:spPr>
        <p:txBody>
          <a:bodyPr wrap="none" lIns="91417" tIns="45708" rIns="91417" bIns="45708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1" name="Freeform 28"/>
          <p:cNvSpPr>
            <a:spLocks noChangeArrowheads="1"/>
          </p:cNvSpPr>
          <p:nvPr/>
        </p:nvSpPr>
        <p:spPr bwMode="auto">
          <a:xfrm>
            <a:off x="6953639" y="2637001"/>
            <a:ext cx="569773" cy="479455"/>
          </a:xfrm>
          <a:custGeom>
            <a:avLst/>
            <a:gdLst>
              <a:gd name="T0" fmla="*/ 141770 w 498"/>
              <a:gd name="T1" fmla="*/ 92757 h 418"/>
              <a:gd name="T2" fmla="*/ 141770 w 498"/>
              <a:gd name="T3" fmla="*/ 92757 h 418"/>
              <a:gd name="T4" fmla="*/ 41159 w 498"/>
              <a:gd name="T5" fmla="*/ 295448 h 418"/>
              <a:gd name="T6" fmla="*/ 395585 w 498"/>
              <a:gd name="T7" fmla="*/ 132837 h 418"/>
              <a:gd name="T8" fmla="*/ 10290 w 498"/>
              <a:gd name="T9" fmla="*/ 437446 h 418"/>
              <a:gd name="T10" fmla="*/ 50306 w 498"/>
              <a:gd name="T11" fmla="*/ 458058 h 418"/>
              <a:gd name="T12" fmla="*/ 110901 w 498"/>
              <a:gd name="T13" fmla="*/ 356140 h 418"/>
              <a:gd name="T14" fmla="*/ 334990 w 498"/>
              <a:gd name="T15" fmla="*/ 356140 h 418"/>
              <a:gd name="T16" fmla="*/ 536212 w 498"/>
              <a:gd name="T17" fmla="*/ 82451 h 418"/>
              <a:gd name="T18" fmla="*/ 141770 w 498"/>
              <a:gd name="T19" fmla="*/ 92757 h 41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8" h="41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8" rIns="91417" bIns="45708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2" name="Freeform 100"/>
          <p:cNvSpPr>
            <a:spLocks noChangeArrowheads="1"/>
          </p:cNvSpPr>
          <p:nvPr/>
        </p:nvSpPr>
        <p:spPr bwMode="auto">
          <a:xfrm>
            <a:off x="4926902" y="2549682"/>
            <a:ext cx="560248" cy="361972"/>
          </a:xfrm>
          <a:custGeom>
            <a:avLst/>
            <a:gdLst>
              <a:gd name="T0" fmla="*/ 428574 w 498"/>
              <a:gd name="T1" fmla="*/ 100651 h 320"/>
              <a:gd name="T2" fmla="*/ 428574 w 498"/>
              <a:gd name="T3" fmla="*/ 100651 h 320"/>
              <a:gd name="T4" fmla="*/ 399327 w 498"/>
              <a:gd name="T5" fmla="*/ 100651 h 320"/>
              <a:gd name="T6" fmla="*/ 259844 w 498"/>
              <a:gd name="T7" fmla="*/ 0 h 320"/>
              <a:gd name="T8" fmla="*/ 110237 w 498"/>
              <a:gd name="T9" fmla="*/ 151541 h 320"/>
              <a:gd name="T10" fmla="*/ 110237 w 498"/>
              <a:gd name="T11" fmla="*/ 169636 h 320"/>
              <a:gd name="T12" fmla="*/ 100113 w 498"/>
              <a:gd name="T13" fmla="*/ 169636 h 320"/>
              <a:gd name="T14" fmla="*/ 0 w 498"/>
              <a:gd name="T15" fmla="*/ 271418 h 320"/>
              <a:gd name="T16" fmla="*/ 100113 w 498"/>
              <a:gd name="T17" fmla="*/ 360759 h 320"/>
              <a:gd name="T18" fmla="*/ 428574 w 498"/>
              <a:gd name="T19" fmla="*/ 360759 h 320"/>
              <a:gd name="T20" fmla="*/ 559058 w 498"/>
              <a:gd name="T21" fmla="*/ 230705 h 320"/>
              <a:gd name="T22" fmla="*/ 428574 w 498"/>
              <a:gd name="T23" fmla="*/ 100651 h 320"/>
              <a:gd name="T24" fmla="*/ 319462 w 498"/>
              <a:gd name="T25" fmla="*/ 220527 h 320"/>
              <a:gd name="T26" fmla="*/ 319462 w 498"/>
              <a:gd name="T27" fmla="*/ 220527 h 320"/>
              <a:gd name="T28" fmla="*/ 239596 w 498"/>
              <a:gd name="T29" fmla="*/ 310999 h 320"/>
              <a:gd name="T30" fmla="*/ 219349 w 498"/>
              <a:gd name="T31" fmla="*/ 310999 h 320"/>
              <a:gd name="T32" fmla="*/ 219349 w 498"/>
              <a:gd name="T33" fmla="*/ 300821 h 320"/>
              <a:gd name="T34" fmla="*/ 219349 w 498"/>
              <a:gd name="T35" fmla="*/ 290643 h 320"/>
              <a:gd name="T36" fmla="*/ 249720 w 498"/>
              <a:gd name="T37" fmla="*/ 230705 h 320"/>
              <a:gd name="T38" fmla="*/ 229473 w 498"/>
              <a:gd name="T39" fmla="*/ 220527 h 320"/>
              <a:gd name="T40" fmla="*/ 229473 w 498"/>
              <a:gd name="T41" fmla="*/ 220527 h 320"/>
              <a:gd name="T42" fmla="*/ 209225 w 498"/>
              <a:gd name="T43" fmla="*/ 201301 h 320"/>
              <a:gd name="T44" fmla="*/ 219349 w 498"/>
              <a:gd name="T45" fmla="*/ 180945 h 320"/>
              <a:gd name="T46" fmla="*/ 290215 w 498"/>
              <a:gd name="T47" fmla="*/ 100651 h 320"/>
              <a:gd name="T48" fmla="*/ 309338 w 498"/>
              <a:gd name="T49" fmla="*/ 90473 h 320"/>
              <a:gd name="T50" fmla="*/ 319462 w 498"/>
              <a:gd name="T51" fmla="*/ 100651 h 320"/>
              <a:gd name="T52" fmla="*/ 309338 w 498"/>
              <a:gd name="T53" fmla="*/ 119876 h 320"/>
              <a:gd name="T54" fmla="*/ 280092 w 498"/>
              <a:gd name="T55" fmla="*/ 180945 h 320"/>
              <a:gd name="T56" fmla="*/ 309338 w 498"/>
              <a:gd name="T57" fmla="*/ 191123 h 320"/>
              <a:gd name="T58" fmla="*/ 309338 w 498"/>
              <a:gd name="T59" fmla="*/ 191123 h 320"/>
              <a:gd name="T60" fmla="*/ 329586 w 498"/>
              <a:gd name="T61" fmla="*/ 211479 h 320"/>
              <a:gd name="T62" fmla="*/ 319462 w 498"/>
              <a:gd name="T63" fmla="*/ 220527 h 3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8" h="320">
                <a:moveTo>
                  <a:pt x="381" y="89"/>
                </a:moveTo>
                <a:lnTo>
                  <a:pt x="381" y="89"/>
                </a:lnTo>
                <a:cubicBezTo>
                  <a:pt x="372" y="89"/>
                  <a:pt x="364" y="89"/>
                  <a:pt x="355" y="89"/>
                </a:cubicBezTo>
                <a:cubicBezTo>
                  <a:pt x="337" y="36"/>
                  <a:pt x="293" y="0"/>
                  <a:pt x="231" y="0"/>
                </a:cubicBezTo>
                <a:cubicBezTo>
                  <a:pt x="160" y="0"/>
                  <a:pt x="98" y="62"/>
                  <a:pt x="98" y="134"/>
                </a:cubicBezTo>
                <a:cubicBezTo>
                  <a:pt x="98" y="134"/>
                  <a:pt x="98" y="142"/>
                  <a:pt x="98" y="150"/>
                </a:cubicBezTo>
                <a:cubicBezTo>
                  <a:pt x="98" y="150"/>
                  <a:pt x="98" y="150"/>
                  <a:pt x="89" y="150"/>
                </a:cubicBezTo>
                <a:cubicBezTo>
                  <a:pt x="45" y="150"/>
                  <a:pt x="0" y="187"/>
                  <a:pt x="0" y="240"/>
                </a:cubicBezTo>
                <a:cubicBezTo>
                  <a:pt x="0" y="284"/>
                  <a:pt x="45" y="319"/>
                  <a:pt x="89" y="319"/>
                </a:cubicBezTo>
                <a:cubicBezTo>
                  <a:pt x="381" y="319"/>
                  <a:pt x="381" y="319"/>
                  <a:pt x="381" y="319"/>
                </a:cubicBezTo>
                <a:cubicBezTo>
                  <a:pt x="443" y="319"/>
                  <a:pt x="497" y="275"/>
                  <a:pt x="497" y="204"/>
                </a:cubicBezTo>
                <a:cubicBezTo>
                  <a:pt x="497" y="142"/>
                  <a:pt x="443" y="89"/>
                  <a:pt x="381" y="89"/>
                </a:cubicBezTo>
                <a:close/>
                <a:moveTo>
                  <a:pt x="284" y="195"/>
                </a:moveTo>
                <a:lnTo>
                  <a:pt x="284" y="195"/>
                </a:lnTo>
                <a:cubicBezTo>
                  <a:pt x="266" y="213"/>
                  <a:pt x="222" y="266"/>
                  <a:pt x="213" y="275"/>
                </a:cubicBezTo>
                <a:cubicBezTo>
                  <a:pt x="213" y="275"/>
                  <a:pt x="204" y="284"/>
                  <a:pt x="195" y="275"/>
                </a:cubicBezTo>
                <a:cubicBezTo>
                  <a:pt x="195" y="275"/>
                  <a:pt x="195" y="275"/>
                  <a:pt x="195" y="266"/>
                </a:cubicBezTo>
                <a:lnTo>
                  <a:pt x="195" y="257"/>
                </a:lnTo>
                <a:cubicBezTo>
                  <a:pt x="222" y="204"/>
                  <a:pt x="222" y="204"/>
                  <a:pt x="222" y="204"/>
                </a:cubicBezTo>
                <a:cubicBezTo>
                  <a:pt x="222" y="195"/>
                  <a:pt x="213" y="195"/>
                  <a:pt x="204" y="195"/>
                </a:cubicBezTo>
                <a:cubicBezTo>
                  <a:pt x="195" y="187"/>
                  <a:pt x="186" y="187"/>
                  <a:pt x="186" y="178"/>
                </a:cubicBezTo>
                <a:cubicBezTo>
                  <a:pt x="186" y="169"/>
                  <a:pt x="186" y="169"/>
                  <a:pt x="195" y="160"/>
                </a:cubicBezTo>
                <a:cubicBezTo>
                  <a:pt x="204" y="142"/>
                  <a:pt x="258" y="89"/>
                  <a:pt x="258" y="89"/>
                </a:cubicBezTo>
                <a:cubicBezTo>
                  <a:pt x="266" y="80"/>
                  <a:pt x="266" y="80"/>
                  <a:pt x="275" y="80"/>
                </a:cubicBezTo>
                <a:cubicBezTo>
                  <a:pt x="275" y="89"/>
                  <a:pt x="284" y="89"/>
                  <a:pt x="284" y="89"/>
                </a:cubicBezTo>
                <a:cubicBezTo>
                  <a:pt x="284" y="97"/>
                  <a:pt x="275" y="97"/>
                  <a:pt x="275" y="106"/>
                </a:cubicBezTo>
                <a:cubicBezTo>
                  <a:pt x="249" y="160"/>
                  <a:pt x="249" y="160"/>
                  <a:pt x="249" y="160"/>
                </a:cubicBezTo>
                <a:cubicBezTo>
                  <a:pt x="258" y="160"/>
                  <a:pt x="266" y="169"/>
                  <a:pt x="275" y="169"/>
                </a:cubicBezTo>
                <a:cubicBezTo>
                  <a:pt x="284" y="169"/>
                  <a:pt x="293" y="178"/>
                  <a:pt x="293" y="187"/>
                </a:cubicBezTo>
                <a:lnTo>
                  <a:pt x="284" y="19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8" rIns="91417" bIns="45708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3" name="Freeform 116"/>
          <p:cNvSpPr>
            <a:spLocks noChangeArrowheads="1"/>
          </p:cNvSpPr>
          <p:nvPr/>
        </p:nvSpPr>
        <p:spPr bwMode="auto">
          <a:xfrm>
            <a:off x="6834606" y="4531005"/>
            <a:ext cx="436455" cy="452466"/>
          </a:xfrm>
          <a:custGeom>
            <a:avLst/>
            <a:gdLst>
              <a:gd name="T0" fmla="*/ 392134 w 445"/>
              <a:gd name="T1" fmla="*/ 156083 h 462"/>
              <a:gd name="T2" fmla="*/ 392134 w 445"/>
              <a:gd name="T3" fmla="*/ 156083 h 462"/>
              <a:gd name="T4" fmla="*/ 260769 w 445"/>
              <a:gd name="T5" fmla="*/ 7853 h 462"/>
              <a:gd name="T6" fmla="*/ 35292 w 445"/>
              <a:gd name="T7" fmla="*/ 243450 h 462"/>
              <a:gd name="T8" fmla="*/ 8823 w 445"/>
              <a:gd name="T9" fmla="*/ 313147 h 462"/>
              <a:gd name="T10" fmla="*/ 79407 w 445"/>
              <a:gd name="T11" fmla="*/ 348486 h 462"/>
              <a:gd name="T12" fmla="*/ 96073 w 445"/>
              <a:gd name="T13" fmla="*/ 339651 h 462"/>
              <a:gd name="T14" fmla="*/ 131365 w 445"/>
              <a:gd name="T15" fmla="*/ 365174 h 462"/>
              <a:gd name="T16" fmla="*/ 156854 w 445"/>
              <a:gd name="T17" fmla="*/ 426037 h 462"/>
              <a:gd name="T18" fmla="*/ 183323 w 445"/>
              <a:gd name="T19" fmla="*/ 443706 h 462"/>
              <a:gd name="T20" fmla="*/ 235280 w 445"/>
              <a:gd name="T21" fmla="*/ 426037 h 462"/>
              <a:gd name="T22" fmla="*/ 244103 w 445"/>
              <a:gd name="T23" fmla="*/ 408367 h 462"/>
              <a:gd name="T24" fmla="*/ 226457 w 445"/>
              <a:gd name="T25" fmla="*/ 382844 h 462"/>
              <a:gd name="T26" fmla="*/ 199988 w 445"/>
              <a:gd name="T27" fmla="*/ 330817 h 462"/>
              <a:gd name="T28" fmla="*/ 226457 w 445"/>
              <a:gd name="T29" fmla="*/ 304312 h 462"/>
              <a:gd name="T30" fmla="*/ 408800 w 445"/>
              <a:gd name="T31" fmla="*/ 348486 h 462"/>
              <a:gd name="T32" fmla="*/ 392134 w 445"/>
              <a:gd name="T33" fmla="*/ 156083 h 462"/>
              <a:gd name="T34" fmla="*/ 382331 w 445"/>
              <a:gd name="T35" fmla="*/ 304312 h 462"/>
              <a:gd name="T36" fmla="*/ 382331 w 445"/>
              <a:gd name="T37" fmla="*/ 304312 h 462"/>
              <a:gd name="T38" fmla="*/ 296061 w 445"/>
              <a:gd name="T39" fmla="*/ 200257 h 462"/>
              <a:gd name="T40" fmla="*/ 278415 w 445"/>
              <a:gd name="T41" fmla="*/ 60862 h 462"/>
              <a:gd name="T42" fmla="*/ 356842 w 445"/>
              <a:gd name="T43" fmla="*/ 173752 h 462"/>
              <a:gd name="T44" fmla="*/ 382331 w 445"/>
              <a:gd name="T45" fmla="*/ 304312 h 46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8" rIns="91417" bIns="45708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4" name="Freeform 154"/>
          <p:cNvSpPr>
            <a:spLocks noChangeArrowheads="1"/>
          </p:cNvSpPr>
          <p:nvPr/>
        </p:nvSpPr>
        <p:spPr bwMode="auto">
          <a:xfrm>
            <a:off x="4847547" y="4384947"/>
            <a:ext cx="358686" cy="487393"/>
          </a:xfrm>
          <a:custGeom>
            <a:avLst/>
            <a:gdLst>
              <a:gd name="T0" fmla="*/ 349692 w 355"/>
              <a:gd name="T1" fmla="*/ 132065 h 487"/>
              <a:gd name="T2" fmla="*/ 349692 w 355"/>
              <a:gd name="T3" fmla="*/ 132065 h 487"/>
              <a:gd name="T4" fmla="*/ 117238 w 355"/>
              <a:gd name="T5" fmla="*/ 17008 h 487"/>
              <a:gd name="T6" fmla="*/ 9096 w 355"/>
              <a:gd name="T7" fmla="*/ 53026 h 487"/>
              <a:gd name="T8" fmla="*/ 0 w 355"/>
              <a:gd name="T9" fmla="*/ 79039 h 487"/>
              <a:gd name="T10" fmla="*/ 9096 w 355"/>
              <a:gd name="T11" fmla="*/ 345169 h 487"/>
              <a:gd name="T12" fmla="*/ 18192 w 355"/>
              <a:gd name="T13" fmla="*/ 363178 h 487"/>
              <a:gd name="T14" fmla="*/ 224369 w 355"/>
              <a:gd name="T15" fmla="*/ 486239 h 487"/>
              <a:gd name="T16" fmla="*/ 233465 w 355"/>
              <a:gd name="T17" fmla="*/ 486239 h 487"/>
              <a:gd name="T18" fmla="*/ 242561 w 355"/>
              <a:gd name="T19" fmla="*/ 486239 h 487"/>
              <a:gd name="T20" fmla="*/ 250646 w 355"/>
              <a:gd name="T21" fmla="*/ 478235 h 487"/>
              <a:gd name="T22" fmla="*/ 250646 w 355"/>
              <a:gd name="T23" fmla="*/ 203100 h 487"/>
              <a:gd name="T24" fmla="*/ 242561 w 355"/>
              <a:gd name="T25" fmla="*/ 185091 h 487"/>
              <a:gd name="T26" fmla="*/ 44469 w 355"/>
              <a:gd name="T27" fmla="*/ 70034 h 487"/>
              <a:gd name="T28" fmla="*/ 71758 w 355"/>
              <a:gd name="T29" fmla="*/ 53026 h 487"/>
              <a:gd name="T30" fmla="*/ 108142 w 355"/>
              <a:gd name="T31" fmla="*/ 44022 h 487"/>
              <a:gd name="T32" fmla="*/ 304212 w 355"/>
              <a:gd name="T33" fmla="*/ 150074 h 487"/>
              <a:gd name="T34" fmla="*/ 313308 w 355"/>
              <a:gd name="T35" fmla="*/ 159078 h 487"/>
              <a:gd name="T36" fmla="*/ 313308 w 355"/>
              <a:gd name="T37" fmla="*/ 425209 h 487"/>
              <a:gd name="T38" fmla="*/ 331500 w 355"/>
              <a:gd name="T39" fmla="*/ 442217 h 487"/>
              <a:gd name="T40" fmla="*/ 357777 w 355"/>
              <a:gd name="T41" fmla="*/ 425209 h 487"/>
              <a:gd name="T42" fmla="*/ 357777 w 355"/>
              <a:gd name="T43" fmla="*/ 141069 h 487"/>
              <a:gd name="T44" fmla="*/ 349692 w 355"/>
              <a:gd name="T45" fmla="*/ 132065 h 4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55" h="487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8" rIns="91417" bIns="45708" anchor="ctr"/>
          <a:lstStyle/>
          <a:p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1" name="直接连接符 30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 31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33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4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20" grpId="0" bldLvl="0" animBg="1"/>
      <p:bldP spid="27" grpId="0" bldLvl="0" animBg="1"/>
      <p:bldP spid="3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 bwMode="auto">
          <a:xfrm>
            <a:off x="1147997" y="5132705"/>
            <a:ext cx="4477233" cy="823963"/>
            <a:chOff x="6328128" y="5044369"/>
            <a:chExt cx="4478684" cy="822745"/>
          </a:xfrm>
        </p:grpSpPr>
        <p:sp>
          <p:nvSpPr>
            <p:cNvPr id="97313" name="Text Placeholder 32"/>
            <p:cNvSpPr txBox="1"/>
            <p:nvPr/>
          </p:nvSpPr>
          <p:spPr bwMode="auto">
            <a:xfrm>
              <a:off x="6529687" y="5350528"/>
              <a:ext cx="4277125" cy="516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4" name="Text Placeholder 33"/>
            <p:cNvSpPr txBox="1"/>
            <p:nvPr/>
          </p:nvSpPr>
          <p:spPr>
            <a:xfrm>
              <a:off x="6515467" y="5044369"/>
              <a:ext cx="4291345" cy="304368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165" fontAlgn="auto">
                <a:spcBef>
                  <a:spcPct val="20000"/>
                </a:spcBef>
                <a:spcAft>
                  <a:spcPts val="0"/>
                </a:spcAft>
                <a:buNone/>
                <a:defRPr/>
              </a:pPr>
              <a:r>
                <a:rPr lang="en-AU" sz="1600" dirty="0">
                  <a:solidFill>
                    <a:srgbClr val="00152A"/>
                  </a:solidFill>
                  <a:latin typeface="+mj-lt"/>
                  <a:cs typeface="Arial" panose="020B0604020202020204"/>
                </a:rPr>
                <a:t>OPTION HERE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328128" y="5082415"/>
              <a:ext cx="0" cy="718118"/>
            </a:xfrm>
            <a:prstGeom prst="line">
              <a:avLst/>
            </a:prstGeom>
            <a:ln w="508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 bwMode="auto">
          <a:xfrm>
            <a:off x="1147997" y="4072191"/>
            <a:ext cx="4477233" cy="822376"/>
            <a:chOff x="6328128" y="3983398"/>
            <a:chExt cx="4478684" cy="822745"/>
          </a:xfrm>
        </p:grpSpPr>
        <p:sp>
          <p:nvSpPr>
            <p:cNvPr id="97310" name="Text Placeholder 32"/>
            <p:cNvSpPr txBox="1"/>
            <p:nvPr/>
          </p:nvSpPr>
          <p:spPr bwMode="auto">
            <a:xfrm>
              <a:off x="6529687" y="4289557"/>
              <a:ext cx="4277125" cy="516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8" name="Text Placeholder 33"/>
            <p:cNvSpPr txBox="1"/>
            <p:nvPr/>
          </p:nvSpPr>
          <p:spPr>
            <a:xfrm>
              <a:off x="6515467" y="3983398"/>
              <a:ext cx="4291345" cy="304956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165" fontAlgn="auto">
                <a:spcBef>
                  <a:spcPct val="20000"/>
                </a:spcBef>
                <a:spcAft>
                  <a:spcPts val="0"/>
                </a:spcAft>
                <a:buNone/>
                <a:defRPr/>
              </a:pPr>
              <a:r>
                <a:rPr lang="en-AU" sz="1600" dirty="0">
                  <a:solidFill>
                    <a:srgbClr val="00152A"/>
                  </a:solidFill>
                  <a:latin typeface="+mj-lt"/>
                  <a:cs typeface="Arial" panose="020B0604020202020204"/>
                </a:rPr>
                <a:t>OPTION HERE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6328128" y="4002458"/>
              <a:ext cx="0" cy="717916"/>
            </a:xfrm>
            <a:prstGeom prst="line">
              <a:avLst/>
            </a:prstGeom>
            <a:ln w="50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 bwMode="auto">
          <a:xfrm>
            <a:off x="1147997" y="3011675"/>
            <a:ext cx="4477233" cy="822376"/>
            <a:chOff x="6328128" y="2922427"/>
            <a:chExt cx="4478684" cy="822745"/>
          </a:xfrm>
        </p:grpSpPr>
        <p:sp>
          <p:nvSpPr>
            <p:cNvPr id="97307" name="Text Placeholder 32"/>
            <p:cNvSpPr txBox="1"/>
            <p:nvPr/>
          </p:nvSpPr>
          <p:spPr bwMode="auto">
            <a:xfrm>
              <a:off x="6529687" y="3228586"/>
              <a:ext cx="4277125" cy="516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2" name="Text Placeholder 33"/>
            <p:cNvSpPr txBox="1"/>
            <p:nvPr/>
          </p:nvSpPr>
          <p:spPr>
            <a:xfrm>
              <a:off x="6515467" y="2922427"/>
              <a:ext cx="4291345" cy="304956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165" fontAlgn="auto">
                <a:spcBef>
                  <a:spcPct val="20000"/>
                </a:spcBef>
                <a:spcAft>
                  <a:spcPts val="0"/>
                </a:spcAft>
                <a:buNone/>
                <a:defRPr/>
              </a:pPr>
              <a:r>
                <a:rPr lang="en-AU" sz="1600" dirty="0">
                  <a:solidFill>
                    <a:srgbClr val="00152A"/>
                  </a:solidFill>
                  <a:latin typeface="+mj-lt"/>
                  <a:cs typeface="Arial" panose="020B0604020202020204"/>
                </a:rPr>
                <a:t>OPTION HERE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328128" y="2943075"/>
              <a:ext cx="0" cy="717916"/>
            </a:xfrm>
            <a:prstGeom prst="line">
              <a:avLst/>
            </a:prstGeom>
            <a:ln w="508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 bwMode="auto">
          <a:xfrm>
            <a:off x="1147997" y="1952746"/>
            <a:ext cx="4477233" cy="822376"/>
            <a:chOff x="6328128" y="1863304"/>
            <a:chExt cx="4478684" cy="822745"/>
          </a:xfrm>
        </p:grpSpPr>
        <p:sp>
          <p:nvSpPr>
            <p:cNvPr id="97304" name="Text Placeholder 32"/>
            <p:cNvSpPr txBox="1"/>
            <p:nvPr/>
          </p:nvSpPr>
          <p:spPr bwMode="auto">
            <a:xfrm>
              <a:off x="6529687" y="2169463"/>
              <a:ext cx="4277125" cy="516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6" name="Text Placeholder 33"/>
            <p:cNvSpPr txBox="1"/>
            <p:nvPr/>
          </p:nvSpPr>
          <p:spPr>
            <a:xfrm>
              <a:off x="6515467" y="1863304"/>
              <a:ext cx="4291345" cy="304956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165" fontAlgn="auto">
                <a:spcBef>
                  <a:spcPct val="20000"/>
                </a:spcBef>
                <a:spcAft>
                  <a:spcPts val="0"/>
                </a:spcAft>
                <a:buNone/>
                <a:defRPr/>
              </a:pPr>
              <a:r>
                <a:rPr lang="en-AU" sz="1600" dirty="0">
                  <a:solidFill>
                    <a:srgbClr val="00152A"/>
                  </a:solidFill>
                  <a:latin typeface="+mj-lt"/>
                  <a:cs typeface="Arial" panose="020B0604020202020204"/>
                </a:rPr>
                <a:t>OPTION HERE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328128" y="1863304"/>
              <a:ext cx="0" cy="717916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 bwMode="auto">
          <a:xfrm>
            <a:off x="6517184" y="1863840"/>
            <a:ext cx="2001343" cy="2006725"/>
            <a:chOff x="6516746" y="1863304"/>
            <a:chExt cx="2001660" cy="2006869"/>
          </a:xfrm>
        </p:grpSpPr>
        <p:sp>
          <p:nvSpPr>
            <p:cNvPr id="4" name="Teardrop 3"/>
            <p:cNvSpPr/>
            <p:nvPr/>
          </p:nvSpPr>
          <p:spPr>
            <a:xfrm flipV="1">
              <a:off x="6516746" y="1868068"/>
              <a:ext cx="2001660" cy="2002105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+mj-lt"/>
                <a:cs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6516746" y="1863304"/>
              <a:ext cx="588910" cy="58904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S</a:t>
              </a:r>
              <a:endParaRPr lang="en-US" altLang="zh-CN" sz="16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97303" name="Text Placeholder 33"/>
            <p:cNvSpPr txBox="1"/>
            <p:nvPr/>
          </p:nvSpPr>
          <p:spPr bwMode="auto">
            <a:xfrm>
              <a:off x="6516746" y="2869344"/>
              <a:ext cx="1999897" cy="296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tr-TR" altLang="zh-CN" sz="1600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OPTION HERE</a:t>
              </a:r>
              <a:endParaRPr lang="en-AU" altLang="zh-CN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 bwMode="auto">
          <a:xfrm>
            <a:off x="8516941" y="1863840"/>
            <a:ext cx="2001343" cy="2006725"/>
            <a:chOff x="8516644" y="1863304"/>
            <a:chExt cx="2001658" cy="2006870"/>
          </a:xfrm>
        </p:grpSpPr>
        <p:sp>
          <p:nvSpPr>
            <p:cNvPr id="5" name="Teardrop 4"/>
            <p:cNvSpPr/>
            <p:nvPr/>
          </p:nvSpPr>
          <p:spPr>
            <a:xfrm rot="16200000" flipH="1">
              <a:off x="8516420" y="1868292"/>
              <a:ext cx="2002106" cy="2001658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+mj-lt"/>
                <a:cs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9929393" y="1863304"/>
              <a:ext cx="588909" cy="589042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W</a:t>
              </a:r>
              <a:endParaRPr lang="en-US" altLang="zh-CN" sz="16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97300" name="Text Placeholder 33"/>
            <p:cNvSpPr txBox="1"/>
            <p:nvPr/>
          </p:nvSpPr>
          <p:spPr bwMode="auto">
            <a:xfrm>
              <a:off x="8517523" y="2869343"/>
              <a:ext cx="1999897" cy="296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tr-TR" altLang="zh-CN" sz="1600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OPTION HERE</a:t>
              </a:r>
              <a:endParaRPr lang="en-AU" altLang="zh-CN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 bwMode="auto">
          <a:xfrm>
            <a:off x="6517184" y="3870564"/>
            <a:ext cx="2001343" cy="2001962"/>
            <a:chOff x="6516746" y="3870173"/>
            <a:chExt cx="2001660" cy="2001657"/>
          </a:xfrm>
        </p:grpSpPr>
        <p:sp>
          <p:nvSpPr>
            <p:cNvPr id="6" name="Teardrop 5"/>
            <p:cNvSpPr/>
            <p:nvPr/>
          </p:nvSpPr>
          <p:spPr>
            <a:xfrm>
              <a:off x="6516746" y="3870173"/>
              <a:ext cx="2001660" cy="200165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endParaRPr lang="en-AU" sz="1600" dirty="0">
                <a:solidFill>
                  <a:schemeClr val="bg1"/>
                </a:solidFill>
                <a:latin typeface="+mj-lt"/>
                <a:cs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516746" y="5282920"/>
              <a:ext cx="588910" cy="58891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</a:t>
              </a:r>
              <a:endParaRPr lang="en-US" altLang="zh-CN" sz="16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97297" name="Text Placeholder 33"/>
            <p:cNvSpPr txBox="1"/>
            <p:nvPr/>
          </p:nvSpPr>
          <p:spPr bwMode="auto">
            <a:xfrm>
              <a:off x="6516746" y="4661014"/>
              <a:ext cx="1999897" cy="296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tr-TR" altLang="zh-CN" sz="1600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OPTION HERE</a:t>
              </a:r>
              <a:endParaRPr lang="en-AU" altLang="zh-CN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 bwMode="auto">
          <a:xfrm>
            <a:off x="8516941" y="3870564"/>
            <a:ext cx="2001343" cy="2001962"/>
            <a:chOff x="8516643" y="3870173"/>
            <a:chExt cx="2001659" cy="2001657"/>
          </a:xfrm>
        </p:grpSpPr>
        <p:sp>
          <p:nvSpPr>
            <p:cNvPr id="7" name="Teardrop 6"/>
            <p:cNvSpPr/>
            <p:nvPr/>
          </p:nvSpPr>
          <p:spPr>
            <a:xfrm flipH="1">
              <a:off x="8516643" y="3870173"/>
              <a:ext cx="2001659" cy="2001657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endParaRPr lang="en-AU" sz="1600" dirty="0">
                <a:solidFill>
                  <a:schemeClr val="bg1"/>
                </a:solidFill>
                <a:latin typeface="+mj-lt"/>
                <a:cs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929392" y="5282920"/>
              <a:ext cx="588910" cy="58891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O</a:t>
              </a:r>
              <a:endParaRPr lang="en-US" altLang="zh-CN" sz="16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97294" name="Text Placeholder 33"/>
            <p:cNvSpPr txBox="1"/>
            <p:nvPr/>
          </p:nvSpPr>
          <p:spPr bwMode="auto">
            <a:xfrm>
              <a:off x="8517523" y="4661013"/>
              <a:ext cx="1999897" cy="296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defTabSz="912495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tr-TR" altLang="zh-CN" sz="1600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OPTION HERE</a:t>
              </a:r>
              <a:endParaRPr lang="en-AU" altLang="zh-CN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9" name="任意多边形 38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43" name="直接连接符 42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矩形 43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45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/>
          <p:nvPr/>
        </p:nvGrpSpPr>
        <p:grpSpPr>
          <a:xfrm rot="2700000" flipV="1">
            <a:off x="4745238" y="1800775"/>
            <a:ext cx="321514" cy="1652404"/>
            <a:chOff x="2476500" y="2038350"/>
            <a:chExt cx="571500" cy="1828800"/>
          </a:xfrm>
          <a:solidFill>
            <a:schemeClr val="accent1"/>
          </a:solidFill>
        </p:grpSpPr>
        <p:sp>
          <p:nvSpPr>
            <p:cNvPr id="6" name="Bent Arrow 5"/>
            <p:cNvSpPr/>
            <p:nvPr/>
          </p:nvSpPr>
          <p:spPr bwMode="auto">
            <a:xfrm flipV="1">
              <a:off x="2476500" y="2038350"/>
              <a:ext cx="533400" cy="1828800"/>
            </a:xfrm>
            <a:prstGeom prst="bentArrow">
              <a:avLst>
                <a:gd name="adj1" fmla="val 13663"/>
                <a:gd name="adj2" fmla="val 25006"/>
                <a:gd name="adj3" fmla="val 43568"/>
                <a:gd name="adj4" fmla="val 0"/>
              </a:avLst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514600" y="2038350"/>
              <a:ext cx="533400" cy="45719"/>
            </a:xfrm>
            <a:prstGeom prst="rect">
              <a:avLst/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8" name="Group 18"/>
          <p:cNvGrpSpPr/>
          <p:nvPr/>
        </p:nvGrpSpPr>
        <p:grpSpPr>
          <a:xfrm rot="18900000" flipV="1">
            <a:off x="4723550" y="4159841"/>
            <a:ext cx="321414" cy="1652915"/>
            <a:chOff x="2476500" y="2038350"/>
            <a:chExt cx="571500" cy="1828800"/>
          </a:xfrm>
          <a:solidFill>
            <a:schemeClr val="accent4"/>
          </a:solidFill>
        </p:grpSpPr>
        <p:sp>
          <p:nvSpPr>
            <p:cNvPr id="9" name="Bent Arrow 8"/>
            <p:cNvSpPr/>
            <p:nvPr/>
          </p:nvSpPr>
          <p:spPr bwMode="auto">
            <a:xfrm flipV="1">
              <a:off x="2476500" y="2038350"/>
              <a:ext cx="533400" cy="1828800"/>
            </a:xfrm>
            <a:prstGeom prst="bentArrow">
              <a:avLst>
                <a:gd name="adj1" fmla="val 13663"/>
                <a:gd name="adj2" fmla="val 25006"/>
                <a:gd name="adj3" fmla="val 43568"/>
                <a:gd name="adj4" fmla="val 0"/>
              </a:avLst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14600" y="2038350"/>
              <a:ext cx="533400" cy="45719"/>
            </a:xfrm>
            <a:prstGeom prst="rect">
              <a:avLst/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1" name="Group 21"/>
          <p:cNvGrpSpPr/>
          <p:nvPr/>
        </p:nvGrpSpPr>
        <p:grpSpPr>
          <a:xfrm rot="18900000" flipH="1">
            <a:off x="7092640" y="1790018"/>
            <a:ext cx="321414" cy="1652915"/>
            <a:chOff x="2476500" y="2038350"/>
            <a:chExt cx="571500" cy="1828800"/>
          </a:xfrm>
          <a:solidFill>
            <a:schemeClr val="accent2"/>
          </a:solidFill>
        </p:grpSpPr>
        <p:sp>
          <p:nvSpPr>
            <p:cNvPr id="12" name="Bent Arrow 11"/>
            <p:cNvSpPr/>
            <p:nvPr/>
          </p:nvSpPr>
          <p:spPr bwMode="auto">
            <a:xfrm flipV="1">
              <a:off x="2476500" y="2038350"/>
              <a:ext cx="533400" cy="1828800"/>
            </a:xfrm>
            <a:prstGeom prst="bentArrow">
              <a:avLst>
                <a:gd name="adj1" fmla="val 13663"/>
                <a:gd name="adj2" fmla="val 25006"/>
                <a:gd name="adj3" fmla="val 43568"/>
                <a:gd name="adj4" fmla="val 0"/>
              </a:avLst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514600" y="2038350"/>
              <a:ext cx="533400" cy="45719"/>
            </a:xfrm>
            <a:prstGeom prst="rect">
              <a:avLst/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4" name="Group 24"/>
          <p:cNvGrpSpPr/>
          <p:nvPr/>
        </p:nvGrpSpPr>
        <p:grpSpPr>
          <a:xfrm rot="2700000" flipH="1">
            <a:off x="7125569" y="4181841"/>
            <a:ext cx="321514" cy="1652404"/>
            <a:chOff x="2476500" y="2038350"/>
            <a:chExt cx="571500" cy="1828800"/>
          </a:xfrm>
          <a:solidFill>
            <a:schemeClr val="accent3"/>
          </a:solidFill>
        </p:grpSpPr>
        <p:sp>
          <p:nvSpPr>
            <p:cNvPr id="15" name="Bent Arrow 14"/>
            <p:cNvSpPr/>
            <p:nvPr/>
          </p:nvSpPr>
          <p:spPr bwMode="auto">
            <a:xfrm flipV="1">
              <a:off x="2476500" y="2038350"/>
              <a:ext cx="533400" cy="1828800"/>
            </a:xfrm>
            <a:prstGeom prst="bentArrow">
              <a:avLst>
                <a:gd name="adj1" fmla="val 13663"/>
                <a:gd name="adj2" fmla="val 25006"/>
                <a:gd name="adj3" fmla="val 43568"/>
                <a:gd name="adj4" fmla="val 0"/>
              </a:avLst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514600" y="2038350"/>
              <a:ext cx="533400" cy="45719"/>
            </a:xfrm>
            <a:prstGeom prst="rect">
              <a:avLst/>
            </a:prstGeom>
            <a:grpFill/>
            <a:ln w="9525">
              <a:noFill/>
              <a:round/>
            </a:ln>
          </p:spPr>
          <p:txBody>
            <a:bodyPr/>
            <a:lstStyle/>
            <a:p>
              <a:pPr algn="ctr" defTabSz="685165">
                <a:defRPr/>
              </a:pPr>
              <a:endParaRPr 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60" name="Group 59"/>
          <p:cNvGrpSpPr/>
          <p:nvPr/>
        </p:nvGrpSpPr>
        <p:grpSpPr bwMode="auto">
          <a:xfrm>
            <a:off x="8286809" y="1927344"/>
            <a:ext cx="2953609" cy="718206"/>
            <a:chOff x="1603804" y="2220559"/>
            <a:chExt cx="2955174" cy="718178"/>
          </a:xfrm>
        </p:grpSpPr>
        <p:sp>
          <p:nvSpPr>
            <p:cNvPr id="61" name="Text Placeholder 2"/>
            <p:cNvSpPr txBox="1"/>
            <p:nvPr/>
          </p:nvSpPr>
          <p:spPr>
            <a:xfrm>
              <a:off x="1603804" y="2220559"/>
              <a:ext cx="2013520" cy="26194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6851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Clear Sans" panose="020B0503030202020304" pitchFamily="34" charset="0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Clear Sans" panose="020B05030302020203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80026" y="2560292"/>
              <a:ext cx="2878952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 bwMode="auto">
          <a:xfrm>
            <a:off x="8286809" y="4526241"/>
            <a:ext cx="2953609" cy="718206"/>
            <a:chOff x="1603804" y="2220559"/>
            <a:chExt cx="2955174" cy="718178"/>
          </a:xfrm>
        </p:grpSpPr>
        <p:sp>
          <p:nvSpPr>
            <p:cNvPr id="64" name="Text Placeholder 2"/>
            <p:cNvSpPr txBox="1"/>
            <p:nvPr/>
          </p:nvSpPr>
          <p:spPr>
            <a:xfrm>
              <a:off x="1603804" y="2220559"/>
              <a:ext cx="2013520" cy="26194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defTabSz="6851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Clear Sans" panose="020B0503030202020304" pitchFamily="34" charset="0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Clear Sans" panose="020B05030302020203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680026" y="2560292"/>
              <a:ext cx="2878952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 bwMode="auto">
          <a:xfrm>
            <a:off x="932150" y="4526241"/>
            <a:ext cx="2958370" cy="718206"/>
            <a:chOff x="1679271" y="2220559"/>
            <a:chExt cx="2959965" cy="718178"/>
          </a:xfrm>
        </p:grpSpPr>
        <p:sp>
          <p:nvSpPr>
            <p:cNvPr id="67" name="Text Placeholder 2"/>
            <p:cNvSpPr txBox="1"/>
            <p:nvPr/>
          </p:nvSpPr>
          <p:spPr>
            <a:xfrm>
              <a:off x="2625698" y="2220559"/>
              <a:ext cx="2013538" cy="261943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6851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Clear Sans" panose="020B0503030202020304" pitchFamily="34" charset="0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Clear Sans" panose="020B05030302020203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79271" y="2560292"/>
              <a:ext cx="2878979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 bwMode="auto">
          <a:xfrm>
            <a:off x="932150" y="1927345"/>
            <a:ext cx="2958370" cy="718207"/>
            <a:chOff x="1679271" y="2220559"/>
            <a:chExt cx="2959965" cy="718179"/>
          </a:xfrm>
        </p:grpSpPr>
        <p:sp>
          <p:nvSpPr>
            <p:cNvPr id="70" name="Text Placeholder 2"/>
            <p:cNvSpPr txBox="1"/>
            <p:nvPr/>
          </p:nvSpPr>
          <p:spPr>
            <a:xfrm>
              <a:off x="2625698" y="2220559"/>
              <a:ext cx="2013538" cy="261944"/>
            </a:xfrm>
            <a:prstGeom prst="rect">
              <a:avLst/>
            </a:prstGeom>
            <a:noFill/>
          </p:spPr>
          <p:txBody>
            <a:bodyPr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685165">
                <a:defRPr/>
              </a:pPr>
              <a:r>
                <a:rPr lang="tr-TR" altLang="zh-CN" sz="16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Clear Sans" panose="020B0503030202020304" pitchFamily="34" charset="0"/>
                </a:rPr>
                <a:t>TITLE HERE</a:t>
              </a:r>
              <a:endParaRPr lang="zh-CN" altLang="en-US" sz="16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Clear Sans" panose="020B05030302020203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679271" y="2560293"/>
              <a:ext cx="2878979" cy="378445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algn="r" defTabSz="1087755">
                <a:defRPr/>
              </a:pPr>
              <a:r>
                <a:rPr lang="en-US" altLang="zh-CN" sz="1200" dirty="0">
                  <a:solidFill>
                    <a:srgbClr val="00152A"/>
                  </a:solidFill>
                  <a:latin typeface="+mj-lt"/>
                  <a:ea typeface="微软雅黑" panose="020B0503020204020204" pitchFamily="34" charset="-122"/>
                  <a:cs typeface="Open Sans" panose="020B0606030504020204" pitchFamily="34" charset="0"/>
                </a:rPr>
                <a:t>Go ahead and replace it with your own text.</a:t>
              </a:r>
              <a:endParaRPr lang="zh-CN" altLang="en-US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  <a:cs typeface="Open Sans" panose="020B0606030504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 bwMode="auto">
          <a:xfrm>
            <a:off x="6456874" y="3075178"/>
            <a:ext cx="1483946" cy="1485992"/>
            <a:chOff x="6455778" y="3074438"/>
            <a:chExt cx="1485674" cy="1485674"/>
          </a:xfrm>
        </p:grpSpPr>
        <p:sp>
          <p:nvSpPr>
            <p:cNvPr id="21" name="Rounded Rectangle 20"/>
            <p:cNvSpPr/>
            <p:nvPr/>
          </p:nvSpPr>
          <p:spPr bwMode="auto">
            <a:xfrm rot="18900000" flipV="1">
              <a:off x="6455778" y="3074438"/>
              <a:ext cx="1485674" cy="1485674"/>
            </a:xfrm>
            <a:prstGeom prst="roundRect">
              <a:avLst>
                <a:gd name="adj" fmla="val 9646"/>
              </a:avLst>
            </a:prstGeom>
            <a:solidFill>
              <a:schemeClr val="accent3"/>
            </a:solidFill>
            <a:ln w="9525">
              <a:noFill/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6880423" y="3544610"/>
              <a:ext cx="613402" cy="593867"/>
              <a:chOff x="2339975" y="3200401"/>
              <a:chExt cx="249238" cy="241301"/>
            </a:xfrm>
            <a:solidFill>
              <a:schemeClr val="bg1"/>
            </a:solidFill>
          </p:grpSpPr>
          <p:sp>
            <p:nvSpPr>
              <p:cNvPr id="36" name="Rectangle 18"/>
              <p:cNvSpPr>
                <a:spLocks noChangeArrowheads="1"/>
              </p:cNvSpPr>
              <p:nvPr/>
            </p:nvSpPr>
            <p:spPr bwMode="auto">
              <a:xfrm>
                <a:off x="2428875" y="3297238"/>
                <a:ext cx="28575" cy="254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7" name="Rectangle 19"/>
              <p:cNvSpPr>
                <a:spLocks noChangeArrowheads="1"/>
              </p:cNvSpPr>
              <p:nvPr/>
            </p:nvSpPr>
            <p:spPr bwMode="auto">
              <a:xfrm>
                <a:off x="2473325" y="3297238"/>
                <a:ext cx="28575" cy="254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8" name="Rectangle 20"/>
              <p:cNvSpPr>
                <a:spLocks noChangeArrowheads="1"/>
              </p:cNvSpPr>
              <p:nvPr/>
            </p:nvSpPr>
            <p:spPr bwMode="auto">
              <a:xfrm>
                <a:off x="2516188" y="3297238"/>
                <a:ext cx="28575" cy="254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9" name="Rectangle 21"/>
              <p:cNvSpPr>
                <a:spLocks noChangeArrowheads="1"/>
              </p:cNvSpPr>
              <p:nvPr/>
            </p:nvSpPr>
            <p:spPr bwMode="auto">
              <a:xfrm>
                <a:off x="2428875" y="3338513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0" name="Rectangle 22"/>
              <p:cNvSpPr>
                <a:spLocks noChangeArrowheads="1"/>
              </p:cNvSpPr>
              <p:nvPr/>
            </p:nvSpPr>
            <p:spPr bwMode="auto">
              <a:xfrm>
                <a:off x="2473325" y="3338513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1" name="Rectangle 23"/>
              <p:cNvSpPr>
                <a:spLocks noChangeArrowheads="1"/>
              </p:cNvSpPr>
              <p:nvPr/>
            </p:nvSpPr>
            <p:spPr bwMode="auto">
              <a:xfrm>
                <a:off x="2516188" y="3338513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7" name="Rectangle 24"/>
              <p:cNvSpPr>
                <a:spLocks noChangeArrowheads="1"/>
              </p:cNvSpPr>
              <p:nvPr/>
            </p:nvSpPr>
            <p:spPr bwMode="auto">
              <a:xfrm>
                <a:off x="2428875" y="3378201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8" name="Rectangle 25"/>
              <p:cNvSpPr>
                <a:spLocks noChangeArrowheads="1"/>
              </p:cNvSpPr>
              <p:nvPr/>
            </p:nvSpPr>
            <p:spPr bwMode="auto">
              <a:xfrm>
                <a:off x="2386013" y="3338513"/>
                <a:ext cx="25400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9" name="Rectangle 26"/>
              <p:cNvSpPr>
                <a:spLocks noChangeArrowheads="1"/>
              </p:cNvSpPr>
              <p:nvPr/>
            </p:nvSpPr>
            <p:spPr bwMode="auto">
              <a:xfrm>
                <a:off x="2386013" y="3378201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0" name="Rectangle 27"/>
              <p:cNvSpPr>
                <a:spLocks noChangeArrowheads="1"/>
              </p:cNvSpPr>
              <p:nvPr/>
            </p:nvSpPr>
            <p:spPr bwMode="auto">
              <a:xfrm>
                <a:off x="2473325" y="3378201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1" name="Rectangle 28"/>
              <p:cNvSpPr>
                <a:spLocks noChangeArrowheads="1"/>
              </p:cNvSpPr>
              <p:nvPr/>
            </p:nvSpPr>
            <p:spPr bwMode="auto">
              <a:xfrm>
                <a:off x="2516188" y="3378201"/>
                <a:ext cx="28575" cy="238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2" name="Freeform 29"/>
              <p:cNvSpPr>
                <a:spLocks noEditPoints="1"/>
              </p:cNvSpPr>
              <p:nvPr/>
            </p:nvSpPr>
            <p:spPr bwMode="auto">
              <a:xfrm>
                <a:off x="2339975" y="3217864"/>
                <a:ext cx="249238" cy="223838"/>
              </a:xfrm>
              <a:custGeom>
                <a:avLst/>
                <a:gdLst>
                  <a:gd name="T0" fmla="*/ 157 w 157"/>
                  <a:gd name="T1" fmla="*/ 0 h 141"/>
                  <a:gd name="T2" fmla="*/ 135 w 157"/>
                  <a:gd name="T3" fmla="*/ 0 h 141"/>
                  <a:gd name="T4" fmla="*/ 135 w 157"/>
                  <a:gd name="T5" fmla="*/ 15 h 141"/>
                  <a:gd name="T6" fmla="*/ 114 w 157"/>
                  <a:gd name="T7" fmla="*/ 15 h 141"/>
                  <a:gd name="T8" fmla="*/ 114 w 157"/>
                  <a:gd name="T9" fmla="*/ 0 h 141"/>
                  <a:gd name="T10" fmla="*/ 47 w 157"/>
                  <a:gd name="T11" fmla="*/ 0 h 141"/>
                  <a:gd name="T12" fmla="*/ 47 w 157"/>
                  <a:gd name="T13" fmla="*/ 15 h 141"/>
                  <a:gd name="T14" fmla="*/ 25 w 157"/>
                  <a:gd name="T15" fmla="*/ 15 h 141"/>
                  <a:gd name="T16" fmla="*/ 25 w 157"/>
                  <a:gd name="T17" fmla="*/ 0 h 141"/>
                  <a:gd name="T18" fmla="*/ 0 w 157"/>
                  <a:gd name="T19" fmla="*/ 0 h 141"/>
                  <a:gd name="T20" fmla="*/ 0 w 157"/>
                  <a:gd name="T21" fmla="*/ 141 h 141"/>
                  <a:gd name="T22" fmla="*/ 12 w 157"/>
                  <a:gd name="T23" fmla="*/ 141 h 141"/>
                  <a:gd name="T24" fmla="*/ 146 w 157"/>
                  <a:gd name="T25" fmla="*/ 141 h 141"/>
                  <a:gd name="T26" fmla="*/ 157 w 157"/>
                  <a:gd name="T27" fmla="*/ 141 h 141"/>
                  <a:gd name="T28" fmla="*/ 157 w 157"/>
                  <a:gd name="T29" fmla="*/ 0 h 141"/>
                  <a:gd name="T30" fmla="*/ 146 w 157"/>
                  <a:gd name="T31" fmla="*/ 129 h 141"/>
                  <a:gd name="T32" fmla="*/ 12 w 157"/>
                  <a:gd name="T33" fmla="*/ 129 h 141"/>
                  <a:gd name="T34" fmla="*/ 12 w 157"/>
                  <a:gd name="T35" fmla="*/ 40 h 141"/>
                  <a:gd name="T36" fmla="*/ 146 w 157"/>
                  <a:gd name="T37" fmla="*/ 40 h 141"/>
                  <a:gd name="T38" fmla="*/ 146 w 157"/>
                  <a:gd name="T39" fmla="*/ 129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7" h="141">
                    <a:moveTo>
                      <a:pt x="157" y="0"/>
                    </a:moveTo>
                    <a:lnTo>
                      <a:pt x="135" y="0"/>
                    </a:lnTo>
                    <a:lnTo>
                      <a:pt x="135" y="15"/>
                    </a:lnTo>
                    <a:lnTo>
                      <a:pt x="114" y="15"/>
                    </a:lnTo>
                    <a:lnTo>
                      <a:pt x="114" y="0"/>
                    </a:lnTo>
                    <a:lnTo>
                      <a:pt x="47" y="0"/>
                    </a:lnTo>
                    <a:lnTo>
                      <a:pt x="47" y="15"/>
                    </a:lnTo>
                    <a:lnTo>
                      <a:pt x="25" y="15"/>
                    </a:lnTo>
                    <a:lnTo>
                      <a:pt x="25" y="0"/>
                    </a:lnTo>
                    <a:lnTo>
                      <a:pt x="0" y="0"/>
                    </a:lnTo>
                    <a:lnTo>
                      <a:pt x="0" y="141"/>
                    </a:lnTo>
                    <a:lnTo>
                      <a:pt x="12" y="141"/>
                    </a:lnTo>
                    <a:lnTo>
                      <a:pt x="146" y="141"/>
                    </a:lnTo>
                    <a:lnTo>
                      <a:pt x="157" y="141"/>
                    </a:lnTo>
                    <a:lnTo>
                      <a:pt x="157" y="0"/>
                    </a:lnTo>
                    <a:close/>
                    <a:moveTo>
                      <a:pt x="146" y="129"/>
                    </a:moveTo>
                    <a:lnTo>
                      <a:pt x="12" y="129"/>
                    </a:lnTo>
                    <a:lnTo>
                      <a:pt x="12" y="40"/>
                    </a:lnTo>
                    <a:lnTo>
                      <a:pt x="146" y="40"/>
                    </a:lnTo>
                    <a:lnTo>
                      <a:pt x="146" y="1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3" name="Rectangle 30"/>
              <p:cNvSpPr>
                <a:spLocks noChangeArrowheads="1"/>
              </p:cNvSpPr>
              <p:nvPr/>
            </p:nvSpPr>
            <p:spPr bwMode="auto">
              <a:xfrm>
                <a:off x="2387600" y="3200401"/>
                <a:ext cx="20638" cy="349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4" name="Rectangle 31"/>
              <p:cNvSpPr>
                <a:spLocks noChangeArrowheads="1"/>
              </p:cNvSpPr>
              <p:nvPr/>
            </p:nvSpPr>
            <p:spPr bwMode="auto">
              <a:xfrm>
                <a:off x="2525713" y="3200401"/>
                <a:ext cx="23813" cy="349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62519" tIns="81259" rIns="162519" bIns="81259"/>
              <a:lstStyle/>
              <a:p>
                <a:pPr defTabSz="685165">
                  <a:defRPr/>
                </a:pPr>
                <a:endParaRPr lang="en-US" sz="2400" dirty="0">
                  <a:solidFill>
                    <a:srgbClr val="00152A"/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 bwMode="auto">
          <a:xfrm>
            <a:off x="5353834" y="4176971"/>
            <a:ext cx="1485533" cy="1485992"/>
            <a:chOff x="5352721" y="4177495"/>
            <a:chExt cx="1485674" cy="1485674"/>
          </a:xfrm>
        </p:grpSpPr>
        <p:sp>
          <p:nvSpPr>
            <p:cNvPr id="18" name="Rounded Rectangle 17"/>
            <p:cNvSpPr/>
            <p:nvPr/>
          </p:nvSpPr>
          <p:spPr bwMode="auto">
            <a:xfrm rot="18900000" flipV="1">
              <a:off x="5352721" y="4177495"/>
              <a:ext cx="1485674" cy="1485674"/>
            </a:xfrm>
            <a:prstGeom prst="roundRect">
              <a:avLst>
                <a:gd name="adj" fmla="val 9646"/>
              </a:avLst>
            </a:prstGeom>
            <a:solidFill>
              <a:schemeClr val="accent4"/>
            </a:solidFill>
            <a:ln w="9525">
              <a:noFill/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75800" name="Shape 719"/>
            <p:cNvSpPr/>
            <p:nvPr/>
          </p:nvSpPr>
          <p:spPr bwMode="auto">
            <a:xfrm>
              <a:off x="5801694" y="4639527"/>
              <a:ext cx="587506" cy="505264"/>
            </a:xfrm>
            <a:custGeom>
              <a:avLst/>
              <a:gdLst>
                <a:gd name="T0" fmla="*/ 293753 w 21332"/>
                <a:gd name="T1" fmla="*/ 252632 h 21446"/>
                <a:gd name="T2" fmla="*/ 293753 w 21332"/>
                <a:gd name="T3" fmla="*/ 252632 h 21446"/>
                <a:gd name="T4" fmla="*/ 293753 w 21332"/>
                <a:gd name="T5" fmla="*/ 252632 h 21446"/>
                <a:gd name="T6" fmla="*/ 293753 w 21332"/>
                <a:gd name="T7" fmla="*/ 252632 h 21446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332" h="21446" extrusionOk="0">
                  <a:moveTo>
                    <a:pt x="9262" y="7207"/>
                  </a:moveTo>
                  <a:lnTo>
                    <a:pt x="14475" y="11108"/>
                  </a:lnTo>
                  <a:cubicBezTo>
                    <a:pt x="14915" y="11436"/>
                    <a:pt x="15500" y="11301"/>
                    <a:pt x="15796" y="10800"/>
                  </a:cubicBezTo>
                  <a:lnTo>
                    <a:pt x="21160" y="1771"/>
                  </a:lnTo>
                  <a:cubicBezTo>
                    <a:pt x="21464" y="1257"/>
                    <a:pt x="21354" y="555"/>
                    <a:pt x="20913" y="200"/>
                  </a:cubicBezTo>
                  <a:cubicBezTo>
                    <a:pt x="20472" y="-154"/>
                    <a:pt x="19869" y="-26"/>
                    <a:pt x="19564" y="487"/>
                  </a:cubicBezTo>
                  <a:lnTo>
                    <a:pt x="14734" y="8618"/>
                  </a:lnTo>
                  <a:lnTo>
                    <a:pt x="9490" y="4694"/>
                  </a:lnTo>
                  <a:cubicBezTo>
                    <a:pt x="9273" y="4532"/>
                    <a:pt x="9010" y="4478"/>
                    <a:pt x="8757" y="4541"/>
                  </a:cubicBezTo>
                  <a:cubicBezTo>
                    <a:pt x="8505" y="4607"/>
                    <a:pt x="8285" y="4785"/>
                    <a:pt x="8147" y="5039"/>
                  </a:cubicBezTo>
                  <a:lnTo>
                    <a:pt x="152" y="19712"/>
                  </a:lnTo>
                  <a:cubicBezTo>
                    <a:pt x="-136" y="20237"/>
                    <a:pt x="-2" y="20936"/>
                    <a:pt x="450" y="21269"/>
                  </a:cubicBezTo>
                  <a:cubicBezTo>
                    <a:pt x="611" y="21389"/>
                    <a:pt x="791" y="21446"/>
                    <a:pt x="969" y="21446"/>
                  </a:cubicBezTo>
                  <a:cubicBezTo>
                    <a:pt x="1290" y="21446"/>
                    <a:pt x="1604" y="21260"/>
                    <a:pt x="1788" y="20921"/>
                  </a:cubicBezTo>
                  <a:cubicBezTo>
                    <a:pt x="1788" y="20921"/>
                    <a:pt x="9262" y="7207"/>
                    <a:pt x="9262" y="7207"/>
                  </a:cubicBezTo>
                  <a:close/>
                  <a:moveTo>
                    <a:pt x="19712" y="12707"/>
                  </a:moveTo>
                  <a:lnTo>
                    <a:pt x="14952" y="17715"/>
                  </a:lnTo>
                  <a:lnTo>
                    <a:pt x="9355" y="12653"/>
                  </a:lnTo>
                  <a:cubicBezTo>
                    <a:pt x="9249" y="12556"/>
                    <a:pt x="9125" y="12487"/>
                    <a:pt x="8994" y="12450"/>
                  </a:cubicBezTo>
                  <a:lnTo>
                    <a:pt x="8249" y="12234"/>
                  </a:lnTo>
                  <a:lnTo>
                    <a:pt x="7154" y="14242"/>
                  </a:lnTo>
                  <a:lnTo>
                    <a:pt x="8327" y="14582"/>
                  </a:lnTo>
                  <a:lnTo>
                    <a:pt x="14404" y="20078"/>
                  </a:lnTo>
                  <a:cubicBezTo>
                    <a:pt x="14580" y="20237"/>
                    <a:pt x="14789" y="20317"/>
                    <a:pt x="14999" y="20317"/>
                  </a:cubicBezTo>
                  <a:cubicBezTo>
                    <a:pt x="15232" y="20317"/>
                    <a:pt x="15466" y="20218"/>
                    <a:pt x="15650" y="20026"/>
                  </a:cubicBezTo>
                  <a:lnTo>
                    <a:pt x="21012" y="14382"/>
                  </a:lnTo>
                  <a:cubicBezTo>
                    <a:pt x="21410" y="13963"/>
                    <a:pt x="21441" y="13250"/>
                    <a:pt x="21081" y="12788"/>
                  </a:cubicBezTo>
                  <a:cubicBezTo>
                    <a:pt x="20722" y="12325"/>
                    <a:pt x="20109" y="12289"/>
                    <a:pt x="19712" y="12707"/>
                  </a:cubicBezTo>
                  <a:close/>
                  <a:moveTo>
                    <a:pt x="735" y="12382"/>
                  </a:moveTo>
                  <a:lnTo>
                    <a:pt x="2190" y="12804"/>
                  </a:lnTo>
                  <a:lnTo>
                    <a:pt x="3284" y="10795"/>
                  </a:lnTo>
                  <a:lnTo>
                    <a:pt x="1204" y="10192"/>
                  </a:lnTo>
                  <a:cubicBezTo>
                    <a:pt x="683" y="10040"/>
                    <a:pt x="158" y="10410"/>
                    <a:pt x="28" y="11015"/>
                  </a:cubicBezTo>
                  <a:cubicBezTo>
                    <a:pt x="-100" y="11620"/>
                    <a:pt x="216" y="12231"/>
                    <a:pt x="735" y="123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787" tIns="50787" rIns="50787" bIns="5078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4" name="Group 3"/>
          <p:cNvGrpSpPr/>
          <p:nvPr/>
        </p:nvGrpSpPr>
        <p:grpSpPr bwMode="auto">
          <a:xfrm>
            <a:off x="4250795" y="3075178"/>
            <a:ext cx="1485533" cy="1485992"/>
            <a:chOff x="4249665" y="3074438"/>
            <a:chExt cx="1485674" cy="1485674"/>
          </a:xfrm>
        </p:grpSpPr>
        <p:sp>
          <p:nvSpPr>
            <p:cNvPr id="24" name="Rounded Rectangle 23"/>
            <p:cNvSpPr/>
            <p:nvPr/>
          </p:nvSpPr>
          <p:spPr bwMode="auto">
            <a:xfrm rot="18900000" flipV="1">
              <a:off x="4249665" y="3074438"/>
              <a:ext cx="1485674" cy="1485674"/>
            </a:xfrm>
            <a:prstGeom prst="roundRect">
              <a:avLst>
                <a:gd name="adj" fmla="val 9646"/>
              </a:avLst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75798" name="Shape 2102"/>
            <p:cNvSpPr/>
            <p:nvPr/>
          </p:nvSpPr>
          <p:spPr bwMode="auto">
            <a:xfrm>
              <a:off x="4622339" y="3522435"/>
              <a:ext cx="720330" cy="576242"/>
            </a:xfrm>
            <a:custGeom>
              <a:avLst/>
              <a:gdLst>
                <a:gd name="T0" fmla="*/ 360165 w 21600"/>
                <a:gd name="T1" fmla="*/ 288121 h 21600"/>
                <a:gd name="T2" fmla="*/ 360165 w 21600"/>
                <a:gd name="T3" fmla="*/ 288121 h 21600"/>
                <a:gd name="T4" fmla="*/ 360165 w 21600"/>
                <a:gd name="T5" fmla="*/ 288121 h 21600"/>
                <a:gd name="T6" fmla="*/ 360165 w 21600"/>
                <a:gd name="T7" fmla="*/ 288121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8143" y="10800"/>
                  </a:moveTo>
                  <a:cubicBezTo>
                    <a:pt x="17065" y="10800"/>
                    <a:pt x="16800" y="11898"/>
                    <a:pt x="16709" y="12419"/>
                  </a:cubicBezTo>
                  <a:cubicBezTo>
                    <a:pt x="16115" y="15817"/>
                    <a:pt x="13696" y="18359"/>
                    <a:pt x="10800" y="18359"/>
                  </a:cubicBezTo>
                  <a:cubicBezTo>
                    <a:pt x="9130" y="18359"/>
                    <a:pt x="7618" y="17514"/>
                    <a:pt x="6524" y="16146"/>
                  </a:cubicBezTo>
                  <a:cubicBezTo>
                    <a:pt x="6018" y="15513"/>
                    <a:pt x="5198" y="15513"/>
                    <a:pt x="4691" y="16146"/>
                  </a:cubicBezTo>
                  <a:cubicBezTo>
                    <a:pt x="4185" y="16779"/>
                    <a:pt x="4185" y="17804"/>
                    <a:pt x="4691" y="18437"/>
                  </a:cubicBezTo>
                  <a:cubicBezTo>
                    <a:pt x="6255" y="20391"/>
                    <a:pt x="8415" y="21600"/>
                    <a:pt x="10800" y="21600"/>
                  </a:cubicBezTo>
                  <a:cubicBezTo>
                    <a:pt x="14669" y="21600"/>
                    <a:pt x="17943" y="18421"/>
                    <a:pt x="19043" y="14039"/>
                  </a:cubicBezTo>
                  <a:lnTo>
                    <a:pt x="21600" y="14039"/>
                  </a:lnTo>
                  <a:lnTo>
                    <a:pt x="21600" y="10800"/>
                  </a:lnTo>
                  <a:cubicBezTo>
                    <a:pt x="21600" y="10800"/>
                    <a:pt x="18143" y="10800"/>
                    <a:pt x="18143" y="10800"/>
                  </a:cubicBezTo>
                  <a:close/>
                  <a:moveTo>
                    <a:pt x="4891" y="9180"/>
                  </a:moveTo>
                  <a:cubicBezTo>
                    <a:pt x="5484" y="5783"/>
                    <a:pt x="7904" y="3240"/>
                    <a:pt x="10800" y="3240"/>
                  </a:cubicBezTo>
                  <a:cubicBezTo>
                    <a:pt x="12470" y="3240"/>
                    <a:pt x="13982" y="4086"/>
                    <a:pt x="15076" y="5454"/>
                  </a:cubicBezTo>
                  <a:cubicBezTo>
                    <a:pt x="15582" y="6086"/>
                    <a:pt x="16404" y="6086"/>
                    <a:pt x="16909" y="5454"/>
                  </a:cubicBezTo>
                  <a:cubicBezTo>
                    <a:pt x="17415" y="4821"/>
                    <a:pt x="17415" y="3796"/>
                    <a:pt x="16909" y="3163"/>
                  </a:cubicBezTo>
                  <a:cubicBezTo>
                    <a:pt x="15346" y="1209"/>
                    <a:pt x="13186" y="0"/>
                    <a:pt x="10800" y="0"/>
                  </a:cubicBezTo>
                  <a:cubicBezTo>
                    <a:pt x="6931" y="0"/>
                    <a:pt x="3658" y="3178"/>
                    <a:pt x="2557" y="7560"/>
                  </a:cubicBezTo>
                  <a:lnTo>
                    <a:pt x="0" y="7560"/>
                  </a:lnTo>
                  <a:lnTo>
                    <a:pt x="0" y="10800"/>
                  </a:lnTo>
                  <a:lnTo>
                    <a:pt x="3457" y="10800"/>
                  </a:lnTo>
                  <a:cubicBezTo>
                    <a:pt x="4535" y="10800"/>
                    <a:pt x="4800" y="9702"/>
                    <a:pt x="4891" y="9180"/>
                  </a:cubicBezTo>
                  <a:close/>
                  <a:moveTo>
                    <a:pt x="7343" y="10800"/>
                  </a:moveTo>
                  <a:cubicBezTo>
                    <a:pt x="7343" y="13185"/>
                    <a:pt x="8891" y="15120"/>
                    <a:pt x="10800" y="15120"/>
                  </a:cubicBezTo>
                  <a:cubicBezTo>
                    <a:pt x="12709" y="15120"/>
                    <a:pt x="14255" y="13185"/>
                    <a:pt x="14255" y="10800"/>
                  </a:cubicBezTo>
                  <a:cubicBezTo>
                    <a:pt x="14255" y="8415"/>
                    <a:pt x="12709" y="6480"/>
                    <a:pt x="10800" y="6480"/>
                  </a:cubicBezTo>
                  <a:cubicBezTo>
                    <a:pt x="8891" y="6480"/>
                    <a:pt x="7343" y="8415"/>
                    <a:pt x="7343" y="10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787" tIns="50787" rIns="50787" bIns="50787" anchor="ctr"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 bwMode="auto">
          <a:xfrm>
            <a:off x="5353834" y="1971797"/>
            <a:ext cx="1485533" cy="1485992"/>
            <a:chOff x="5352721" y="1971381"/>
            <a:chExt cx="1485674" cy="1485674"/>
          </a:xfrm>
        </p:grpSpPr>
        <p:sp>
          <p:nvSpPr>
            <p:cNvPr id="27" name="Rounded Rectangle 26"/>
            <p:cNvSpPr/>
            <p:nvPr/>
          </p:nvSpPr>
          <p:spPr bwMode="auto">
            <a:xfrm rot="18900000" flipV="1">
              <a:off x="5352721" y="1971381"/>
              <a:ext cx="1485674" cy="1485674"/>
            </a:xfrm>
            <a:prstGeom prst="roundRect">
              <a:avLst>
                <a:gd name="adj" fmla="val 9646"/>
              </a:avLst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49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endParaRPr lang="zh-CN" altLang="zh-CN" sz="2400">
                <a:solidFill>
                  <a:srgbClr val="00152A"/>
                </a:solidFill>
                <a:latin typeface="+mj-lt"/>
              </a:endParaRPr>
            </a:p>
          </p:txBody>
        </p:sp>
        <p:sp>
          <p:nvSpPr>
            <p:cNvPr id="75796" name="Freeform 56"/>
            <p:cNvSpPr/>
            <p:nvPr/>
          </p:nvSpPr>
          <p:spPr bwMode="auto">
            <a:xfrm>
              <a:off x="5802898" y="2468253"/>
              <a:ext cx="664971" cy="542729"/>
            </a:xfrm>
            <a:custGeom>
              <a:avLst/>
              <a:gdLst>
                <a:gd name="T0" fmla="*/ 534414 w 382"/>
                <a:gd name="T1" fmla="*/ 234835 h 312"/>
                <a:gd name="T2" fmla="*/ 630156 w 382"/>
                <a:gd name="T3" fmla="*/ 123506 h 312"/>
                <a:gd name="T4" fmla="*/ 414301 w 382"/>
                <a:gd name="T5" fmla="*/ 43488 h 312"/>
                <a:gd name="T6" fmla="*/ 398634 w 382"/>
                <a:gd name="T7" fmla="*/ 33051 h 312"/>
                <a:gd name="T8" fmla="*/ 398634 w 382"/>
                <a:gd name="T9" fmla="*/ 233095 h 312"/>
                <a:gd name="T10" fmla="*/ 313337 w 382"/>
                <a:gd name="T11" fmla="*/ 372256 h 312"/>
                <a:gd name="T12" fmla="*/ 149706 w 382"/>
                <a:gd name="T13" fmla="*/ 328769 h 312"/>
                <a:gd name="T14" fmla="*/ 224558 w 382"/>
                <a:gd name="T15" fmla="*/ 168733 h 312"/>
                <a:gd name="T16" fmla="*/ 330745 w 382"/>
                <a:gd name="T17" fmla="*/ 161775 h 312"/>
                <a:gd name="T18" fmla="*/ 330745 w 382"/>
                <a:gd name="T19" fmla="*/ 6958 h 312"/>
                <a:gd name="T20" fmla="*/ 268077 w 382"/>
                <a:gd name="T21" fmla="*/ 0 h 312"/>
                <a:gd name="T22" fmla="*/ 0 w 382"/>
                <a:gd name="T23" fmla="*/ 271365 h 312"/>
                <a:gd name="T24" fmla="*/ 268077 w 382"/>
                <a:gd name="T25" fmla="*/ 542729 h 312"/>
                <a:gd name="T26" fmla="*/ 536155 w 382"/>
                <a:gd name="T27" fmla="*/ 271365 h 312"/>
                <a:gd name="T28" fmla="*/ 534414 w 382"/>
                <a:gd name="T29" fmla="*/ 234835 h 3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82" h="312">
                  <a:moveTo>
                    <a:pt x="307" y="135"/>
                  </a:moveTo>
                  <a:cubicBezTo>
                    <a:pt x="354" y="122"/>
                    <a:pt x="382" y="72"/>
                    <a:pt x="362" y="71"/>
                  </a:cubicBezTo>
                  <a:cubicBezTo>
                    <a:pt x="311" y="68"/>
                    <a:pt x="267" y="43"/>
                    <a:pt x="238" y="25"/>
                  </a:cubicBezTo>
                  <a:cubicBezTo>
                    <a:pt x="235" y="23"/>
                    <a:pt x="232" y="21"/>
                    <a:pt x="229" y="19"/>
                  </a:cubicBezTo>
                  <a:cubicBezTo>
                    <a:pt x="229" y="134"/>
                    <a:pt x="229" y="134"/>
                    <a:pt x="229" y="134"/>
                  </a:cubicBezTo>
                  <a:cubicBezTo>
                    <a:pt x="229" y="172"/>
                    <a:pt x="206" y="202"/>
                    <a:pt x="180" y="214"/>
                  </a:cubicBezTo>
                  <a:cubicBezTo>
                    <a:pt x="142" y="233"/>
                    <a:pt x="100" y="221"/>
                    <a:pt x="86" y="189"/>
                  </a:cubicBezTo>
                  <a:cubicBezTo>
                    <a:pt x="72" y="157"/>
                    <a:pt x="91" y="116"/>
                    <a:pt x="129" y="97"/>
                  </a:cubicBezTo>
                  <a:cubicBezTo>
                    <a:pt x="150" y="87"/>
                    <a:pt x="172" y="86"/>
                    <a:pt x="190" y="93"/>
                  </a:cubicBezTo>
                  <a:cubicBezTo>
                    <a:pt x="190" y="4"/>
                    <a:pt x="190" y="4"/>
                    <a:pt x="190" y="4"/>
                  </a:cubicBezTo>
                  <a:cubicBezTo>
                    <a:pt x="178" y="1"/>
                    <a:pt x="166" y="0"/>
                    <a:pt x="154" y="0"/>
                  </a:cubicBezTo>
                  <a:cubicBezTo>
                    <a:pt x="69" y="0"/>
                    <a:pt x="0" y="70"/>
                    <a:pt x="0" y="156"/>
                  </a:cubicBezTo>
                  <a:cubicBezTo>
                    <a:pt x="0" y="242"/>
                    <a:pt x="69" y="312"/>
                    <a:pt x="154" y="312"/>
                  </a:cubicBezTo>
                  <a:cubicBezTo>
                    <a:pt x="239" y="312"/>
                    <a:pt x="308" y="242"/>
                    <a:pt x="308" y="156"/>
                  </a:cubicBezTo>
                  <a:cubicBezTo>
                    <a:pt x="308" y="149"/>
                    <a:pt x="308" y="142"/>
                    <a:pt x="307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58" name="任意多边形 57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74" name="直接连接符 73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矩形 74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76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ldLvl="0" animBg="1"/>
      <p:bldP spid="7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4496026" y="2055532"/>
            <a:ext cx="3231122" cy="3367751"/>
            <a:chOff x="0" y="0"/>
            <a:chExt cx="5874978" cy="5874978"/>
          </a:xfrm>
        </p:grpSpPr>
        <p:sp>
          <p:nvSpPr>
            <p:cNvPr id="3" name="Shape 40"/>
            <p:cNvSpPr/>
            <p:nvPr/>
          </p:nvSpPr>
          <p:spPr>
            <a:xfrm>
              <a:off x="0" y="0"/>
              <a:ext cx="5874979" cy="58749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3175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4" name="Shape 41"/>
            <p:cNvSpPr/>
            <p:nvPr/>
          </p:nvSpPr>
          <p:spPr>
            <a:xfrm>
              <a:off x="1206556" y="1195209"/>
              <a:ext cx="3473214" cy="34732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Shape 44"/>
          <p:cNvSpPr/>
          <p:nvPr/>
        </p:nvSpPr>
        <p:spPr>
          <a:xfrm>
            <a:off x="865311" y="2049891"/>
            <a:ext cx="3378135" cy="1448297"/>
          </a:xfrm>
          <a:prstGeom prst="rect">
            <a:avLst/>
          </a:prstGeom>
          <a:ln w="3175">
            <a:solidFill>
              <a:schemeClr val="accent1"/>
            </a:solidFill>
            <a:miter lim="400000"/>
          </a:ln>
        </p:spPr>
        <p:txBody>
          <a:bodyPr lIns="58857" tIns="58857" rIns="58857" bIns="58857" anchor="ctr"/>
          <a:lstStyle/>
          <a:p>
            <a:pPr lv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4265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6" name="Shape 46"/>
          <p:cNvSpPr/>
          <p:nvPr/>
        </p:nvSpPr>
        <p:spPr>
          <a:xfrm>
            <a:off x="865311" y="3980640"/>
            <a:ext cx="3378135" cy="1448297"/>
          </a:xfrm>
          <a:prstGeom prst="rect">
            <a:avLst/>
          </a:prstGeom>
          <a:ln w="3175">
            <a:solidFill>
              <a:schemeClr val="accent3"/>
            </a:solidFill>
            <a:miter lim="400000"/>
          </a:ln>
        </p:spPr>
        <p:txBody>
          <a:bodyPr lIns="58857" tIns="58857" rIns="58857" bIns="58857" anchor="ctr"/>
          <a:lstStyle/>
          <a:p>
            <a:pPr lv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4265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7" name="Shape 47"/>
          <p:cNvSpPr/>
          <p:nvPr/>
        </p:nvSpPr>
        <p:spPr>
          <a:xfrm>
            <a:off x="7979743" y="2049891"/>
            <a:ext cx="3378135" cy="1448297"/>
          </a:xfrm>
          <a:prstGeom prst="rect">
            <a:avLst/>
          </a:prstGeom>
          <a:ln w="3175">
            <a:solidFill>
              <a:schemeClr val="accent2"/>
            </a:solidFill>
            <a:miter lim="400000"/>
          </a:ln>
        </p:spPr>
        <p:txBody>
          <a:bodyPr lIns="58857" tIns="58857" rIns="58857" bIns="58857" anchor="ctr"/>
          <a:lstStyle/>
          <a:p>
            <a:pPr lv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4265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8" name="Shape 48"/>
          <p:cNvSpPr/>
          <p:nvPr/>
        </p:nvSpPr>
        <p:spPr>
          <a:xfrm>
            <a:off x="7979743" y="3980640"/>
            <a:ext cx="3378135" cy="1448297"/>
          </a:xfrm>
          <a:prstGeom prst="rect">
            <a:avLst/>
          </a:prstGeom>
          <a:ln w="3175">
            <a:solidFill>
              <a:schemeClr val="accent4"/>
            </a:solidFill>
            <a:miter lim="400000"/>
          </a:ln>
        </p:spPr>
        <p:txBody>
          <a:bodyPr lIns="58857" tIns="58857" rIns="58857" bIns="58857" anchor="ctr"/>
          <a:lstStyle/>
          <a:p>
            <a:pPr lvl="0"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4265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9" name="Group 51"/>
          <p:cNvGrpSpPr/>
          <p:nvPr/>
        </p:nvGrpSpPr>
        <p:grpSpPr>
          <a:xfrm>
            <a:off x="4006314" y="2878918"/>
            <a:ext cx="698476" cy="728011"/>
            <a:chOff x="0" y="0"/>
            <a:chExt cx="1270000" cy="1270000"/>
          </a:xfrm>
        </p:grpSpPr>
        <p:sp>
          <p:nvSpPr>
            <p:cNvPr id="10" name="Shape 49"/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1" name="Shape 50"/>
            <p:cNvSpPr/>
            <p:nvPr/>
          </p:nvSpPr>
          <p:spPr>
            <a:xfrm>
              <a:off x="288720" y="393525"/>
              <a:ext cx="549444" cy="482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71" y="8035"/>
                  </a:moveTo>
                  <a:lnTo>
                    <a:pt x="11327" y="9235"/>
                  </a:lnTo>
                  <a:lnTo>
                    <a:pt x="14583" y="4904"/>
                  </a:lnTo>
                  <a:lnTo>
                    <a:pt x="15088" y="4330"/>
                  </a:lnTo>
                  <a:lnTo>
                    <a:pt x="17289" y="6157"/>
                  </a:lnTo>
                  <a:lnTo>
                    <a:pt x="17289" y="3078"/>
                  </a:lnTo>
                  <a:lnTo>
                    <a:pt x="17289" y="0"/>
                  </a:lnTo>
                  <a:lnTo>
                    <a:pt x="14583" y="626"/>
                  </a:lnTo>
                  <a:lnTo>
                    <a:pt x="11878" y="1200"/>
                  </a:lnTo>
                  <a:lnTo>
                    <a:pt x="14033" y="3704"/>
                  </a:lnTo>
                  <a:lnTo>
                    <a:pt x="10777" y="7409"/>
                  </a:lnTo>
                  <a:lnTo>
                    <a:pt x="7567" y="6157"/>
                  </a:lnTo>
                  <a:lnTo>
                    <a:pt x="5411" y="10487"/>
                  </a:lnTo>
                  <a:lnTo>
                    <a:pt x="2155" y="9235"/>
                  </a:lnTo>
                  <a:lnTo>
                    <a:pt x="550" y="14817"/>
                  </a:lnTo>
                  <a:lnTo>
                    <a:pt x="0" y="16017"/>
                  </a:lnTo>
                  <a:lnTo>
                    <a:pt x="1055" y="16643"/>
                  </a:lnTo>
                  <a:lnTo>
                    <a:pt x="2706" y="11113"/>
                  </a:lnTo>
                  <a:lnTo>
                    <a:pt x="5916" y="12313"/>
                  </a:lnTo>
                  <a:lnTo>
                    <a:pt x="8071" y="8035"/>
                  </a:lnTo>
                  <a:lnTo>
                    <a:pt x="8071" y="8035"/>
                  </a:lnTo>
                  <a:close/>
                  <a:moveTo>
                    <a:pt x="6466" y="21600"/>
                  </a:moveTo>
                  <a:lnTo>
                    <a:pt x="6466" y="16643"/>
                  </a:lnTo>
                  <a:lnTo>
                    <a:pt x="3761" y="16643"/>
                  </a:lnTo>
                  <a:lnTo>
                    <a:pt x="3761" y="21600"/>
                  </a:lnTo>
                  <a:lnTo>
                    <a:pt x="6466" y="21600"/>
                  </a:lnTo>
                  <a:lnTo>
                    <a:pt x="6466" y="21600"/>
                  </a:lnTo>
                  <a:close/>
                  <a:moveTo>
                    <a:pt x="10227" y="21600"/>
                  </a:moveTo>
                  <a:lnTo>
                    <a:pt x="7567" y="21600"/>
                  </a:lnTo>
                  <a:lnTo>
                    <a:pt x="7567" y="14817"/>
                  </a:lnTo>
                  <a:lnTo>
                    <a:pt x="10227" y="14817"/>
                  </a:lnTo>
                  <a:lnTo>
                    <a:pt x="10227" y="21600"/>
                  </a:lnTo>
                  <a:lnTo>
                    <a:pt x="10227" y="21600"/>
                  </a:lnTo>
                  <a:close/>
                  <a:moveTo>
                    <a:pt x="14033" y="21600"/>
                  </a:moveTo>
                  <a:lnTo>
                    <a:pt x="11327" y="21600"/>
                  </a:lnTo>
                  <a:lnTo>
                    <a:pt x="11327" y="12313"/>
                  </a:lnTo>
                  <a:lnTo>
                    <a:pt x="14033" y="12313"/>
                  </a:lnTo>
                  <a:lnTo>
                    <a:pt x="14033" y="21600"/>
                  </a:lnTo>
                  <a:lnTo>
                    <a:pt x="14033" y="21600"/>
                  </a:lnTo>
                  <a:close/>
                  <a:moveTo>
                    <a:pt x="17794" y="21600"/>
                  </a:moveTo>
                  <a:lnTo>
                    <a:pt x="15088" y="21600"/>
                  </a:lnTo>
                  <a:lnTo>
                    <a:pt x="15088" y="9861"/>
                  </a:lnTo>
                  <a:lnTo>
                    <a:pt x="17794" y="9861"/>
                  </a:lnTo>
                  <a:lnTo>
                    <a:pt x="17794" y="21600"/>
                  </a:lnTo>
                  <a:lnTo>
                    <a:pt x="17794" y="21600"/>
                  </a:lnTo>
                  <a:close/>
                  <a:moveTo>
                    <a:pt x="18894" y="6783"/>
                  </a:moveTo>
                  <a:lnTo>
                    <a:pt x="18894" y="21600"/>
                  </a:lnTo>
                  <a:lnTo>
                    <a:pt x="21600" y="21600"/>
                  </a:lnTo>
                  <a:lnTo>
                    <a:pt x="21600" y="6783"/>
                  </a:lnTo>
                  <a:lnTo>
                    <a:pt x="18894" y="6783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spcBef>
                  <a:spcPts val="870"/>
                </a:spcBef>
                <a:defRPr sz="2000">
                  <a:solidFill>
                    <a:srgbClr val="53585F"/>
                  </a:solidFill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6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Group 54"/>
          <p:cNvGrpSpPr/>
          <p:nvPr/>
        </p:nvGrpSpPr>
        <p:grpSpPr>
          <a:xfrm>
            <a:off x="4006314" y="3894890"/>
            <a:ext cx="698476" cy="728011"/>
            <a:chOff x="0" y="0"/>
            <a:chExt cx="1270000" cy="1270000"/>
          </a:xfrm>
        </p:grpSpPr>
        <p:sp>
          <p:nvSpPr>
            <p:cNvPr id="13" name="Shape 52"/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4" name="Shape 53"/>
            <p:cNvSpPr/>
            <p:nvPr/>
          </p:nvSpPr>
          <p:spPr>
            <a:xfrm rot="10800000" flipH="1">
              <a:off x="284042" y="399488"/>
              <a:ext cx="549444" cy="482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71" y="8035"/>
                  </a:moveTo>
                  <a:lnTo>
                    <a:pt x="11327" y="9235"/>
                  </a:lnTo>
                  <a:lnTo>
                    <a:pt x="14583" y="4904"/>
                  </a:lnTo>
                  <a:lnTo>
                    <a:pt x="15088" y="4330"/>
                  </a:lnTo>
                  <a:lnTo>
                    <a:pt x="17289" y="6157"/>
                  </a:lnTo>
                  <a:lnTo>
                    <a:pt x="17289" y="3078"/>
                  </a:lnTo>
                  <a:lnTo>
                    <a:pt x="17289" y="0"/>
                  </a:lnTo>
                  <a:lnTo>
                    <a:pt x="14583" y="626"/>
                  </a:lnTo>
                  <a:lnTo>
                    <a:pt x="11878" y="1200"/>
                  </a:lnTo>
                  <a:lnTo>
                    <a:pt x="14033" y="3704"/>
                  </a:lnTo>
                  <a:lnTo>
                    <a:pt x="10777" y="7409"/>
                  </a:lnTo>
                  <a:lnTo>
                    <a:pt x="7567" y="6157"/>
                  </a:lnTo>
                  <a:lnTo>
                    <a:pt x="5411" y="10487"/>
                  </a:lnTo>
                  <a:lnTo>
                    <a:pt x="2155" y="9235"/>
                  </a:lnTo>
                  <a:lnTo>
                    <a:pt x="550" y="14817"/>
                  </a:lnTo>
                  <a:lnTo>
                    <a:pt x="0" y="16017"/>
                  </a:lnTo>
                  <a:lnTo>
                    <a:pt x="1055" y="16643"/>
                  </a:lnTo>
                  <a:lnTo>
                    <a:pt x="2706" y="11113"/>
                  </a:lnTo>
                  <a:lnTo>
                    <a:pt x="5916" y="12313"/>
                  </a:lnTo>
                  <a:lnTo>
                    <a:pt x="8071" y="8035"/>
                  </a:lnTo>
                  <a:lnTo>
                    <a:pt x="8071" y="8035"/>
                  </a:lnTo>
                  <a:close/>
                  <a:moveTo>
                    <a:pt x="6466" y="21600"/>
                  </a:moveTo>
                  <a:lnTo>
                    <a:pt x="6466" y="16643"/>
                  </a:lnTo>
                  <a:lnTo>
                    <a:pt x="3761" y="16643"/>
                  </a:lnTo>
                  <a:lnTo>
                    <a:pt x="3761" y="21600"/>
                  </a:lnTo>
                  <a:lnTo>
                    <a:pt x="6466" y="21600"/>
                  </a:lnTo>
                  <a:lnTo>
                    <a:pt x="6466" y="21600"/>
                  </a:lnTo>
                  <a:close/>
                  <a:moveTo>
                    <a:pt x="10227" y="21600"/>
                  </a:moveTo>
                  <a:lnTo>
                    <a:pt x="7567" y="21600"/>
                  </a:lnTo>
                  <a:lnTo>
                    <a:pt x="7567" y="14817"/>
                  </a:lnTo>
                  <a:lnTo>
                    <a:pt x="10227" y="14817"/>
                  </a:lnTo>
                  <a:lnTo>
                    <a:pt x="10227" y="21600"/>
                  </a:lnTo>
                  <a:lnTo>
                    <a:pt x="10227" y="21600"/>
                  </a:lnTo>
                  <a:close/>
                  <a:moveTo>
                    <a:pt x="14033" y="21600"/>
                  </a:moveTo>
                  <a:lnTo>
                    <a:pt x="11327" y="21600"/>
                  </a:lnTo>
                  <a:lnTo>
                    <a:pt x="11327" y="12313"/>
                  </a:lnTo>
                  <a:lnTo>
                    <a:pt x="14033" y="12313"/>
                  </a:lnTo>
                  <a:lnTo>
                    <a:pt x="14033" y="21600"/>
                  </a:lnTo>
                  <a:lnTo>
                    <a:pt x="14033" y="21600"/>
                  </a:lnTo>
                  <a:close/>
                  <a:moveTo>
                    <a:pt x="17794" y="21600"/>
                  </a:moveTo>
                  <a:lnTo>
                    <a:pt x="15088" y="21600"/>
                  </a:lnTo>
                  <a:lnTo>
                    <a:pt x="15088" y="9861"/>
                  </a:lnTo>
                  <a:lnTo>
                    <a:pt x="17794" y="9861"/>
                  </a:lnTo>
                  <a:lnTo>
                    <a:pt x="17794" y="21600"/>
                  </a:lnTo>
                  <a:lnTo>
                    <a:pt x="17794" y="21600"/>
                  </a:lnTo>
                  <a:close/>
                  <a:moveTo>
                    <a:pt x="18894" y="6783"/>
                  </a:moveTo>
                  <a:lnTo>
                    <a:pt x="18894" y="21600"/>
                  </a:lnTo>
                  <a:lnTo>
                    <a:pt x="21600" y="21600"/>
                  </a:lnTo>
                  <a:lnTo>
                    <a:pt x="21600" y="6783"/>
                  </a:lnTo>
                  <a:lnTo>
                    <a:pt x="18894" y="6783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spcBef>
                  <a:spcPts val="870"/>
                </a:spcBef>
                <a:defRPr sz="2000">
                  <a:solidFill>
                    <a:srgbClr val="53585F"/>
                  </a:solidFill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6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Group 60"/>
          <p:cNvGrpSpPr/>
          <p:nvPr/>
        </p:nvGrpSpPr>
        <p:grpSpPr>
          <a:xfrm>
            <a:off x="7536405" y="3894890"/>
            <a:ext cx="698476" cy="728011"/>
            <a:chOff x="0" y="0"/>
            <a:chExt cx="1270000" cy="1270000"/>
          </a:xfrm>
        </p:grpSpPr>
        <p:sp>
          <p:nvSpPr>
            <p:cNvPr id="16" name="Shape 58"/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7" name="Shape 59"/>
            <p:cNvSpPr/>
            <p:nvPr/>
          </p:nvSpPr>
          <p:spPr>
            <a:xfrm>
              <a:off x="373502" y="356064"/>
              <a:ext cx="522995" cy="55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3" h="21260" extrusionOk="0">
                  <a:moveTo>
                    <a:pt x="11752" y="11733"/>
                  </a:moveTo>
                  <a:lnTo>
                    <a:pt x="9401" y="11733"/>
                  </a:lnTo>
                  <a:lnTo>
                    <a:pt x="9401" y="5975"/>
                  </a:lnTo>
                  <a:lnTo>
                    <a:pt x="11752" y="5975"/>
                  </a:lnTo>
                  <a:cubicBezTo>
                    <a:pt x="11752" y="5975"/>
                    <a:pt x="11752" y="11733"/>
                    <a:pt x="11752" y="11733"/>
                  </a:cubicBezTo>
                  <a:close/>
                  <a:moveTo>
                    <a:pt x="11752" y="15276"/>
                  </a:moveTo>
                  <a:lnTo>
                    <a:pt x="9401" y="15276"/>
                  </a:lnTo>
                  <a:lnTo>
                    <a:pt x="9401" y="12951"/>
                  </a:lnTo>
                  <a:lnTo>
                    <a:pt x="11752" y="12951"/>
                  </a:lnTo>
                  <a:cubicBezTo>
                    <a:pt x="11752" y="12951"/>
                    <a:pt x="11752" y="15276"/>
                    <a:pt x="11752" y="15276"/>
                  </a:cubicBezTo>
                  <a:close/>
                  <a:moveTo>
                    <a:pt x="20789" y="13227"/>
                  </a:moveTo>
                  <a:lnTo>
                    <a:pt x="18761" y="11523"/>
                  </a:lnTo>
                  <a:cubicBezTo>
                    <a:pt x="18172" y="11029"/>
                    <a:pt x="18172" y="10223"/>
                    <a:pt x="18761" y="9729"/>
                  </a:cubicBezTo>
                  <a:lnTo>
                    <a:pt x="20789" y="8025"/>
                  </a:lnTo>
                  <a:cubicBezTo>
                    <a:pt x="21376" y="7532"/>
                    <a:pt x="21220" y="7072"/>
                    <a:pt x="20441" y="7001"/>
                  </a:cubicBezTo>
                  <a:lnTo>
                    <a:pt x="17751" y="6761"/>
                  </a:lnTo>
                  <a:cubicBezTo>
                    <a:pt x="16971" y="6692"/>
                    <a:pt x="16552" y="6061"/>
                    <a:pt x="16819" y="5360"/>
                  </a:cubicBezTo>
                  <a:lnTo>
                    <a:pt x="18247" y="1615"/>
                  </a:lnTo>
                  <a:cubicBezTo>
                    <a:pt x="18515" y="912"/>
                    <a:pt x="18188" y="656"/>
                    <a:pt x="17520" y="1047"/>
                  </a:cubicBezTo>
                  <a:lnTo>
                    <a:pt x="14346" y="2896"/>
                  </a:lnTo>
                  <a:cubicBezTo>
                    <a:pt x="13678" y="3285"/>
                    <a:pt x="12815" y="3072"/>
                    <a:pt x="12430" y="2423"/>
                  </a:cubicBezTo>
                  <a:lnTo>
                    <a:pt x="11279" y="489"/>
                  </a:lnTo>
                  <a:cubicBezTo>
                    <a:pt x="10893" y="-160"/>
                    <a:pt x="10255" y="-164"/>
                    <a:pt x="9860" y="481"/>
                  </a:cubicBezTo>
                  <a:lnTo>
                    <a:pt x="8793" y="2232"/>
                  </a:lnTo>
                  <a:cubicBezTo>
                    <a:pt x="8398" y="2877"/>
                    <a:pt x="7493" y="3153"/>
                    <a:pt x="6781" y="2844"/>
                  </a:cubicBezTo>
                  <a:lnTo>
                    <a:pt x="4900" y="2031"/>
                  </a:lnTo>
                  <a:cubicBezTo>
                    <a:pt x="4188" y="1723"/>
                    <a:pt x="3639" y="2080"/>
                    <a:pt x="3682" y="2825"/>
                  </a:cubicBezTo>
                  <a:lnTo>
                    <a:pt x="3784" y="4615"/>
                  </a:lnTo>
                  <a:cubicBezTo>
                    <a:pt x="3826" y="5360"/>
                    <a:pt x="3242" y="6128"/>
                    <a:pt x="2486" y="6320"/>
                  </a:cubicBezTo>
                  <a:lnTo>
                    <a:pt x="670" y="6780"/>
                  </a:lnTo>
                  <a:cubicBezTo>
                    <a:pt x="-85" y="6972"/>
                    <a:pt x="-224" y="7532"/>
                    <a:pt x="365" y="8025"/>
                  </a:cubicBezTo>
                  <a:lnTo>
                    <a:pt x="2394" y="9729"/>
                  </a:lnTo>
                  <a:cubicBezTo>
                    <a:pt x="2981" y="10223"/>
                    <a:pt x="2981" y="11029"/>
                    <a:pt x="2394" y="11523"/>
                  </a:cubicBezTo>
                  <a:lnTo>
                    <a:pt x="365" y="13225"/>
                  </a:lnTo>
                  <a:cubicBezTo>
                    <a:pt x="-224" y="13720"/>
                    <a:pt x="-68" y="14196"/>
                    <a:pt x="709" y="14285"/>
                  </a:cubicBezTo>
                  <a:lnTo>
                    <a:pt x="3171" y="14567"/>
                  </a:lnTo>
                  <a:cubicBezTo>
                    <a:pt x="3948" y="14656"/>
                    <a:pt x="4381" y="15309"/>
                    <a:pt x="4133" y="16017"/>
                  </a:cubicBezTo>
                  <a:lnTo>
                    <a:pt x="2869" y="19625"/>
                  </a:lnTo>
                  <a:cubicBezTo>
                    <a:pt x="2622" y="20333"/>
                    <a:pt x="2976" y="20609"/>
                    <a:pt x="3655" y="20240"/>
                  </a:cubicBezTo>
                  <a:lnTo>
                    <a:pt x="6549" y="18661"/>
                  </a:lnTo>
                  <a:cubicBezTo>
                    <a:pt x="7229" y="18291"/>
                    <a:pt x="8143" y="18495"/>
                    <a:pt x="8581" y="19113"/>
                  </a:cubicBezTo>
                  <a:lnTo>
                    <a:pt x="9782" y="20816"/>
                  </a:lnTo>
                  <a:cubicBezTo>
                    <a:pt x="10219" y="21436"/>
                    <a:pt x="10875" y="21403"/>
                    <a:pt x="11240" y="20741"/>
                  </a:cubicBezTo>
                  <a:lnTo>
                    <a:pt x="12297" y="18823"/>
                  </a:lnTo>
                  <a:cubicBezTo>
                    <a:pt x="12660" y="18160"/>
                    <a:pt x="13532" y="17891"/>
                    <a:pt x="14234" y="18221"/>
                  </a:cubicBezTo>
                  <a:lnTo>
                    <a:pt x="16272" y="19181"/>
                  </a:lnTo>
                  <a:cubicBezTo>
                    <a:pt x="16974" y="19511"/>
                    <a:pt x="17514" y="19172"/>
                    <a:pt x="17472" y="18427"/>
                  </a:cubicBezTo>
                  <a:lnTo>
                    <a:pt x="17370" y="16637"/>
                  </a:lnTo>
                  <a:cubicBezTo>
                    <a:pt x="17327" y="15891"/>
                    <a:pt x="17912" y="15124"/>
                    <a:pt x="18668" y="14932"/>
                  </a:cubicBezTo>
                  <a:lnTo>
                    <a:pt x="20482" y="14472"/>
                  </a:lnTo>
                  <a:cubicBezTo>
                    <a:pt x="21239" y="14280"/>
                    <a:pt x="21376" y="13720"/>
                    <a:pt x="20789" y="1322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 defTabSz="396875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160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Group 63"/>
          <p:cNvGrpSpPr/>
          <p:nvPr/>
        </p:nvGrpSpPr>
        <p:grpSpPr>
          <a:xfrm>
            <a:off x="7536405" y="2887027"/>
            <a:ext cx="698476" cy="728011"/>
            <a:chOff x="0" y="0"/>
            <a:chExt cx="1270000" cy="1270000"/>
          </a:xfrm>
        </p:grpSpPr>
        <p:sp>
          <p:nvSpPr>
            <p:cNvPr id="19" name="Shape 61"/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67716" tIns="67716" rIns="67716" bIns="67716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265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0" name="Shape 62"/>
            <p:cNvSpPr/>
            <p:nvPr/>
          </p:nvSpPr>
          <p:spPr>
            <a:xfrm>
              <a:off x="426212" y="356064"/>
              <a:ext cx="444025" cy="557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787" tIns="50787" rIns="50787" bIns="50787" numCol="1" anchor="ctr">
              <a:noAutofit/>
            </a:bodyPr>
            <a:lstStyle/>
            <a:p>
              <a:pPr defTabSz="396875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160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403057" y="2343868"/>
            <a:ext cx="2745478" cy="1030308"/>
          </a:xfrm>
          <a:prstGeom prst="rect">
            <a:avLst/>
          </a:prstGeom>
          <a:noFill/>
        </p:spPr>
        <p:txBody>
          <a:bodyPr wrap="square" lIns="105947" tIns="52972" rIns="105947" bIns="52972" rtlCol="0">
            <a:spAutoFit/>
          </a:bodyPr>
          <a:lstStyle/>
          <a:p>
            <a:pPr algn="r"/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03057" y="4250794"/>
            <a:ext cx="2745478" cy="1030308"/>
          </a:xfrm>
          <a:prstGeom prst="rect">
            <a:avLst/>
          </a:prstGeom>
          <a:noFill/>
        </p:spPr>
        <p:txBody>
          <a:bodyPr wrap="square" lIns="105947" tIns="52972" rIns="105947" bIns="52972" rtlCol="0">
            <a:spAutoFit/>
          </a:bodyPr>
          <a:lstStyle/>
          <a:p>
            <a:pPr algn="r"/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7640" y="2324102"/>
            <a:ext cx="2745478" cy="1030308"/>
          </a:xfrm>
          <a:prstGeom prst="rect">
            <a:avLst/>
          </a:prstGeom>
          <a:noFill/>
        </p:spPr>
        <p:txBody>
          <a:bodyPr wrap="square" lIns="105947" tIns="52972" rIns="105947" bIns="52972" rtlCol="0">
            <a:spAutoFit/>
          </a:bodyPr>
          <a:lstStyle/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7640" y="4231033"/>
            <a:ext cx="2745478" cy="1030308"/>
          </a:xfrm>
          <a:prstGeom prst="rect">
            <a:avLst/>
          </a:prstGeom>
          <a:noFill/>
        </p:spPr>
        <p:txBody>
          <a:bodyPr wrap="square" lIns="105947" tIns="52972" rIns="105947" bIns="52972" rtlCol="0">
            <a:spAutoFit/>
          </a:bodyPr>
          <a:lstStyle/>
          <a:p>
            <a:r>
              <a:rPr lang="en-US" altLang="zh-CN" sz="12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2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5" name="Text Placeholder 2"/>
          <p:cNvSpPr txBox="1"/>
          <p:nvPr/>
        </p:nvSpPr>
        <p:spPr bwMode="auto">
          <a:xfrm>
            <a:off x="1306127" y="1892362"/>
            <a:ext cx="1532591" cy="351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05947" tIns="60944" rIns="121889" bIns="60944" numCol="1" anchor="ctr" anchorCtr="0" compatLnSpc="1">
            <a:normAutofit fontScale="90000" lnSpcReduction="10000"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tr-TR" altLang="zh-CN" sz="173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735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6" name="Text Placeholder 2"/>
          <p:cNvSpPr txBox="1"/>
          <p:nvPr/>
        </p:nvSpPr>
        <p:spPr bwMode="auto">
          <a:xfrm>
            <a:off x="9668809" y="1898009"/>
            <a:ext cx="1148472" cy="3513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121889" tIns="60944" rIns="105947" bIns="60944" numCol="1" anchor="ctr" anchorCtr="0" compatLnSpc="1">
            <a:noAutofit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tr-TR" altLang="zh-CN" sz="173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735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7" name="Text Placeholder 2"/>
          <p:cNvSpPr txBox="1"/>
          <p:nvPr/>
        </p:nvSpPr>
        <p:spPr bwMode="auto">
          <a:xfrm>
            <a:off x="9831143" y="5271329"/>
            <a:ext cx="1087622" cy="3513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121889" tIns="60944" rIns="105947" bIns="60944" numCol="1" anchor="ctr" anchorCtr="0" compatLnSpc="1">
            <a:normAutofit fontScale="82500" lnSpcReduction="10000"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r"/>
            <a:r>
              <a:rPr lang="tr-TR" altLang="zh-CN" sz="173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735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8" name="Text Placeholder 2"/>
          <p:cNvSpPr txBox="1"/>
          <p:nvPr/>
        </p:nvSpPr>
        <p:spPr bwMode="auto">
          <a:xfrm>
            <a:off x="5280711" y="3222982"/>
            <a:ext cx="1659905" cy="103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89" tIns="60944" rIns="121889" bIns="60944" numCol="1" anchor="ctr" anchorCtr="0" compatLnSpc="1">
            <a:noAutofit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tr-TR" altLang="zh-CN" sz="32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en-GB" sz="32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9" name="Text Placeholder 2"/>
          <p:cNvSpPr txBox="1"/>
          <p:nvPr/>
        </p:nvSpPr>
        <p:spPr bwMode="auto">
          <a:xfrm>
            <a:off x="1306120" y="5253669"/>
            <a:ext cx="1673945" cy="3513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105947" tIns="60944" rIns="121889" bIns="60944" numCol="1" anchor="ctr" anchorCtr="0" compatLnSpc="1">
            <a:normAutofit fontScale="90000" lnSpcReduction="10000"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tr-TR" altLang="zh-CN" sz="1735" b="1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735" b="1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3" name="任意多边形 32"/>
          <p:cNvSpPr/>
          <p:nvPr/>
        </p:nvSpPr>
        <p:spPr>
          <a:xfrm>
            <a:off x="2202630" y="453616"/>
            <a:ext cx="9971537" cy="201705"/>
          </a:xfrm>
          <a:custGeom>
            <a:avLst/>
            <a:gdLst>
              <a:gd name="connsiteX0" fmla="*/ 8470900 w 8470900"/>
              <a:gd name="connsiteY0" fmla="*/ 177800 h 177800"/>
              <a:gd name="connsiteX1" fmla="*/ 0 w 8470900"/>
              <a:gd name="connsiteY1" fmla="*/ 177800 h 177800"/>
              <a:gd name="connsiteX2" fmla="*/ 0 w 8470900"/>
              <a:gd name="connsiteY2" fmla="*/ 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0900" h="177800">
                <a:moveTo>
                  <a:pt x="8470900" y="177800"/>
                </a:moveTo>
                <a:lnTo>
                  <a:pt x="0" y="177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152A"/>
              </a:solidFill>
              <a:latin typeface="+mj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-162176" y="454784"/>
            <a:ext cx="989813" cy="106307"/>
            <a:chOff x="-123241" y="341172"/>
            <a:chExt cx="742543" cy="79750"/>
          </a:xfrm>
        </p:grpSpPr>
        <p:cxnSp>
          <p:nvCxnSpPr>
            <p:cNvPr id="37" name="直接连接符 36"/>
            <p:cNvCxnSpPr/>
            <p:nvPr/>
          </p:nvCxnSpPr>
          <p:spPr>
            <a:xfrm>
              <a:off x="-123241" y="386290"/>
              <a:ext cx="590785" cy="1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/>
            <p:cNvSpPr/>
            <p:nvPr/>
          </p:nvSpPr>
          <p:spPr>
            <a:xfrm flipH="1">
              <a:off x="539552" y="341172"/>
              <a:ext cx="79750" cy="797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rgbClr val="00152A"/>
                </a:solidFill>
                <a:latin typeface="+mj-lt"/>
              </a:endParaRPr>
            </a:p>
          </p:txBody>
        </p:sp>
      </p:grpSp>
      <p:sp>
        <p:nvSpPr>
          <p:cNvPr id="39" name="Text Placeholder 2"/>
          <p:cNvSpPr txBox="1"/>
          <p:nvPr/>
        </p:nvSpPr>
        <p:spPr>
          <a:xfrm>
            <a:off x="-168696" y="317425"/>
            <a:ext cx="3359544" cy="381023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tr-TR" altLang="zh-CN" sz="1800" dirty="0">
                <a:solidFill>
                  <a:srgbClr val="00152A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800" dirty="0">
              <a:solidFill>
                <a:srgbClr val="00152A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21" grpId="0"/>
      <p:bldP spid="22" grpId="0"/>
      <p:bldP spid="23" grpId="0"/>
      <p:bldP spid="24" grpId="0"/>
      <p:bldP spid="25" grpId="0" build="p" animBg="1"/>
      <p:bldP spid="26" grpId="0" build="p" animBg="1"/>
      <p:bldP spid="27" grpId="0" build="p" animBg="1"/>
      <p:bldP spid="28" grpId="0" build="p"/>
      <p:bldP spid="29" grpId="0" build="p" animBg="1"/>
      <p:bldP spid="33" grpId="0" bldLvl="0" animBg="1"/>
      <p:bldP spid="39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International Construction Presentation Template www.templatesppt.com">
  <a:themeElements>
    <a:clrScheme name="自定义 3">
      <a:dk1>
        <a:srgbClr val="A2A2A2"/>
      </a:dk1>
      <a:lt1>
        <a:sysClr val="window" lastClr="FFFFFF"/>
      </a:lt1>
      <a:dk2>
        <a:srgbClr val="A2A2A2"/>
      </a:dk2>
      <a:lt2>
        <a:srgbClr val="FFFFFF"/>
      </a:lt2>
      <a:accent1>
        <a:srgbClr val="0070C0"/>
      </a:accent1>
      <a:accent2>
        <a:srgbClr val="00B0F0"/>
      </a:accent2>
      <a:accent3>
        <a:srgbClr val="0070C0"/>
      </a:accent3>
      <a:accent4>
        <a:srgbClr val="00B0F0"/>
      </a:accent4>
      <a:accent5>
        <a:srgbClr val="0070C0"/>
      </a:accent5>
      <a:accent6>
        <a:srgbClr val="00B0F0"/>
      </a:accent6>
      <a:hlink>
        <a:srgbClr val="0070C0"/>
      </a:hlink>
      <a:folHlink>
        <a:srgbClr val="00B0F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</TotalTime>
  <Words>1759</Words>
  <Application>Microsoft Macintosh PowerPoint</Application>
  <PresentationFormat>Geniş ekran</PresentationFormat>
  <Paragraphs>314</Paragraphs>
  <Slides>29</Slides>
  <Notes>28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6" baseType="lpstr">
      <vt:lpstr>微软雅黑</vt:lpstr>
      <vt:lpstr>Arial</vt:lpstr>
      <vt:lpstr>Calibri</vt:lpstr>
      <vt:lpstr>Century Gothic</vt:lpstr>
      <vt:lpstr>Palatino Linotype</vt:lpstr>
      <vt:lpstr>Roboto Condensed</vt:lpstr>
      <vt:lpstr>International Construction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Construction Presentation Template</dc:title>
  <dc:subject/>
  <dc:creator>Templatesppt.com</dc:creator>
  <cp:keywords>International Construction Presentation Template</cp:keywords>
  <dc:description>International Construction Presentation Template
www.Templatesppt.com</dc:description>
  <cp:lastModifiedBy>Resul Gok</cp:lastModifiedBy>
  <cp:revision>152</cp:revision>
  <dcterms:created xsi:type="dcterms:W3CDTF">2015-07-10T10:13:00Z</dcterms:created>
  <dcterms:modified xsi:type="dcterms:W3CDTF">2022-05-26T13:38:08Z</dcterms:modified>
  <cp:category>Business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2052-10.1.0.6205</vt:lpwstr>
  </property>
</Properties>
</file>