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88">
          <p15:clr>
            <a:srgbClr val="A4A3A4"/>
          </p15:clr>
        </p15:guide>
        <p15:guide id="2" pos="3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5D8B65-B4BC-4B7C-87FA-C54994D91074}">
  <a:tblStyle styleId="{3E5D8B65-B4BC-4B7C-87FA-C54994D9107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F2EE"/>
          </a:solidFill>
        </a:fill>
      </a:tcStyle>
    </a:wholeTbl>
    <a:band1H>
      <a:tcTxStyle/>
      <a:tcStyle>
        <a:fill>
          <a:solidFill>
            <a:srgbClr val="E0E5DB"/>
          </a:solidFill>
        </a:fill>
      </a:tcStyle>
    </a:band1H>
    <a:band2H>
      <a:tcTxStyle/>
    </a:band2H>
    <a:band1V>
      <a:tcTxStyle/>
      <a:tcStyle>
        <a:fill>
          <a:solidFill>
            <a:srgbClr val="E0E5DB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  <a:tblStyle styleId="{59E5A241-23AA-452B-AFFA-121CE2812891}" styleName="Table_1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88" orient="horz"/>
        <p:guide pos="32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8" name="Google Shape;52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1" name="Google Shape;861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0" name="Google Shape;920;p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0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8ad2e25598_1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2" name="Google Shape;972;g8ad2e25598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29d184c2d6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g29d184c2d6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5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4.png"/><Relationship Id="rId12" Type="http://schemas.openxmlformats.org/officeDocument/2006/relationships/image" Target="../media/image2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e" type="title">
  <p:cSld name="TITLE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Google Shape;78;p2"/>
          <p:cNvGraphicFramePr/>
          <p:nvPr/>
        </p:nvGraphicFramePr>
        <p:xfrm>
          <a:off x="696000" y="125817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{3E5D8B65-B4BC-4B7C-87FA-C54994D91074}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3835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Sunday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Monday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Tuesday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Wednesday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Thursday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Friday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2"/>
                          </a:solidFill>
                          <a:latin typeface="Norican"/>
                          <a:ea typeface="Norican"/>
                          <a:cs typeface="Norican"/>
                          <a:sym typeface="Norican"/>
                        </a:rPr>
                        <a:t>Saturday</a:t>
                      </a:r>
                      <a:endParaRPr sz="1800">
                        <a:solidFill>
                          <a:schemeClr val="dk2"/>
                        </a:solidFill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200" u="none" strike="noStrike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16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7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7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7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7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0" sz="700" u="none" strike="noStrike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chemeClr val="dk2"/>
                        </a:solidFill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50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arlow ExtraBold"/>
                        <a:ea typeface="Barlow ExtraBold"/>
                        <a:cs typeface="Barlow ExtraBold"/>
                        <a:sym typeface="Barlow ExtraBold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</a:tr>
              <a:tr h="6157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>
                          <a:solidFill>
                            <a:schemeClr val="dk2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 </a:t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>
                          <a:solidFill>
                            <a:schemeClr val="dk2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 </a:t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600">
                          <a:solidFill>
                            <a:schemeClr val="dk2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 </a:t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solidFill>
                          <a:schemeClr val="dk2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6150" marB="0" marR="6150" marL="92250" anchor="ctr">
                    <a:lnL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accent4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79" name="Google Shape;79;p2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0" name="Google Shape;80;p2"/>
          <p:cNvSpPr txBox="1"/>
          <p:nvPr/>
        </p:nvSpPr>
        <p:spPr>
          <a:xfrm>
            <a:off x="9676282" y="683533"/>
            <a:ext cx="17844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36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Quick Notes</a:t>
            </a:r>
            <a:endParaRPr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se 1">
  <p:cSld name="TITLE_4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Weekly View">
  <p:cSld name="TITLE_3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4"/>
          <p:cNvGrpSpPr/>
          <p:nvPr/>
        </p:nvGrpSpPr>
        <p:grpSpPr>
          <a:xfrm>
            <a:off x="606133" y="2045100"/>
            <a:ext cx="10889734" cy="4114190"/>
            <a:chOff x="606133" y="2045100"/>
            <a:chExt cx="10889734" cy="4114190"/>
          </a:xfrm>
        </p:grpSpPr>
        <p:sp>
          <p:nvSpPr>
            <p:cNvPr id="85" name="Google Shape;85;p4"/>
            <p:cNvSpPr/>
            <p:nvPr/>
          </p:nvSpPr>
          <p:spPr>
            <a:xfrm rot="10800000">
              <a:off x="613071" y="2045100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4"/>
            <p:cNvSpPr/>
            <p:nvPr/>
          </p:nvSpPr>
          <p:spPr>
            <a:xfrm flipH="1" rot="10800000">
              <a:off x="2301643" y="2051545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4"/>
            <p:cNvSpPr/>
            <p:nvPr/>
          </p:nvSpPr>
          <p:spPr>
            <a:xfrm rot="10800000">
              <a:off x="2804558" y="2045100"/>
              <a:ext cx="406658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4"/>
            <p:cNvSpPr/>
            <p:nvPr/>
          </p:nvSpPr>
          <p:spPr>
            <a:xfrm flipH="1" rot="10800000">
              <a:off x="4493220" y="2051545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4"/>
            <p:cNvSpPr/>
            <p:nvPr/>
          </p:nvSpPr>
          <p:spPr>
            <a:xfrm rot="10800000">
              <a:off x="4996486" y="2045100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4"/>
            <p:cNvSpPr/>
            <p:nvPr/>
          </p:nvSpPr>
          <p:spPr>
            <a:xfrm flipH="1" rot="10800000">
              <a:off x="6685148" y="2051545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4"/>
            <p:cNvSpPr/>
            <p:nvPr/>
          </p:nvSpPr>
          <p:spPr>
            <a:xfrm rot="10800000">
              <a:off x="7188415" y="2045100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4"/>
            <p:cNvSpPr/>
            <p:nvPr/>
          </p:nvSpPr>
          <p:spPr>
            <a:xfrm flipH="1" rot="10800000">
              <a:off x="8877077" y="2051545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4"/>
            <p:cNvSpPr/>
            <p:nvPr/>
          </p:nvSpPr>
          <p:spPr>
            <a:xfrm rot="10800000">
              <a:off x="9387629" y="2045100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4"/>
            <p:cNvSpPr/>
            <p:nvPr/>
          </p:nvSpPr>
          <p:spPr>
            <a:xfrm flipH="1" rot="10800000">
              <a:off x="11076291" y="2051545"/>
              <a:ext cx="406657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4"/>
            <p:cNvSpPr/>
            <p:nvPr/>
          </p:nvSpPr>
          <p:spPr>
            <a:xfrm rot="10800000">
              <a:off x="606133" y="5921545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4"/>
            <p:cNvSpPr/>
            <p:nvPr/>
          </p:nvSpPr>
          <p:spPr>
            <a:xfrm flipH="1" rot="10800000">
              <a:off x="5554367" y="5927990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4"/>
            <p:cNvSpPr/>
            <p:nvPr/>
          </p:nvSpPr>
          <p:spPr>
            <a:xfrm rot="10800000">
              <a:off x="6141133" y="5921545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4"/>
            <p:cNvSpPr/>
            <p:nvPr/>
          </p:nvSpPr>
          <p:spPr>
            <a:xfrm flipH="1" rot="10800000">
              <a:off x="11089367" y="5927990"/>
              <a:ext cx="406500" cy="2313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9" name="Google Shape;99;p4"/>
          <p:cNvSpPr/>
          <p:nvPr/>
        </p:nvSpPr>
        <p:spPr>
          <a:xfrm>
            <a:off x="696000" y="5291400"/>
            <a:ext cx="5130000" cy="14277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6231000" y="5291400"/>
            <a:ext cx="5130000" cy="14277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102" name="Google Shape;102;p4"/>
          <p:cNvSpPr/>
          <p:nvPr/>
        </p:nvSpPr>
        <p:spPr>
          <a:xfrm>
            <a:off x="730071" y="1421400"/>
            <a:ext cx="1861200" cy="36900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2921730" y="1421400"/>
            <a:ext cx="1860975" cy="36900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5113658" y="1421400"/>
            <a:ext cx="1860975" cy="36900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4"/>
          <p:cNvSpPr/>
          <p:nvPr/>
        </p:nvSpPr>
        <p:spPr>
          <a:xfrm>
            <a:off x="7305587" y="1421400"/>
            <a:ext cx="1860975" cy="36900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"/>
          <p:cNvSpPr/>
          <p:nvPr/>
        </p:nvSpPr>
        <p:spPr>
          <a:xfrm>
            <a:off x="9504801" y="1421400"/>
            <a:ext cx="1860975" cy="3690000"/>
          </a:xfrm>
          <a:prstGeom prst="roundRect">
            <a:avLst>
              <a:gd fmla="val 1615" name="adj"/>
            </a:avLst>
          </a:prstGeom>
          <a:solidFill>
            <a:srgbClr val="F6F7F7"/>
          </a:solidFill>
          <a:ln cap="flat" cmpd="sng" w="12700">
            <a:solidFill>
              <a:srgbClr val="26262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599125" y="1560730"/>
            <a:ext cx="2109300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Monday</a:t>
            </a:r>
            <a:endParaRPr sz="1800"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108" name="Google Shape;108;p4"/>
          <p:cNvSpPr/>
          <p:nvPr/>
        </p:nvSpPr>
        <p:spPr>
          <a:xfrm>
            <a:off x="2790790" y="1560730"/>
            <a:ext cx="2109105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Tuesday</a:t>
            </a:r>
            <a:endParaRPr sz="1800"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109" name="Google Shape;109;p4"/>
          <p:cNvSpPr/>
          <p:nvPr/>
        </p:nvSpPr>
        <p:spPr>
          <a:xfrm>
            <a:off x="4982718" y="1560730"/>
            <a:ext cx="2109105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Wednesday</a:t>
            </a:r>
            <a:endParaRPr sz="1800"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110" name="Google Shape;110;p4"/>
          <p:cNvSpPr/>
          <p:nvPr/>
        </p:nvSpPr>
        <p:spPr>
          <a:xfrm>
            <a:off x="7174647" y="1560730"/>
            <a:ext cx="2109105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Thursday</a:t>
            </a:r>
            <a:endParaRPr sz="1800"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9373861" y="1560730"/>
            <a:ext cx="2109105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Friday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2" name="Google Shape;112;p4"/>
          <p:cNvSpPr/>
          <p:nvPr/>
        </p:nvSpPr>
        <p:spPr>
          <a:xfrm>
            <a:off x="599125" y="5437175"/>
            <a:ext cx="5355000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Saturday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113" name="Google Shape;113;p4"/>
          <p:cNvSpPr/>
          <p:nvPr/>
        </p:nvSpPr>
        <p:spPr>
          <a:xfrm>
            <a:off x="6134125" y="5437175"/>
            <a:ext cx="5355000" cy="501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2"/>
                </a:solidFill>
                <a:latin typeface="Ribeye"/>
                <a:ea typeface="Ribeye"/>
                <a:cs typeface="Ribeye"/>
                <a:sym typeface="Ribeye"/>
              </a:rPr>
              <a:t>Sunday</a:t>
            </a:r>
            <a:endParaRPr sz="1800">
              <a:solidFill>
                <a:schemeClr val="dk2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6497100" y="698700"/>
            <a:ext cx="48639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 do">
  <p:cSld name="TITLE_2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/>
          <p:nvPr/>
        </p:nvSpPr>
        <p:spPr>
          <a:xfrm>
            <a:off x="696000" y="155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/>
          </a:p>
        </p:txBody>
      </p:sp>
      <p:sp>
        <p:nvSpPr>
          <p:cNvPr id="117" name="Google Shape;117;p5"/>
          <p:cNvSpPr/>
          <p:nvPr/>
        </p:nvSpPr>
        <p:spPr>
          <a:xfrm>
            <a:off x="696000" y="209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696000" y="259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696000" y="313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696000" y="367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696000" y="421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696000" y="4724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696000" y="524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696000" y="578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696000" y="632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6006000" y="155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6006000" y="209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6006000" y="259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6006000" y="313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6006000" y="367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6006000" y="4211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6006000" y="4724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6006000" y="524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6006000" y="578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/>
          <p:nvPr/>
        </p:nvSpPr>
        <p:spPr>
          <a:xfrm>
            <a:off x="6006000" y="6326400"/>
            <a:ext cx="270000" cy="270000"/>
          </a:xfrm>
          <a:prstGeom prst="rect">
            <a:avLst/>
          </a:prstGeom>
          <a:noFill/>
          <a:ln cap="flat" cmpd="sng" w="19050">
            <a:solidFill>
              <a:srgbClr val="0C0C0C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">
  <p:cSld name="TITLE_1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138;p6"/>
          <p:cNvGrpSpPr/>
          <p:nvPr/>
        </p:nvGrpSpPr>
        <p:grpSpPr>
          <a:xfrm>
            <a:off x="611408" y="538013"/>
            <a:ext cx="10862739" cy="6283078"/>
            <a:chOff x="611408" y="538013"/>
            <a:chExt cx="10862739" cy="6283078"/>
          </a:xfrm>
        </p:grpSpPr>
        <p:sp>
          <p:nvSpPr>
            <p:cNvPr id="139" name="Google Shape;139;p6"/>
            <p:cNvSpPr/>
            <p:nvPr/>
          </p:nvSpPr>
          <p:spPr>
            <a:xfrm>
              <a:off x="1076205" y="598652"/>
              <a:ext cx="35035" cy="6197575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6"/>
            <p:cNvSpPr/>
            <p:nvPr/>
          </p:nvSpPr>
          <p:spPr>
            <a:xfrm rot="2734882">
              <a:off x="1276084" y="55767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6"/>
            <p:cNvSpPr/>
            <p:nvPr/>
          </p:nvSpPr>
          <p:spPr>
            <a:xfrm rot="2733796">
              <a:off x="1252567" y="996865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6"/>
            <p:cNvSpPr/>
            <p:nvPr/>
          </p:nvSpPr>
          <p:spPr>
            <a:xfrm rot="2734882">
              <a:off x="1278672" y="146540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6"/>
            <p:cNvSpPr/>
            <p:nvPr/>
          </p:nvSpPr>
          <p:spPr>
            <a:xfrm rot="2733796">
              <a:off x="1252567" y="189152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6"/>
            <p:cNvSpPr/>
            <p:nvPr/>
          </p:nvSpPr>
          <p:spPr>
            <a:xfrm rot="2734882">
              <a:off x="1276086" y="238000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 rot="2733796">
              <a:off x="1252569" y="281918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6"/>
            <p:cNvSpPr/>
            <p:nvPr/>
          </p:nvSpPr>
          <p:spPr>
            <a:xfrm rot="2734882">
              <a:off x="1248784" y="327466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6"/>
            <p:cNvSpPr/>
            <p:nvPr/>
          </p:nvSpPr>
          <p:spPr>
            <a:xfrm rot="2733796">
              <a:off x="1252567" y="3713851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6"/>
            <p:cNvSpPr/>
            <p:nvPr/>
          </p:nvSpPr>
          <p:spPr>
            <a:xfrm rot="2734882">
              <a:off x="1276084" y="423751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6"/>
            <p:cNvSpPr/>
            <p:nvPr/>
          </p:nvSpPr>
          <p:spPr>
            <a:xfrm flipH="1" rot="8503403">
              <a:off x="812756" y="420413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6"/>
            <p:cNvSpPr/>
            <p:nvPr/>
          </p:nvSpPr>
          <p:spPr>
            <a:xfrm flipH="1" rot="8501107">
              <a:off x="788996" y="376479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6"/>
            <p:cNvSpPr/>
            <p:nvPr/>
          </p:nvSpPr>
          <p:spPr>
            <a:xfrm flipH="1" rot="8503403">
              <a:off x="813409" y="326431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6"/>
            <p:cNvSpPr/>
            <p:nvPr/>
          </p:nvSpPr>
          <p:spPr>
            <a:xfrm flipH="1" rot="8501107">
              <a:off x="788994" y="2870128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6"/>
            <p:cNvSpPr/>
            <p:nvPr/>
          </p:nvSpPr>
          <p:spPr>
            <a:xfrm flipH="1" rot="8503403">
              <a:off x="812754" y="2346622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6"/>
            <p:cNvSpPr/>
            <p:nvPr/>
          </p:nvSpPr>
          <p:spPr>
            <a:xfrm flipH="1" rot="8501107">
              <a:off x="788994" y="1907277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6"/>
            <p:cNvSpPr/>
            <p:nvPr/>
          </p:nvSpPr>
          <p:spPr>
            <a:xfrm flipH="1" rot="8503403">
              <a:off x="813409" y="145195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6"/>
            <p:cNvSpPr/>
            <p:nvPr/>
          </p:nvSpPr>
          <p:spPr>
            <a:xfrm flipH="1" rot="8501107">
              <a:off x="788994" y="101261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6"/>
            <p:cNvSpPr/>
            <p:nvPr/>
          </p:nvSpPr>
          <p:spPr>
            <a:xfrm flipH="1" rot="8503403">
              <a:off x="812756" y="52429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6"/>
            <p:cNvSpPr/>
            <p:nvPr/>
          </p:nvSpPr>
          <p:spPr>
            <a:xfrm>
              <a:off x="2164763" y="614919"/>
              <a:ext cx="35035" cy="6197575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6"/>
            <p:cNvSpPr/>
            <p:nvPr/>
          </p:nvSpPr>
          <p:spPr>
            <a:xfrm rot="2734882">
              <a:off x="2339511" y="76101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6"/>
            <p:cNvSpPr/>
            <p:nvPr/>
          </p:nvSpPr>
          <p:spPr>
            <a:xfrm rot="2733796">
              <a:off x="2315993" y="120019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6"/>
            <p:cNvSpPr/>
            <p:nvPr/>
          </p:nvSpPr>
          <p:spPr>
            <a:xfrm rot="2734882">
              <a:off x="2342099" y="166873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6"/>
            <p:cNvSpPr/>
            <p:nvPr/>
          </p:nvSpPr>
          <p:spPr>
            <a:xfrm rot="2733796">
              <a:off x="2315993" y="209486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6"/>
            <p:cNvSpPr/>
            <p:nvPr/>
          </p:nvSpPr>
          <p:spPr>
            <a:xfrm rot="2734882">
              <a:off x="2339513" y="258333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6"/>
            <p:cNvSpPr/>
            <p:nvPr/>
          </p:nvSpPr>
          <p:spPr>
            <a:xfrm rot="2733796">
              <a:off x="2315995" y="302252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6"/>
            <p:cNvSpPr/>
            <p:nvPr/>
          </p:nvSpPr>
          <p:spPr>
            <a:xfrm rot="2734882">
              <a:off x="2312211" y="347799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 rot="2733796">
              <a:off x="2315993" y="391718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6"/>
            <p:cNvSpPr/>
            <p:nvPr/>
          </p:nvSpPr>
          <p:spPr>
            <a:xfrm flipH="1" rot="8501107">
              <a:off x="1852422" y="396812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6"/>
            <p:cNvSpPr/>
            <p:nvPr/>
          </p:nvSpPr>
          <p:spPr>
            <a:xfrm flipH="1" rot="8503403">
              <a:off x="1876835" y="346764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6"/>
            <p:cNvSpPr/>
            <p:nvPr/>
          </p:nvSpPr>
          <p:spPr>
            <a:xfrm flipH="1" rot="8501107">
              <a:off x="1852420" y="307346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6"/>
            <p:cNvSpPr/>
            <p:nvPr/>
          </p:nvSpPr>
          <p:spPr>
            <a:xfrm flipH="1" rot="8503403">
              <a:off x="1876180" y="254995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6"/>
            <p:cNvSpPr/>
            <p:nvPr/>
          </p:nvSpPr>
          <p:spPr>
            <a:xfrm flipH="1" rot="8501107">
              <a:off x="1852420" y="2110610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6"/>
            <p:cNvSpPr/>
            <p:nvPr/>
          </p:nvSpPr>
          <p:spPr>
            <a:xfrm flipH="1" rot="8503403">
              <a:off x="1876835" y="1655291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6"/>
            <p:cNvSpPr/>
            <p:nvPr/>
          </p:nvSpPr>
          <p:spPr>
            <a:xfrm flipH="1" rot="8501107">
              <a:off x="1852420" y="1215947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6"/>
            <p:cNvSpPr/>
            <p:nvPr/>
          </p:nvSpPr>
          <p:spPr>
            <a:xfrm flipH="1" rot="8503403">
              <a:off x="1876182" y="727631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6"/>
            <p:cNvSpPr/>
            <p:nvPr/>
          </p:nvSpPr>
          <p:spPr>
            <a:xfrm>
              <a:off x="3238603" y="598652"/>
              <a:ext cx="35035" cy="6197575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6"/>
            <p:cNvSpPr/>
            <p:nvPr/>
          </p:nvSpPr>
          <p:spPr>
            <a:xfrm rot="2734882">
              <a:off x="3438482" y="54549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6"/>
            <p:cNvSpPr/>
            <p:nvPr/>
          </p:nvSpPr>
          <p:spPr>
            <a:xfrm rot="2733796">
              <a:off x="3414965" y="98468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6"/>
            <p:cNvSpPr/>
            <p:nvPr/>
          </p:nvSpPr>
          <p:spPr>
            <a:xfrm rot="2734882">
              <a:off x="3441070" y="145322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6"/>
            <p:cNvSpPr/>
            <p:nvPr/>
          </p:nvSpPr>
          <p:spPr>
            <a:xfrm rot="2733796">
              <a:off x="3414965" y="187934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6"/>
            <p:cNvSpPr/>
            <p:nvPr/>
          </p:nvSpPr>
          <p:spPr>
            <a:xfrm rot="2734882">
              <a:off x="3438484" y="236781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6"/>
            <p:cNvSpPr/>
            <p:nvPr/>
          </p:nvSpPr>
          <p:spPr>
            <a:xfrm rot="2733796">
              <a:off x="3414967" y="280700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6"/>
            <p:cNvSpPr/>
            <p:nvPr/>
          </p:nvSpPr>
          <p:spPr>
            <a:xfrm rot="2734882">
              <a:off x="3411182" y="326248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6"/>
            <p:cNvSpPr/>
            <p:nvPr/>
          </p:nvSpPr>
          <p:spPr>
            <a:xfrm rot="2733796">
              <a:off x="3414965" y="370166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6"/>
            <p:cNvSpPr/>
            <p:nvPr/>
          </p:nvSpPr>
          <p:spPr>
            <a:xfrm rot="2734882">
              <a:off x="3438482" y="422533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6"/>
            <p:cNvSpPr/>
            <p:nvPr/>
          </p:nvSpPr>
          <p:spPr>
            <a:xfrm flipH="1" rot="8503403">
              <a:off x="2975154" y="419195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 flipH="1" rot="8501107">
              <a:off x="2951394" y="375260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6"/>
            <p:cNvSpPr/>
            <p:nvPr/>
          </p:nvSpPr>
          <p:spPr>
            <a:xfrm flipH="1" rot="8503403">
              <a:off x="2975807" y="325213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6"/>
            <p:cNvSpPr/>
            <p:nvPr/>
          </p:nvSpPr>
          <p:spPr>
            <a:xfrm flipH="1" rot="8501107">
              <a:off x="2951392" y="285794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6"/>
            <p:cNvSpPr/>
            <p:nvPr/>
          </p:nvSpPr>
          <p:spPr>
            <a:xfrm flipH="1" rot="8503403">
              <a:off x="2975152" y="233444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6"/>
            <p:cNvSpPr/>
            <p:nvPr/>
          </p:nvSpPr>
          <p:spPr>
            <a:xfrm flipH="1" rot="8501107">
              <a:off x="2951392" y="189509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6"/>
            <p:cNvSpPr/>
            <p:nvPr/>
          </p:nvSpPr>
          <p:spPr>
            <a:xfrm flipH="1" rot="8503403">
              <a:off x="2975807" y="143977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6"/>
            <p:cNvSpPr/>
            <p:nvPr/>
          </p:nvSpPr>
          <p:spPr>
            <a:xfrm flipH="1" rot="8501107">
              <a:off x="2951392" y="100043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6"/>
            <p:cNvSpPr/>
            <p:nvPr/>
          </p:nvSpPr>
          <p:spPr>
            <a:xfrm flipH="1" rot="8503403">
              <a:off x="2975154" y="51211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6"/>
            <p:cNvSpPr/>
            <p:nvPr/>
          </p:nvSpPr>
          <p:spPr>
            <a:xfrm>
              <a:off x="4327161" y="602737"/>
              <a:ext cx="35035" cy="6197575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6"/>
            <p:cNvSpPr/>
            <p:nvPr/>
          </p:nvSpPr>
          <p:spPr>
            <a:xfrm rot="2734882">
              <a:off x="4501909" y="74882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 rot="2733796">
              <a:off x="4478391" y="118801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6"/>
            <p:cNvSpPr/>
            <p:nvPr/>
          </p:nvSpPr>
          <p:spPr>
            <a:xfrm rot="2734882">
              <a:off x="4504496" y="165655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6"/>
            <p:cNvSpPr/>
            <p:nvPr/>
          </p:nvSpPr>
          <p:spPr>
            <a:xfrm rot="2733796">
              <a:off x="4478391" y="208267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6"/>
            <p:cNvSpPr/>
            <p:nvPr/>
          </p:nvSpPr>
          <p:spPr>
            <a:xfrm rot="2734882">
              <a:off x="4501910" y="257115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 rot="2733796">
              <a:off x="4478393" y="301033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6"/>
            <p:cNvSpPr/>
            <p:nvPr/>
          </p:nvSpPr>
          <p:spPr>
            <a:xfrm rot="2734882">
              <a:off x="4474608" y="346581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6"/>
            <p:cNvSpPr/>
            <p:nvPr/>
          </p:nvSpPr>
          <p:spPr>
            <a:xfrm rot="2733796">
              <a:off x="4478391" y="3905001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6"/>
            <p:cNvSpPr/>
            <p:nvPr/>
          </p:nvSpPr>
          <p:spPr>
            <a:xfrm flipH="1" rot="8501107">
              <a:off x="4014820" y="395594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6"/>
            <p:cNvSpPr/>
            <p:nvPr/>
          </p:nvSpPr>
          <p:spPr>
            <a:xfrm flipH="1" rot="8503403">
              <a:off x="4039233" y="345546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6"/>
            <p:cNvSpPr/>
            <p:nvPr/>
          </p:nvSpPr>
          <p:spPr>
            <a:xfrm flipH="1" rot="8501107">
              <a:off x="4014818" y="306127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6"/>
            <p:cNvSpPr/>
            <p:nvPr/>
          </p:nvSpPr>
          <p:spPr>
            <a:xfrm flipH="1" rot="8503403">
              <a:off x="4038578" y="2537772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6"/>
            <p:cNvSpPr/>
            <p:nvPr/>
          </p:nvSpPr>
          <p:spPr>
            <a:xfrm flipH="1" rot="8501107">
              <a:off x="4014818" y="2098428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6"/>
            <p:cNvSpPr/>
            <p:nvPr/>
          </p:nvSpPr>
          <p:spPr>
            <a:xfrm flipH="1" rot="8503403">
              <a:off x="4039233" y="164310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6"/>
            <p:cNvSpPr/>
            <p:nvPr/>
          </p:nvSpPr>
          <p:spPr>
            <a:xfrm flipH="1" rot="8501107">
              <a:off x="4014818" y="120376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 flipH="1" rot="8503403">
              <a:off x="4038580" y="71545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5424181" y="598652"/>
              <a:ext cx="35035" cy="6197575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6"/>
            <p:cNvSpPr/>
            <p:nvPr/>
          </p:nvSpPr>
          <p:spPr>
            <a:xfrm rot="2734882">
              <a:off x="5624061" y="56627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 rot="2733796">
              <a:off x="5600543" y="100546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6"/>
            <p:cNvSpPr/>
            <p:nvPr/>
          </p:nvSpPr>
          <p:spPr>
            <a:xfrm rot="2734882">
              <a:off x="5626648" y="147400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6"/>
            <p:cNvSpPr/>
            <p:nvPr/>
          </p:nvSpPr>
          <p:spPr>
            <a:xfrm rot="2733796">
              <a:off x="5600543" y="190012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6"/>
            <p:cNvSpPr/>
            <p:nvPr/>
          </p:nvSpPr>
          <p:spPr>
            <a:xfrm rot="2734882">
              <a:off x="5624063" y="238859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6"/>
            <p:cNvSpPr/>
            <p:nvPr/>
          </p:nvSpPr>
          <p:spPr>
            <a:xfrm rot="2733796">
              <a:off x="5600545" y="282778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6"/>
            <p:cNvSpPr/>
            <p:nvPr/>
          </p:nvSpPr>
          <p:spPr>
            <a:xfrm rot="2734882">
              <a:off x="5596760" y="328326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 rot="2733796">
              <a:off x="5600543" y="372244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6"/>
            <p:cNvSpPr/>
            <p:nvPr/>
          </p:nvSpPr>
          <p:spPr>
            <a:xfrm rot="2734882">
              <a:off x="5624061" y="424611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6"/>
            <p:cNvSpPr/>
            <p:nvPr/>
          </p:nvSpPr>
          <p:spPr>
            <a:xfrm flipH="1" rot="8503403">
              <a:off x="5160732" y="4212733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6"/>
            <p:cNvSpPr/>
            <p:nvPr/>
          </p:nvSpPr>
          <p:spPr>
            <a:xfrm flipH="1" rot="8501107">
              <a:off x="5136972" y="377338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6"/>
            <p:cNvSpPr/>
            <p:nvPr/>
          </p:nvSpPr>
          <p:spPr>
            <a:xfrm flipH="1" rot="8503403">
              <a:off x="5161385" y="327291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6"/>
            <p:cNvSpPr/>
            <p:nvPr/>
          </p:nvSpPr>
          <p:spPr>
            <a:xfrm flipH="1" rot="8501107">
              <a:off x="5136970" y="287872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6"/>
            <p:cNvSpPr/>
            <p:nvPr/>
          </p:nvSpPr>
          <p:spPr>
            <a:xfrm flipH="1" rot="8503403">
              <a:off x="5160730" y="235522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6"/>
            <p:cNvSpPr/>
            <p:nvPr/>
          </p:nvSpPr>
          <p:spPr>
            <a:xfrm flipH="1" rot="8501107">
              <a:off x="5136970" y="191587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6"/>
            <p:cNvSpPr/>
            <p:nvPr/>
          </p:nvSpPr>
          <p:spPr>
            <a:xfrm flipH="1" rot="8503403">
              <a:off x="5161385" y="146055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6"/>
            <p:cNvSpPr/>
            <p:nvPr/>
          </p:nvSpPr>
          <p:spPr>
            <a:xfrm flipH="1" rot="8501107">
              <a:off x="5136970" y="102121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6"/>
            <p:cNvSpPr/>
            <p:nvPr/>
          </p:nvSpPr>
          <p:spPr>
            <a:xfrm flipH="1" rot="8503403">
              <a:off x="5160732" y="53289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6512739" y="623517"/>
              <a:ext cx="35035" cy="6197575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6"/>
            <p:cNvSpPr/>
            <p:nvPr/>
          </p:nvSpPr>
          <p:spPr>
            <a:xfrm rot="2734882">
              <a:off x="6687487" y="76960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6"/>
            <p:cNvSpPr/>
            <p:nvPr/>
          </p:nvSpPr>
          <p:spPr>
            <a:xfrm rot="2733796">
              <a:off x="6663970" y="1208795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6"/>
            <p:cNvSpPr/>
            <p:nvPr/>
          </p:nvSpPr>
          <p:spPr>
            <a:xfrm rot="2734882">
              <a:off x="6690075" y="167733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6"/>
            <p:cNvSpPr/>
            <p:nvPr/>
          </p:nvSpPr>
          <p:spPr>
            <a:xfrm rot="2733796">
              <a:off x="6663970" y="210345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6"/>
            <p:cNvSpPr/>
            <p:nvPr/>
          </p:nvSpPr>
          <p:spPr>
            <a:xfrm rot="2734882">
              <a:off x="6687489" y="259193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6"/>
            <p:cNvSpPr/>
            <p:nvPr/>
          </p:nvSpPr>
          <p:spPr>
            <a:xfrm rot="2733796">
              <a:off x="6663971" y="3031118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6"/>
            <p:cNvSpPr/>
            <p:nvPr/>
          </p:nvSpPr>
          <p:spPr>
            <a:xfrm rot="2734882">
              <a:off x="6660187" y="348659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6"/>
            <p:cNvSpPr/>
            <p:nvPr/>
          </p:nvSpPr>
          <p:spPr>
            <a:xfrm rot="2733796">
              <a:off x="6663970" y="3925781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6"/>
            <p:cNvSpPr/>
            <p:nvPr/>
          </p:nvSpPr>
          <p:spPr>
            <a:xfrm flipH="1" rot="8501107">
              <a:off x="6200399" y="397672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6"/>
            <p:cNvSpPr/>
            <p:nvPr/>
          </p:nvSpPr>
          <p:spPr>
            <a:xfrm flipH="1" rot="8503403">
              <a:off x="6224812" y="347624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6"/>
            <p:cNvSpPr/>
            <p:nvPr/>
          </p:nvSpPr>
          <p:spPr>
            <a:xfrm flipH="1" rot="8501107">
              <a:off x="6200397" y="3082058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6"/>
            <p:cNvSpPr/>
            <p:nvPr/>
          </p:nvSpPr>
          <p:spPr>
            <a:xfrm flipH="1" rot="8503403">
              <a:off x="6224157" y="2558552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6"/>
            <p:cNvSpPr/>
            <p:nvPr/>
          </p:nvSpPr>
          <p:spPr>
            <a:xfrm flipH="1" rot="8501107">
              <a:off x="6200397" y="2119208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6"/>
            <p:cNvSpPr/>
            <p:nvPr/>
          </p:nvSpPr>
          <p:spPr>
            <a:xfrm flipH="1" rot="8503403">
              <a:off x="6224812" y="166388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6"/>
            <p:cNvSpPr/>
            <p:nvPr/>
          </p:nvSpPr>
          <p:spPr>
            <a:xfrm flipH="1" rot="8501107">
              <a:off x="6200397" y="122454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6"/>
            <p:cNvSpPr/>
            <p:nvPr/>
          </p:nvSpPr>
          <p:spPr>
            <a:xfrm flipH="1" rot="8503403">
              <a:off x="6224158" y="73622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6"/>
            <p:cNvSpPr/>
            <p:nvPr/>
          </p:nvSpPr>
          <p:spPr>
            <a:xfrm>
              <a:off x="7586579" y="598652"/>
              <a:ext cx="35035" cy="6197575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6"/>
            <p:cNvSpPr/>
            <p:nvPr/>
          </p:nvSpPr>
          <p:spPr>
            <a:xfrm rot="2734882">
              <a:off x="7786459" y="55409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6"/>
            <p:cNvSpPr/>
            <p:nvPr/>
          </p:nvSpPr>
          <p:spPr>
            <a:xfrm rot="2733796">
              <a:off x="7762941" y="993281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6"/>
            <p:cNvSpPr/>
            <p:nvPr/>
          </p:nvSpPr>
          <p:spPr>
            <a:xfrm rot="2734882">
              <a:off x="7789047" y="146181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6"/>
            <p:cNvSpPr/>
            <p:nvPr/>
          </p:nvSpPr>
          <p:spPr>
            <a:xfrm rot="2733796">
              <a:off x="7762941" y="1887944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6"/>
            <p:cNvSpPr/>
            <p:nvPr/>
          </p:nvSpPr>
          <p:spPr>
            <a:xfrm rot="2734882">
              <a:off x="7786461" y="2376416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6"/>
            <p:cNvSpPr/>
            <p:nvPr/>
          </p:nvSpPr>
          <p:spPr>
            <a:xfrm rot="2733796">
              <a:off x="7762943" y="2815604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6"/>
            <p:cNvSpPr/>
            <p:nvPr/>
          </p:nvSpPr>
          <p:spPr>
            <a:xfrm rot="2734882">
              <a:off x="7759159" y="3271079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6"/>
            <p:cNvSpPr/>
            <p:nvPr/>
          </p:nvSpPr>
          <p:spPr>
            <a:xfrm rot="2733796">
              <a:off x="7762941" y="3710267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6"/>
            <p:cNvSpPr/>
            <p:nvPr/>
          </p:nvSpPr>
          <p:spPr>
            <a:xfrm rot="2734882">
              <a:off x="7786459" y="4233929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6"/>
            <p:cNvSpPr/>
            <p:nvPr/>
          </p:nvSpPr>
          <p:spPr>
            <a:xfrm flipH="1" rot="8503403">
              <a:off x="7323130" y="4200551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6"/>
            <p:cNvSpPr/>
            <p:nvPr/>
          </p:nvSpPr>
          <p:spPr>
            <a:xfrm flipH="1" rot="8501107">
              <a:off x="7299370" y="3761207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6"/>
            <p:cNvSpPr/>
            <p:nvPr/>
          </p:nvSpPr>
          <p:spPr>
            <a:xfrm flipH="1" rot="8503403">
              <a:off x="7323783" y="3260732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6"/>
            <p:cNvSpPr/>
            <p:nvPr/>
          </p:nvSpPr>
          <p:spPr>
            <a:xfrm flipH="1" rot="8501107">
              <a:off x="7299369" y="286654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6"/>
            <p:cNvSpPr/>
            <p:nvPr/>
          </p:nvSpPr>
          <p:spPr>
            <a:xfrm flipH="1" rot="8503403">
              <a:off x="7323128" y="2343038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6"/>
            <p:cNvSpPr/>
            <p:nvPr/>
          </p:nvSpPr>
          <p:spPr>
            <a:xfrm flipH="1" rot="8501107">
              <a:off x="7299369" y="190369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6"/>
            <p:cNvSpPr/>
            <p:nvPr/>
          </p:nvSpPr>
          <p:spPr>
            <a:xfrm flipH="1" rot="8503403">
              <a:off x="7323783" y="144837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6"/>
            <p:cNvSpPr/>
            <p:nvPr/>
          </p:nvSpPr>
          <p:spPr>
            <a:xfrm flipH="1" rot="8501107">
              <a:off x="7299369" y="1009030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6"/>
            <p:cNvSpPr/>
            <p:nvPr/>
          </p:nvSpPr>
          <p:spPr>
            <a:xfrm flipH="1" rot="8503403">
              <a:off x="7323130" y="52071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6"/>
            <p:cNvSpPr/>
            <p:nvPr/>
          </p:nvSpPr>
          <p:spPr>
            <a:xfrm>
              <a:off x="8675137" y="611335"/>
              <a:ext cx="35035" cy="6197575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6"/>
            <p:cNvSpPr/>
            <p:nvPr/>
          </p:nvSpPr>
          <p:spPr>
            <a:xfrm rot="2734882">
              <a:off x="8849885" y="75742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6"/>
            <p:cNvSpPr/>
            <p:nvPr/>
          </p:nvSpPr>
          <p:spPr>
            <a:xfrm rot="2733796">
              <a:off x="8826368" y="119661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6"/>
            <p:cNvSpPr/>
            <p:nvPr/>
          </p:nvSpPr>
          <p:spPr>
            <a:xfrm rot="2734882">
              <a:off x="8852473" y="166515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6"/>
            <p:cNvSpPr/>
            <p:nvPr/>
          </p:nvSpPr>
          <p:spPr>
            <a:xfrm rot="2733796">
              <a:off x="8826368" y="209127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6"/>
            <p:cNvSpPr/>
            <p:nvPr/>
          </p:nvSpPr>
          <p:spPr>
            <a:xfrm rot="2734882">
              <a:off x="8849887" y="257974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6"/>
            <p:cNvSpPr/>
            <p:nvPr/>
          </p:nvSpPr>
          <p:spPr>
            <a:xfrm rot="2733796">
              <a:off x="8826369" y="301893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6"/>
            <p:cNvSpPr/>
            <p:nvPr/>
          </p:nvSpPr>
          <p:spPr>
            <a:xfrm rot="2734882">
              <a:off x="8822585" y="347441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6"/>
            <p:cNvSpPr/>
            <p:nvPr/>
          </p:nvSpPr>
          <p:spPr>
            <a:xfrm rot="2733796">
              <a:off x="8826368" y="391359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6"/>
            <p:cNvSpPr/>
            <p:nvPr/>
          </p:nvSpPr>
          <p:spPr>
            <a:xfrm flipH="1" rot="8501107">
              <a:off x="8362796" y="396453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6"/>
            <p:cNvSpPr/>
            <p:nvPr/>
          </p:nvSpPr>
          <p:spPr>
            <a:xfrm flipH="1" rot="8503403">
              <a:off x="8387209" y="346406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6"/>
            <p:cNvSpPr/>
            <p:nvPr/>
          </p:nvSpPr>
          <p:spPr>
            <a:xfrm flipH="1" rot="8501107">
              <a:off x="8362795" y="306987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6"/>
            <p:cNvSpPr/>
            <p:nvPr/>
          </p:nvSpPr>
          <p:spPr>
            <a:xfrm flipH="1" rot="8503403">
              <a:off x="8386555" y="254637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6"/>
            <p:cNvSpPr/>
            <p:nvPr/>
          </p:nvSpPr>
          <p:spPr>
            <a:xfrm flipH="1" rot="8501107">
              <a:off x="8362795" y="210702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6"/>
            <p:cNvSpPr/>
            <p:nvPr/>
          </p:nvSpPr>
          <p:spPr>
            <a:xfrm flipH="1" rot="8503403">
              <a:off x="8387209" y="165170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6"/>
            <p:cNvSpPr/>
            <p:nvPr/>
          </p:nvSpPr>
          <p:spPr>
            <a:xfrm flipH="1" rot="8501107">
              <a:off x="8362795" y="121236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6"/>
            <p:cNvSpPr/>
            <p:nvPr/>
          </p:nvSpPr>
          <p:spPr>
            <a:xfrm flipH="1" rot="8503403">
              <a:off x="8386557" y="72404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6"/>
            <p:cNvSpPr/>
            <p:nvPr/>
          </p:nvSpPr>
          <p:spPr>
            <a:xfrm>
              <a:off x="9841458" y="604495"/>
              <a:ext cx="35035" cy="6197575"/>
            </a:xfrm>
            <a:prstGeom prst="rect">
              <a:avLst/>
            </a:prstGeom>
            <a:solidFill>
              <a:schemeClr val="accent1"/>
            </a:solidFill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6"/>
            <p:cNvSpPr/>
            <p:nvPr/>
          </p:nvSpPr>
          <p:spPr>
            <a:xfrm rot="2734882">
              <a:off x="10041338" y="55993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6"/>
            <p:cNvSpPr/>
            <p:nvPr/>
          </p:nvSpPr>
          <p:spPr>
            <a:xfrm rot="2733796">
              <a:off x="10017820" y="99912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6"/>
            <p:cNvSpPr/>
            <p:nvPr/>
          </p:nvSpPr>
          <p:spPr>
            <a:xfrm rot="2734882">
              <a:off x="10043925" y="1467660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6"/>
            <p:cNvSpPr/>
            <p:nvPr/>
          </p:nvSpPr>
          <p:spPr>
            <a:xfrm rot="2733796">
              <a:off x="10017820" y="189378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6"/>
            <p:cNvSpPr/>
            <p:nvPr/>
          </p:nvSpPr>
          <p:spPr>
            <a:xfrm rot="2734882">
              <a:off x="10041339" y="238225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6"/>
            <p:cNvSpPr/>
            <p:nvPr/>
          </p:nvSpPr>
          <p:spPr>
            <a:xfrm rot="2733796">
              <a:off x="10017822" y="282144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6"/>
            <p:cNvSpPr/>
            <p:nvPr/>
          </p:nvSpPr>
          <p:spPr>
            <a:xfrm rot="2734882">
              <a:off x="10014037" y="327692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6"/>
            <p:cNvSpPr/>
            <p:nvPr/>
          </p:nvSpPr>
          <p:spPr>
            <a:xfrm rot="2733796">
              <a:off x="10017820" y="371610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6"/>
            <p:cNvSpPr/>
            <p:nvPr/>
          </p:nvSpPr>
          <p:spPr>
            <a:xfrm rot="2734882">
              <a:off x="10041338" y="423977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6"/>
            <p:cNvSpPr/>
            <p:nvPr/>
          </p:nvSpPr>
          <p:spPr>
            <a:xfrm flipH="1" rot="8503403">
              <a:off x="9578009" y="420639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6"/>
            <p:cNvSpPr/>
            <p:nvPr/>
          </p:nvSpPr>
          <p:spPr>
            <a:xfrm flipH="1" rot="8501107">
              <a:off x="9554249" y="3767050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6"/>
            <p:cNvSpPr/>
            <p:nvPr/>
          </p:nvSpPr>
          <p:spPr>
            <a:xfrm flipH="1" rot="8503403">
              <a:off x="9578662" y="326657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6"/>
            <p:cNvSpPr/>
            <p:nvPr/>
          </p:nvSpPr>
          <p:spPr>
            <a:xfrm flipH="1" rot="8501107">
              <a:off x="9554247" y="2872387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6"/>
            <p:cNvSpPr/>
            <p:nvPr/>
          </p:nvSpPr>
          <p:spPr>
            <a:xfrm flipH="1" rot="8503403">
              <a:off x="9578008" y="234888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6"/>
            <p:cNvSpPr/>
            <p:nvPr/>
          </p:nvSpPr>
          <p:spPr>
            <a:xfrm flipH="1" rot="8501107">
              <a:off x="9554247" y="1909536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6"/>
            <p:cNvSpPr/>
            <p:nvPr/>
          </p:nvSpPr>
          <p:spPr>
            <a:xfrm flipH="1" rot="8503403">
              <a:off x="9578662" y="145421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6"/>
            <p:cNvSpPr/>
            <p:nvPr/>
          </p:nvSpPr>
          <p:spPr>
            <a:xfrm flipH="1" rot="8501107">
              <a:off x="9554247" y="101487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6"/>
            <p:cNvSpPr/>
            <p:nvPr/>
          </p:nvSpPr>
          <p:spPr>
            <a:xfrm flipH="1" rot="8503403">
              <a:off x="9578009" y="52655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6"/>
            <p:cNvSpPr/>
            <p:nvPr/>
          </p:nvSpPr>
          <p:spPr>
            <a:xfrm>
              <a:off x="10930017" y="617177"/>
              <a:ext cx="35035" cy="6197575"/>
            </a:xfrm>
            <a:prstGeom prst="rect">
              <a:avLst/>
            </a:pr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6"/>
            <p:cNvSpPr/>
            <p:nvPr/>
          </p:nvSpPr>
          <p:spPr>
            <a:xfrm rot="2734882">
              <a:off x="11104764" y="76326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6"/>
            <p:cNvSpPr/>
            <p:nvPr/>
          </p:nvSpPr>
          <p:spPr>
            <a:xfrm rot="2733796">
              <a:off x="11081246" y="120245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6"/>
            <p:cNvSpPr/>
            <p:nvPr/>
          </p:nvSpPr>
          <p:spPr>
            <a:xfrm rot="2734882">
              <a:off x="11107352" y="1670993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6"/>
            <p:cNvSpPr/>
            <p:nvPr/>
          </p:nvSpPr>
          <p:spPr>
            <a:xfrm rot="2733796">
              <a:off x="11081246" y="209711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6"/>
            <p:cNvSpPr/>
            <p:nvPr/>
          </p:nvSpPr>
          <p:spPr>
            <a:xfrm rot="2734882">
              <a:off x="11104766" y="2585591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6"/>
            <p:cNvSpPr/>
            <p:nvPr/>
          </p:nvSpPr>
          <p:spPr>
            <a:xfrm rot="2733796">
              <a:off x="11081249" y="302477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6"/>
            <p:cNvSpPr/>
            <p:nvPr/>
          </p:nvSpPr>
          <p:spPr>
            <a:xfrm rot="2734882">
              <a:off x="11077464" y="348025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6"/>
            <p:cNvSpPr/>
            <p:nvPr/>
          </p:nvSpPr>
          <p:spPr>
            <a:xfrm rot="2733796">
              <a:off x="11081246" y="3919442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6"/>
            <p:cNvSpPr/>
            <p:nvPr/>
          </p:nvSpPr>
          <p:spPr>
            <a:xfrm flipH="1" rot="8501107">
              <a:off x="10617676" y="397038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6"/>
            <p:cNvSpPr/>
            <p:nvPr/>
          </p:nvSpPr>
          <p:spPr>
            <a:xfrm flipH="1" rot="8503403">
              <a:off x="10642088" y="346990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6"/>
            <p:cNvSpPr/>
            <p:nvPr/>
          </p:nvSpPr>
          <p:spPr>
            <a:xfrm flipH="1" rot="8501107">
              <a:off x="10617673" y="307571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6"/>
            <p:cNvSpPr/>
            <p:nvPr/>
          </p:nvSpPr>
          <p:spPr>
            <a:xfrm flipH="1" rot="8503403">
              <a:off x="10641434" y="2552213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6"/>
            <p:cNvSpPr/>
            <p:nvPr/>
          </p:nvSpPr>
          <p:spPr>
            <a:xfrm flipH="1" rot="8501107">
              <a:off x="10617673" y="2112868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6"/>
            <p:cNvSpPr/>
            <p:nvPr/>
          </p:nvSpPr>
          <p:spPr>
            <a:xfrm flipH="1" rot="8503403">
              <a:off x="10642088" y="165755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6"/>
            <p:cNvSpPr/>
            <p:nvPr/>
          </p:nvSpPr>
          <p:spPr>
            <a:xfrm flipH="1" rot="8501107">
              <a:off x="10617673" y="121820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6"/>
            <p:cNvSpPr/>
            <p:nvPr/>
          </p:nvSpPr>
          <p:spPr>
            <a:xfrm flipH="1" rot="8503403">
              <a:off x="10641435" y="729890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6"/>
            <p:cNvSpPr/>
            <p:nvPr/>
          </p:nvSpPr>
          <p:spPr>
            <a:xfrm rot="2733796">
              <a:off x="1252567" y="4676702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6"/>
            <p:cNvSpPr/>
            <p:nvPr/>
          </p:nvSpPr>
          <p:spPr>
            <a:xfrm rot="2734882">
              <a:off x="1248782" y="513217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6"/>
            <p:cNvSpPr/>
            <p:nvPr/>
          </p:nvSpPr>
          <p:spPr>
            <a:xfrm rot="2733796">
              <a:off x="1252567" y="5571365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6"/>
            <p:cNvSpPr/>
            <p:nvPr/>
          </p:nvSpPr>
          <p:spPr>
            <a:xfrm rot="2734882">
              <a:off x="1276086" y="6059836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6"/>
            <p:cNvSpPr/>
            <p:nvPr/>
          </p:nvSpPr>
          <p:spPr>
            <a:xfrm flipH="1" rot="8503403">
              <a:off x="812754" y="6026458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6"/>
            <p:cNvSpPr/>
            <p:nvPr/>
          </p:nvSpPr>
          <p:spPr>
            <a:xfrm flipH="1" rot="8501107">
              <a:off x="788994" y="558711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6"/>
            <p:cNvSpPr/>
            <p:nvPr/>
          </p:nvSpPr>
          <p:spPr>
            <a:xfrm flipH="1" rot="8503403">
              <a:off x="813409" y="510829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6"/>
            <p:cNvSpPr/>
            <p:nvPr/>
          </p:nvSpPr>
          <p:spPr>
            <a:xfrm flipH="1" rot="8501107">
              <a:off x="788994" y="465969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6"/>
            <p:cNvSpPr/>
            <p:nvPr/>
          </p:nvSpPr>
          <p:spPr>
            <a:xfrm rot="2734882">
              <a:off x="2339511" y="4440846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6"/>
            <p:cNvSpPr/>
            <p:nvPr/>
          </p:nvSpPr>
          <p:spPr>
            <a:xfrm rot="2733796">
              <a:off x="2315993" y="4880034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6"/>
            <p:cNvSpPr/>
            <p:nvPr/>
          </p:nvSpPr>
          <p:spPr>
            <a:xfrm rot="2734882">
              <a:off x="2312209" y="5335509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6"/>
            <p:cNvSpPr/>
            <p:nvPr/>
          </p:nvSpPr>
          <p:spPr>
            <a:xfrm rot="2733796">
              <a:off x="2315993" y="5774697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6"/>
            <p:cNvSpPr/>
            <p:nvPr/>
          </p:nvSpPr>
          <p:spPr>
            <a:xfrm rot="2734882">
              <a:off x="2339513" y="6263169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6"/>
            <p:cNvSpPr/>
            <p:nvPr/>
          </p:nvSpPr>
          <p:spPr>
            <a:xfrm flipH="1" rot="8503403">
              <a:off x="1876180" y="6229791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6"/>
            <p:cNvSpPr/>
            <p:nvPr/>
          </p:nvSpPr>
          <p:spPr>
            <a:xfrm flipH="1" rot="8501107">
              <a:off x="1852420" y="5790447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6"/>
            <p:cNvSpPr/>
            <p:nvPr/>
          </p:nvSpPr>
          <p:spPr>
            <a:xfrm flipH="1" rot="8503403">
              <a:off x="1876835" y="531162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6"/>
            <p:cNvSpPr/>
            <p:nvPr/>
          </p:nvSpPr>
          <p:spPr>
            <a:xfrm flipH="1" rot="8501107">
              <a:off x="1852420" y="486302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6"/>
            <p:cNvSpPr/>
            <p:nvPr/>
          </p:nvSpPr>
          <p:spPr>
            <a:xfrm flipH="1" rot="8503403">
              <a:off x="1876182" y="4407468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6"/>
            <p:cNvSpPr/>
            <p:nvPr/>
          </p:nvSpPr>
          <p:spPr>
            <a:xfrm rot="2733796">
              <a:off x="3414965" y="466452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6"/>
            <p:cNvSpPr/>
            <p:nvPr/>
          </p:nvSpPr>
          <p:spPr>
            <a:xfrm rot="2734882">
              <a:off x="3411180" y="511999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6"/>
            <p:cNvSpPr/>
            <p:nvPr/>
          </p:nvSpPr>
          <p:spPr>
            <a:xfrm rot="2733796">
              <a:off x="3414965" y="555918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6"/>
            <p:cNvSpPr/>
            <p:nvPr/>
          </p:nvSpPr>
          <p:spPr>
            <a:xfrm rot="2734882">
              <a:off x="3438484" y="604765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6"/>
            <p:cNvSpPr/>
            <p:nvPr/>
          </p:nvSpPr>
          <p:spPr>
            <a:xfrm flipH="1" rot="8503403">
              <a:off x="2975152" y="601427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6"/>
            <p:cNvSpPr/>
            <p:nvPr/>
          </p:nvSpPr>
          <p:spPr>
            <a:xfrm flipH="1" rot="8501107">
              <a:off x="2951392" y="557493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6"/>
            <p:cNvSpPr/>
            <p:nvPr/>
          </p:nvSpPr>
          <p:spPr>
            <a:xfrm flipH="1" rot="8503403">
              <a:off x="2975807" y="509611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6"/>
            <p:cNvSpPr/>
            <p:nvPr/>
          </p:nvSpPr>
          <p:spPr>
            <a:xfrm flipH="1" rot="8501107">
              <a:off x="2951392" y="464751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6"/>
            <p:cNvSpPr/>
            <p:nvPr/>
          </p:nvSpPr>
          <p:spPr>
            <a:xfrm rot="2734882">
              <a:off x="4501909" y="442866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6"/>
            <p:cNvSpPr/>
            <p:nvPr/>
          </p:nvSpPr>
          <p:spPr>
            <a:xfrm rot="2733796">
              <a:off x="4478391" y="4867852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6"/>
            <p:cNvSpPr/>
            <p:nvPr/>
          </p:nvSpPr>
          <p:spPr>
            <a:xfrm rot="2734882">
              <a:off x="4474607" y="532332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6"/>
            <p:cNvSpPr/>
            <p:nvPr/>
          </p:nvSpPr>
          <p:spPr>
            <a:xfrm rot="2733796">
              <a:off x="4478391" y="5762515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6"/>
            <p:cNvSpPr/>
            <p:nvPr/>
          </p:nvSpPr>
          <p:spPr>
            <a:xfrm rot="2734882">
              <a:off x="4501910" y="625098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6"/>
            <p:cNvSpPr/>
            <p:nvPr/>
          </p:nvSpPr>
          <p:spPr>
            <a:xfrm flipH="1" rot="8503403">
              <a:off x="4038578" y="621760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6"/>
            <p:cNvSpPr/>
            <p:nvPr/>
          </p:nvSpPr>
          <p:spPr>
            <a:xfrm flipH="1" rot="8501107">
              <a:off x="4014818" y="577826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6"/>
            <p:cNvSpPr/>
            <p:nvPr/>
          </p:nvSpPr>
          <p:spPr>
            <a:xfrm flipH="1" rot="8503403">
              <a:off x="4039233" y="529944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6"/>
            <p:cNvSpPr/>
            <p:nvPr/>
          </p:nvSpPr>
          <p:spPr>
            <a:xfrm flipH="1" rot="8501107">
              <a:off x="4014818" y="485084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6"/>
            <p:cNvSpPr/>
            <p:nvPr/>
          </p:nvSpPr>
          <p:spPr>
            <a:xfrm flipH="1" rot="8503403">
              <a:off x="4038580" y="439528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6"/>
            <p:cNvSpPr/>
            <p:nvPr/>
          </p:nvSpPr>
          <p:spPr>
            <a:xfrm rot="2733796">
              <a:off x="5600543" y="4685299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6"/>
            <p:cNvSpPr/>
            <p:nvPr/>
          </p:nvSpPr>
          <p:spPr>
            <a:xfrm rot="2734882">
              <a:off x="5596759" y="514077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6"/>
            <p:cNvSpPr/>
            <p:nvPr/>
          </p:nvSpPr>
          <p:spPr>
            <a:xfrm rot="2733796">
              <a:off x="5600543" y="5579962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6"/>
            <p:cNvSpPr/>
            <p:nvPr/>
          </p:nvSpPr>
          <p:spPr>
            <a:xfrm rot="2734882">
              <a:off x="5624063" y="606843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6"/>
            <p:cNvSpPr/>
            <p:nvPr/>
          </p:nvSpPr>
          <p:spPr>
            <a:xfrm flipH="1" rot="8503403">
              <a:off x="5160730" y="603505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6"/>
            <p:cNvSpPr/>
            <p:nvPr/>
          </p:nvSpPr>
          <p:spPr>
            <a:xfrm flipH="1" rot="8501107">
              <a:off x="5136970" y="559571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6"/>
            <p:cNvSpPr/>
            <p:nvPr/>
          </p:nvSpPr>
          <p:spPr>
            <a:xfrm flipH="1" rot="8503403">
              <a:off x="5161385" y="511689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6"/>
            <p:cNvSpPr/>
            <p:nvPr/>
          </p:nvSpPr>
          <p:spPr>
            <a:xfrm flipH="1" rot="8501107">
              <a:off x="5136970" y="466829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6"/>
            <p:cNvSpPr/>
            <p:nvPr/>
          </p:nvSpPr>
          <p:spPr>
            <a:xfrm rot="2734882">
              <a:off x="6687487" y="4449444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6"/>
            <p:cNvSpPr/>
            <p:nvPr/>
          </p:nvSpPr>
          <p:spPr>
            <a:xfrm rot="2733796">
              <a:off x="6663970" y="4888632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6"/>
            <p:cNvSpPr/>
            <p:nvPr/>
          </p:nvSpPr>
          <p:spPr>
            <a:xfrm rot="2734882">
              <a:off x="6660185" y="534410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6"/>
            <p:cNvSpPr/>
            <p:nvPr/>
          </p:nvSpPr>
          <p:spPr>
            <a:xfrm rot="2733796">
              <a:off x="6663970" y="5783295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6"/>
            <p:cNvSpPr/>
            <p:nvPr/>
          </p:nvSpPr>
          <p:spPr>
            <a:xfrm rot="2734882">
              <a:off x="6687489" y="627176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6"/>
            <p:cNvSpPr/>
            <p:nvPr/>
          </p:nvSpPr>
          <p:spPr>
            <a:xfrm flipH="1" rot="8503403">
              <a:off x="6224157" y="6238388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6"/>
            <p:cNvSpPr/>
            <p:nvPr/>
          </p:nvSpPr>
          <p:spPr>
            <a:xfrm flipH="1" rot="8501107">
              <a:off x="6200397" y="579904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6"/>
            <p:cNvSpPr/>
            <p:nvPr/>
          </p:nvSpPr>
          <p:spPr>
            <a:xfrm flipH="1" rot="8503403">
              <a:off x="6224812" y="532022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6"/>
            <p:cNvSpPr/>
            <p:nvPr/>
          </p:nvSpPr>
          <p:spPr>
            <a:xfrm flipH="1" rot="8501107">
              <a:off x="6200397" y="4871623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6"/>
            <p:cNvSpPr/>
            <p:nvPr/>
          </p:nvSpPr>
          <p:spPr>
            <a:xfrm flipH="1" rot="8503403">
              <a:off x="6224158" y="441606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6"/>
            <p:cNvSpPr/>
            <p:nvPr/>
          </p:nvSpPr>
          <p:spPr>
            <a:xfrm rot="2733796">
              <a:off x="7762941" y="4673117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6"/>
            <p:cNvSpPr/>
            <p:nvPr/>
          </p:nvSpPr>
          <p:spPr>
            <a:xfrm rot="2734882">
              <a:off x="7759157" y="512859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6"/>
            <p:cNvSpPr/>
            <p:nvPr/>
          </p:nvSpPr>
          <p:spPr>
            <a:xfrm rot="2733796">
              <a:off x="7762941" y="556778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6"/>
            <p:cNvSpPr/>
            <p:nvPr/>
          </p:nvSpPr>
          <p:spPr>
            <a:xfrm rot="2734882">
              <a:off x="7786461" y="605625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6"/>
            <p:cNvSpPr/>
            <p:nvPr/>
          </p:nvSpPr>
          <p:spPr>
            <a:xfrm flipH="1" rot="8503403">
              <a:off x="7323128" y="602287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6"/>
            <p:cNvSpPr/>
            <p:nvPr/>
          </p:nvSpPr>
          <p:spPr>
            <a:xfrm flipH="1" rot="8501107">
              <a:off x="7299369" y="5583530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6"/>
            <p:cNvSpPr/>
            <p:nvPr/>
          </p:nvSpPr>
          <p:spPr>
            <a:xfrm flipH="1" rot="8503403">
              <a:off x="7323783" y="5104712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6"/>
            <p:cNvSpPr/>
            <p:nvPr/>
          </p:nvSpPr>
          <p:spPr>
            <a:xfrm flipH="1" rot="8501107">
              <a:off x="7299369" y="4656109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6"/>
            <p:cNvSpPr/>
            <p:nvPr/>
          </p:nvSpPr>
          <p:spPr>
            <a:xfrm rot="2734882">
              <a:off x="8849885" y="4437262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6"/>
            <p:cNvSpPr/>
            <p:nvPr/>
          </p:nvSpPr>
          <p:spPr>
            <a:xfrm rot="2733796">
              <a:off x="8826368" y="487645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6"/>
            <p:cNvSpPr/>
            <p:nvPr/>
          </p:nvSpPr>
          <p:spPr>
            <a:xfrm rot="2734882">
              <a:off x="8822583" y="533192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6"/>
            <p:cNvSpPr/>
            <p:nvPr/>
          </p:nvSpPr>
          <p:spPr>
            <a:xfrm rot="2733796">
              <a:off x="8826368" y="577111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6"/>
            <p:cNvSpPr/>
            <p:nvPr/>
          </p:nvSpPr>
          <p:spPr>
            <a:xfrm rot="2734882">
              <a:off x="8849887" y="625958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6"/>
            <p:cNvSpPr/>
            <p:nvPr/>
          </p:nvSpPr>
          <p:spPr>
            <a:xfrm flipH="1" rot="8503403">
              <a:off x="8386555" y="622620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6"/>
            <p:cNvSpPr/>
            <p:nvPr/>
          </p:nvSpPr>
          <p:spPr>
            <a:xfrm flipH="1" rot="8501107">
              <a:off x="8362795" y="578686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6"/>
            <p:cNvSpPr/>
            <p:nvPr/>
          </p:nvSpPr>
          <p:spPr>
            <a:xfrm flipH="1" rot="8503403">
              <a:off x="8387209" y="530804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6"/>
            <p:cNvSpPr/>
            <p:nvPr/>
          </p:nvSpPr>
          <p:spPr>
            <a:xfrm flipH="1" rot="8501107">
              <a:off x="8362795" y="485944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6"/>
            <p:cNvSpPr/>
            <p:nvPr/>
          </p:nvSpPr>
          <p:spPr>
            <a:xfrm flipH="1" rot="8503403">
              <a:off x="8386557" y="4403884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6"/>
            <p:cNvSpPr/>
            <p:nvPr/>
          </p:nvSpPr>
          <p:spPr>
            <a:xfrm rot="2733796">
              <a:off x="10017820" y="4678960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6"/>
            <p:cNvSpPr/>
            <p:nvPr/>
          </p:nvSpPr>
          <p:spPr>
            <a:xfrm rot="2734882">
              <a:off x="10014036" y="513443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6"/>
            <p:cNvSpPr/>
            <p:nvPr/>
          </p:nvSpPr>
          <p:spPr>
            <a:xfrm rot="2733796">
              <a:off x="10017820" y="557362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6"/>
            <p:cNvSpPr/>
            <p:nvPr/>
          </p:nvSpPr>
          <p:spPr>
            <a:xfrm rot="2734882">
              <a:off x="10041339" y="606209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6"/>
            <p:cNvSpPr/>
            <p:nvPr/>
          </p:nvSpPr>
          <p:spPr>
            <a:xfrm flipH="1" rot="8503403">
              <a:off x="9578008" y="602871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6"/>
            <p:cNvSpPr/>
            <p:nvPr/>
          </p:nvSpPr>
          <p:spPr>
            <a:xfrm flipH="1" rot="8501107">
              <a:off x="9554247" y="5589372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6"/>
            <p:cNvSpPr/>
            <p:nvPr/>
          </p:nvSpPr>
          <p:spPr>
            <a:xfrm flipH="1" rot="8503403">
              <a:off x="9578662" y="5110555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6"/>
            <p:cNvSpPr/>
            <p:nvPr/>
          </p:nvSpPr>
          <p:spPr>
            <a:xfrm flipH="1" rot="8501107">
              <a:off x="9554247" y="4661951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6"/>
            <p:cNvSpPr/>
            <p:nvPr/>
          </p:nvSpPr>
          <p:spPr>
            <a:xfrm rot="2734882">
              <a:off x="11104764" y="4443105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6"/>
            <p:cNvSpPr/>
            <p:nvPr/>
          </p:nvSpPr>
          <p:spPr>
            <a:xfrm rot="2733796">
              <a:off x="11081246" y="4882293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6"/>
            <p:cNvSpPr/>
            <p:nvPr/>
          </p:nvSpPr>
          <p:spPr>
            <a:xfrm rot="2734882">
              <a:off x="11077462" y="5337768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6"/>
            <p:cNvSpPr/>
            <p:nvPr/>
          </p:nvSpPr>
          <p:spPr>
            <a:xfrm rot="2733796">
              <a:off x="11081246" y="5776956"/>
              <a:ext cx="195162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6"/>
            <p:cNvSpPr/>
            <p:nvPr/>
          </p:nvSpPr>
          <p:spPr>
            <a:xfrm rot="2734882">
              <a:off x="11104766" y="6265427"/>
              <a:ext cx="164356" cy="594548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6"/>
            <p:cNvSpPr/>
            <p:nvPr/>
          </p:nvSpPr>
          <p:spPr>
            <a:xfrm flipH="1" rot="8503403">
              <a:off x="10641434" y="6232049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6"/>
            <p:cNvSpPr/>
            <p:nvPr/>
          </p:nvSpPr>
          <p:spPr>
            <a:xfrm flipH="1" rot="8501107">
              <a:off x="10617673" y="5792705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6"/>
            <p:cNvSpPr/>
            <p:nvPr/>
          </p:nvSpPr>
          <p:spPr>
            <a:xfrm flipH="1" rot="8503403">
              <a:off x="10642088" y="5313887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6"/>
            <p:cNvSpPr/>
            <p:nvPr/>
          </p:nvSpPr>
          <p:spPr>
            <a:xfrm flipH="1" rot="8501107">
              <a:off x="10617673" y="4865284"/>
              <a:ext cx="197216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6"/>
            <p:cNvSpPr/>
            <p:nvPr/>
          </p:nvSpPr>
          <p:spPr>
            <a:xfrm flipH="1" rot="8503403">
              <a:off x="10641435" y="4409726"/>
              <a:ext cx="165872" cy="588861"/>
            </a:xfrm>
            <a:prstGeom prst="ellipse">
              <a:avLst/>
            </a:prstGeom>
            <a:noFill/>
            <a:ln cap="flat" cmpd="sng" w="3810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9" name="Google Shape;409;p6"/>
          <p:cNvGrpSpPr/>
          <p:nvPr/>
        </p:nvGrpSpPr>
        <p:grpSpPr>
          <a:xfrm>
            <a:off x="14803" y="661994"/>
            <a:ext cx="354572" cy="6049369"/>
            <a:chOff x="14803" y="509594"/>
            <a:chExt cx="354572" cy="6049369"/>
          </a:xfrm>
        </p:grpSpPr>
        <p:sp>
          <p:nvSpPr>
            <p:cNvPr id="410" name="Google Shape;410;p6"/>
            <p:cNvSpPr/>
            <p:nvPr/>
          </p:nvSpPr>
          <p:spPr>
            <a:xfrm rot="-5400000">
              <a:off x="212190" y="4229001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6"/>
            <p:cNvSpPr/>
            <p:nvPr/>
          </p:nvSpPr>
          <p:spPr>
            <a:xfrm rot="-5400000">
              <a:off x="202528" y="3522445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6"/>
            <p:cNvSpPr/>
            <p:nvPr/>
          </p:nvSpPr>
          <p:spPr>
            <a:xfrm rot="-5400000">
              <a:off x="212190" y="2773994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6"/>
            <p:cNvSpPr/>
            <p:nvPr/>
          </p:nvSpPr>
          <p:spPr>
            <a:xfrm rot="-5400000">
              <a:off x="202528" y="200851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6"/>
            <p:cNvSpPr/>
            <p:nvPr/>
          </p:nvSpPr>
          <p:spPr>
            <a:xfrm rot="-5400000">
              <a:off x="209413" y="1254318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6"/>
            <p:cNvSpPr/>
            <p:nvPr/>
          </p:nvSpPr>
          <p:spPr>
            <a:xfrm rot="-5400000">
              <a:off x="145526" y="3533621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6"/>
            <p:cNvSpPr/>
            <p:nvPr/>
          </p:nvSpPr>
          <p:spPr>
            <a:xfrm rot="-5400000">
              <a:off x="142011" y="3465841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6"/>
            <p:cNvSpPr/>
            <p:nvPr/>
          </p:nvSpPr>
          <p:spPr>
            <a:xfrm rot="-5400000">
              <a:off x="142010" y="277952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6"/>
            <p:cNvSpPr/>
            <p:nvPr/>
          </p:nvSpPr>
          <p:spPr>
            <a:xfrm rot="-5400000">
              <a:off x="145526" y="271174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6"/>
            <p:cNvSpPr/>
            <p:nvPr/>
          </p:nvSpPr>
          <p:spPr>
            <a:xfrm rot="-5400000">
              <a:off x="142011" y="202375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6"/>
            <p:cNvSpPr/>
            <p:nvPr/>
          </p:nvSpPr>
          <p:spPr>
            <a:xfrm rot="-5400000">
              <a:off x="138496" y="195597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6"/>
            <p:cNvSpPr/>
            <p:nvPr/>
          </p:nvSpPr>
          <p:spPr>
            <a:xfrm rot="-5400000">
              <a:off x="145526" y="126965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6"/>
            <p:cNvSpPr/>
            <p:nvPr/>
          </p:nvSpPr>
          <p:spPr>
            <a:xfrm rot="-5400000">
              <a:off x="142011" y="120188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6"/>
            <p:cNvSpPr/>
            <p:nvPr/>
          </p:nvSpPr>
          <p:spPr>
            <a:xfrm rot="-5400000">
              <a:off x="199752" y="502994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24" name="Google Shape;424;p6"/>
            <p:cNvSpPr/>
            <p:nvPr/>
          </p:nvSpPr>
          <p:spPr>
            <a:xfrm rot="-5400000">
              <a:off x="145526" y="5059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25" name="Google Shape;425;p6"/>
            <p:cNvSpPr/>
            <p:nvPr/>
          </p:nvSpPr>
          <p:spPr>
            <a:xfrm rot="-5400000">
              <a:off x="142011" y="43820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26" name="Google Shape;426;p6"/>
            <p:cNvSpPr/>
            <p:nvPr/>
          </p:nvSpPr>
          <p:spPr>
            <a:xfrm rot="-5400000">
              <a:off x="127952" y="4238477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6"/>
            <p:cNvSpPr/>
            <p:nvPr/>
          </p:nvSpPr>
          <p:spPr>
            <a:xfrm rot="-5400000">
              <a:off x="131468" y="4170697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6"/>
            <p:cNvSpPr/>
            <p:nvPr/>
          </p:nvSpPr>
          <p:spPr>
            <a:xfrm rot="-5400000">
              <a:off x="209413" y="3860455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6"/>
            <p:cNvSpPr/>
            <p:nvPr/>
          </p:nvSpPr>
          <p:spPr>
            <a:xfrm rot="-5400000">
              <a:off x="199752" y="3160771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6"/>
            <p:cNvSpPr/>
            <p:nvPr/>
          </p:nvSpPr>
          <p:spPr>
            <a:xfrm rot="-5400000">
              <a:off x="209413" y="240544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6"/>
            <p:cNvSpPr/>
            <p:nvPr/>
          </p:nvSpPr>
          <p:spPr>
            <a:xfrm rot="-5400000">
              <a:off x="199752" y="165370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6"/>
            <p:cNvSpPr/>
            <p:nvPr/>
          </p:nvSpPr>
          <p:spPr>
            <a:xfrm rot="-5400000">
              <a:off x="206636" y="88577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6"/>
            <p:cNvSpPr/>
            <p:nvPr/>
          </p:nvSpPr>
          <p:spPr>
            <a:xfrm rot="-5400000">
              <a:off x="142862" y="3165075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6"/>
            <p:cNvSpPr/>
            <p:nvPr/>
          </p:nvSpPr>
          <p:spPr>
            <a:xfrm rot="-5400000">
              <a:off x="139348" y="309729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6"/>
            <p:cNvSpPr/>
            <p:nvPr/>
          </p:nvSpPr>
          <p:spPr>
            <a:xfrm rot="-5400000">
              <a:off x="139346" y="241097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6"/>
            <p:cNvSpPr/>
            <p:nvPr/>
          </p:nvSpPr>
          <p:spPr>
            <a:xfrm rot="-5400000">
              <a:off x="142862" y="234319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6"/>
            <p:cNvSpPr/>
            <p:nvPr/>
          </p:nvSpPr>
          <p:spPr>
            <a:xfrm rot="-5400000">
              <a:off x="139348" y="165521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6"/>
            <p:cNvSpPr/>
            <p:nvPr/>
          </p:nvSpPr>
          <p:spPr>
            <a:xfrm rot="-5400000">
              <a:off x="135833" y="158743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6"/>
            <p:cNvSpPr/>
            <p:nvPr/>
          </p:nvSpPr>
          <p:spPr>
            <a:xfrm rot="-5400000">
              <a:off x="142862" y="90111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6"/>
            <p:cNvSpPr/>
            <p:nvPr/>
          </p:nvSpPr>
          <p:spPr>
            <a:xfrm rot="-5400000">
              <a:off x="139348" y="83333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41" name="Google Shape;441;p6"/>
            <p:cNvSpPr/>
            <p:nvPr/>
          </p:nvSpPr>
          <p:spPr>
            <a:xfrm rot="-5400000">
              <a:off x="125288" y="386993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6"/>
            <p:cNvSpPr/>
            <p:nvPr/>
          </p:nvSpPr>
          <p:spPr>
            <a:xfrm rot="-5400000">
              <a:off x="128804" y="380215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6"/>
            <p:cNvSpPr/>
            <p:nvPr/>
          </p:nvSpPr>
          <p:spPr>
            <a:xfrm rot="-5400000">
              <a:off x="213075" y="4576386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6"/>
            <p:cNvSpPr/>
            <p:nvPr/>
          </p:nvSpPr>
          <p:spPr>
            <a:xfrm rot="-5400000">
              <a:off x="128801" y="458586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6"/>
            <p:cNvSpPr/>
            <p:nvPr/>
          </p:nvSpPr>
          <p:spPr>
            <a:xfrm rot="-5400000">
              <a:off x="132317" y="45180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6"/>
            <p:cNvSpPr/>
            <p:nvPr/>
          </p:nvSpPr>
          <p:spPr>
            <a:xfrm rot="-5400000">
              <a:off x="197793" y="6064653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6"/>
            <p:cNvSpPr/>
            <p:nvPr/>
          </p:nvSpPr>
          <p:spPr>
            <a:xfrm rot="-5400000">
              <a:off x="207455" y="531620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6"/>
            <p:cNvSpPr/>
            <p:nvPr/>
          </p:nvSpPr>
          <p:spPr>
            <a:xfrm rot="-5400000">
              <a:off x="140791" y="607582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6"/>
            <p:cNvSpPr/>
            <p:nvPr/>
          </p:nvSpPr>
          <p:spPr>
            <a:xfrm rot="-5400000">
              <a:off x="137276" y="600804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6"/>
            <p:cNvSpPr/>
            <p:nvPr/>
          </p:nvSpPr>
          <p:spPr>
            <a:xfrm rot="-5400000">
              <a:off x="137275" y="532173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6"/>
            <p:cNvSpPr/>
            <p:nvPr/>
          </p:nvSpPr>
          <p:spPr>
            <a:xfrm rot="-5400000">
              <a:off x="140791" y="525395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6"/>
            <p:cNvSpPr/>
            <p:nvPr/>
          </p:nvSpPr>
          <p:spPr>
            <a:xfrm rot="-5400000">
              <a:off x="204678" y="6402663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6"/>
            <p:cNvSpPr/>
            <p:nvPr/>
          </p:nvSpPr>
          <p:spPr>
            <a:xfrm rot="-5400000">
              <a:off x="195017" y="570297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6"/>
            <p:cNvSpPr/>
            <p:nvPr/>
          </p:nvSpPr>
          <p:spPr>
            <a:xfrm rot="-5400000">
              <a:off x="204678" y="4947657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6"/>
            <p:cNvSpPr/>
            <p:nvPr/>
          </p:nvSpPr>
          <p:spPr>
            <a:xfrm rot="-5400000">
              <a:off x="138127" y="57072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6"/>
            <p:cNvSpPr/>
            <p:nvPr/>
          </p:nvSpPr>
          <p:spPr>
            <a:xfrm rot="-5400000">
              <a:off x="134613" y="563950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6"/>
            <p:cNvSpPr/>
            <p:nvPr/>
          </p:nvSpPr>
          <p:spPr>
            <a:xfrm rot="-5400000">
              <a:off x="134611" y="495318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6"/>
            <p:cNvSpPr/>
            <p:nvPr/>
          </p:nvSpPr>
          <p:spPr>
            <a:xfrm rot="-5400000">
              <a:off x="138127" y="488540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6"/>
            <p:cNvSpPr/>
            <p:nvPr/>
          </p:nvSpPr>
          <p:spPr>
            <a:xfrm rot="-5400000">
              <a:off x="120553" y="641214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6"/>
            <p:cNvSpPr/>
            <p:nvPr/>
          </p:nvSpPr>
          <p:spPr>
            <a:xfrm rot="-5400000">
              <a:off x="124069" y="634436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1" name="Google Shape;461;p6"/>
          <p:cNvSpPr/>
          <p:nvPr/>
        </p:nvSpPr>
        <p:spPr>
          <a:xfrm>
            <a:off x="156325" y="2332838"/>
            <a:ext cx="11430000" cy="2655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2" name="Google Shape;462;p6"/>
          <p:cNvGrpSpPr/>
          <p:nvPr/>
        </p:nvGrpSpPr>
        <p:grpSpPr>
          <a:xfrm>
            <a:off x="14803" y="661994"/>
            <a:ext cx="354572" cy="6049369"/>
            <a:chOff x="14803" y="509594"/>
            <a:chExt cx="354572" cy="6049369"/>
          </a:xfrm>
        </p:grpSpPr>
        <p:sp>
          <p:nvSpPr>
            <p:cNvPr id="463" name="Google Shape;463;p6"/>
            <p:cNvSpPr/>
            <p:nvPr/>
          </p:nvSpPr>
          <p:spPr>
            <a:xfrm rot="-5400000">
              <a:off x="212190" y="4229001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6"/>
            <p:cNvSpPr/>
            <p:nvPr/>
          </p:nvSpPr>
          <p:spPr>
            <a:xfrm rot="-5400000">
              <a:off x="202528" y="3522445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6"/>
            <p:cNvSpPr/>
            <p:nvPr/>
          </p:nvSpPr>
          <p:spPr>
            <a:xfrm rot="-5400000">
              <a:off x="212190" y="2773994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6"/>
            <p:cNvSpPr/>
            <p:nvPr/>
          </p:nvSpPr>
          <p:spPr>
            <a:xfrm rot="-5400000">
              <a:off x="202528" y="200851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6"/>
            <p:cNvSpPr/>
            <p:nvPr/>
          </p:nvSpPr>
          <p:spPr>
            <a:xfrm rot="-5400000">
              <a:off x="209413" y="1254318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6"/>
            <p:cNvSpPr/>
            <p:nvPr/>
          </p:nvSpPr>
          <p:spPr>
            <a:xfrm rot="-5400000">
              <a:off x="145526" y="3533621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6"/>
            <p:cNvSpPr/>
            <p:nvPr/>
          </p:nvSpPr>
          <p:spPr>
            <a:xfrm rot="-5400000">
              <a:off x="142011" y="3465841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6"/>
            <p:cNvSpPr/>
            <p:nvPr/>
          </p:nvSpPr>
          <p:spPr>
            <a:xfrm rot="-5400000">
              <a:off x="142010" y="277952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6"/>
            <p:cNvSpPr/>
            <p:nvPr/>
          </p:nvSpPr>
          <p:spPr>
            <a:xfrm rot="-5400000">
              <a:off x="145526" y="271174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6"/>
            <p:cNvSpPr/>
            <p:nvPr/>
          </p:nvSpPr>
          <p:spPr>
            <a:xfrm rot="-5400000">
              <a:off x="142011" y="202375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6"/>
            <p:cNvSpPr/>
            <p:nvPr/>
          </p:nvSpPr>
          <p:spPr>
            <a:xfrm rot="-5400000">
              <a:off x="138496" y="195597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6"/>
            <p:cNvSpPr/>
            <p:nvPr/>
          </p:nvSpPr>
          <p:spPr>
            <a:xfrm rot="-5400000">
              <a:off x="145526" y="126965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6"/>
            <p:cNvSpPr/>
            <p:nvPr/>
          </p:nvSpPr>
          <p:spPr>
            <a:xfrm rot="-5400000">
              <a:off x="142011" y="120188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6"/>
            <p:cNvSpPr/>
            <p:nvPr/>
          </p:nvSpPr>
          <p:spPr>
            <a:xfrm rot="-5400000">
              <a:off x="199752" y="502994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77" name="Google Shape;477;p6"/>
            <p:cNvSpPr/>
            <p:nvPr/>
          </p:nvSpPr>
          <p:spPr>
            <a:xfrm rot="-5400000">
              <a:off x="145526" y="5059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78" name="Google Shape;478;p6"/>
            <p:cNvSpPr/>
            <p:nvPr/>
          </p:nvSpPr>
          <p:spPr>
            <a:xfrm rot="-5400000">
              <a:off x="142011" y="43820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79" name="Google Shape;479;p6"/>
            <p:cNvSpPr/>
            <p:nvPr/>
          </p:nvSpPr>
          <p:spPr>
            <a:xfrm rot="-5400000">
              <a:off x="127952" y="4238477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6"/>
            <p:cNvSpPr/>
            <p:nvPr/>
          </p:nvSpPr>
          <p:spPr>
            <a:xfrm rot="-5400000">
              <a:off x="131468" y="4170697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6"/>
            <p:cNvSpPr/>
            <p:nvPr/>
          </p:nvSpPr>
          <p:spPr>
            <a:xfrm rot="-5400000">
              <a:off x="209413" y="3860455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6"/>
            <p:cNvSpPr/>
            <p:nvPr/>
          </p:nvSpPr>
          <p:spPr>
            <a:xfrm rot="-5400000">
              <a:off x="199752" y="3160771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6"/>
            <p:cNvSpPr/>
            <p:nvPr/>
          </p:nvSpPr>
          <p:spPr>
            <a:xfrm rot="-5400000">
              <a:off x="209413" y="240544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6"/>
            <p:cNvSpPr/>
            <p:nvPr/>
          </p:nvSpPr>
          <p:spPr>
            <a:xfrm rot="-5400000">
              <a:off x="199752" y="165370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6"/>
            <p:cNvSpPr/>
            <p:nvPr/>
          </p:nvSpPr>
          <p:spPr>
            <a:xfrm rot="-5400000">
              <a:off x="206636" y="88577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6"/>
            <p:cNvSpPr/>
            <p:nvPr/>
          </p:nvSpPr>
          <p:spPr>
            <a:xfrm rot="-5400000">
              <a:off x="142862" y="3165075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6"/>
            <p:cNvSpPr/>
            <p:nvPr/>
          </p:nvSpPr>
          <p:spPr>
            <a:xfrm rot="-5400000">
              <a:off x="139348" y="309729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6"/>
            <p:cNvSpPr/>
            <p:nvPr/>
          </p:nvSpPr>
          <p:spPr>
            <a:xfrm rot="-5400000">
              <a:off x="139346" y="241097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6"/>
            <p:cNvSpPr/>
            <p:nvPr/>
          </p:nvSpPr>
          <p:spPr>
            <a:xfrm rot="-5400000">
              <a:off x="142862" y="2343196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6"/>
            <p:cNvSpPr/>
            <p:nvPr/>
          </p:nvSpPr>
          <p:spPr>
            <a:xfrm rot="-5400000">
              <a:off x="139348" y="165521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6"/>
            <p:cNvSpPr/>
            <p:nvPr/>
          </p:nvSpPr>
          <p:spPr>
            <a:xfrm rot="-5400000">
              <a:off x="135833" y="158743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6"/>
            <p:cNvSpPr/>
            <p:nvPr/>
          </p:nvSpPr>
          <p:spPr>
            <a:xfrm rot="-5400000">
              <a:off x="142862" y="90111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6"/>
            <p:cNvSpPr/>
            <p:nvPr/>
          </p:nvSpPr>
          <p:spPr>
            <a:xfrm rot="-5400000">
              <a:off x="139348" y="83333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262626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494" name="Google Shape;494;p6"/>
            <p:cNvSpPr/>
            <p:nvPr/>
          </p:nvSpPr>
          <p:spPr>
            <a:xfrm rot="-5400000">
              <a:off x="125288" y="386993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6"/>
            <p:cNvSpPr/>
            <p:nvPr/>
          </p:nvSpPr>
          <p:spPr>
            <a:xfrm rot="-5400000">
              <a:off x="128804" y="380215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6"/>
            <p:cNvSpPr/>
            <p:nvPr/>
          </p:nvSpPr>
          <p:spPr>
            <a:xfrm rot="-5400000">
              <a:off x="213075" y="4576386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7" name="Google Shape;497;p6"/>
            <p:cNvSpPr/>
            <p:nvPr/>
          </p:nvSpPr>
          <p:spPr>
            <a:xfrm rot="-5400000">
              <a:off x="128801" y="4585862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8" name="Google Shape;498;p6"/>
            <p:cNvSpPr/>
            <p:nvPr/>
          </p:nvSpPr>
          <p:spPr>
            <a:xfrm rot="-5400000">
              <a:off x="132317" y="45180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6"/>
            <p:cNvSpPr/>
            <p:nvPr/>
          </p:nvSpPr>
          <p:spPr>
            <a:xfrm rot="-5400000">
              <a:off x="197793" y="6064653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6"/>
            <p:cNvSpPr/>
            <p:nvPr/>
          </p:nvSpPr>
          <p:spPr>
            <a:xfrm rot="-5400000">
              <a:off x="207455" y="5316202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6"/>
            <p:cNvSpPr/>
            <p:nvPr/>
          </p:nvSpPr>
          <p:spPr>
            <a:xfrm rot="-5400000">
              <a:off x="140791" y="607582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6"/>
            <p:cNvSpPr/>
            <p:nvPr/>
          </p:nvSpPr>
          <p:spPr>
            <a:xfrm rot="-5400000">
              <a:off x="137276" y="6008049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6"/>
            <p:cNvSpPr/>
            <p:nvPr/>
          </p:nvSpPr>
          <p:spPr>
            <a:xfrm rot="-5400000">
              <a:off x="137275" y="532173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6"/>
            <p:cNvSpPr/>
            <p:nvPr/>
          </p:nvSpPr>
          <p:spPr>
            <a:xfrm rot="-5400000">
              <a:off x="140791" y="525395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6"/>
            <p:cNvSpPr/>
            <p:nvPr/>
          </p:nvSpPr>
          <p:spPr>
            <a:xfrm rot="-5400000">
              <a:off x="204678" y="6402663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6"/>
            <p:cNvSpPr/>
            <p:nvPr/>
          </p:nvSpPr>
          <p:spPr>
            <a:xfrm rot="-5400000">
              <a:off x="195017" y="5702979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6"/>
            <p:cNvSpPr/>
            <p:nvPr/>
          </p:nvSpPr>
          <p:spPr>
            <a:xfrm rot="-5400000">
              <a:off x="204678" y="4947657"/>
              <a:ext cx="149700" cy="162900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6"/>
            <p:cNvSpPr/>
            <p:nvPr/>
          </p:nvSpPr>
          <p:spPr>
            <a:xfrm rot="-5400000">
              <a:off x="138127" y="5707283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6"/>
            <p:cNvSpPr/>
            <p:nvPr/>
          </p:nvSpPr>
          <p:spPr>
            <a:xfrm rot="-5400000">
              <a:off x="134613" y="563950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6"/>
            <p:cNvSpPr/>
            <p:nvPr/>
          </p:nvSpPr>
          <p:spPr>
            <a:xfrm rot="-5400000">
              <a:off x="134611" y="495318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6"/>
            <p:cNvSpPr/>
            <p:nvPr/>
          </p:nvSpPr>
          <p:spPr>
            <a:xfrm rot="-5400000">
              <a:off x="138127" y="4885404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6"/>
            <p:cNvSpPr/>
            <p:nvPr/>
          </p:nvSpPr>
          <p:spPr>
            <a:xfrm rot="-5400000">
              <a:off x="120553" y="641214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6"/>
            <p:cNvSpPr/>
            <p:nvPr/>
          </p:nvSpPr>
          <p:spPr>
            <a:xfrm rot="-5400000">
              <a:off x="124069" y="6344360"/>
              <a:ext cx="23100" cy="234600"/>
            </a:xfrm>
            <a:prstGeom prst="rect">
              <a:avLst/>
            </a:prstGeom>
            <a:gradFill>
              <a:gsLst>
                <a:gs pos="0">
                  <a:srgbClr val="F2F2F2"/>
                </a:gs>
                <a:gs pos="100000">
                  <a:srgbClr val="A6A6A6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4" name="Google Shape;514;p6"/>
          <p:cNvSpPr txBox="1"/>
          <p:nvPr>
            <p:ph type="title"/>
          </p:nvPr>
        </p:nvSpPr>
        <p:spPr>
          <a:xfrm>
            <a:off x="864063" y="2587863"/>
            <a:ext cx="10134600" cy="2183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rgbClr val="00000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6" name="Google Shape;516;p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517" name="Google Shape;517;p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18" name="Google Shape;518;p7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19" name="Google Shape;519;p7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s-ES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s-ES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s-ES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s-ES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520" name="Google Shape;520;p7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521" name="Google Shape;521;p7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2" name="Google Shape;522;p7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3" name="Google Shape;523;p7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4" name="Google Shape;524;p7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25" name="Google Shape;525;p7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s-ES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0E1E5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509425" y="12474"/>
            <a:ext cx="11595769" cy="6808021"/>
            <a:chOff x="509425" y="12474"/>
            <a:chExt cx="11595769" cy="6808021"/>
          </a:xfrm>
        </p:grpSpPr>
        <p:sp>
          <p:nvSpPr>
            <p:cNvPr id="7" name="Google Shape;7;p1"/>
            <p:cNvSpPr/>
            <p:nvPr/>
          </p:nvSpPr>
          <p:spPr>
            <a:xfrm rot="5400000">
              <a:off x="11018368" y="5733668"/>
              <a:ext cx="1576890" cy="596762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Week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8" name="Google Shape;8;p1"/>
            <p:cNvSpPr/>
            <p:nvPr/>
          </p:nvSpPr>
          <p:spPr>
            <a:xfrm rot="5400000">
              <a:off x="11018368" y="4157015"/>
              <a:ext cx="1576890" cy="596762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Birthdays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9" name="Google Shape;9;p1"/>
            <p:cNvSpPr/>
            <p:nvPr/>
          </p:nvSpPr>
          <p:spPr>
            <a:xfrm rot="5400000">
              <a:off x="11017225" y="2587775"/>
              <a:ext cx="1576890" cy="596762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To do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0" name="Google Shape;10;p1"/>
            <p:cNvSpPr/>
            <p:nvPr/>
          </p:nvSpPr>
          <p:spPr>
            <a:xfrm>
              <a:off x="10609375" y="19330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Dec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1" name="Google Shape;11;p1"/>
            <p:cNvSpPr/>
            <p:nvPr/>
          </p:nvSpPr>
          <p:spPr>
            <a:xfrm>
              <a:off x="9686113" y="19330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Nov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2" name="Google Shape;12;p1"/>
            <p:cNvSpPr/>
            <p:nvPr/>
          </p:nvSpPr>
          <p:spPr>
            <a:xfrm>
              <a:off x="8767193" y="20484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Oct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3" name="Google Shape;13;p1"/>
            <p:cNvSpPr/>
            <p:nvPr/>
          </p:nvSpPr>
          <p:spPr>
            <a:xfrm>
              <a:off x="7843930" y="21636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Sep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4" name="Google Shape;14;p1"/>
            <p:cNvSpPr/>
            <p:nvPr/>
          </p:nvSpPr>
          <p:spPr>
            <a:xfrm>
              <a:off x="6920669" y="14779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Aug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5" name="Google Shape;15;p1"/>
            <p:cNvSpPr/>
            <p:nvPr/>
          </p:nvSpPr>
          <p:spPr>
            <a:xfrm>
              <a:off x="5997409" y="14779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Jul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6" name="Google Shape;16;p1"/>
            <p:cNvSpPr/>
            <p:nvPr/>
          </p:nvSpPr>
          <p:spPr>
            <a:xfrm>
              <a:off x="5078487" y="15931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Jun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7" name="Google Shape;17;p1"/>
            <p:cNvSpPr/>
            <p:nvPr/>
          </p:nvSpPr>
          <p:spPr>
            <a:xfrm>
              <a:off x="4155226" y="17085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May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8" name="Google Shape;18;p1"/>
            <p:cNvSpPr/>
            <p:nvPr/>
          </p:nvSpPr>
          <p:spPr>
            <a:xfrm>
              <a:off x="3274868" y="12474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4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Apr</a:t>
              </a:r>
              <a:endParaRPr i="0" sz="2400" u="none" cap="none" strike="noStrike"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>
              <a:off x="2351607" y="12474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3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Mar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20" name="Google Shape;20;p1"/>
            <p:cNvSpPr/>
            <p:nvPr/>
          </p:nvSpPr>
          <p:spPr>
            <a:xfrm>
              <a:off x="1432686" y="13626"/>
              <a:ext cx="923400" cy="602400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2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Feb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21" name="Google Shape;21;p1"/>
            <p:cNvSpPr/>
            <p:nvPr/>
          </p:nvSpPr>
          <p:spPr>
            <a:xfrm>
              <a:off x="509425" y="14779"/>
              <a:ext cx="923400" cy="602400"/>
            </a:xfrm>
            <a:prstGeom prst="round2SameRect">
              <a:avLst>
                <a:gd fmla="val 34868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Jan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  <p:sp>
          <p:nvSpPr>
            <p:cNvPr id="22" name="Google Shape;22;p1"/>
            <p:cNvSpPr/>
            <p:nvPr/>
          </p:nvSpPr>
          <p:spPr>
            <a:xfrm rot="5400000">
              <a:off x="11016083" y="1011121"/>
              <a:ext cx="1576890" cy="596762"/>
            </a:xfrm>
            <a:prstGeom prst="round2SameRect">
              <a:avLst>
                <a:gd fmla="val 37702" name="adj1"/>
                <a:gd fmla="val 0" name="adj2"/>
              </a:avLst>
            </a:prstGeom>
            <a:solidFill>
              <a:schemeClr val="accent1"/>
            </a:solidFill>
            <a:ln>
              <a:noFill/>
            </a:ln>
            <a:effectLst>
              <a:outerShdw blurRad="50800" rotWithShape="0" algn="l" dist="38100">
                <a:srgbClr val="000000">
                  <a:alpha val="40000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i="0" lang="es-ES" sz="2400" u="none" cap="none" strike="noStrike">
                  <a:solidFill>
                    <a:schemeClr val="dk1"/>
                  </a:solidFill>
                  <a:latin typeface="Norican"/>
                  <a:ea typeface="Norican"/>
                  <a:cs typeface="Norican"/>
                  <a:sym typeface="Norican"/>
                </a:rPr>
                <a:t>Notes</a:t>
              </a:r>
              <a:endParaRPr>
                <a:solidFill>
                  <a:schemeClr val="dk1"/>
                </a:solidFill>
                <a:latin typeface="Norican"/>
                <a:ea typeface="Norican"/>
                <a:cs typeface="Norican"/>
                <a:sym typeface="Norican"/>
              </a:endParaRPr>
            </a:p>
          </p:txBody>
        </p:sp>
      </p:grpSp>
      <p:sp>
        <p:nvSpPr>
          <p:cNvPr id="23" name="Google Shape;23;p1"/>
          <p:cNvSpPr/>
          <p:nvPr/>
        </p:nvSpPr>
        <p:spPr>
          <a:xfrm>
            <a:off x="159239" y="516297"/>
            <a:ext cx="11438700" cy="6363900"/>
          </a:xfrm>
          <a:prstGeom prst="roundRect">
            <a:avLst>
              <a:gd fmla="val 372" name="adj"/>
            </a:avLst>
          </a:prstGeom>
          <a:solidFill>
            <a:srgbClr val="F6F7F7"/>
          </a:solidFill>
          <a:ln>
            <a:noFill/>
          </a:ln>
          <a:effectLst>
            <a:outerShdw blurRad="635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0" sz="1800" u="none" cap="none" strike="noStrike">
              <a:solidFill>
                <a:srgbClr val="262626"/>
              </a:solidFill>
              <a:latin typeface="Norican"/>
              <a:ea typeface="Norican"/>
              <a:cs typeface="Norican"/>
              <a:sym typeface="Norican"/>
            </a:endParaRPr>
          </a:p>
        </p:txBody>
      </p:sp>
      <p:sp>
        <p:nvSpPr>
          <p:cNvPr id="24" name="Google Shape;24;p1"/>
          <p:cNvSpPr/>
          <p:nvPr/>
        </p:nvSpPr>
        <p:spPr>
          <a:xfrm rot="-5400000">
            <a:off x="212190" y="4381401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"/>
          <p:cNvSpPr/>
          <p:nvPr/>
        </p:nvSpPr>
        <p:spPr>
          <a:xfrm rot="-5400000">
            <a:off x="202528" y="3674845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"/>
          <p:cNvSpPr/>
          <p:nvPr/>
        </p:nvSpPr>
        <p:spPr>
          <a:xfrm rot="-5400000">
            <a:off x="212190" y="2926394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 rot="-5400000">
            <a:off x="202528" y="2160912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 rot="-5400000">
            <a:off x="209413" y="1406718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 rot="-5400000">
            <a:off x="145526" y="3686021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 rot="-5400000">
            <a:off x="142011" y="3618241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1"/>
          <p:cNvSpPr/>
          <p:nvPr/>
        </p:nvSpPr>
        <p:spPr>
          <a:xfrm rot="-5400000">
            <a:off x="142010" y="2931922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"/>
          <p:cNvSpPr/>
          <p:nvPr/>
        </p:nvSpPr>
        <p:spPr>
          <a:xfrm rot="-5400000">
            <a:off x="145526" y="2864142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1"/>
          <p:cNvSpPr/>
          <p:nvPr/>
        </p:nvSpPr>
        <p:spPr>
          <a:xfrm rot="-5400000">
            <a:off x="142011" y="2176159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1"/>
          <p:cNvSpPr/>
          <p:nvPr/>
        </p:nvSpPr>
        <p:spPr>
          <a:xfrm rot="-5400000">
            <a:off x="138496" y="2108379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"/>
          <p:cNvSpPr/>
          <p:nvPr/>
        </p:nvSpPr>
        <p:spPr>
          <a:xfrm rot="-5400000">
            <a:off x="145526" y="1422059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1"/>
          <p:cNvSpPr/>
          <p:nvPr/>
        </p:nvSpPr>
        <p:spPr>
          <a:xfrm rot="-5400000">
            <a:off x="142011" y="1354280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1"/>
          <p:cNvSpPr/>
          <p:nvPr/>
        </p:nvSpPr>
        <p:spPr>
          <a:xfrm rot="-5400000">
            <a:off x="199752" y="655394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262626"/>
              </a:solidFill>
              <a:latin typeface="Norican"/>
              <a:ea typeface="Norican"/>
              <a:cs typeface="Norican"/>
              <a:sym typeface="Norican"/>
            </a:endParaRPr>
          </a:p>
        </p:txBody>
      </p:sp>
      <p:sp>
        <p:nvSpPr>
          <p:cNvPr id="38" name="Google Shape;38;p1"/>
          <p:cNvSpPr/>
          <p:nvPr/>
        </p:nvSpPr>
        <p:spPr>
          <a:xfrm rot="-5400000">
            <a:off x="145526" y="65838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262626"/>
              </a:solidFill>
              <a:latin typeface="Norican"/>
              <a:ea typeface="Norican"/>
              <a:cs typeface="Norican"/>
              <a:sym typeface="Norican"/>
            </a:endParaRPr>
          </a:p>
        </p:txBody>
      </p:sp>
      <p:sp>
        <p:nvSpPr>
          <p:cNvPr id="39" name="Google Shape;39;p1"/>
          <p:cNvSpPr/>
          <p:nvPr/>
        </p:nvSpPr>
        <p:spPr>
          <a:xfrm rot="-5400000">
            <a:off x="142011" y="59060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262626"/>
              </a:solidFill>
              <a:latin typeface="Norican"/>
              <a:ea typeface="Norican"/>
              <a:cs typeface="Norican"/>
              <a:sym typeface="Norican"/>
            </a:endParaRPr>
          </a:p>
        </p:txBody>
      </p:sp>
      <p:sp>
        <p:nvSpPr>
          <p:cNvPr id="40" name="Google Shape;40;p1"/>
          <p:cNvSpPr/>
          <p:nvPr/>
        </p:nvSpPr>
        <p:spPr>
          <a:xfrm rot="-5400000">
            <a:off x="127952" y="4390877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/>
          <p:nvPr/>
        </p:nvSpPr>
        <p:spPr>
          <a:xfrm rot="-5400000">
            <a:off x="131468" y="4323097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1"/>
          <p:cNvSpPr/>
          <p:nvPr/>
        </p:nvSpPr>
        <p:spPr>
          <a:xfrm rot="-5400000">
            <a:off x="209413" y="4012855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"/>
          <p:cNvSpPr/>
          <p:nvPr/>
        </p:nvSpPr>
        <p:spPr>
          <a:xfrm rot="-5400000">
            <a:off x="199752" y="3313171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/>
          <p:nvPr/>
        </p:nvSpPr>
        <p:spPr>
          <a:xfrm rot="-5400000">
            <a:off x="209413" y="2557849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1"/>
          <p:cNvSpPr/>
          <p:nvPr/>
        </p:nvSpPr>
        <p:spPr>
          <a:xfrm rot="-5400000">
            <a:off x="199752" y="1806109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/>
          <p:nvPr/>
        </p:nvSpPr>
        <p:spPr>
          <a:xfrm rot="-5400000">
            <a:off x="206636" y="1038172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1"/>
          <p:cNvSpPr/>
          <p:nvPr/>
        </p:nvSpPr>
        <p:spPr>
          <a:xfrm rot="-5400000">
            <a:off x="142862" y="3317475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1"/>
          <p:cNvSpPr/>
          <p:nvPr/>
        </p:nvSpPr>
        <p:spPr>
          <a:xfrm rot="-5400000">
            <a:off x="139348" y="3249696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"/>
          <p:cNvSpPr/>
          <p:nvPr/>
        </p:nvSpPr>
        <p:spPr>
          <a:xfrm rot="-5400000">
            <a:off x="139346" y="2563376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 rot="-5400000">
            <a:off x="142862" y="2495596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 rot="-5400000">
            <a:off x="139348" y="180761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/>
          <p:nvPr/>
        </p:nvSpPr>
        <p:spPr>
          <a:xfrm rot="-5400000">
            <a:off x="135833" y="173983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/>
          <p:cNvSpPr/>
          <p:nvPr/>
        </p:nvSpPr>
        <p:spPr>
          <a:xfrm rot="-5400000">
            <a:off x="142862" y="1053514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/>
          <p:nvPr/>
        </p:nvSpPr>
        <p:spPr>
          <a:xfrm rot="-5400000">
            <a:off x="139348" y="985734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262626"/>
              </a:solidFill>
              <a:latin typeface="Norican"/>
              <a:ea typeface="Norican"/>
              <a:cs typeface="Norican"/>
              <a:sym typeface="Norican"/>
            </a:endParaRPr>
          </a:p>
        </p:txBody>
      </p:sp>
      <p:sp>
        <p:nvSpPr>
          <p:cNvPr id="55" name="Google Shape;55;p1"/>
          <p:cNvSpPr/>
          <p:nvPr/>
        </p:nvSpPr>
        <p:spPr>
          <a:xfrm rot="-5400000">
            <a:off x="125288" y="4022332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 rot="-5400000">
            <a:off x="128804" y="3954552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 rot="-5400000">
            <a:off x="213075" y="4728786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"/>
          <p:cNvSpPr/>
          <p:nvPr/>
        </p:nvSpPr>
        <p:spPr>
          <a:xfrm rot="-5400000">
            <a:off x="128801" y="4738262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 rot="-5400000">
            <a:off x="132317" y="467048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 rot="-5400000">
            <a:off x="197793" y="6217053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 rot="-5400000">
            <a:off x="207455" y="5468602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 rot="-5400000">
            <a:off x="140791" y="6228229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 rot="-5400000">
            <a:off x="137276" y="6160449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 rot="-5400000">
            <a:off x="137275" y="5474130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"/>
          <p:cNvSpPr/>
          <p:nvPr/>
        </p:nvSpPr>
        <p:spPr>
          <a:xfrm rot="-5400000">
            <a:off x="140791" y="5406350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"/>
          <p:cNvSpPr/>
          <p:nvPr/>
        </p:nvSpPr>
        <p:spPr>
          <a:xfrm rot="-5400000">
            <a:off x="204678" y="6555063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"/>
          <p:cNvSpPr/>
          <p:nvPr/>
        </p:nvSpPr>
        <p:spPr>
          <a:xfrm rot="-5400000">
            <a:off x="195017" y="5855379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"/>
          <p:cNvSpPr/>
          <p:nvPr/>
        </p:nvSpPr>
        <p:spPr>
          <a:xfrm rot="-5400000">
            <a:off x="204678" y="5100057"/>
            <a:ext cx="149700" cy="16290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"/>
          <p:cNvSpPr/>
          <p:nvPr/>
        </p:nvSpPr>
        <p:spPr>
          <a:xfrm rot="-5400000">
            <a:off x="138127" y="5859683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1"/>
          <p:cNvSpPr/>
          <p:nvPr/>
        </p:nvSpPr>
        <p:spPr>
          <a:xfrm rot="-5400000">
            <a:off x="134613" y="5791904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"/>
          <p:cNvSpPr/>
          <p:nvPr/>
        </p:nvSpPr>
        <p:spPr>
          <a:xfrm rot="-5400000">
            <a:off x="134611" y="5105584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"/>
          <p:cNvSpPr/>
          <p:nvPr/>
        </p:nvSpPr>
        <p:spPr>
          <a:xfrm rot="-5400000">
            <a:off x="138127" y="5037804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"/>
          <p:cNvSpPr/>
          <p:nvPr/>
        </p:nvSpPr>
        <p:spPr>
          <a:xfrm rot="-5400000">
            <a:off x="120553" y="6564540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"/>
          <p:cNvSpPr/>
          <p:nvPr/>
        </p:nvSpPr>
        <p:spPr>
          <a:xfrm rot="-5400000">
            <a:off x="124069" y="6496760"/>
            <a:ext cx="23100" cy="234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A6A6A6"/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>
            <p:ph type="title"/>
          </p:nvPr>
        </p:nvSpPr>
        <p:spPr>
          <a:xfrm>
            <a:off x="653500" y="820375"/>
            <a:ext cx="5098800" cy="7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Ribeye"/>
                <a:ea typeface="Ribeye"/>
                <a:cs typeface="Ribeye"/>
                <a:sym typeface="Ribey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sz="3600">
                <a:solidFill>
                  <a:schemeClr val="accent1"/>
                </a:solidFill>
                <a:latin typeface="Aldrich"/>
                <a:ea typeface="Aldrich"/>
                <a:cs typeface="Aldrich"/>
                <a:sym typeface="Aldrich"/>
              </a:defRPr>
            </a:lvl9pPr>
          </a:lstStyle>
          <a:p/>
        </p:txBody>
      </p:sp>
      <p:sp>
        <p:nvSpPr>
          <p:cNvPr id="76" name="Google Shape;76;p1"/>
          <p:cNvSpPr txBox="1"/>
          <p:nvPr/>
        </p:nvSpPr>
        <p:spPr>
          <a:xfrm rot="5400000">
            <a:off x="-741150" y="6374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200">
                <a:solidFill>
                  <a:schemeClr val="dk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1200">
              <a:solidFill>
                <a:schemeClr val="dk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0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2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3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4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6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7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8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18" Type="http://schemas.openxmlformats.org/officeDocument/2006/relationships/hyperlink" Target="https://slidesmania.com" TargetMode="Externa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6.xml"/><Relationship Id="rId10" Type="http://schemas.openxmlformats.org/officeDocument/2006/relationships/slide" Target="/ppt/slides/slide5.xml"/><Relationship Id="rId13" Type="http://schemas.openxmlformats.org/officeDocument/2006/relationships/slide" Target="/ppt/slides/slide8.xml"/><Relationship Id="rId12" Type="http://schemas.openxmlformats.org/officeDocument/2006/relationships/slide" Target="/ppt/slides/slide7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4.xml"/><Relationship Id="rId15" Type="http://schemas.openxmlformats.org/officeDocument/2006/relationships/slide" Target="/ppt/slides/slide10.xml"/><Relationship Id="rId14" Type="http://schemas.openxmlformats.org/officeDocument/2006/relationships/slide" Target="/ppt/slides/slide9.xml"/><Relationship Id="rId17" Type="http://schemas.openxmlformats.org/officeDocument/2006/relationships/slide" Target="/ppt/slides/slide12.xml"/><Relationship Id="rId16" Type="http://schemas.openxmlformats.org/officeDocument/2006/relationships/slide" Target="/ppt/slides/slide11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18" Type="http://schemas.openxmlformats.org/officeDocument/2006/relationships/slide" Target="/ppt/slides/slide13.xml"/><Relationship Id="rId7" Type="http://schemas.openxmlformats.org/officeDocument/2006/relationships/slide" Target="/ppt/slides/slide2.xml"/><Relationship Id="rId8" Type="http://schemas.openxmlformats.org/officeDocument/2006/relationships/slide" Target="/ppt/slides/slide3.xml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7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7.xml"/><Relationship Id="rId10" Type="http://schemas.openxmlformats.org/officeDocument/2006/relationships/slide" Target="/ppt/slides/slide6.xml"/><Relationship Id="rId13" Type="http://schemas.openxmlformats.org/officeDocument/2006/relationships/slide" Target="/ppt/slides/slide9.xml"/><Relationship Id="rId12" Type="http://schemas.openxmlformats.org/officeDocument/2006/relationships/slide" Target="/ppt/slides/slide8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14.xml"/><Relationship Id="rId4" Type="http://schemas.openxmlformats.org/officeDocument/2006/relationships/slide" Target="/ppt/slides/slide15.xml"/><Relationship Id="rId9" Type="http://schemas.openxmlformats.org/officeDocument/2006/relationships/slide" Target="/ppt/slides/slide5.xml"/><Relationship Id="rId15" Type="http://schemas.openxmlformats.org/officeDocument/2006/relationships/slide" Target="/ppt/slides/slide11.xml"/><Relationship Id="rId14" Type="http://schemas.openxmlformats.org/officeDocument/2006/relationships/slide" Target="/ppt/slides/slide10.xml"/><Relationship Id="rId17" Type="http://schemas.openxmlformats.org/officeDocument/2006/relationships/slide" Target="/ppt/slides/slide13.xml"/><Relationship Id="rId16" Type="http://schemas.openxmlformats.org/officeDocument/2006/relationships/slide" Target="/ppt/slides/slide12.xml"/><Relationship Id="rId5" Type="http://schemas.openxmlformats.org/officeDocument/2006/relationships/slide" Target="/ppt/slides/slide16.xml"/><Relationship Id="rId6" Type="http://schemas.openxmlformats.org/officeDocument/2006/relationships/slide" Target="/ppt/slides/slide17.xml"/><Relationship Id="rId7" Type="http://schemas.openxmlformats.org/officeDocument/2006/relationships/slide" Target="/ppt/slides/slide3.xml"/><Relationship Id="rId8" Type="http://schemas.openxmlformats.org/officeDocument/2006/relationships/slide" Target="/ppt/slides/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8">
            <a:hlinkClick action="ppaction://hlinksldjump" r:id="rId3"/>
          </p:cNvPr>
          <p:cNvSpPr/>
          <p:nvPr/>
        </p:nvSpPr>
        <p:spPr>
          <a:xfrm>
            <a:off x="11643975" y="4821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1" name="Google Shape;531;p8">
            <a:hlinkClick action="ppaction://hlinksldjump" r:id="rId4"/>
          </p:cNvPr>
          <p:cNvSpPr/>
          <p:nvPr/>
        </p:nvSpPr>
        <p:spPr>
          <a:xfrm>
            <a:off x="11593575" y="20965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8">
            <a:hlinkClick action="ppaction://hlinksldjump" r:id="rId5"/>
          </p:cNvPr>
          <p:cNvSpPr/>
          <p:nvPr/>
        </p:nvSpPr>
        <p:spPr>
          <a:xfrm>
            <a:off x="11618775" y="36348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3" name="Google Shape;533;p8">
            <a:hlinkClick action="ppaction://hlinksldjump" r:id="rId6"/>
          </p:cNvPr>
          <p:cNvSpPr/>
          <p:nvPr/>
        </p:nvSpPr>
        <p:spPr>
          <a:xfrm>
            <a:off x="11568375" y="52492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8">
            <a:hlinkClick/>
          </p:cNvPr>
          <p:cNvSpPr/>
          <p:nvPr/>
        </p:nvSpPr>
        <p:spPr>
          <a:xfrm>
            <a:off x="5159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5" name="Google Shape;535;p8">
            <a:hlinkClick action="ppaction://hlinksldjump" r:id="rId7"/>
          </p:cNvPr>
          <p:cNvSpPr/>
          <p:nvPr/>
        </p:nvSpPr>
        <p:spPr>
          <a:xfrm>
            <a:off x="14838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6" name="Google Shape;536;p8">
            <a:hlinkClick action="ppaction://hlinksldjump" r:id="rId8"/>
          </p:cNvPr>
          <p:cNvSpPr/>
          <p:nvPr/>
        </p:nvSpPr>
        <p:spPr>
          <a:xfrm>
            <a:off x="23394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7" name="Google Shape;537;p8">
            <a:hlinkClick action="ppaction://hlinksldjump" r:id="rId9"/>
          </p:cNvPr>
          <p:cNvSpPr/>
          <p:nvPr/>
        </p:nvSpPr>
        <p:spPr>
          <a:xfrm>
            <a:off x="33072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8">
            <a:hlinkClick action="ppaction://hlinksldjump" r:id="rId10"/>
          </p:cNvPr>
          <p:cNvSpPr/>
          <p:nvPr/>
        </p:nvSpPr>
        <p:spPr>
          <a:xfrm>
            <a:off x="41628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9" name="Google Shape;539;p8">
            <a:hlinkClick action="ppaction://hlinksldjump" r:id="rId11"/>
          </p:cNvPr>
          <p:cNvSpPr/>
          <p:nvPr/>
        </p:nvSpPr>
        <p:spPr>
          <a:xfrm>
            <a:off x="51307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8">
            <a:hlinkClick action="ppaction://hlinksldjump" r:id="rId12"/>
          </p:cNvPr>
          <p:cNvSpPr/>
          <p:nvPr/>
        </p:nvSpPr>
        <p:spPr>
          <a:xfrm>
            <a:off x="59863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1" name="Google Shape;541;p8">
            <a:hlinkClick action="ppaction://hlinksldjump" r:id="rId13"/>
          </p:cNvPr>
          <p:cNvSpPr/>
          <p:nvPr/>
        </p:nvSpPr>
        <p:spPr>
          <a:xfrm>
            <a:off x="69541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8">
            <a:hlinkClick action="ppaction://hlinksldjump" r:id="rId14"/>
          </p:cNvPr>
          <p:cNvSpPr/>
          <p:nvPr/>
        </p:nvSpPr>
        <p:spPr>
          <a:xfrm>
            <a:off x="78097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8">
            <a:hlinkClick action="ppaction://hlinksldjump" r:id="rId15"/>
          </p:cNvPr>
          <p:cNvSpPr/>
          <p:nvPr/>
        </p:nvSpPr>
        <p:spPr>
          <a:xfrm>
            <a:off x="87776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8">
            <a:hlinkClick action="ppaction://hlinksldjump" r:id="rId16"/>
          </p:cNvPr>
          <p:cNvSpPr/>
          <p:nvPr/>
        </p:nvSpPr>
        <p:spPr>
          <a:xfrm>
            <a:off x="96332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8">
            <a:hlinkClick action="ppaction://hlinksldjump" r:id="rId17"/>
          </p:cNvPr>
          <p:cNvSpPr/>
          <p:nvPr/>
        </p:nvSpPr>
        <p:spPr>
          <a:xfrm>
            <a:off x="106010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6" name="Google Shape;546;p8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8"/>
          <p:cNvSpPr txBox="1"/>
          <p:nvPr>
            <p:ph type="title"/>
          </p:nvPr>
        </p:nvSpPr>
        <p:spPr>
          <a:xfrm>
            <a:off x="864063" y="2587863"/>
            <a:ext cx="10134600" cy="2183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</a:rPr>
              <a:t>My Digital Planne</a:t>
            </a:r>
            <a:r>
              <a:rPr lang="es-ES">
                <a:solidFill>
                  <a:schemeClr val="dk1"/>
                </a:solidFill>
              </a:rPr>
              <a:t>r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-ES">
                <a:solidFill>
                  <a:schemeClr val="dk1"/>
                </a:solidFill>
              </a:rPr>
              <a:t>2025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4" name="Google Shape;744;p17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745" name="Google Shape;745;p17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6" name="Google Shape;746;p17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17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8" name="Google Shape;748;p17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9" name="Google Shape;749;p17">
            <a:hlinkClick/>
          </p:cNvPr>
          <p:cNvSpPr/>
          <p:nvPr/>
        </p:nvSpPr>
        <p:spPr>
          <a:xfrm>
            <a:off x="5159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17">
            <a:hlinkClick action="ppaction://hlinksldjump" r:id="rId7"/>
          </p:cNvPr>
          <p:cNvSpPr/>
          <p:nvPr/>
        </p:nvSpPr>
        <p:spPr>
          <a:xfrm>
            <a:off x="14838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1" name="Google Shape;751;p17">
            <a:hlinkClick action="ppaction://hlinksldjump" r:id="rId8"/>
          </p:cNvPr>
          <p:cNvSpPr/>
          <p:nvPr/>
        </p:nvSpPr>
        <p:spPr>
          <a:xfrm>
            <a:off x="23394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17">
            <a:hlinkClick action="ppaction://hlinksldjump" r:id="rId9"/>
          </p:cNvPr>
          <p:cNvSpPr/>
          <p:nvPr/>
        </p:nvSpPr>
        <p:spPr>
          <a:xfrm>
            <a:off x="33072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3" name="Google Shape;753;p17">
            <a:hlinkClick action="ppaction://hlinksldjump" r:id="rId10"/>
          </p:cNvPr>
          <p:cNvSpPr/>
          <p:nvPr/>
        </p:nvSpPr>
        <p:spPr>
          <a:xfrm>
            <a:off x="41628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4" name="Google Shape;754;p17">
            <a:hlinkClick action="ppaction://hlinksldjump" r:id="rId11"/>
          </p:cNvPr>
          <p:cNvSpPr/>
          <p:nvPr/>
        </p:nvSpPr>
        <p:spPr>
          <a:xfrm>
            <a:off x="51307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5" name="Google Shape;755;p17">
            <a:hlinkClick action="ppaction://hlinksldjump" r:id="rId12"/>
          </p:cNvPr>
          <p:cNvSpPr/>
          <p:nvPr/>
        </p:nvSpPr>
        <p:spPr>
          <a:xfrm>
            <a:off x="59863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6" name="Google Shape;756;p17">
            <a:hlinkClick action="ppaction://hlinksldjump" r:id="rId13"/>
          </p:cNvPr>
          <p:cNvSpPr/>
          <p:nvPr/>
        </p:nvSpPr>
        <p:spPr>
          <a:xfrm>
            <a:off x="69541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7" name="Google Shape;757;p17">
            <a:hlinkClick action="ppaction://hlinksldjump" r:id="rId14"/>
          </p:cNvPr>
          <p:cNvSpPr/>
          <p:nvPr/>
        </p:nvSpPr>
        <p:spPr>
          <a:xfrm>
            <a:off x="78097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17">
            <a:hlinkClick action="ppaction://hlinksldjump" r:id="rId15"/>
          </p:cNvPr>
          <p:cNvSpPr/>
          <p:nvPr/>
        </p:nvSpPr>
        <p:spPr>
          <a:xfrm>
            <a:off x="87776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9" name="Google Shape;759;p17">
            <a:hlinkClick action="ppaction://hlinksldjump" r:id="rId16"/>
          </p:cNvPr>
          <p:cNvSpPr/>
          <p:nvPr/>
        </p:nvSpPr>
        <p:spPr>
          <a:xfrm>
            <a:off x="96332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17">
            <a:hlinkClick action="ppaction://hlinksldjump" r:id="rId17"/>
          </p:cNvPr>
          <p:cNvSpPr/>
          <p:nvPr/>
        </p:nvSpPr>
        <p:spPr>
          <a:xfrm>
            <a:off x="106010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1" name="Google Shape;761;p17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17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SEPTEMBER</a:t>
            </a:r>
            <a:endParaRPr/>
          </a:p>
        </p:txBody>
      </p:sp>
      <p:graphicFrame>
        <p:nvGraphicFramePr>
          <p:cNvPr id="763" name="Google Shape;763;p17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8" name="Google Shape;768;p18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769" name="Google Shape;769;p18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18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1" name="Google Shape;771;p18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2" name="Google Shape;772;p18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3" name="Google Shape;773;p18">
            <a:hlinkClick/>
          </p:cNvPr>
          <p:cNvSpPr/>
          <p:nvPr/>
        </p:nvSpPr>
        <p:spPr>
          <a:xfrm>
            <a:off x="5159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18">
            <a:hlinkClick action="ppaction://hlinksldjump" r:id="rId7"/>
          </p:cNvPr>
          <p:cNvSpPr/>
          <p:nvPr/>
        </p:nvSpPr>
        <p:spPr>
          <a:xfrm>
            <a:off x="14838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5" name="Google Shape;775;p18">
            <a:hlinkClick action="ppaction://hlinksldjump" r:id="rId8"/>
          </p:cNvPr>
          <p:cNvSpPr/>
          <p:nvPr/>
        </p:nvSpPr>
        <p:spPr>
          <a:xfrm>
            <a:off x="23394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18">
            <a:hlinkClick action="ppaction://hlinksldjump" r:id="rId9"/>
          </p:cNvPr>
          <p:cNvSpPr/>
          <p:nvPr/>
        </p:nvSpPr>
        <p:spPr>
          <a:xfrm>
            <a:off x="33072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7" name="Google Shape;777;p18">
            <a:hlinkClick action="ppaction://hlinksldjump" r:id="rId10"/>
          </p:cNvPr>
          <p:cNvSpPr/>
          <p:nvPr/>
        </p:nvSpPr>
        <p:spPr>
          <a:xfrm>
            <a:off x="41628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8" name="Google Shape;778;p18">
            <a:hlinkClick action="ppaction://hlinksldjump" r:id="rId11"/>
          </p:cNvPr>
          <p:cNvSpPr/>
          <p:nvPr/>
        </p:nvSpPr>
        <p:spPr>
          <a:xfrm>
            <a:off x="51307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9" name="Google Shape;779;p18">
            <a:hlinkClick action="ppaction://hlinksldjump" r:id="rId12"/>
          </p:cNvPr>
          <p:cNvSpPr/>
          <p:nvPr/>
        </p:nvSpPr>
        <p:spPr>
          <a:xfrm>
            <a:off x="59863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0" name="Google Shape;780;p18">
            <a:hlinkClick action="ppaction://hlinksldjump" r:id="rId13"/>
          </p:cNvPr>
          <p:cNvSpPr/>
          <p:nvPr/>
        </p:nvSpPr>
        <p:spPr>
          <a:xfrm>
            <a:off x="69541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1" name="Google Shape;781;p18">
            <a:hlinkClick action="ppaction://hlinksldjump" r:id="rId14"/>
          </p:cNvPr>
          <p:cNvSpPr/>
          <p:nvPr/>
        </p:nvSpPr>
        <p:spPr>
          <a:xfrm>
            <a:off x="78097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18">
            <a:hlinkClick action="ppaction://hlinksldjump" r:id="rId15"/>
          </p:cNvPr>
          <p:cNvSpPr/>
          <p:nvPr/>
        </p:nvSpPr>
        <p:spPr>
          <a:xfrm>
            <a:off x="87776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3" name="Google Shape;783;p18">
            <a:hlinkClick action="ppaction://hlinksldjump" r:id="rId16"/>
          </p:cNvPr>
          <p:cNvSpPr/>
          <p:nvPr/>
        </p:nvSpPr>
        <p:spPr>
          <a:xfrm>
            <a:off x="96332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4" name="Google Shape;784;p18">
            <a:hlinkClick action="ppaction://hlinksldjump" r:id="rId17"/>
          </p:cNvPr>
          <p:cNvSpPr/>
          <p:nvPr/>
        </p:nvSpPr>
        <p:spPr>
          <a:xfrm>
            <a:off x="106010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5" name="Google Shape;785;p18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6" name="Google Shape;786;p18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OCTOBER</a:t>
            </a:r>
            <a:endParaRPr/>
          </a:p>
        </p:txBody>
      </p:sp>
      <p:graphicFrame>
        <p:nvGraphicFramePr>
          <p:cNvPr id="787" name="Google Shape;787;p18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2" name="Google Shape;792;p19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793" name="Google Shape;793;p19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19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19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19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19">
            <a:hlinkClick/>
          </p:cNvPr>
          <p:cNvSpPr/>
          <p:nvPr/>
        </p:nvSpPr>
        <p:spPr>
          <a:xfrm>
            <a:off x="5159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19">
            <a:hlinkClick action="ppaction://hlinksldjump" r:id="rId7"/>
          </p:cNvPr>
          <p:cNvSpPr/>
          <p:nvPr/>
        </p:nvSpPr>
        <p:spPr>
          <a:xfrm>
            <a:off x="14838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9" name="Google Shape;799;p19">
            <a:hlinkClick action="ppaction://hlinksldjump" r:id="rId8"/>
          </p:cNvPr>
          <p:cNvSpPr/>
          <p:nvPr/>
        </p:nvSpPr>
        <p:spPr>
          <a:xfrm>
            <a:off x="23394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0" name="Google Shape;800;p19">
            <a:hlinkClick action="ppaction://hlinksldjump" r:id="rId9"/>
          </p:cNvPr>
          <p:cNvSpPr/>
          <p:nvPr/>
        </p:nvSpPr>
        <p:spPr>
          <a:xfrm>
            <a:off x="33072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1" name="Google Shape;801;p19">
            <a:hlinkClick action="ppaction://hlinksldjump" r:id="rId10"/>
          </p:cNvPr>
          <p:cNvSpPr/>
          <p:nvPr/>
        </p:nvSpPr>
        <p:spPr>
          <a:xfrm>
            <a:off x="41628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2" name="Google Shape;802;p19">
            <a:hlinkClick action="ppaction://hlinksldjump" r:id="rId11"/>
          </p:cNvPr>
          <p:cNvSpPr/>
          <p:nvPr/>
        </p:nvSpPr>
        <p:spPr>
          <a:xfrm>
            <a:off x="51307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3" name="Google Shape;803;p19">
            <a:hlinkClick action="ppaction://hlinksldjump" r:id="rId12"/>
          </p:cNvPr>
          <p:cNvSpPr/>
          <p:nvPr/>
        </p:nvSpPr>
        <p:spPr>
          <a:xfrm>
            <a:off x="59863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19">
            <a:hlinkClick action="ppaction://hlinksldjump" r:id="rId13"/>
          </p:cNvPr>
          <p:cNvSpPr/>
          <p:nvPr/>
        </p:nvSpPr>
        <p:spPr>
          <a:xfrm>
            <a:off x="69541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19">
            <a:hlinkClick action="ppaction://hlinksldjump" r:id="rId14"/>
          </p:cNvPr>
          <p:cNvSpPr/>
          <p:nvPr/>
        </p:nvSpPr>
        <p:spPr>
          <a:xfrm>
            <a:off x="78097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19">
            <a:hlinkClick action="ppaction://hlinksldjump" r:id="rId15"/>
          </p:cNvPr>
          <p:cNvSpPr/>
          <p:nvPr/>
        </p:nvSpPr>
        <p:spPr>
          <a:xfrm>
            <a:off x="87776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7" name="Google Shape;807;p19">
            <a:hlinkClick action="ppaction://hlinksldjump" r:id="rId16"/>
          </p:cNvPr>
          <p:cNvSpPr/>
          <p:nvPr/>
        </p:nvSpPr>
        <p:spPr>
          <a:xfrm>
            <a:off x="96332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8" name="Google Shape;808;p19">
            <a:hlinkClick action="ppaction://hlinksldjump" r:id="rId17"/>
          </p:cNvPr>
          <p:cNvSpPr/>
          <p:nvPr/>
        </p:nvSpPr>
        <p:spPr>
          <a:xfrm>
            <a:off x="106010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9" name="Google Shape;809;p19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19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NOVEMBER</a:t>
            </a:r>
            <a:endParaRPr/>
          </a:p>
        </p:txBody>
      </p:sp>
      <p:graphicFrame>
        <p:nvGraphicFramePr>
          <p:cNvPr id="811" name="Google Shape;811;p19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6" name="Google Shape;816;p20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817" name="Google Shape;817;p20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8" name="Google Shape;818;p20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9" name="Google Shape;819;p20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0" name="Google Shape;820;p20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1" name="Google Shape;821;p20">
            <a:hlinkClick/>
          </p:cNvPr>
          <p:cNvSpPr/>
          <p:nvPr/>
        </p:nvSpPr>
        <p:spPr>
          <a:xfrm>
            <a:off x="5159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20">
            <a:hlinkClick action="ppaction://hlinksldjump" r:id="rId7"/>
          </p:cNvPr>
          <p:cNvSpPr/>
          <p:nvPr/>
        </p:nvSpPr>
        <p:spPr>
          <a:xfrm>
            <a:off x="14838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3" name="Google Shape;823;p20">
            <a:hlinkClick action="ppaction://hlinksldjump" r:id="rId8"/>
          </p:cNvPr>
          <p:cNvSpPr/>
          <p:nvPr/>
        </p:nvSpPr>
        <p:spPr>
          <a:xfrm>
            <a:off x="23394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4" name="Google Shape;824;p20">
            <a:hlinkClick action="ppaction://hlinksldjump" r:id="rId9"/>
          </p:cNvPr>
          <p:cNvSpPr/>
          <p:nvPr/>
        </p:nvSpPr>
        <p:spPr>
          <a:xfrm>
            <a:off x="33072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5" name="Google Shape;825;p20">
            <a:hlinkClick action="ppaction://hlinksldjump" r:id="rId10"/>
          </p:cNvPr>
          <p:cNvSpPr/>
          <p:nvPr/>
        </p:nvSpPr>
        <p:spPr>
          <a:xfrm>
            <a:off x="41628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6" name="Google Shape;826;p20">
            <a:hlinkClick action="ppaction://hlinksldjump" r:id="rId11"/>
          </p:cNvPr>
          <p:cNvSpPr/>
          <p:nvPr/>
        </p:nvSpPr>
        <p:spPr>
          <a:xfrm>
            <a:off x="51307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7" name="Google Shape;827;p20">
            <a:hlinkClick action="ppaction://hlinksldjump" r:id="rId12"/>
          </p:cNvPr>
          <p:cNvSpPr/>
          <p:nvPr/>
        </p:nvSpPr>
        <p:spPr>
          <a:xfrm>
            <a:off x="59863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8" name="Google Shape;828;p20">
            <a:hlinkClick action="ppaction://hlinksldjump" r:id="rId13"/>
          </p:cNvPr>
          <p:cNvSpPr/>
          <p:nvPr/>
        </p:nvSpPr>
        <p:spPr>
          <a:xfrm>
            <a:off x="69541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9" name="Google Shape;829;p20">
            <a:hlinkClick action="ppaction://hlinksldjump" r:id="rId14"/>
          </p:cNvPr>
          <p:cNvSpPr/>
          <p:nvPr/>
        </p:nvSpPr>
        <p:spPr>
          <a:xfrm>
            <a:off x="78097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20">
            <a:hlinkClick action="ppaction://hlinksldjump" r:id="rId15"/>
          </p:cNvPr>
          <p:cNvSpPr/>
          <p:nvPr/>
        </p:nvSpPr>
        <p:spPr>
          <a:xfrm>
            <a:off x="87776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1" name="Google Shape;831;p20">
            <a:hlinkClick action="ppaction://hlinksldjump" r:id="rId16"/>
          </p:cNvPr>
          <p:cNvSpPr/>
          <p:nvPr/>
        </p:nvSpPr>
        <p:spPr>
          <a:xfrm>
            <a:off x="96332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2" name="Google Shape;832;p20">
            <a:hlinkClick action="ppaction://hlinksldjump" r:id="rId17"/>
          </p:cNvPr>
          <p:cNvSpPr/>
          <p:nvPr/>
        </p:nvSpPr>
        <p:spPr>
          <a:xfrm>
            <a:off x="106010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3" name="Google Shape;833;p20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4" name="Google Shape;834;p20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DECEMBER</a:t>
            </a:r>
            <a:endParaRPr/>
          </a:p>
        </p:txBody>
      </p:sp>
      <p:graphicFrame>
        <p:nvGraphicFramePr>
          <p:cNvPr id="835" name="Google Shape;835;p20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0" name="Google Shape;840;p21"/>
          <p:cNvGraphicFramePr/>
          <p:nvPr/>
        </p:nvGraphicFramePr>
        <p:xfrm>
          <a:off x="651001" y="1286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8055000"/>
              </a:tblGrid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Just duplicate this slide before using it.</a:t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841" name="Google Shape;841;p21">
            <a:hlinkClick action="ppaction://hlinksldjump" r:id="rId3"/>
          </p:cNvPr>
          <p:cNvSpPr/>
          <p:nvPr/>
        </p:nvSpPr>
        <p:spPr>
          <a:xfrm>
            <a:off x="11643975" y="6345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1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3" name="Google Shape;843;p21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4" name="Google Shape;844;p21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5" name="Google Shape;845;p21">
            <a:hlinkClick/>
          </p:cNvPr>
          <p:cNvSpPr/>
          <p:nvPr/>
        </p:nvSpPr>
        <p:spPr>
          <a:xfrm>
            <a:off x="51595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21">
            <a:hlinkClick action="ppaction://hlinksldjump" r:id="rId7"/>
          </p:cNvPr>
          <p:cNvSpPr/>
          <p:nvPr/>
        </p:nvSpPr>
        <p:spPr>
          <a:xfrm>
            <a:off x="148382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7" name="Google Shape;847;p21">
            <a:hlinkClick action="ppaction://hlinksldjump" r:id="rId8"/>
          </p:cNvPr>
          <p:cNvSpPr/>
          <p:nvPr/>
        </p:nvSpPr>
        <p:spPr>
          <a:xfrm>
            <a:off x="233940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8" name="Google Shape;848;p21">
            <a:hlinkClick action="ppaction://hlinksldjump" r:id="rId9"/>
          </p:cNvPr>
          <p:cNvSpPr/>
          <p:nvPr/>
        </p:nvSpPr>
        <p:spPr>
          <a:xfrm>
            <a:off x="330727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9" name="Google Shape;849;p21">
            <a:hlinkClick action="ppaction://hlinksldjump" r:id="rId10"/>
          </p:cNvPr>
          <p:cNvSpPr/>
          <p:nvPr/>
        </p:nvSpPr>
        <p:spPr>
          <a:xfrm>
            <a:off x="416285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0" name="Google Shape;850;p21">
            <a:hlinkClick action="ppaction://hlinksldjump" r:id="rId11"/>
          </p:cNvPr>
          <p:cNvSpPr/>
          <p:nvPr/>
        </p:nvSpPr>
        <p:spPr>
          <a:xfrm>
            <a:off x="513072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1" name="Google Shape;851;p21">
            <a:hlinkClick action="ppaction://hlinksldjump" r:id="rId12"/>
          </p:cNvPr>
          <p:cNvSpPr/>
          <p:nvPr/>
        </p:nvSpPr>
        <p:spPr>
          <a:xfrm>
            <a:off x="598630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2" name="Google Shape;852;p21">
            <a:hlinkClick action="ppaction://hlinksldjump" r:id="rId13"/>
          </p:cNvPr>
          <p:cNvSpPr/>
          <p:nvPr/>
        </p:nvSpPr>
        <p:spPr>
          <a:xfrm>
            <a:off x="695417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3" name="Google Shape;853;p21">
            <a:hlinkClick action="ppaction://hlinksldjump" r:id="rId14"/>
          </p:cNvPr>
          <p:cNvSpPr/>
          <p:nvPr/>
        </p:nvSpPr>
        <p:spPr>
          <a:xfrm>
            <a:off x="780975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21">
            <a:hlinkClick action="ppaction://hlinksldjump" r:id="rId15"/>
          </p:cNvPr>
          <p:cNvSpPr/>
          <p:nvPr/>
        </p:nvSpPr>
        <p:spPr>
          <a:xfrm>
            <a:off x="877762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5" name="Google Shape;855;p21">
            <a:hlinkClick action="ppaction://hlinksldjump" r:id="rId16"/>
          </p:cNvPr>
          <p:cNvSpPr/>
          <p:nvPr/>
        </p:nvSpPr>
        <p:spPr>
          <a:xfrm>
            <a:off x="9633200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6" name="Google Shape;856;p21">
            <a:hlinkClick action="ppaction://hlinksldjump" r:id="rId17"/>
          </p:cNvPr>
          <p:cNvSpPr/>
          <p:nvPr/>
        </p:nvSpPr>
        <p:spPr>
          <a:xfrm>
            <a:off x="10601075" y="45775"/>
            <a:ext cx="914400" cy="47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7" name="Google Shape;857;p21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8" name="Google Shape;858;p21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NOTES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63" name="Google Shape;863;p22"/>
          <p:cNvGraphicFramePr/>
          <p:nvPr/>
        </p:nvGraphicFramePr>
        <p:xfrm>
          <a:off x="1191000" y="133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4410000"/>
              </a:tblGrid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Duplicate this slide before using it.</a:t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Copy / paste this icon for your done tasks.</a:t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4" name="Google Shape;864;p22"/>
          <p:cNvGraphicFramePr/>
          <p:nvPr/>
        </p:nvGraphicFramePr>
        <p:xfrm>
          <a:off x="6501000" y="133389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4410000"/>
              </a:tblGrid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307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865" name="Google Shape;865;p22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6" name="Google Shape;866;p22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7" name="Google Shape;867;p22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8" name="Google Shape;868;p22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9" name="Google Shape;869;p22">
            <a:hlinkClick/>
          </p:cNvPr>
          <p:cNvSpPr/>
          <p:nvPr/>
        </p:nvSpPr>
        <p:spPr>
          <a:xfrm>
            <a:off x="51595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22">
            <a:hlinkClick action="ppaction://hlinksldjump" r:id="rId7"/>
          </p:cNvPr>
          <p:cNvSpPr/>
          <p:nvPr/>
        </p:nvSpPr>
        <p:spPr>
          <a:xfrm>
            <a:off x="148382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1" name="Google Shape;871;p22">
            <a:hlinkClick action="ppaction://hlinksldjump" r:id="rId8"/>
          </p:cNvPr>
          <p:cNvSpPr/>
          <p:nvPr/>
        </p:nvSpPr>
        <p:spPr>
          <a:xfrm>
            <a:off x="233940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2" name="Google Shape;872;p22">
            <a:hlinkClick action="ppaction://hlinksldjump" r:id="rId9"/>
          </p:cNvPr>
          <p:cNvSpPr/>
          <p:nvPr/>
        </p:nvSpPr>
        <p:spPr>
          <a:xfrm>
            <a:off x="330727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3" name="Google Shape;873;p22">
            <a:hlinkClick action="ppaction://hlinksldjump" r:id="rId10"/>
          </p:cNvPr>
          <p:cNvSpPr/>
          <p:nvPr/>
        </p:nvSpPr>
        <p:spPr>
          <a:xfrm>
            <a:off x="416285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4" name="Google Shape;874;p22">
            <a:hlinkClick action="ppaction://hlinksldjump" r:id="rId11"/>
          </p:cNvPr>
          <p:cNvSpPr/>
          <p:nvPr/>
        </p:nvSpPr>
        <p:spPr>
          <a:xfrm>
            <a:off x="513072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5" name="Google Shape;875;p22">
            <a:hlinkClick action="ppaction://hlinksldjump" r:id="rId12"/>
          </p:cNvPr>
          <p:cNvSpPr/>
          <p:nvPr/>
        </p:nvSpPr>
        <p:spPr>
          <a:xfrm>
            <a:off x="598630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6" name="Google Shape;876;p22">
            <a:hlinkClick action="ppaction://hlinksldjump" r:id="rId13"/>
          </p:cNvPr>
          <p:cNvSpPr/>
          <p:nvPr/>
        </p:nvSpPr>
        <p:spPr>
          <a:xfrm>
            <a:off x="695417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22">
            <a:hlinkClick action="ppaction://hlinksldjump" r:id="rId14"/>
          </p:cNvPr>
          <p:cNvSpPr/>
          <p:nvPr/>
        </p:nvSpPr>
        <p:spPr>
          <a:xfrm>
            <a:off x="780975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22">
            <a:hlinkClick action="ppaction://hlinksldjump" r:id="rId15"/>
          </p:cNvPr>
          <p:cNvSpPr/>
          <p:nvPr/>
        </p:nvSpPr>
        <p:spPr>
          <a:xfrm>
            <a:off x="877762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9" name="Google Shape;879;p22">
            <a:hlinkClick action="ppaction://hlinksldjump" r:id="rId16"/>
          </p:cNvPr>
          <p:cNvSpPr/>
          <p:nvPr/>
        </p:nvSpPr>
        <p:spPr>
          <a:xfrm>
            <a:off x="9633200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0" name="Google Shape;880;p22">
            <a:hlinkClick action="ppaction://hlinksldjump" r:id="rId17"/>
          </p:cNvPr>
          <p:cNvSpPr/>
          <p:nvPr/>
        </p:nvSpPr>
        <p:spPr>
          <a:xfrm>
            <a:off x="10601075" y="45775"/>
            <a:ext cx="914400" cy="4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1" name="Google Shape;881;p22"/>
          <p:cNvSpPr/>
          <p:nvPr/>
        </p:nvSpPr>
        <p:spPr>
          <a:xfrm>
            <a:off x="622925" y="1931875"/>
            <a:ext cx="461025" cy="461030"/>
          </a:xfrm>
          <a:custGeom>
            <a:rect b="b" l="l" r="r" t="t"/>
            <a:pathLst>
              <a:path extrusionOk="0" h="8655" w="12294">
                <a:moveTo>
                  <a:pt x="11206" y="1"/>
                </a:moveTo>
                <a:lnTo>
                  <a:pt x="4407" y="6460"/>
                </a:lnTo>
                <a:lnTo>
                  <a:pt x="1124" y="3087"/>
                </a:lnTo>
                <a:lnTo>
                  <a:pt x="0" y="4176"/>
                </a:lnTo>
                <a:lnTo>
                  <a:pt x="4354" y="8654"/>
                </a:lnTo>
                <a:lnTo>
                  <a:pt x="5496" y="7584"/>
                </a:lnTo>
                <a:lnTo>
                  <a:pt x="12294" y="1125"/>
                </a:lnTo>
                <a:lnTo>
                  <a:pt x="11206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2" name="Google Shape;882;p22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3" name="Google Shape;883;p22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TO DO LIST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8" name="Google Shape;888;p23"/>
          <p:cNvGraphicFramePr/>
          <p:nvPr/>
        </p:nvGraphicFramePr>
        <p:xfrm>
          <a:off x="696000" y="16791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495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January</a:t>
                      </a:r>
                      <a:endParaRPr sz="1800">
                        <a:solidFill>
                          <a:schemeClr val="dk1"/>
                        </a:solidFill>
                        <a:highlight>
                          <a:schemeClr val="accent4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89" name="Google Shape;889;p23"/>
          <p:cNvGraphicFramePr/>
          <p:nvPr/>
        </p:nvGraphicFramePr>
        <p:xfrm>
          <a:off x="2496000" y="167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49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February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chemeClr val="accent4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0" name="Google Shape;890;p23"/>
          <p:cNvGraphicFramePr/>
          <p:nvPr/>
        </p:nvGraphicFramePr>
        <p:xfrm>
          <a:off x="6141000" y="16791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April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1" name="Google Shape;891;p23"/>
          <p:cNvGraphicFramePr/>
          <p:nvPr/>
        </p:nvGraphicFramePr>
        <p:xfrm>
          <a:off x="7941000" y="16791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May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2" name="Google Shape;892;p23"/>
          <p:cNvGraphicFramePr/>
          <p:nvPr/>
        </p:nvGraphicFramePr>
        <p:xfrm>
          <a:off x="9741000" y="16791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June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3" name="Google Shape;893;p23"/>
          <p:cNvGraphicFramePr/>
          <p:nvPr/>
        </p:nvGraphicFramePr>
        <p:xfrm>
          <a:off x="696000" y="428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49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July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rgbClr val="EECEDF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4" name="Google Shape;894;p23"/>
          <p:cNvGraphicFramePr/>
          <p:nvPr/>
        </p:nvGraphicFramePr>
        <p:xfrm>
          <a:off x="2496000" y="428910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49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August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5" name="Google Shape;895;p23"/>
          <p:cNvGraphicFramePr/>
          <p:nvPr/>
        </p:nvGraphicFramePr>
        <p:xfrm>
          <a:off x="4296000" y="428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September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rgbClr val="EECEDF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6" name="Google Shape;896;p23"/>
          <p:cNvGraphicFramePr/>
          <p:nvPr/>
        </p:nvGraphicFramePr>
        <p:xfrm>
          <a:off x="6141000" y="428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October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rgbClr val="EECEDF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7" name="Google Shape;897;p23"/>
          <p:cNvGraphicFramePr/>
          <p:nvPr/>
        </p:nvGraphicFramePr>
        <p:xfrm>
          <a:off x="7941000" y="428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November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rgbClr val="EECEDF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8" name="Google Shape;898;p23"/>
          <p:cNvGraphicFramePr/>
          <p:nvPr/>
        </p:nvGraphicFramePr>
        <p:xfrm>
          <a:off x="9741000" y="428910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5073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December</a:t>
                      </a:r>
                      <a:endParaRPr b="1" sz="1800">
                        <a:solidFill>
                          <a:schemeClr val="dk1"/>
                        </a:solidFill>
                        <a:highlight>
                          <a:srgbClr val="EECEDF"/>
                        </a:highlight>
                        <a:latin typeface="Ribeye"/>
                        <a:ea typeface="Ribeye"/>
                        <a:cs typeface="Ribeye"/>
                        <a:sym typeface="Ribey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99" name="Google Shape;899;p23"/>
          <p:cNvGraphicFramePr/>
          <p:nvPr/>
        </p:nvGraphicFramePr>
        <p:xfrm>
          <a:off x="4296000" y="169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665000"/>
              </a:tblGrid>
              <a:tr h="49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1800">
                          <a:solidFill>
                            <a:schemeClr val="dk1"/>
                          </a:solidFill>
                          <a:highlight>
                            <a:schemeClr val="accent4"/>
                          </a:highlight>
                          <a:latin typeface="Ribeye"/>
                          <a:ea typeface="Ribeye"/>
                          <a:cs typeface="Ribeye"/>
                          <a:sym typeface="Ribeye"/>
                        </a:rPr>
                        <a:t>March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20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4th SlidesMania</a:t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2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900" name="Google Shape;900;p23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1" name="Google Shape;901;p23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23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3" name="Google Shape;903;p23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4" name="Google Shape;904;p23">
            <a:hlinkClick/>
          </p:cNvPr>
          <p:cNvSpPr/>
          <p:nvPr/>
        </p:nvSpPr>
        <p:spPr>
          <a:xfrm>
            <a:off x="5159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5" name="Google Shape;905;p23">
            <a:hlinkClick action="ppaction://hlinksldjump" r:id="rId7"/>
          </p:cNvPr>
          <p:cNvSpPr/>
          <p:nvPr/>
        </p:nvSpPr>
        <p:spPr>
          <a:xfrm>
            <a:off x="14838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6" name="Google Shape;906;p23">
            <a:hlinkClick action="ppaction://hlinksldjump" r:id="rId8"/>
          </p:cNvPr>
          <p:cNvSpPr/>
          <p:nvPr/>
        </p:nvSpPr>
        <p:spPr>
          <a:xfrm>
            <a:off x="23394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7" name="Google Shape;907;p23">
            <a:hlinkClick action="ppaction://hlinksldjump" r:id="rId9"/>
          </p:cNvPr>
          <p:cNvSpPr/>
          <p:nvPr/>
        </p:nvSpPr>
        <p:spPr>
          <a:xfrm>
            <a:off x="33072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8" name="Google Shape;908;p23">
            <a:hlinkClick action="ppaction://hlinksldjump" r:id="rId10"/>
          </p:cNvPr>
          <p:cNvSpPr/>
          <p:nvPr/>
        </p:nvSpPr>
        <p:spPr>
          <a:xfrm>
            <a:off x="41628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9" name="Google Shape;909;p23">
            <a:hlinkClick action="ppaction://hlinksldjump" r:id="rId11"/>
          </p:cNvPr>
          <p:cNvSpPr/>
          <p:nvPr/>
        </p:nvSpPr>
        <p:spPr>
          <a:xfrm>
            <a:off x="51307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23">
            <a:hlinkClick action="ppaction://hlinksldjump" r:id="rId12"/>
          </p:cNvPr>
          <p:cNvSpPr/>
          <p:nvPr/>
        </p:nvSpPr>
        <p:spPr>
          <a:xfrm>
            <a:off x="59863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1" name="Google Shape;911;p23">
            <a:hlinkClick action="ppaction://hlinksldjump" r:id="rId13"/>
          </p:cNvPr>
          <p:cNvSpPr/>
          <p:nvPr/>
        </p:nvSpPr>
        <p:spPr>
          <a:xfrm>
            <a:off x="69541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2" name="Google Shape;912;p23">
            <a:hlinkClick action="ppaction://hlinksldjump" r:id="rId14"/>
          </p:cNvPr>
          <p:cNvSpPr/>
          <p:nvPr/>
        </p:nvSpPr>
        <p:spPr>
          <a:xfrm>
            <a:off x="78097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23">
            <a:hlinkClick action="ppaction://hlinksldjump" r:id="rId15"/>
          </p:cNvPr>
          <p:cNvSpPr/>
          <p:nvPr/>
        </p:nvSpPr>
        <p:spPr>
          <a:xfrm>
            <a:off x="87776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4" name="Google Shape;914;p23">
            <a:hlinkClick action="ppaction://hlinksldjump" r:id="rId16"/>
          </p:cNvPr>
          <p:cNvSpPr/>
          <p:nvPr/>
        </p:nvSpPr>
        <p:spPr>
          <a:xfrm>
            <a:off x="96332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5" name="Google Shape;915;p23">
            <a:hlinkClick action="ppaction://hlinksldjump" r:id="rId17"/>
          </p:cNvPr>
          <p:cNvSpPr/>
          <p:nvPr/>
        </p:nvSpPr>
        <p:spPr>
          <a:xfrm>
            <a:off x="106010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6" name="Google Shape;916;p23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7" name="Google Shape;917;p23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BIRTHDAYS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" name="Google Shape;922;p24"/>
          <p:cNvGraphicFramePr/>
          <p:nvPr/>
        </p:nvGraphicFramePr>
        <p:xfrm>
          <a:off x="810000" y="205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7100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Duplicate this slide</a:t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Before using it.</a:t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Just add the month</a:t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And the dates</a:t>
                      </a:r>
                      <a:r>
                        <a:rPr b="1" lang="es-ES" sz="1800">
                          <a:latin typeface="Caveat"/>
                          <a:ea typeface="Caveat"/>
                          <a:cs typeface="Caveat"/>
                          <a:sym typeface="Caveat"/>
                        </a:rPr>
                        <a:t>.</a:t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3" name="Google Shape;923;p24"/>
          <p:cNvGraphicFramePr/>
          <p:nvPr/>
        </p:nvGraphicFramePr>
        <p:xfrm>
          <a:off x="2991000" y="205032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7100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veat"/>
                        <a:buNone/>
                      </a:pPr>
                      <a:r>
                        <a:rPr b="1" lang="es-ES" sz="1800">
                          <a:solidFill>
                            <a:schemeClr val="dk1"/>
                          </a:solidFill>
                          <a:latin typeface="Caveat"/>
                          <a:ea typeface="Caveat"/>
                          <a:cs typeface="Caveat"/>
                          <a:sym typeface="Caveat"/>
                        </a:rPr>
                        <a:t>1pm Meeting</a:t>
                      </a:r>
                      <a:endParaRPr/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4" name="Google Shape;924;p24"/>
          <p:cNvGraphicFramePr/>
          <p:nvPr/>
        </p:nvGraphicFramePr>
        <p:xfrm>
          <a:off x="5196000" y="20524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7100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5" name="Google Shape;925;p24"/>
          <p:cNvGraphicFramePr/>
          <p:nvPr/>
        </p:nvGraphicFramePr>
        <p:xfrm>
          <a:off x="7377000" y="205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7100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6" name="Google Shape;926;p24"/>
          <p:cNvGraphicFramePr/>
          <p:nvPr/>
        </p:nvGraphicFramePr>
        <p:xfrm>
          <a:off x="9583200" y="2051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7100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7" name="Google Shape;927;p24"/>
          <p:cNvGraphicFramePr/>
          <p:nvPr/>
        </p:nvGraphicFramePr>
        <p:xfrm>
          <a:off x="831000" y="59410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4769075"/>
              </a:tblGrid>
              <a:tr h="261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2616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8" name="Google Shape;928;p24"/>
          <p:cNvGraphicFramePr/>
          <p:nvPr/>
        </p:nvGraphicFramePr>
        <p:xfrm>
          <a:off x="6366000" y="594108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4842600"/>
              </a:tblGrid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8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929" name="Google Shape;929;p24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0" name="Google Shape;930;p24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1" name="Google Shape;931;p24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2" name="Google Shape;932;p24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24">
            <a:hlinkClick/>
          </p:cNvPr>
          <p:cNvSpPr/>
          <p:nvPr/>
        </p:nvSpPr>
        <p:spPr>
          <a:xfrm>
            <a:off x="51595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4" name="Google Shape;934;p24">
            <a:hlinkClick action="ppaction://hlinksldjump" r:id="rId7"/>
          </p:cNvPr>
          <p:cNvSpPr/>
          <p:nvPr/>
        </p:nvSpPr>
        <p:spPr>
          <a:xfrm>
            <a:off x="148382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5" name="Google Shape;935;p24">
            <a:hlinkClick action="ppaction://hlinksldjump" r:id="rId8"/>
          </p:cNvPr>
          <p:cNvSpPr/>
          <p:nvPr/>
        </p:nvSpPr>
        <p:spPr>
          <a:xfrm>
            <a:off x="233940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6" name="Google Shape;936;p24">
            <a:hlinkClick action="ppaction://hlinksldjump" r:id="rId9"/>
          </p:cNvPr>
          <p:cNvSpPr/>
          <p:nvPr/>
        </p:nvSpPr>
        <p:spPr>
          <a:xfrm>
            <a:off x="330727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7" name="Google Shape;937;p24">
            <a:hlinkClick action="ppaction://hlinksldjump" r:id="rId10"/>
          </p:cNvPr>
          <p:cNvSpPr/>
          <p:nvPr/>
        </p:nvSpPr>
        <p:spPr>
          <a:xfrm>
            <a:off x="416285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8" name="Google Shape;938;p24">
            <a:hlinkClick action="ppaction://hlinksldjump" r:id="rId11"/>
          </p:cNvPr>
          <p:cNvSpPr/>
          <p:nvPr/>
        </p:nvSpPr>
        <p:spPr>
          <a:xfrm>
            <a:off x="513072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9" name="Google Shape;939;p24">
            <a:hlinkClick action="ppaction://hlinksldjump" r:id="rId12"/>
          </p:cNvPr>
          <p:cNvSpPr/>
          <p:nvPr/>
        </p:nvSpPr>
        <p:spPr>
          <a:xfrm>
            <a:off x="598630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0" name="Google Shape;940;p24">
            <a:hlinkClick action="ppaction://hlinksldjump" r:id="rId13"/>
          </p:cNvPr>
          <p:cNvSpPr/>
          <p:nvPr/>
        </p:nvSpPr>
        <p:spPr>
          <a:xfrm>
            <a:off x="695417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24">
            <a:hlinkClick action="ppaction://hlinksldjump" r:id="rId14"/>
          </p:cNvPr>
          <p:cNvSpPr/>
          <p:nvPr/>
        </p:nvSpPr>
        <p:spPr>
          <a:xfrm>
            <a:off x="780975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24">
            <a:hlinkClick action="ppaction://hlinksldjump" r:id="rId15"/>
          </p:cNvPr>
          <p:cNvSpPr/>
          <p:nvPr/>
        </p:nvSpPr>
        <p:spPr>
          <a:xfrm>
            <a:off x="877762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3" name="Google Shape;943;p24">
            <a:hlinkClick action="ppaction://hlinksldjump" r:id="rId16"/>
          </p:cNvPr>
          <p:cNvSpPr/>
          <p:nvPr/>
        </p:nvSpPr>
        <p:spPr>
          <a:xfrm>
            <a:off x="9633200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4" name="Google Shape;944;p24">
            <a:hlinkClick action="ppaction://hlinksldjump" r:id="rId17"/>
          </p:cNvPr>
          <p:cNvSpPr/>
          <p:nvPr/>
        </p:nvSpPr>
        <p:spPr>
          <a:xfrm>
            <a:off x="10601075" y="45775"/>
            <a:ext cx="914400" cy="42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5" name="Google Shape;945;p24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6" name="Google Shape;946;p24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WEEK VIEW</a:t>
            </a:r>
            <a:endParaRPr/>
          </a:p>
        </p:txBody>
      </p:sp>
      <p:sp>
        <p:nvSpPr>
          <p:cNvPr id="947" name="Google Shape;947;p24"/>
          <p:cNvSpPr txBox="1"/>
          <p:nvPr>
            <p:ph idx="1" type="subTitle"/>
          </p:nvPr>
        </p:nvSpPr>
        <p:spPr>
          <a:xfrm>
            <a:off x="6497100" y="698700"/>
            <a:ext cx="48639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Month – Week from X to X</a:t>
            </a:r>
            <a:endParaRPr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25">
            <a:hlinkClick action="ppaction://hlinksldjump" r:id="rId3"/>
          </p:cNvPr>
          <p:cNvSpPr/>
          <p:nvPr/>
        </p:nvSpPr>
        <p:spPr>
          <a:xfrm>
            <a:off x="11635420" y="558350"/>
            <a:ext cx="4497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3" name="Google Shape;953;p25">
            <a:hlinkClick action="ppaction://hlinksldjump" r:id="rId4"/>
          </p:cNvPr>
          <p:cNvSpPr/>
          <p:nvPr/>
        </p:nvSpPr>
        <p:spPr>
          <a:xfrm>
            <a:off x="11590723" y="2172775"/>
            <a:ext cx="4497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4" name="Google Shape;954;p25">
            <a:hlinkClick action="ppaction://hlinksldjump" r:id="rId5"/>
          </p:cNvPr>
          <p:cNvSpPr/>
          <p:nvPr/>
        </p:nvSpPr>
        <p:spPr>
          <a:xfrm>
            <a:off x="11613072" y="3711000"/>
            <a:ext cx="4497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5" name="Google Shape;955;p25">
            <a:hlinkClick action="ppaction://hlinksldjump" r:id="rId6"/>
          </p:cNvPr>
          <p:cNvSpPr/>
          <p:nvPr/>
        </p:nvSpPr>
        <p:spPr>
          <a:xfrm>
            <a:off x="11568375" y="5325425"/>
            <a:ext cx="4497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6" name="Google Shape;956;p25">
            <a:hlinkClick/>
          </p:cNvPr>
          <p:cNvSpPr/>
          <p:nvPr/>
        </p:nvSpPr>
        <p:spPr>
          <a:xfrm>
            <a:off x="51595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7" name="Google Shape;957;p25">
            <a:hlinkClick action="ppaction://hlinksldjump" r:id="rId7"/>
          </p:cNvPr>
          <p:cNvSpPr/>
          <p:nvPr/>
        </p:nvSpPr>
        <p:spPr>
          <a:xfrm>
            <a:off x="148382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25">
            <a:hlinkClick action="ppaction://hlinksldjump" r:id="rId8"/>
          </p:cNvPr>
          <p:cNvSpPr/>
          <p:nvPr/>
        </p:nvSpPr>
        <p:spPr>
          <a:xfrm>
            <a:off x="233940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9" name="Google Shape;959;p25">
            <a:hlinkClick action="ppaction://hlinksldjump" r:id="rId9"/>
          </p:cNvPr>
          <p:cNvSpPr/>
          <p:nvPr/>
        </p:nvSpPr>
        <p:spPr>
          <a:xfrm>
            <a:off x="330727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0" name="Google Shape;960;p25">
            <a:hlinkClick action="ppaction://hlinksldjump" r:id="rId10"/>
          </p:cNvPr>
          <p:cNvSpPr/>
          <p:nvPr/>
        </p:nvSpPr>
        <p:spPr>
          <a:xfrm>
            <a:off x="416285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1" name="Google Shape;961;p25">
            <a:hlinkClick action="ppaction://hlinksldjump" r:id="rId11"/>
          </p:cNvPr>
          <p:cNvSpPr/>
          <p:nvPr/>
        </p:nvSpPr>
        <p:spPr>
          <a:xfrm>
            <a:off x="513072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25">
            <a:hlinkClick action="ppaction://hlinksldjump" r:id="rId12"/>
          </p:cNvPr>
          <p:cNvSpPr/>
          <p:nvPr/>
        </p:nvSpPr>
        <p:spPr>
          <a:xfrm>
            <a:off x="598630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3" name="Google Shape;963;p25">
            <a:hlinkClick action="ppaction://hlinksldjump" r:id="rId13"/>
          </p:cNvPr>
          <p:cNvSpPr/>
          <p:nvPr/>
        </p:nvSpPr>
        <p:spPr>
          <a:xfrm>
            <a:off x="695417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4" name="Google Shape;964;p25">
            <a:hlinkClick action="ppaction://hlinksldjump" r:id="rId14"/>
          </p:cNvPr>
          <p:cNvSpPr/>
          <p:nvPr/>
        </p:nvSpPr>
        <p:spPr>
          <a:xfrm>
            <a:off x="780975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5" name="Google Shape;965;p25">
            <a:hlinkClick action="ppaction://hlinksldjump" r:id="rId15"/>
          </p:cNvPr>
          <p:cNvSpPr/>
          <p:nvPr/>
        </p:nvSpPr>
        <p:spPr>
          <a:xfrm>
            <a:off x="877762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25">
            <a:hlinkClick action="ppaction://hlinksldjump" r:id="rId16"/>
          </p:cNvPr>
          <p:cNvSpPr/>
          <p:nvPr/>
        </p:nvSpPr>
        <p:spPr>
          <a:xfrm>
            <a:off x="9633200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25">
            <a:hlinkClick action="ppaction://hlinksldjump" r:id="rId17"/>
          </p:cNvPr>
          <p:cNvSpPr/>
          <p:nvPr/>
        </p:nvSpPr>
        <p:spPr>
          <a:xfrm>
            <a:off x="10601075" y="45775"/>
            <a:ext cx="914400" cy="41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8" name="Google Shape;968;p25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9" name="Google Shape;969;p25"/>
          <p:cNvSpPr txBox="1"/>
          <p:nvPr>
            <p:ph type="title"/>
          </p:nvPr>
        </p:nvSpPr>
        <p:spPr>
          <a:xfrm>
            <a:off x="864063" y="2587863"/>
            <a:ext cx="10134600" cy="2183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s-ES" sz="5400">
                <a:solidFill>
                  <a:schemeClr val="dk1"/>
                </a:solidFill>
              </a:rPr>
              <a:t>Template Made by: </a:t>
            </a:r>
            <a:r>
              <a:rPr lang="es-ES" sz="5400" u="sng">
                <a:solidFill>
                  <a:schemeClr val="dk1"/>
                </a:solidFill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SlidesMania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" name="Google Shape;552;p9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553" name="Google Shape;553;p9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4" name="Google Shape;554;p9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5" name="Google Shape;555;p9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9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7" name="Google Shape;557;p9">
            <a:hlinkClick action="ppaction://hlinksldjump" r:id="rId7"/>
          </p:cNvPr>
          <p:cNvSpPr/>
          <p:nvPr/>
        </p:nvSpPr>
        <p:spPr>
          <a:xfrm>
            <a:off x="5159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9">
            <a:hlinkClick action="ppaction://hlinksldjump" r:id="rId8"/>
          </p:cNvPr>
          <p:cNvSpPr/>
          <p:nvPr/>
        </p:nvSpPr>
        <p:spPr>
          <a:xfrm>
            <a:off x="14838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9">
            <a:hlinkClick action="ppaction://hlinksldjump" r:id="rId9"/>
          </p:cNvPr>
          <p:cNvSpPr/>
          <p:nvPr/>
        </p:nvSpPr>
        <p:spPr>
          <a:xfrm>
            <a:off x="23394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9">
            <a:hlinkClick action="ppaction://hlinksldjump" r:id="rId10"/>
          </p:cNvPr>
          <p:cNvSpPr/>
          <p:nvPr/>
        </p:nvSpPr>
        <p:spPr>
          <a:xfrm>
            <a:off x="33072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9">
            <a:hlinkClick action="ppaction://hlinksldjump" r:id="rId11"/>
          </p:cNvPr>
          <p:cNvSpPr/>
          <p:nvPr/>
        </p:nvSpPr>
        <p:spPr>
          <a:xfrm>
            <a:off x="41628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2" name="Google Shape;562;p9">
            <a:hlinkClick action="ppaction://hlinksldjump" r:id="rId12"/>
          </p:cNvPr>
          <p:cNvSpPr/>
          <p:nvPr/>
        </p:nvSpPr>
        <p:spPr>
          <a:xfrm>
            <a:off x="51307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3" name="Google Shape;563;p9">
            <a:hlinkClick action="ppaction://hlinksldjump" r:id="rId13"/>
          </p:cNvPr>
          <p:cNvSpPr/>
          <p:nvPr/>
        </p:nvSpPr>
        <p:spPr>
          <a:xfrm>
            <a:off x="59863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9">
            <a:hlinkClick action="ppaction://hlinksldjump" r:id="rId14"/>
          </p:cNvPr>
          <p:cNvSpPr/>
          <p:nvPr/>
        </p:nvSpPr>
        <p:spPr>
          <a:xfrm>
            <a:off x="69541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5" name="Google Shape;565;p9">
            <a:hlinkClick action="ppaction://hlinksldjump" r:id="rId15"/>
          </p:cNvPr>
          <p:cNvSpPr/>
          <p:nvPr/>
        </p:nvSpPr>
        <p:spPr>
          <a:xfrm>
            <a:off x="780975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9">
            <a:hlinkClick action="ppaction://hlinksldjump" r:id="rId16"/>
          </p:cNvPr>
          <p:cNvSpPr/>
          <p:nvPr/>
        </p:nvSpPr>
        <p:spPr>
          <a:xfrm>
            <a:off x="877762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9">
            <a:hlinkClick action="ppaction://hlinksldjump" r:id="rId17"/>
          </p:cNvPr>
          <p:cNvSpPr/>
          <p:nvPr/>
        </p:nvSpPr>
        <p:spPr>
          <a:xfrm>
            <a:off x="9633200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9">
            <a:hlinkClick action="ppaction://hlinksldjump" r:id="rId18"/>
          </p:cNvPr>
          <p:cNvSpPr/>
          <p:nvPr/>
        </p:nvSpPr>
        <p:spPr>
          <a:xfrm>
            <a:off x="10601075" y="45775"/>
            <a:ext cx="914400" cy="47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9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9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JANUARY</a:t>
            </a:r>
            <a:endParaRPr/>
          </a:p>
        </p:txBody>
      </p:sp>
      <p:graphicFrame>
        <p:nvGraphicFramePr>
          <p:cNvPr id="571" name="Google Shape;571;p9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6" name="Google Shape;576;p10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577" name="Google Shape;577;p10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0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9" name="Google Shape;579;p10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10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10">
            <a:hlinkClick/>
          </p:cNvPr>
          <p:cNvSpPr/>
          <p:nvPr/>
        </p:nvSpPr>
        <p:spPr>
          <a:xfrm>
            <a:off x="5159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10">
            <a:hlinkClick action="ppaction://hlinksldjump" r:id="rId7"/>
          </p:cNvPr>
          <p:cNvSpPr/>
          <p:nvPr/>
        </p:nvSpPr>
        <p:spPr>
          <a:xfrm>
            <a:off x="14838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3" name="Google Shape;583;p10">
            <a:hlinkClick action="ppaction://hlinksldjump" r:id="rId8"/>
          </p:cNvPr>
          <p:cNvSpPr/>
          <p:nvPr/>
        </p:nvSpPr>
        <p:spPr>
          <a:xfrm>
            <a:off x="23394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4" name="Google Shape;584;p10">
            <a:hlinkClick action="ppaction://hlinksldjump" r:id="rId9"/>
          </p:cNvPr>
          <p:cNvSpPr/>
          <p:nvPr/>
        </p:nvSpPr>
        <p:spPr>
          <a:xfrm>
            <a:off x="33072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5" name="Google Shape;585;p10">
            <a:hlinkClick action="ppaction://hlinksldjump" r:id="rId10"/>
          </p:cNvPr>
          <p:cNvSpPr/>
          <p:nvPr/>
        </p:nvSpPr>
        <p:spPr>
          <a:xfrm>
            <a:off x="41628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10">
            <a:hlinkClick action="ppaction://hlinksldjump" r:id="rId11"/>
          </p:cNvPr>
          <p:cNvSpPr/>
          <p:nvPr/>
        </p:nvSpPr>
        <p:spPr>
          <a:xfrm>
            <a:off x="51307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10">
            <a:hlinkClick action="ppaction://hlinksldjump" r:id="rId12"/>
          </p:cNvPr>
          <p:cNvSpPr/>
          <p:nvPr/>
        </p:nvSpPr>
        <p:spPr>
          <a:xfrm>
            <a:off x="59863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10">
            <a:hlinkClick action="ppaction://hlinksldjump" r:id="rId13"/>
          </p:cNvPr>
          <p:cNvSpPr/>
          <p:nvPr/>
        </p:nvSpPr>
        <p:spPr>
          <a:xfrm>
            <a:off x="69541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10">
            <a:hlinkClick action="ppaction://hlinksldjump" r:id="rId14"/>
          </p:cNvPr>
          <p:cNvSpPr/>
          <p:nvPr/>
        </p:nvSpPr>
        <p:spPr>
          <a:xfrm>
            <a:off x="780975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10">
            <a:hlinkClick action="ppaction://hlinksldjump" r:id="rId15"/>
          </p:cNvPr>
          <p:cNvSpPr/>
          <p:nvPr/>
        </p:nvSpPr>
        <p:spPr>
          <a:xfrm>
            <a:off x="877762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1" name="Google Shape;591;p10">
            <a:hlinkClick action="ppaction://hlinksldjump" r:id="rId16"/>
          </p:cNvPr>
          <p:cNvSpPr/>
          <p:nvPr/>
        </p:nvSpPr>
        <p:spPr>
          <a:xfrm>
            <a:off x="9633200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2" name="Google Shape;592;p10">
            <a:hlinkClick action="ppaction://hlinksldjump" r:id="rId17"/>
          </p:cNvPr>
          <p:cNvSpPr/>
          <p:nvPr/>
        </p:nvSpPr>
        <p:spPr>
          <a:xfrm>
            <a:off x="10601075" y="45775"/>
            <a:ext cx="914400" cy="44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3" name="Google Shape;593;p10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p10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FEBRUARY</a:t>
            </a:r>
            <a:endParaRPr/>
          </a:p>
        </p:txBody>
      </p:sp>
      <p:graphicFrame>
        <p:nvGraphicFramePr>
          <p:cNvPr id="595" name="Google Shape;595;p10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0" name="Google Shape;600;p11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601" name="Google Shape;601;p11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2" name="Google Shape;602;p11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11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11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11">
            <a:hlinkClick/>
          </p:cNvPr>
          <p:cNvSpPr/>
          <p:nvPr/>
        </p:nvSpPr>
        <p:spPr>
          <a:xfrm>
            <a:off x="51595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11">
            <a:hlinkClick action="ppaction://hlinksldjump" r:id="rId7"/>
          </p:cNvPr>
          <p:cNvSpPr/>
          <p:nvPr/>
        </p:nvSpPr>
        <p:spPr>
          <a:xfrm>
            <a:off x="148382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11">
            <a:hlinkClick action="ppaction://hlinksldjump" r:id="rId8"/>
          </p:cNvPr>
          <p:cNvSpPr/>
          <p:nvPr/>
        </p:nvSpPr>
        <p:spPr>
          <a:xfrm>
            <a:off x="233940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11">
            <a:hlinkClick action="ppaction://hlinksldjump" r:id="rId9"/>
          </p:cNvPr>
          <p:cNvSpPr/>
          <p:nvPr/>
        </p:nvSpPr>
        <p:spPr>
          <a:xfrm>
            <a:off x="330727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11">
            <a:hlinkClick action="ppaction://hlinksldjump" r:id="rId10"/>
          </p:cNvPr>
          <p:cNvSpPr/>
          <p:nvPr/>
        </p:nvSpPr>
        <p:spPr>
          <a:xfrm>
            <a:off x="416285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0" name="Google Shape;610;p11">
            <a:hlinkClick action="ppaction://hlinksldjump" r:id="rId11"/>
          </p:cNvPr>
          <p:cNvSpPr/>
          <p:nvPr/>
        </p:nvSpPr>
        <p:spPr>
          <a:xfrm>
            <a:off x="513072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1" name="Google Shape;611;p11">
            <a:hlinkClick action="ppaction://hlinksldjump" r:id="rId12"/>
          </p:cNvPr>
          <p:cNvSpPr/>
          <p:nvPr/>
        </p:nvSpPr>
        <p:spPr>
          <a:xfrm>
            <a:off x="598630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11">
            <a:hlinkClick action="ppaction://hlinksldjump" r:id="rId13"/>
          </p:cNvPr>
          <p:cNvSpPr/>
          <p:nvPr/>
        </p:nvSpPr>
        <p:spPr>
          <a:xfrm>
            <a:off x="695417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11">
            <a:hlinkClick action="ppaction://hlinksldjump" r:id="rId14"/>
          </p:cNvPr>
          <p:cNvSpPr/>
          <p:nvPr/>
        </p:nvSpPr>
        <p:spPr>
          <a:xfrm>
            <a:off x="780975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11">
            <a:hlinkClick action="ppaction://hlinksldjump" r:id="rId15"/>
          </p:cNvPr>
          <p:cNvSpPr/>
          <p:nvPr/>
        </p:nvSpPr>
        <p:spPr>
          <a:xfrm>
            <a:off x="877762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11">
            <a:hlinkClick action="ppaction://hlinksldjump" r:id="rId16"/>
          </p:cNvPr>
          <p:cNvSpPr/>
          <p:nvPr/>
        </p:nvSpPr>
        <p:spPr>
          <a:xfrm>
            <a:off x="9633200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11">
            <a:hlinkClick action="ppaction://hlinksldjump" r:id="rId17"/>
          </p:cNvPr>
          <p:cNvSpPr/>
          <p:nvPr/>
        </p:nvSpPr>
        <p:spPr>
          <a:xfrm>
            <a:off x="10601075" y="45775"/>
            <a:ext cx="914400" cy="44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11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11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MARCH</a:t>
            </a:r>
            <a:endParaRPr/>
          </a:p>
        </p:txBody>
      </p:sp>
      <p:graphicFrame>
        <p:nvGraphicFramePr>
          <p:cNvPr id="619" name="Google Shape;619;p11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" name="Google Shape;624;p12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625" name="Google Shape;625;p12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6" name="Google Shape;626;p12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7" name="Google Shape;627;p12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8" name="Google Shape;628;p12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12">
            <a:hlinkClick/>
          </p:cNvPr>
          <p:cNvSpPr/>
          <p:nvPr/>
        </p:nvSpPr>
        <p:spPr>
          <a:xfrm>
            <a:off x="51595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12">
            <a:hlinkClick action="ppaction://hlinksldjump" r:id="rId7"/>
          </p:cNvPr>
          <p:cNvSpPr/>
          <p:nvPr/>
        </p:nvSpPr>
        <p:spPr>
          <a:xfrm>
            <a:off x="148382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1" name="Google Shape;631;p12">
            <a:hlinkClick action="ppaction://hlinksldjump" r:id="rId8"/>
          </p:cNvPr>
          <p:cNvSpPr/>
          <p:nvPr/>
        </p:nvSpPr>
        <p:spPr>
          <a:xfrm>
            <a:off x="233940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2" name="Google Shape;632;p12">
            <a:hlinkClick action="ppaction://hlinksldjump" r:id="rId9"/>
          </p:cNvPr>
          <p:cNvSpPr/>
          <p:nvPr/>
        </p:nvSpPr>
        <p:spPr>
          <a:xfrm>
            <a:off x="330727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3" name="Google Shape;633;p12">
            <a:hlinkClick action="ppaction://hlinksldjump" r:id="rId10"/>
          </p:cNvPr>
          <p:cNvSpPr/>
          <p:nvPr/>
        </p:nvSpPr>
        <p:spPr>
          <a:xfrm>
            <a:off x="416285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4" name="Google Shape;634;p12">
            <a:hlinkClick action="ppaction://hlinksldjump" r:id="rId11"/>
          </p:cNvPr>
          <p:cNvSpPr/>
          <p:nvPr/>
        </p:nvSpPr>
        <p:spPr>
          <a:xfrm>
            <a:off x="513072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5" name="Google Shape;635;p12">
            <a:hlinkClick action="ppaction://hlinksldjump" r:id="rId12"/>
          </p:cNvPr>
          <p:cNvSpPr/>
          <p:nvPr/>
        </p:nvSpPr>
        <p:spPr>
          <a:xfrm>
            <a:off x="598630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6" name="Google Shape;636;p12">
            <a:hlinkClick action="ppaction://hlinksldjump" r:id="rId13"/>
          </p:cNvPr>
          <p:cNvSpPr/>
          <p:nvPr/>
        </p:nvSpPr>
        <p:spPr>
          <a:xfrm>
            <a:off x="695417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12">
            <a:hlinkClick action="ppaction://hlinksldjump" r:id="rId14"/>
          </p:cNvPr>
          <p:cNvSpPr/>
          <p:nvPr/>
        </p:nvSpPr>
        <p:spPr>
          <a:xfrm>
            <a:off x="780975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12">
            <a:hlinkClick action="ppaction://hlinksldjump" r:id="rId15"/>
          </p:cNvPr>
          <p:cNvSpPr/>
          <p:nvPr/>
        </p:nvSpPr>
        <p:spPr>
          <a:xfrm>
            <a:off x="877762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12">
            <a:hlinkClick action="ppaction://hlinksldjump" r:id="rId16"/>
          </p:cNvPr>
          <p:cNvSpPr/>
          <p:nvPr/>
        </p:nvSpPr>
        <p:spPr>
          <a:xfrm>
            <a:off x="9633200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12">
            <a:hlinkClick action="ppaction://hlinksldjump" r:id="rId17"/>
          </p:cNvPr>
          <p:cNvSpPr/>
          <p:nvPr/>
        </p:nvSpPr>
        <p:spPr>
          <a:xfrm>
            <a:off x="10601075" y="45775"/>
            <a:ext cx="914400" cy="468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12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2" name="Google Shape;642;p12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APRIL	</a:t>
            </a:r>
            <a:endParaRPr/>
          </a:p>
        </p:txBody>
      </p:sp>
      <p:graphicFrame>
        <p:nvGraphicFramePr>
          <p:cNvPr id="643" name="Google Shape;643;p12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8" name="Google Shape;648;p13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649" name="Google Shape;649;p13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0" name="Google Shape;650;p13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13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2" name="Google Shape;652;p13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13">
            <a:hlinkClick/>
          </p:cNvPr>
          <p:cNvSpPr/>
          <p:nvPr/>
        </p:nvSpPr>
        <p:spPr>
          <a:xfrm>
            <a:off x="5159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13">
            <a:hlinkClick action="ppaction://hlinksldjump" r:id="rId7"/>
          </p:cNvPr>
          <p:cNvSpPr/>
          <p:nvPr/>
        </p:nvSpPr>
        <p:spPr>
          <a:xfrm>
            <a:off x="14838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13">
            <a:hlinkClick action="ppaction://hlinksldjump" r:id="rId8"/>
          </p:cNvPr>
          <p:cNvSpPr/>
          <p:nvPr/>
        </p:nvSpPr>
        <p:spPr>
          <a:xfrm>
            <a:off x="23394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13">
            <a:hlinkClick action="ppaction://hlinksldjump" r:id="rId9"/>
          </p:cNvPr>
          <p:cNvSpPr/>
          <p:nvPr/>
        </p:nvSpPr>
        <p:spPr>
          <a:xfrm>
            <a:off x="33072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7" name="Google Shape;657;p13">
            <a:hlinkClick action="ppaction://hlinksldjump" r:id="rId10"/>
          </p:cNvPr>
          <p:cNvSpPr/>
          <p:nvPr/>
        </p:nvSpPr>
        <p:spPr>
          <a:xfrm>
            <a:off x="41628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8" name="Google Shape;658;p13">
            <a:hlinkClick action="ppaction://hlinksldjump" r:id="rId11"/>
          </p:cNvPr>
          <p:cNvSpPr/>
          <p:nvPr/>
        </p:nvSpPr>
        <p:spPr>
          <a:xfrm>
            <a:off x="51307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13">
            <a:hlinkClick action="ppaction://hlinksldjump" r:id="rId12"/>
          </p:cNvPr>
          <p:cNvSpPr/>
          <p:nvPr/>
        </p:nvSpPr>
        <p:spPr>
          <a:xfrm>
            <a:off x="59863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p13">
            <a:hlinkClick action="ppaction://hlinksldjump" r:id="rId13"/>
          </p:cNvPr>
          <p:cNvSpPr/>
          <p:nvPr/>
        </p:nvSpPr>
        <p:spPr>
          <a:xfrm>
            <a:off x="69541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1" name="Google Shape;661;p13">
            <a:hlinkClick action="ppaction://hlinksldjump" r:id="rId14"/>
          </p:cNvPr>
          <p:cNvSpPr/>
          <p:nvPr/>
        </p:nvSpPr>
        <p:spPr>
          <a:xfrm>
            <a:off x="78097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13">
            <a:hlinkClick action="ppaction://hlinksldjump" r:id="rId15"/>
          </p:cNvPr>
          <p:cNvSpPr/>
          <p:nvPr/>
        </p:nvSpPr>
        <p:spPr>
          <a:xfrm>
            <a:off x="87776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3" name="Google Shape;663;p13">
            <a:hlinkClick action="ppaction://hlinksldjump" r:id="rId16"/>
          </p:cNvPr>
          <p:cNvSpPr/>
          <p:nvPr/>
        </p:nvSpPr>
        <p:spPr>
          <a:xfrm>
            <a:off x="96332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4" name="Google Shape;664;p13">
            <a:hlinkClick action="ppaction://hlinksldjump" r:id="rId17"/>
          </p:cNvPr>
          <p:cNvSpPr/>
          <p:nvPr/>
        </p:nvSpPr>
        <p:spPr>
          <a:xfrm>
            <a:off x="106010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13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p13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MAY</a:t>
            </a:r>
            <a:endParaRPr/>
          </a:p>
        </p:txBody>
      </p:sp>
      <p:graphicFrame>
        <p:nvGraphicFramePr>
          <p:cNvPr id="667" name="Google Shape;667;p13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2" name="Google Shape;672;p14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673" name="Google Shape;673;p14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14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5" name="Google Shape;675;p14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6" name="Google Shape;676;p14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14">
            <a:hlinkClick/>
          </p:cNvPr>
          <p:cNvSpPr/>
          <p:nvPr/>
        </p:nvSpPr>
        <p:spPr>
          <a:xfrm>
            <a:off x="5159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14">
            <a:hlinkClick action="ppaction://hlinksldjump" r:id="rId7"/>
          </p:cNvPr>
          <p:cNvSpPr/>
          <p:nvPr/>
        </p:nvSpPr>
        <p:spPr>
          <a:xfrm>
            <a:off x="14838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9" name="Google Shape;679;p14">
            <a:hlinkClick action="ppaction://hlinksldjump" r:id="rId8"/>
          </p:cNvPr>
          <p:cNvSpPr/>
          <p:nvPr/>
        </p:nvSpPr>
        <p:spPr>
          <a:xfrm>
            <a:off x="23394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14">
            <a:hlinkClick action="ppaction://hlinksldjump" r:id="rId9"/>
          </p:cNvPr>
          <p:cNvSpPr/>
          <p:nvPr/>
        </p:nvSpPr>
        <p:spPr>
          <a:xfrm>
            <a:off x="33072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1" name="Google Shape;681;p14">
            <a:hlinkClick action="ppaction://hlinksldjump" r:id="rId10"/>
          </p:cNvPr>
          <p:cNvSpPr/>
          <p:nvPr/>
        </p:nvSpPr>
        <p:spPr>
          <a:xfrm>
            <a:off x="41628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2" name="Google Shape;682;p14">
            <a:hlinkClick action="ppaction://hlinksldjump" r:id="rId11"/>
          </p:cNvPr>
          <p:cNvSpPr/>
          <p:nvPr/>
        </p:nvSpPr>
        <p:spPr>
          <a:xfrm>
            <a:off x="51307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14">
            <a:hlinkClick action="ppaction://hlinksldjump" r:id="rId12"/>
          </p:cNvPr>
          <p:cNvSpPr/>
          <p:nvPr/>
        </p:nvSpPr>
        <p:spPr>
          <a:xfrm>
            <a:off x="59863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p14">
            <a:hlinkClick action="ppaction://hlinksldjump" r:id="rId13"/>
          </p:cNvPr>
          <p:cNvSpPr/>
          <p:nvPr/>
        </p:nvSpPr>
        <p:spPr>
          <a:xfrm>
            <a:off x="69541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14">
            <a:hlinkClick action="ppaction://hlinksldjump" r:id="rId14"/>
          </p:cNvPr>
          <p:cNvSpPr/>
          <p:nvPr/>
        </p:nvSpPr>
        <p:spPr>
          <a:xfrm>
            <a:off x="780975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14">
            <a:hlinkClick action="ppaction://hlinksldjump" r:id="rId15"/>
          </p:cNvPr>
          <p:cNvSpPr/>
          <p:nvPr/>
        </p:nvSpPr>
        <p:spPr>
          <a:xfrm>
            <a:off x="877762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7" name="Google Shape;687;p14">
            <a:hlinkClick action="ppaction://hlinksldjump" r:id="rId16"/>
          </p:cNvPr>
          <p:cNvSpPr/>
          <p:nvPr/>
        </p:nvSpPr>
        <p:spPr>
          <a:xfrm>
            <a:off x="9633200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14">
            <a:hlinkClick action="ppaction://hlinksldjump" r:id="rId17"/>
          </p:cNvPr>
          <p:cNvSpPr/>
          <p:nvPr/>
        </p:nvSpPr>
        <p:spPr>
          <a:xfrm>
            <a:off x="10601075" y="45775"/>
            <a:ext cx="9144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9" name="Google Shape;689;p14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p14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JUNE</a:t>
            </a:r>
            <a:endParaRPr/>
          </a:p>
        </p:txBody>
      </p:sp>
      <p:graphicFrame>
        <p:nvGraphicFramePr>
          <p:cNvPr id="691" name="Google Shape;691;p14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" name="Google Shape;696;p15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697" name="Google Shape;697;p15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8" name="Google Shape;698;p15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9" name="Google Shape;699;p15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15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1" name="Google Shape;701;p15">
            <a:hlinkClick/>
          </p:cNvPr>
          <p:cNvSpPr/>
          <p:nvPr/>
        </p:nvSpPr>
        <p:spPr>
          <a:xfrm>
            <a:off x="51595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15">
            <a:hlinkClick action="ppaction://hlinksldjump" r:id="rId7"/>
          </p:cNvPr>
          <p:cNvSpPr/>
          <p:nvPr/>
        </p:nvSpPr>
        <p:spPr>
          <a:xfrm>
            <a:off x="148382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5">
            <a:hlinkClick action="ppaction://hlinksldjump" r:id="rId8"/>
          </p:cNvPr>
          <p:cNvSpPr/>
          <p:nvPr/>
        </p:nvSpPr>
        <p:spPr>
          <a:xfrm>
            <a:off x="233940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4" name="Google Shape;704;p15">
            <a:hlinkClick action="ppaction://hlinksldjump" r:id="rId9"/>
          </p:cNvPr>
          <p:cNvSpPr/>
          <p:nvPr/>
        </p:nvSpPr>
        <p:spPr>
          <a:xfrm>
            <a:off x="330727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5" name="Google Shape;705;p15">
            <a:hlinkClick action="ppaction://hlinksldjump" r:id="rId10"/>
          </p:cNvPr>
          <p:cNvSpPr/>
          <p:nvPr/>
        </p:nvSpPr>
        <p:spPr>
          <a:xfrm>
            <a:off x="416285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15">
            <a:hlinkClick action="ppaction://hlinksldjump" r:id="rId11"/>
          </p:cNvPr>
          <p:cNvSpPr/>
          <p:nvPr/>
        </p:nvSpPr>
        <p:spPr>
          <a:xfrm>
            <a:off x="513072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15">
            <a:hlinkClick action="ppaction://hlinksldjump" r:id="rId12"/>
          </p:cNvPr>
          <p:cNvSpPr/>
          <p:nvPr/>
        </p:nvSpPr>
        <p:spPr>
          <a:xfrm>
            <a:off x="598630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8" name="Google Shape;708;p15">
            <a:hlinkClick action="ppaction://hlinksldjump" r:id="rId13"/>
          </p:cNvPr>
          <p:cNvSpPr/>
          <p:nvPr/>
        </p:nvSpPr>
        <p:spPr>
          <a:xfrm>
            <a:off x="695417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15">
            <a:hlinkClick action="ppaction://hlinksldjump" r:id="rId14"/>
          </p:cNvPr>
          <p:cNvSpPr/>
          <p:nvPr/>
        </p:nvSpPr>
        <p:spPr>
          <a:xfrm>
            <a:off x="780975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15">
            <a:hlinkClick action="ppaction://hlinksldjump" r:id="rId15"/>
          </p:cNvPr>
          <p:cNvSpPr/>
          <p:nvPr/>
        </p:nvSpPr>
        <p:spPr>
          <a:xfrm>
            <a:off x="877762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1" name="Google Shape;711;p15">
            <a:hlinkClick action="ppaction://hlinksldjump" r:id="rId16"/>
          </p:cNvPr>
          <p:cNvSpPr/>
          <p:nvPr/>
        </p:nvSpPr>
        <p:spPr>
          <a:xfrm>
            <a:off x="9633200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15">
            <a:hlinkClick action="ppaction://hlinksldjump" r:id="rId17"/>
          </p:cNvPr>
          <p:cNvSpPr/>
          <p:nvPr/>
        </p:nvSpPr>
        <p:spPr>
          <a:xfrm>
            <a:off x="10601075" y="45775"/>
            <a:ext cx="914400" cy="45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3" name="Google Shape;713;p15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15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JULY</a:t>
            </a:r>
            <a:endParaRPr/>
          </a:p>
        </p:txBody>
      </p:sp>
      <p:graphicFrame>
        <p:nvGraphicFramePr>
          <p:cNvPr id="715" name="Google Shape;715;p15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0" name="Google Shape;720;p16"/>
          <p:cNvGraphicFramePr/>
          <p:nvPr/>
        </p:nvGraphicFramePr>
        <p:xfrm>
          <a:off x="9808171" y="190039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{3E5D8B65-B4BC-4B7C-87FA-C54994D91074}</a:tableStyleId>
              </a:tblPr>
              <a:tblGrid>
                <a:gridCol w="1561700"/>
              </a:tblGrid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  <a:tr h="5826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2000">
                        <a:solidFill>
                          <a:schemeClr val="dk1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3F3F3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F7F7"/>
                    </a:solidFill>
                  </a:tcPr>
                </a:tc>
              </a:tr>
            </a:tbl>
          </a:graphicData>
        </a:graphic>
      </p:graphicFrame>
      <p:sp>
        <p:nvSpPr>
          <p:cNvPr id="721" name="Google Shape;721;p16">
            <a:hlinkClick action="ppaction://hlinksldjump" r:id="rId3"/>
          </p:cNvPr>
          <p:cNvSpPr/>
          <p:nvPr/>
        </p:nvSpPr>
        <p:spPr>
          <a:xfrm>
            <a:off x="11643975" y="55835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2" name="Google Shape;722;p16">
            <a:hlinkClick action="ppaction://hlinksldjump" r:id="rId4"/>
          </p:cNvPr>
          <p:cNvSpPr/>
          <p:nvPr/>
        </p:nvSpPr>
        <p:spPr>
          <a:xfrm>
            <a:off x="11593575" y="217277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16">
            <a:hlinkClick action="ppaction://hlinksldjump" r:id="rId5"/>
          </p:cNvPr>
          <p:cNvSpPr/>
          <p:nvPr/>
        </p:nvSpPr>
        <p:spPr>
          <a:xfrm>
            <a:off x="11618775" y="3711000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4" name="Google Shape;724;p16">
            <a:hlinkClick action="ppaction://hlinksldjump" r:id="rId6"/>
          </p:cNvPr>
          <p:cNvSpPr/>
          <p:nvPr/>
        </p:nvSpPr>
        <p:spPr>
          <a:xfrm>
            <a:off x="11568375" y="5325425"/>
            <a:ext cx="507000" cy="146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5" name="Google Shape;725;p16">
            <a:hlinkClick/>
          </p:cNvPr>
          <p:cNvSpPr/>
          <p:nvPr/>
        </p:nvSpPr>
        <p:spPr>
          <a:xfrm>
            <a:off x="5159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6">
            <a:hlinkClick action="ppaction://hlinksldjump" r:id="rId7"/>
          </p:cNvPr>
          <p:cNvSpPr/>
          <p:nvPr/>
        </p:nvSpPr>
        <p:spPr>
          <a:xfrm>
            <a:off x="14838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16">
            <a:hlinkClick action="ppaction://hlinksldjump" r:id="rId8"/>
          </p:cNvPr>
          <p:cNvSpPr/>
          <p:nvPr/>
        </p:nvSpPr>
        <p:spPr>
          <a:xfrm>
            <a:off x="23394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8" name="Google Shape;728;p16">
            <a:hlinkClick action="ppaction://hlinksldjump" r:id="rId9"/>
          </p:cNvPr>
          <p:cNvSpPr/>
          <p:nvPr/>
        </p:nvSpPr>
        <p:spPr>
          <a:xfrm>
            <a:off x="33072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16">
            <a:hlinkClick action="ppaction://hlinksldjump" r:id="rId10"/>
          </p:cNvPr>
          <p:cNvSpPr/>
          <p:nvPr/>
        </p:nvSpPr>
        <p:spPr>
          <a:xfrm>
            <a:off x="41628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0" name="Google Shape;730;p16">
            <a:hlinkClick action="ppaction://hlinksldjump" r:id="rId11"/>
          </p:cNvPr>
          <p:cNvSpPr/>
          <p:nvPr/>
        </p:nvSpPr>
        <p:spPr>
          <a:xfrm>
            <a:off x="51307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1" name="Google Shape;731;p16">
            <a:hlinkClick action="ppaction://hlinksldjump" r:id="rId12"/>
          </p:cNvPr>
          <p:cNvSpPr/>
          <p:nvPr/>
        </p:nvSpPr>
        <p:spPr>
          <a:xfrm>
            <a:off x="59863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16">
            <a:hlinkClick action="ppaction://hlinksldjump" r:id="rId13"/>
          </p:cNvPr>
          <p:cNvSpPr/>
          <p:nvPr/>
        </p:nvSpPr>
        <p:spPr>
          <a:xfrm>
            <a:off x="69541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16">
            <a:hlinkClick action="ppaction://hlinksldjump" r:id="rId14"/>
          </p:cNvPr>
          <p:cNvSpPr/>
          <p:nvPr/>
        </p:nvSpPr>
        <p:spPr>
          <a:xfrm>
            <a:off x="780975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16">
            <a:hlinkClick action="ppaction://hlinksldjump" r:id="rId15"/>
          </p:cNvPr>
          <p:cNvSpPr/>
          <p:nvPr/>
        </p:nvSpPr>
        <p:spPr>
          <a:xfrm>
            <a:off x="877762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16">
            <a:hlinkClick action="ppaction://hlinksldjump" r:id="rId16"/>
          </p:cNvPr>
          <p:cNvSpPr/>
          <p:nvPr/>
        </p:nvSpPr>
        <p:spPr>
          <a:xfrm>
            <a:off x="9633200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6" name="Google Shape;736;p16">
            <a:hlinkClick action="ppaction://hlinksldjump" r:id="rId17"/>
          </p:cNvPr>
          <p:cNvSpPr/>
          <p:nvPr/>
        </p:nvSpPr>
        <p:spPr>
          <a:xfrm>
            <a:off x="10601075" y="45775"/>
            <a:ext cx="914400" cy="462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7" name="Google Shape;737;p16">
            <a:hlinkClick action="ppaction://hlinkshowjump?jump=firstslide"/>
          </p:cNvPr>
          <p:cNvSpPr/>
          <p:nvPr/>
        </p:nvSpPr>
        <p:spPr>
          <a:xfrm>
            <a:off x="-66700" y="40025"/>
            <a:ext cx="582600" cy="67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16"/>
          <p:cNvSpPr txBox="1"/>
          <p:nvPr>
            <p:ph type="title"/>
          </p:nvPr>
        </p:nvSpPr>
        <p:spPr>
          <a:xfrm>
            <a:off x="691350" y="668925"/>
            <a:ext cx="8775000" cy="54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ES"/>
              <a:t>AUGUST</a:t>
            </a:r>
            <a:endParaRPr/>
          </a:p>
        </p:txBody>
      </p:sp>
      <p:graphicFrame>
        <p:nvGraphicFramePr>
          <p:cNvPr id="739" name="Google Shape;739;p16"/>
          <p:cNvGraphicFramePr/>
          <p:nvPr/>
        </p:nvGraphicFramePr>
        <p:xfrm>
          <a:off x="698750" y="12145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{59E5A241-23AA-452B-AFFA-121CE2812891}</a:tableStyleId>
              </a:tblPr>
              <a:tblGrid>
                <a:gridCol w="1253575"/>
                <a:gridCol w="1253575"/>
                <a:gridCol w="1253575"/>
                <a:gridCol w="1253575"/>
                <a:gridCol w="1253575"/>
                <a:gridCol w="1253575"/>
                <a:gridCol w="1253575"/>
              </a:tblGrid>
              <a:tr h="407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latin typeface="Norican"/>
                        <a:ea typeface="Norican"/>
                        <a:cs typeface="Norican"/>
                        <a:sym typeface="Norican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986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3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19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22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23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270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24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25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26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27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28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29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30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0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51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s-ES" sz="1200">
                          <a:latin typeface="Barlow"/>
                          <a:ea typeface="Barlow"/>
                          <a:cs typeface="Barlow"/>
                          <a:sym typeface="Barlow"/>
                        </a:rPr>
                        <a:t>31</a:t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200">
                        <a:latin typeface="Barlow"/>
                        <a:ea typeface="Barlow"/>
                        <a:cs typeface="Barlow"/>
                        <a:sym typeface="Barlow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66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sz="1600"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19050" marB="19050" marR="28575" marL="28575" anchor="ctr">
                    <a:lnL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0114_Katie_Digital_Journal_Template_SlidesMania">
  <a:themeElements>
    <a:clrScheme name="Papel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D485AB"/>
      </a:accent1>
      <a:accent2>
        <a:srgbClr val="E6B1CC"/>
      </a:accent2>
      <a:accent3>
        <a:srgbClr val="EDCACD"/>
      </a:accent3>
      <a:accent4>
        <a:srgbClr val="F1DEDF"/>
      </a:accent4>
      <a:accent5>
        <a:srgbClr val="0C0C0C"/>
      </a:accent5>
      <a:accent6>
        <a:srgbClr val="000000"/>
      </a:accent6>
      <a:hlink>
        <a:srgbClr val="A64D79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