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4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28B-44BB-A0AF-E69A91BAF83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28B-44BB-A0AF-E69A91BAF83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28B-44BB-A0AF-E69A91BAF8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73450015"/>
        <c:axId val="573459135"/>
      </c:lineChart>
      <c:catAx>
        <c:axId val="5734500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3459135"/>
        <c:crosses val="autoZero"/>
        <c:auto val="1"/>
        <c:lblAlgn val="ctr"/>
        <c:lblOffset val="100"/>
        <c:noMultiLvlLbl val="0"/>
      </c:catAx>
      <c:valAx>
        <c:axId val="57345913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345001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13.xml"/><Relationship Id="rId5" Type="http://schemas.openxmlformats.org/officeDocument/2006/relationships/chart" Target="../charts/chart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7ED94F-8455-BE39-1870-26286A326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B9FDEB2D-D514-9A93-4455-36B5872745B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9FDEB2D-D514-9A93-4455-36B5872745B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Title 1">
            <a:extLst>
              <a:ext uri="{FF2B5EF4-FFF2-40B4-BE49-F238E27FC236}">
                <a16:creationId xmlns:a16="http://schemas.microsoft.com/office/drawing/2014/main" id="{0FA87856-94BB-3845-F4BF-9F1E7E14F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Stacked Line Chart / Text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2C2D8A9F-ADC3-6AD4-C1F8-451F61908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8797C07F-53DE-ED02-01E6-CBAA1D47AFA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8449C5E2-7803-3500-213D-62C9A775FBC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graphicFrame>
        <p:nvGraphicFramePr>
          <p:cNvPr id="5" name="Chart Placeholder 7">
            <a:extLst>
              <a:ext uri="{FF2B5EF4-FFF2-40B4-BE49-F238E27FC236}">
                <a16:creationId xmlns:a16="http://schemas.microsoft.com/office/drawing/2014/main" id="{87D77BA0-2935-6CFC-7406-0A44F1F4F30A}"/>
              </a:ext>
            </a:extLst>
          </p:cNvPr>
          <p:cNvGraphicFramePr>
            <a:graphicFrameLocks noGrp="1"/>
          </p:cNvGraphicFramePr>
          <p:nvPr>
            <p:ph type="chart" sz="quarter" idx="14"/>
          </p:nvPr>
        </p:nvGraphicFramePr>
        <p:xfrm>
          <a:off x="554038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5D8C7A61-061D-31F5-C897-2CE355CD76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Lorem ipsum dolor sit amet, consectetuer adipiscing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 Maecenas porttitor congue massa. Fusce posuere, magna sed pulvinar ultricies, purus lectus malesuada libero, sit amet commodo magna eros quis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Nunc viverra imperdiet enim. Fusce est. Vivamus a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Pellentesque habitant morbi tristique senectus et netus et malesuada fames ac turpis </a:t>
            </a:r>
            <a:r>
              <a:rPr lang="en-US" dirty="0" err="1"/>
              <a:t>egestas</a:t>
            </a:r>
            <a:r>
              <a:rPr lang="en-US" dirty="0"/>
              <a:t>.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1D218CF4-8E6C-1AA6-6E62-20A7D61E6F0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6462584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1600</TotalTime>
  <Words>86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Stacked Line Chart / 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192</cp:revision>
  <dcterms:created xsi:type="dcterms:W3CDTF">2025-07-09T10:57:17Z</dcterms:created>
  <dcterms:modified xsi:type="dcterms:W3CDTF">2025-10-22T09:55:17Z</dcterms:modified>
  <cp:category/>
</cp:coreProperties>
</file>