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EE0782B-FB2A-445F-A34A-5F0D9678FF15}">
  <a:tblStyle styleId="{3EE0782B-FB2A-445F-A34A-5F0D9678FF1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animals make their homes in the forest?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{3EE0782B-FB2A-445F-A34A-5F0D9678FF15}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bosque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un lugar lleno de árboles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los animales construyen para criar a sus bebés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do animals make their homes in the forest?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