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7b3df5fc85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7b3df5fc85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e6d03004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e6d03004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a073618e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a073618e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b3df5fc85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7b3df5fc85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a073618e6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a073618e6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a073618e6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a073618e6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a0744a8d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a0744a8d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11c3728c1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11c3728c1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1c3728c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1c3728c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1.png"/><Relationship Id="rId11" Type="http://schemas.openxmlformats.org/officeDocument/2006/relationships/image" Target="../media/image5.png"/><Relationship Id="rId10" Type="http://schemas.openxmlformats.org/officeDocument/2006/relationships/image" Target="../media/image3.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2.png"/><Relationship Id="rId7" Type="http://schemas.openxmlformats.org/officeDocument/2006/relationships/hyperlink" Target="https://www.pinterest.com/slidesmania/" TargetMode="External"/><Relationship Id="rId8"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1" name="Shape 11"/>
        <p:cNvGrpSpPr/>
        <p:nvPr/>
      </p:nvGrpSpPr>
      <p:grpSpPr>
        <a:xfrm>
          <a:off x="0" y="0"/>
          <a:ext cx="0" cy="0"/>
          <a:chOff x="0" y="0"/>
          <a:chExt cx="0" cy="0"/>
        </a:xfrm>
      </p:grpSpPr>
      <p:sp>
        <p:nvSpPr>
          <p:cNvPr id="12" name="Google Shape;12;p2"/>
          <p:cNvSpPr/>
          <p:nvPr/>
        </p:nvSpPr>
        <p:spPr>
          <a:xfrm>
            <a:off x="278625" y="3331325"/>
            <a:ext cx="116349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idx="1" type="subTitle"/>
          </p:nvPr>
        </p:nvSpPr>
        <p:spPr>
          <a:xfrm>
            <a:off x="278550" y="3330125"/>
            <a:ext cx="11634900" cy="586500"/>
          </a:xfrm>
          <a:prstGeom prst="rect">
            <a:avLst/>
          </a:prstGeom>
          <a:noFill/>
        </p:spPr>
        <p:txBody>
          <a:bodyPr anchorCtr="0" anchor="ctr" bIns="121900" lIns="121900" spcFirstLastPara="1" rIns="121900" wrap="square" tIns="121900">
            <a:noAutofit/>
          </a:bodyPr>
          <a:lstStyle>
            <a:lvl1pPr lvl="0" rtl="0" algn="ctr">
              <a:lnSpc>
                <a:spcPct val="100000"/>
              </a:lnSpc>
              <a:spcBef>
                <a:spcPts val="0"/>
              </a:spcBef>
              <a:spcAft>
                <a:spcPts val="0"/>
              </a:spcAft>
              <a:buClr>
                <a:schemeClr val="accent2"/>
              </a:buClr>
              <a:buSzPts val="2000"/>
              <a:buNone/>
              <a:defRPr sz="3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pic>
        <p:nvPicPr>
          <p:cNvPr descr="Imagen que contiene suelo, exterior&#10;&#10;Descripción generada automáticamente" id="14" name="Google Shape;14;p2"/>
          <p:cNvPicPr preferRelativeResize="0"/>
          <p:nvPr/>
        </p:nvPicPr>
        <p:blipFill rotWithShape="1">
          <a:blip r:embed="rId2">
            <a:alphaModFix amt="20000"/>
          </a:blip>
          <a:srcRect b="39165" l="0" r="0" t="54664"/>
          <a:stretch/>
        </p:blipFill>
        <p:spPr>
          <a:xfrm>
            <a:off x="278625" y="3330125"/>
            <a:ext cx="11634900" cy="575100"/>
          </a:xfrm>
          <a:prstGeom prst="rect">
            <a:avLst/>
          </a:prstGeom>
          <a:noFill/>
          <a:ln>
            <a:noFill/>
          </a:ln>
        </p:spPr>
      </p:pic>
      <p:sp>
        <p:nvSpPr>
          <p:cNvPr id="15" name="Google Shape;15;p2"/>
          <p:cNvSpPr txBox="1"/>
          <p:nvPr>
            <p:ph type="title"/>
          </p:nvPr>
        </p:nvSpPr>
        <p:spPr>
          <a:xfrm>
            <a:off x="278525" y="641475"/>
            <a:ext cx="11634900" cy="2629500"/>
          </a:xfrm>
          <a:prstGeom prst="rect">
            <a:avLst/>
          </a:prstGeom>
        </p:spPr>
        <p:txBody>
          <a:bodyPr anchorCtr="0" anchor="ctr" bIns="121900" lIns="121900" spcFirstLastPara="1" rIns="121900" wrap="square" tIns="121900">
            <a:noAutofit/>
          </a:bodyPr>
          <a:lstStyle>
            <a:lvl1pPr indent="0" lvl="0" marL="0" marR="0" rtl="0" algn="ctr">
              <a:spcBef>
                <a:spcPts val="0"/>
              </a:spcBef>
              <a:spcAft>
                <a:spcPts val="0"/>
              </a:spcAft>
              <a:buClr>
                <a:schemeClr val="dk1"/>
              </a:buClr>
              <a:buSzPts val="9000"/>
              <a:buFont typeface="Aldrich"/>
              <a:buNone/>
              <a:defRPr sz="9200">
                <a:latin typeface="UnifrakturMaguntia"/>
                <a:ea typeface="UnifrakturMaguntia"/>
                <a:cs typeface="UnifrakturMaguntia"/>
                <a:sym typeface="UnifrakturMaguntia"/>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cxnSp>
        <p:nvCxnSpPr>
          <p:cNvPr id="16" name="Google Shape;16;p2"/>
          <p:cNvCxnSpPr/>
          <p:nvPr/>
        </p:nvCxnSpPr>
        <p:spPr>
          <a:xfrm>
            <a:off x="278525" y="577650"/>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17" name="Google Shape;17;p2"/>
          <p:cNvCxnSpPr/>
          <p:nvPr/>
        </p:nvCxnSpPr>
        <p:spPr>
          <a:xfrm>
            <a:off x="278525" y="676007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8" name="Google Shape;18;p2"/>
          <p:cNvSpPr txBox="1"/>
          <p:nvPr>
            <p:ph idx="2" type="subTitle"/>
          </p:nvPr>
        </p:nvSpPr>
        <p:spPr>
          <a:xfrm>
            <a:off x="9199575" y="7225"/>
            <a:ext cx="27138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sz="1500"/>
            </a:lvl1pPr>
            <a:lvl2pPr lvl="1" rtl="0" algn="r">
              <a:spcBef>
                <a:spcPts val="0"/>
              </a:spcBef>
              <a:spcAft>
                <a:spcPts val="0"/>
              </a:spcAft>
              <a:buSzPts val="2000"/>
              <a:buNone/>
              <a:defRPr/>
            </a:lvl2pPr>
            <a:lvl3pPr lvl="2" rtl="0" algn="r">
              <a:spcBef>
                <a:spcPts val="2100"/>
              </a:spcBef>
              <a:spcAft>
                <a:spcPts val="0"/>
              </a:spcAft>
              <a:buSzPts val="2000"/>
              <a:buNone/>
              <a:defRPr/>
            </a:lvl3pPr>
            <a:lvl4pPr lvl="3" rtl="0" algn="r">
              <a:spcBef>
                <a:spcPts val="2100"/>
              </a:spcBef>
              <a:spcAft>
                <a:spcPts val="0"/>
              </a:spcAft>
              <a:buSzPts val="2000"/>
              <a:buNone/>
              <a:defRPr/>
            </a:lvl4pPr>
            <a:lvl5pPr lvl="4" rtl="0" algn="r">
              <a:spcBef>
                <a:spcPts val="2100"/>
              </a:spcBef>
              <a:spcAft>
                <a:spcPts val="0"/>
              </a:spcAft>
              <a:buSzPts val="2000"/>
              <a:buNone/>
              <a:defRPr/>
            </a:lvl5pPr>
            <a:lvl6pPr lvl="5" rtl="0" algn="r">
              <a:spcBef>
                <a:spcPts val="2100"/>
              </a:spcBef>
              <a:spcAft>
                <a:spcPts val="0"/>
              </a:spcAft>
              <a:buSzPts val="2000"/>
              <a:buNone/>
              <a:defRPr/>
            </a:lvl6pPr>
            <a:lvl7pPr lvl="6" rtl="0" algn="r">
              <a:spcBef>
                <a:spcPts val="2100"/>
              </a:spcBef>
              <a:spcAft>
                <a:spcPts val="0"/>
              </a:spcAft>
              <a:buSzPts val="2000"/>
              <a:buNone/>
              <a:defRPr/>
            </a:lvl7pPr>
            <a:lvl8pPr lvl="7" rtl="0" algn="r">
              <a:spcBef>
                <a:spcPts val="2100"/>
              </a:spcBef>
              <a:spcAft>
                <a:spcPts val="0"/>
              </a:spcAft>
              <a:buSzPts val="2000"/>
              <a:buNone/>
              <a:defRPr/>
            </a:lvl8pPr>
            <a:lvl9pPr lvl="8" rtl="0" algn="r">
              <a:spcBef>
                <a:spcPts val="2100"/>
              </a:spcBef>
              <a:spcAft>
                <a:spcPts val="2100"/>
              </a:spcAft>
              <a:buSzPts val="2000"/>
              <a:buNone/>
              <a:defRPr/>
            </a:lvl9pPr>
          </a:lstStyle>
          <a:p/>
        </p:txBody>
      </p:sp>
      <p:sp>
        <p:nvSpPr>
          <p:cNvPr id="19" name="Google Shape;19;p2"/>
          <p:cNvSpPr txBox="1"/>
          <p:nvPr>
            <p:ph idx="3" type="subTitle"/>
          </p:nvPr>
        </p:nvSpPr>
        <p:spPr>
          <a:xfrm>
            <a:off x="278525" y="2550"/>
            <a:ext cx="1772700" cy="575100"/>
          </a:xfrm>
          <a:prstGeom prst="rect">
            <a:avLst/>
          </a:prstGeom>
        </p:spPr>
        <p:txBody>
          <a:bodyPr anchorCtr="0" anchor="b" bIns="121900" lIns="121900" spcFirstLastPara="1" rIns="121900" wrap="square" tIns="121900">
            <a:noAutofit/>
          </a:bodyPr>
          <a:lstStyle>
            <a:lvl1pPr lvl="0" rtl="0">
              <a:lnSpc>
                <a:spcPct val="100000"/>
              </a:lnSpc>
              <a:spcBef>
                <a:spcPts val="0"/>
              </a:spcBef>
              <a:spcAft>
                <a:spcPts val="0"/>
              </a:spcAft>
              <a:buSzPts val="2000"/>
              <a:buNone/>
              <a:defRPr sz="1500"/>
            </a:lvl1pPr>
            <a:lvl2pPr lvl="1" rtl="0">
              <a:spcBef>
                <a:spcPts val="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Recap">
  <p:cSld name="CUSTOM_23">
    <p:spTree>
      <p:nvGrpSpPr>
        <p:cNvPr id="112" name="Shape 112"/>
        <p:cNvGrpSpPr/>
        <p:nvPr/>
      </p:nvGrpSpPr>
      <p:grpSpPr>
        <a:xfrm>
          <a:off x="0" y="0"/>
          <a:ext cx="0" cy="0"/>
          <a:chOff x="0" y="0"/>
          <a:chExt cx="0" cy="0"/>
        </a:xfrm>
      </p:grpSpPr>
      <p:cxnSp>
        <p:nvCxnSpPr>
          <p:cNvPr id="113" name="Google Shape;113;p11"/>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14" name="Google Shape;114;p11"/>
          <p:cNvSpPr txBox="1"/>
          <p:nvPr>
            <p:ph type="title"/>
          </p:nvPr>
        </p:nvSpPr>
        <p:spPr>
          <a:xfrm>
            <a:off x="293400" y="1313675"/>
            <a:ext cx="11620200" cy="763500"/>
          </a:xfrm>
          <a:prstGeom prst="rect">
            <a:avLst/>
          </a:prstGeom>
          <a:no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p:txBody>
      </p:sp>
      <p:sp>
        <p:nvSpPr>
          <p:cNvPr id="115" name="Google Shape;115;p11"/>
          <p:cNvSpPr txBox="1"/>
          <p:nvPr>
            <p:ph idx="1" type="body"/>
          </p:nvPr>
        </p:nvSpPr>
        <p:spPr>
          <a:xfrm>
            <a:off x="766225" y="3303262"/>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116" name="Google Shape;116;p11"/>
          <p:cNvSpPr txBox="1"/>
          <p:nvPr>
            <p:ph idx="2" type="body"/>
          </p:nvPr>
        </p:nvSpPr>
        <p:spPr>
          <a:xfrm>
            <a:off x="4724150" y="330326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117" name="Google Shape;117;p11"/>
          <p:cNvSpPr txBox="1"/>
          <p:nvPr>
            <p:ph idx="3" type="body"/>
          </p:nvPr>
        </p:nvSpPr>
        <p:spPr>
          <a:xfrm>
            <a:off x="5562350" y="5420516"/>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118" name="Google Shape;118;p11"/>
          <p:cNvSpPr txBox="1"/>
          <p:nvPr>
            <p:ph idx="4" type="title"/>
          </p:nvPr>
        </p:nvSpPr>
        <p:spPr>
          <a:xfrm>
            <a:off x="766225" y="25312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119" name="Google Shape;119;p11"/>
          <p:cNvSpPr txBox="1"/>
          <p:nvPr>
            <p:ph idx="5" type="title"/>
          </p:nvPr>
        </p:nvSpPr>
        <p:spPr>
          <a:xfrm>
            <a:off x="4724150" y="25312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120" name="Google Shape;120;p11"/>
          <p:cNvSpPr txBox="1"/>
          <p:nvPr>
            <p:ph idx="6" type="title"/>
          </p:nvPr>
        </p:nvSpPr>
        <p:spPr>
          <a:xfrm>
            <a:off x="5562350" y="4648544"/>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121" name="Google Shape;121;p11"/>
          <p:cNvSpPr txBox="1"/>
          <p:nvPr>
            <p:ph idx="7" type="body"/>
          </p:nvPr>
        </p:nvSpPr>
        <p:spPr>
          <a:xfrm>
            <a:off x="1604425" y="542051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122" name="Google Shape;122;p11"/>
          <p:cNvSpPr txBox="1"/>
          <p:nvPr>
            <p:ph idx="8" type="title"/>
          </p:nvPr>
        </p:nvSpPr>
        <p:spPr>
          <a:xfrm>
            <a:off x="1604425" y="464853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cxnSp>
        <p:nvCxnSpPr>
          <p:cNvPr id="123" name="Google Shape;123;p11"/>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24" name="Google Shape;124;p11"/>
          <p:cNvSpPr/>
          <p:nvPr>
            <p:ph idx="9" type="pic"/>
          </p:nvPr>
        </p:nvSpPr>
        <p:spPr>
          <a:xfrm>
            <a:off x="9029975" y="2302425"/>
            <a:ext cx="2888400" cy="4028700"/>
          </a:xfrm>
          <a:prstGeom prst="rect">
            <a:avLst/>
          </a:prstGeom>
          <a:noFill/>
          <a:ln>
            <a:noFill/>
          </a:ln>
        </p:spPr>
      </p:sp>
      <p:sp>
        <p:nvSpPr>
          <p:cNvPr id="125" name="Google Shape;125;p11"/>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126" name="Google Shape;126;p11"/>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127" name="Google Shape;127;p11"/>
          <p:cNvSpPr txBox="1"/>
          <p:nvPr>
            <p:ph idx="13"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128" name="Google Shape;128;p11"/>
          <p:cNvSpPr txBox="1"/>
          <p:nvPr>
            <p:ph idx="14"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imeline">
  <p:cSld name="CUSTOM_14">
    <p:spTree>
      <p:nvGrpSpPr>
        <p:cNvPr id="129" name="Shape 129"/>
        <p:cNvGrpSpPr/>
        <p:nvPr/>
      </p:nvGrpSpPr>
      <p:grpSpPr>
        <a:xfrm>
          <a:off x="0" y="0"/>
          <a:ext cx="0" cy="0"/>
          <a:chOff x="0" y="0"/>
          <a:chExt cx="0" cy="0"/>
        </a:xfrm>
      </p:grpSpPr>
      <p:sp>
        <p:nvSpPr>
          <p:cNvPr id="130" name="Google Shape;130;p12"/>
          <p:cNvSpPr txBox="1"/>
          <p:nvPr>
            <p:ph idx="1" type="subTitle"/>
          </p:nvPr>
        </p:nvSpPr>
        <p:spPr>
          <a:xfrm>
            <a:off x="922100"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31" name="Google Shape;131;p12"/>
          <p:cNvSpPr txBox="1"/>
          <p:nvPr>
            <p:ph idx="2" type="subTitle"/>
          </p:nvPr>
        </p:nvSpPr>
        <p:spPr>
          <a:xfrm>
            <a:off x="3147025"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32" name="Google Shape;132;p12"/>
          <p:cNvSpPr txBox="1"/>
          <p:nvPr>
            <p:ph idx="3" type="subTitle"/>
          </p:nvPr>
        </p:nvSpPr>
        <p:spPr>
          <a:xfrm>
            <a:off x="5371950"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33" name="Google Shape;133;p12"/>
          <p:cNvSpPr txBox="1"/>
          <p:nvPr>
            <p:ph idx="4" type="subTitle"/>
          </p:nvPr>
        </p:nvSpPr>
        <p:spPr>
          <a:xfrm>
            <a:off x="7596876"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34" name="Google Shape;134;p12"/>
          <p:cNvSpPr txBox="1"/>
          <p:nvPr>
            <p:ph idx="5" type="subTitle"/>
          </p:nvPr>
        </p:nvSpPr>
        <p:spPr>
          <a:xfrm>
            <a:off x="9821801" y="4038600"/>
            <a:ext cx="1448100" cy="6069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2200"/>
              <a:buNone/>
              <a:defRPr b="1" sz="3000">
                <a:solidFill>
                  <a:schemeClr val="accent2"/>
                </a:solidFill>
              </a:defRPr>
            </a:lvl1pPr>
            <a:lvl2pPr lvl="1" rtl="0" algn="ctr">
              <a:spcBef>
                <a:spcPts val="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35" name="Google Shape;135;p12"/>
          <p:cNvSpPr txBox="1"/>
          <p:nvPr>
            <p:ph type="title"/>
          </p:nvPr>
        </p:nvSpPr>
        <p:spPr>
          <a:xfrm>
            <a:off x="415600" y="974367"/>
            <a:ext cx="113607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6" name="Google Shape;136;p12"/>
          <p:cNvSpPr txBox="1"/>
          <p:nvPr>
            <p:ph idx="6" type="body"/>
          </p:nvPr>
        </p:nvSpPr>
        <p:spPr>
          <a:xfrm>
            <a:off x="274538" y="5550225"/>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7" name="Google Shape;137;p12"/>
          <p:cNvSpPr txBox="1"/>
          <p:nvPr>
            <p:ph idx="7" type="body"/>
          </p:nvPr>
        </p:nvSpPr>
        <p:spPr>
          <a:xfrm>
            <a:off x="2499463" y="2642463"/>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8" name="Google Shape;138;p12"/>
          <p:cNvSpPr txBox="1"/>
          <p:nvPr>
            <p:ph idx="8" type="body"/>
          </p:nvPr>
        </p:nvSpPr>
        <p:spPr>
          <a:xfrm>
            <a:off x="4724397" y="5550225"/>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39" name="Google Shape;139;p12"/>
          <p:cNvSpPr txBox="1"/>
          <p:nvPr>
            <p:ph idx="9" type="body"/>
          </p:nvPr>
        </p:nvSpPr>
        <p:spPr>
          <a:xfrm>
            <a:off x="6949336" y="2642463"/>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40" name="Google Shape;140;p12"/>
          <p:cNvSpPr txBox="1"/>
          <p:nvPr>
            <p:ph idx="13" type="body"/>
          </p:nvPr>
        </p:nvSpPr>
        <p:spPr>
          <a:xfrm>
            <a:off x="9044975" y="5550225"/>
            <a:ext cx="2743200" cy="872400"/>
          </a:xfrm>
          <a:prstGeom prst="rect">
            <a:avLst/>
          </a:prstGeom>
        </p:spPr>
        <p:txBody>
          <a:bodyPr anchorCtr="0" anchor="t" bIns="121900" lIns="121900" spcFirstLastPara="1" rIns="121900" wrap="square" tIns="121900">
            <a:noAutofit/>
          </a:bodyPr>
          <a:lstStyle>
            <a:lvl1pPr indent="-330200" lvl="0" marL="457200" rtl="0" algn="ctr">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cxnSp>
        <p:nvCxnSpPr>
          <p:cNvPr id="141" name="Google Shape;141;p12"/>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42" name="Google Shape;142;p12"/>
          <p:cNvSpPr txBox="1"/>
          <p:nvPr>
            <p:ph idx="14" type="subTitle"/>
          </p:nvPr>
        </p:nvSpPr>
        <p:spPr>
          <a:xfrm>
            <a:off x="2499463" y="2206713"/>
            <a:ext cx="2743200" cy="609600"/>
          </a:xfrm>
          <a:prstGeom prst="rect">
            <a:avLst/>
          </a:prstGeom>
        </p:spPr>
        <p:txBody>
          <a:bodyPr anchorCtr="0" anchor="t" bIns="121900" lIns="121900" spcFirstLastPara="1" rIns="121900" wrap="square" tIns="121900">
            <a:noAutofit/>
          </a:bodyPr>
          <a:lstStyle>
            <a:lvl1pPr lvl="0" algn="ctr">
              <a:spcBef>
                <a:spcPts val="0"/>
              </a:spcBef>
              <a:spcAft>
                <a:spcPts val="0"/>
              </a:spcAft>
              <a:buSzPts val="2000"/>
              <a:buNone/>
              <a:defRPr b="1" sz="2200"/>
            </a:lvl1pPr>
            <a:lvl2pPr lvl="1">
              <a:spcBef>
                <a:spcPts val="2100"/>
              </a:spcBef>
              <a:spcAft>
                <a:spcPts val="0"/>
              </a:spcAft>
              <a:buSzPts val="2000"/>
              <a:buNone/>
              <a:defRPr/>
            </a:lvl2pPr>
            <a:lvl3pPr lvl="2">
              <a:spcBef>
                <a:spcPts val="2100"/>
              </a:spcBef>
              <a:spcAft>
                <a:spcPts val="0"/>
              </a:spcAft>
              <a:buSzPts val="2000"/>
              <a:buNone/>
              <a:defRPr/>
            </a:lvl3pPr>
            <a:lvl4pPr lvl="3">
              <a:spcBef>
                <a:spcPts val="2100"/>
              </a:spcBef>
              <a:spcAft>
                <a:spcPts val="0"/>
              </a:spcAft>
              <a:buSzPts val="2000"/>
              <a:buNone/>
              <a:defRPr/>
            </a:lvl4pPr>
            <a:lvl5pPr lvl="4">
              <a:spcBef>
                <a:spcPts val="2100"/>
              </a:spcBef>
              <a:spcAft>
                <a:spcPts val="0"/>
              </a:spcAft>
              <a:buSzPts val="2000"/>
              <a:buNone/>
              <a:defRPr/>
            </a:lvl5pPr>
            <a:lvl6pPr lvl="5">
              <a:spcBef>
                <a:spcPts val="2100"/>
              </a:spcBef>
              <a:spcAft>
                <a:spcPts val="0"/>
              </a:spcAft>
              <a:buSzPts val="2000"/>
              <a:buNone/>
              <a:defRPr/>
            </a:lvl6pPr>
            <a:lvl7pPr lvl="6">
              <a:spcBef>
                <a:spcPts val="2100"/>
              </a:spcBef>
              <a:spcAft>
                <a:spcPts val="0"/>
              </a:spcAft>
              <a:buSzPts val="2000"/>
              <a:buNone/>
              <a:defRPr/>
            </a:lvl7pPr>
            <a:lvl8pPr lvl="7">
              <a:spcBef>
                <a:spcPts val="2100"/>
              </a:spcBef>
              <a:spcAft>
                <a:spcPts val="0"/>
              </a:spcAft>
              <a:buSzPts val="2000"/>
              <a:buNone/>
              <a:defRPr/>
            </a:lvl8pPr>
            <a:lvl9pPr lvl="8">
              <a:spcBef>
                <a:spcPts val="2100"/>
              </a:spcBef>
              <a:spcAft>
                <a:spcPts val="2100"/>
              </a:spcAft>
              <a:buSzPts val="2000"/>
              <a:buNone/>
              <a:defRPr/>
            </a:lvl9pPr>
          </a:lstStyle>
          <a:p/>
        </p:txBody>
      </p:sp>
      <p:sp>
        <p:nvSpPr>
          <p:cNvPr id="143" name="Google Shape;143;p12"/>
          <p:cNvSpPr txBox="1"/>
          <p:nvPr>
            <p:ph idx="15" type="subTitle"/>
          </p:nvPr>
        </p:nvSpPr>
        <p:spPr>
          <a:xfrm>
            <a:off x="6949336" y="2206713"/>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44" name="Google Shape;144;p12"/>
          <p:cNvSpPr txBox="1"/>
          <p:nvPr>
            <p:ph idx="16" type="subTitle"/>
          </p:nvPr>
        </p:nvSpPr>
        <p:spPr>
          <a:xfrm>
            <a:off x="274550" y="5062700"/>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45" name="Google Shape;145;p12"/>
          <p:cNvSpPr txBox="1"/>
          <p:nvPr>
            <p:ph idx="17" type="subTitle"/>
          </p:nvPr>
        </p:nvSpPr>
        <p:spPr>
          <a:xfrm>
            <a:off x="4722672" y="5062700"/>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46" name="Google Shape;146;p12"/>
          <p:cNvSpPr txBox="1"/>
          <p:nvPr>
            <p:ph idx="18" type="subTitle"/>
          </p:nvPr>
        </p:nvSpPr>
        <p:spPr>
          <a:xfrm>
            <a:off x="9044975" y="5062700"/>
            <a:ext cx="2743200" cy="609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000"/>
              <a:buNone/>
              <a:defRPr b="1" sz="2200"/>
            </a:lvl1pPr>
            <a:lvl2pPr lvl="1" rtl="0">
              <a:spcBef>
                <a:spcPts val="2100"/>
              </a:spcBef>
              <a:spcAft>
                <a:spcPts val="0"/>
              </a:spcAft>
              <a:buSzPts val="2000"/>
              <a:buNone/>
              <a:defRPr/>
            </a:lvl2pPr>
            <a:lvl3pPr lvl="2" rtl="0">
              <a:spcBef>
                <a:spcPts val="2100"/>
              </a:spcBef>
              <a:spcAft>
                <a:spcPts val="0"/>
              </a:spcAft>
              <a:buSzPts val="2000"/>
              <a:buNone/>
              <a:defRPr/>
            </a:lvl3pPr>
            <a:lvl4pPr lvl="3" rtl="0">
              <a:spcBef>
                <a:spcPts val="2100"/>
              </a:spcBef>
              <a:spcAft>
                <a:spcPts val="0"/>
              </a:spcAft>
              <a:buSzPts val="2000"/>
              <a:buNone/>
              <a:defRPr/>
            </a:lvl4pPr>
            <a:lvl5pPr lvl="4" rtl="0">
              <a:spcBef>
                <a:spcPts val="2100"/>
              </a:spcBef>
              <a:spcAft>
                <a:spcPts val="0"/>
              </a:spcAft>
              <a:buSzPts val="2000"/>
              <a:buNone/>
              <a:defRPr/>
            </a:lvl5pPr>
            <a:lvl6pPr lvl="5" rtl="0">
              <a:spcBef>
                <a:spcPts val="2100"/>
              </a:spcBef>
              <a:spcAft>
                <a:spcPts val="0"/>
              </a:spcAft>
              <a:buSzPts val="2000"/>
              <a:buNone/>
              <a:defRPr/>
            </a:lvl6pPr>
            <a:lvl7pPr lvl="6" rtl="0">
              <a:spcBef>
                <a:spcPts val="2100"/>
              </a:spcBef>
              <a:spcAft>
                <a:spcPts val="0"/>
              </a:spcAft>
              <a:buSzPts val="2000"/>
              <a:buNone/>
              <a:defRPr/>
            </a:lvl7pPr>
            <a:lvl8pPr lvl="7" rtl="0">
              <a:spcBef>
                <a:spcPts val="2100"/>
              </a:spcBef>
              <a:spcAft>
                <a:spcPts val="0"/>
              </a:spcAft>
              <a:buSzPts val="2000"/>
              <a:buNone/>
              <a:defRPr/>
            </a:lvl8pPr>
            <a:lvl9pPr lvl="8" rtl="0">
              <a:spcBef>
                <a:spcPts val="2100"/>
              </a:spcBef>
              <a:spcAft>
                <a:spcPts val="2100"/>
              </a:spcAft>
              <a:buSzPts val="2000"/>
              <a:buNone/>
              <a:defRPr/>
            </a:lvl9pPr>
          </a:lstStyle>
          <a:p/>
        </p:txBody>
      </p:sp>
      <p:sp>
        <p:nvSpPr>
          <p:cNvPr id="147" name="Google Shape;147;p12"/>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148" name="Google Shape;148;p12"/>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149" name="Google Shape;149;p12"/>
          <p:cNvSpPr txBox="1"/>
          <p:nvPr>
            <p:ph idx="19"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150" name="Google Shape;150;p12"/>
          <p:cNvSpPr txBox="1"/>
          <p:nvPr>
            <p:ph idx="20"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Title and text left">
  <p:cSld name="CUSTOM_15">
    <p:spTree>
      <p:nvGrpSpPr>
        <p:cNvPr id="151" name="Shape 151"/>
        <p:cNvGrpSpPr/>
        <p:nvPr/>
      </p:nvGrpSpPr>
      <p:grpSpPr>
        <a:xfrm>
          <a:off x="0" y="0"/>
          <a:ext cx="0" cy="0"/>
          <a:chOff x="0" y="0"/>
          <a:chExt cx="0" cy="0"/>
        </a:xfrm>
      </p:grpSpPr>
      <p:sp>
        <p:nvSpPr>
          <p:cNvPr id="152" name="Google Shape;152;p13"/>
          <p:cNvSpPr txBox="1"/>
          <p:nvPr>
            <p:ph type="title"/>
          </p:nvPr>
        </p:nvSpPr>
        <p:spPr>
          <a:xfrm>
            <a:off x="846225" y="1497213"/>
            <a:ext cx="6678900" cy="3391500"/>
          </a:xfrm>
          <a:prstGeom prst="rect">
            <a:avLst/>
          </a:prstGeom>
          <a:noFill/>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4000"/>
              <a:buFont typeface="Aldrich"/>
              <a:buNone/>
              <a:defRPr sz="7200"/>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53" name="Google Shape;153;p13"/>
          <p:cNvSpPr txBox="1"/>
          <p:nvPr>
            <p:ph idx="1" type="body"/>
          </p:nvPr>
        </p:nvSpPr>
        <p:spPr>
          <a:xfrm>
            <a:off x="846225" y="4888663"/>
            <a:ext cx="6678900" cy="11022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gn="r">
              <a:spcBef>
                <a:spcPts val="0"/>
              </a:spcBef>
              <a:spcAft>
                <a:spcPts val="0"/>
              </a:spcAft>
              <a:buSzPts val="2000"/>
              <a:buChar char="○"/>
              <a:defRPr/>
            </a:lvl2pPr>
            <a:lvl3pPr indent="-355600" lvl="2" marL="1371600" rtl="0" algn="r">
              <a:spcBef>
                <a:spcPts val="2100"/>
              </a:spcBef>
              <a:spcAft>
                <a:spcPts val="0"/>
              </a:spcAft>
              <a:buSzPts val="2000"/>
              <a:buChar char="■"/>
              <a:defRPr/>
            </a:lvl3pPr>
            <a:lvl4pPr indent="-355600" lvl="3" marL="1828800" rtl="0" algn="r">
              <a:spcBef>
                <a:spcPts val="2100"/>
              </a:spcBef>
              <a:spcAft>
                <a:spcPts val="0"/>
              </a:spcAft>
              <a:buSzPts val="2000"/>
              <a:buChar char="●"/>
              <a:defRPr/>
            </a:lvl4pPr>
            <a:lvl5pPr indent="-355600" lvl="4" marL="2286000" rtl="0" algn="r">
              <a:spcBef>
                <a:spcPts val="2100"/>
              </a:spcBef>
              <a:spcAft>
                <a:spcPts val="0"/>
              </a:spcAft>
              <a:buSzPts val="2000"/>
              <a:buChar char="○"/>
              <a:defRPr/>
            </a:lvl5pPr>
            <a:lvl6pPr indent="-355600" lvl="5" marL="2743200" rtl="0" algn="r">
              <a:spcBef>
                <a:spcPts val="2100"/>
              </a:spcBef>
              <a:spcAft>
                <a:spcPts val="0"/>
              </a:spcAft>
              <a:buSzPts val="2000"/>
              <a:buChar char="■"/>
              <a:defRPr/>
            </a:lvl6pPr>
            <a:lvl7pPr indent="-355600" lvl="6" marL="3200400" rtl="0" algn="r">
              <a:spcBef>
                <a:spcPts val="2100"/>
              </a:spcBef>
              <a:spcAft>
                <a:spcPts val="0"/>
              </a:spcAft>
              <a:buSzPts val="2000"/>
              <a:buChar char="●"/>
              <a:defRPr/>
            </a:lvl7pPr>
            <a:lvl8pPr indent="-355600" lvl="7" marL="3657600" rtl="0" algn="r">
              <a:spcBef>
                <a:spcPts val="2100"/>
              </a:spcBef>
              <a:spcAft>
                <a:spcPts val="0"/>
              </a:spcAft>
              <a:buSzPts val="2000"/>
              <a:buChar char="○"/>
              <a:defRPr/>
            </a:lvl8pPr>
            <a:lvl9pPr indent="-355600" lvl="8" marL="4114800" rtl="0" algn="r">
              <a:spcBef>
                <a:spcPts val="2100"/>
              </a:spcBef>
              <a:spcAft>
                <a:spcPts val="2100"/>
              </a:spcAft>
              <a:buSzPts val="2000"/>
              <a:buChar char="■"/>
              <a:defRPr/>
            </a:lvl9pPr>
          </a:lstStyle>
          <a:p/>
        </p:txBody>
      </p:sp>
      <p:cxnSp>
        <p:nvCxnSpPr>
          <p:cNvPr id="154" name="Google Shape;154;p13"/>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155" name="Google Shape;155;p13"/>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56" name="Google Shape;156;p13"/>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pic>
        <p:nvPicPr>
          <p:cNvPr descr="Imagen que contiene suelo, exterior&#10;&#10;Descripción generada automáticamente" id="158" name="Google Shape;158;p13"/>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159" name="Google Shape;159;p13"/>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Title and text right">
  <p:cSld name="CUSTOM_16">
    <p:spTree>
      <p:nvGrpSpPr>
        <p:cNvPr id="160" name="Shape 160"/>
        <p:cNvGrpSpPr/>
        <p:nvPr/>
      </p:nvGrpSpPr>
      <p:grpSpPr>
        <a:xfrm>
          <a:off x="0" y="0"/>
          <a:ext cx="0" cy="0"/>
          <a:chOff x="0" y="0"/>
          <a:chExt cx="0" cy="0"/>
        </a:xfrm>
      </p:grpSpPr>
      <p:sp>
        <p:nvSpPr>
          <p:cNvPr id="161" name="Google Shape;161;p14"/>
          <p:cNvSpPr txBox="1"/>
          <p:nvPr>
            <p:ph type="title"/>
          </p:nvPr>
        </p:nvSpPr>
        <p:spPr>
          <a:xfrm>
            <a:off x="4022050" y="1683650"/>
            <a:ext cx="6994500" cy="3086100"/>
          </a:xfrm>
          <a:prstGeom prst="rect">
            <a:avLst/>
          </a:prstGeom>
          <a:noFill/>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sz="7200"/>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62" name="Google Shape;162;p14"/>
          <p:cNvSpPr txBox="1"/>
          <p:nvPr>
            <p:ph idx="1" type="body"/>
          </p:nvPr>
        </p:nvSpPr>
        <p:spPr>
          <a:xfrm>
            <a:off x="4022050" y="4939150"/>
            <a:ext cx="6994500" cy="9354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163" name="Google Shape;163;p14"/>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164" name="Google Shape;164;p14"/>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65" name="Google Shape;165;p14"/>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166" name="Google Shape;166;p14"/>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167" name="Google Shape;167;p14"/>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168" name="Google Shape;168;p14"/>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Just title">
  <p:cSld name="CUSTOM_22">
    <p:spTree>
      <p:nvGrpSpPr>
        <p:cNvPr id="169" name="Shape 169"/>
        <p:cNvGrpSpPr/>
        <p:nvPr/>
      </p:nvGrpSpPr>
      <p:grpSpPr>
        <a:xfrm>
          <a:off x="0" y="0"/>
          <a:ext cx="0" cy="0"/>
          <a:chOff x="0" y="0"/>
          <a:chExt cx="0" cy="0"/>
        </a:xfrm>
      </p:grpSpPr>
      <p:sp>
        <p:nvSpPr>
          <p:cNvPr id="170" name="Google Shape;170;p15"/>
          <p:cNvSpPr txBox="1"/>
          <p:nvPr>
            <p:ph type="title"/>
          </p:nvPr>
        </p:nvSpPr>
        <p:spPr>
          <a:xfrm>
            <a:off x="415650" y="421101"/>
            <a:ext cx="11360700" cy="991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cxnSp>
        <p:nvCxnSpPr>
          <p:cNvPr id="171" name="Google Shape;171;p15"/>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172" name="Google Shape;172;p15"/>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73" name="Google Shape;173;p15"/>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174" name="Google Shape;174;p15"/>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175" name="Google Shape;175;p15"/>
          <p:cNvSpPr txBox="1"/>
          <p:nvPr>
            <p:ph idx="1"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176" name="Google Shape;176;p15"/>
          <p:cNvSpPr txBox="1"/>
          <p:nvPr>
            <p:ph idx="2"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77" name="Shape 177"/>
        <p:cNvGrpSpPr/>
        <p:nvPr/>
      </p:nvGrpSpPr>
      <p:grpSpPr>
        <a:xfrm>
          <a:off x="0" y="0"/>
          <a:ext cx="0" cy="0"/>
          <a:chOff x="0" y="0"/>
          <a:chExt cx="0" cy="0"/>
        </a:xfrm>
      </p:grpSpPr>
      <p:grpSp>
        <p:nvGrpSpPr>
          <p:cNvPr id="178" name="Google Shape;178;p16"/>
          <p:cNvGrpSpPr/>
          <p:nvPr/>
        </p:nvGrpSpPr>
        <p:grpSpPr>
          <a:xfrm>
            <a:off x="0" y="0"/>
            <a:ext cx="12192000" cy="6858000"/>
            <a:chOff x="0" y="0"/>
            <a:chExt cx="12192000" cy="6858000"/>
          </a:xfrm>
        </p:grpSpPr>
        <p:sp>
          <p:nvSpPr>
            <p:cNvPr id="179" name="Google Shape;179;p16"/>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txBox="1"/>
            <p:nvPr/>
          </p:nvSpPr>
          <p:spPr>
            <a:xfrm>
              <a:off x="463500" y="2858044"/>
              <a:ext cx="8956500" cy="38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81" name="Google Shape;181;p16"/>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82" name="Google Shape;182;p16">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83" name="Google Shape;183;p16">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84" name="Google Shape;184;p16">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85" name="Google Shape;185;p16">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86" name="Google Shape;186;p16"/>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87" name="Google Shape;187;p16"/>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20" name="Shape 20"/>
        <p:cNvGrpSpPr/>
        <p:nvPr/>
      </p:nvGrpSpPr>
      <p:grpSpPr>
        <a:xfrm>
          <a:off x="0" y="0"/>
          <a:ext cx="0" cy="0"/>
          <a:chOff x="0" y="0"/>
          <a:chExt cx="0" cy="0"/>
        </a:xfrm>
      </p:grpSpPr>
      <p:sp>
        <p:nvSpPr>
          <p:cNvPr id="21" name="Google Shape;21;p3"/>
          <p:cNvSpPr/>
          <p:nvPr/>
        </p:nvSpPr>
        <p:spPr>
          <a:xfrm>
            <a:off x="253650" y="1362000"/>
            <a:ext cx="11634900" cy="459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23" name="Google Shape;23;p3"/>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24" name="Google Shape;24;p3"/>
          <p:cNvSpPr txBox="1"/>
          <p:nvPr>
            <p:ph type="title"/>
          </p:nvPr>
        </p:nvSpPr>
        <p:spPr>
          <a:xfrm>
            <a:off x="5003500" y="1789500"/>
            <a:ext cx="6116400" cy="611700"/>
          </a:xfrm>
          <a:prstGeom prst="rect">
            <a:avLst/>
          </a:prstGeom>
          <a:noFill/>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7000"/>
              <a:buFont typeface="Aldrich"/>
              <a:buNone/>
              <a:defRPr b="0"/>
            </a:lvl1pPr>
            <a:lvl2pPr lvl="1"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b="0" sz="7000">
                <a:solidFill>
                  <a:schemeClr val="dk1"/>
                </a:solidFill>
                <a:latin typeface="Abril Fatface"/>
                <a:ea typeface="Abril Fatface"/>
                <a:cs typeface="Abril Fatface"/>
                <a:sym typeface="Abril Fatface"/>
              </a:defRPr>
            </a:lvl9pPr>
          </a:lstStyle>
          <a:p/>
        </p:txBody>
      </p:sp>
      <p:sp>
        <p:nvSpPr>
          <p:cNvPr id="25" name="Google Shape;25;p3"/>
          <p:cNvSpPr txBox="1"/>
          <p:nvPr>
            <p:ph idx="1" type="body"/>
          </p:nvPr>
        </p:nvSpPr>
        <p:spPr>
          <a:xfrm>
            <a:off x="5003500" y="2499875"/>
            <a:ext cx="6116400" cy="2936700"/>
          </a:xfrm>
          <a:prstGeom prst="rect">
            <a:avLst/>
          </a:prstGeom>
        </p:spPr>
        <p:txBody>
          <a:bodyPr anchorCtr="0" anchor="ctr"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sp>
        <p:nvSpPr>
          <p:cNvPr id="26" name="Google Shape;26;p3"/>
          <p:cNvSpPr/>
          <p:nvPr>
            <p:ph idx="2" type="pic"/>
          </p:nvPr>
        </p:nvSpPr>
        <p:spPr>
          <a:xfrm>
            <a:off x="742125" y="1713300"/>
            <a:ext cx="3723300" cy="3723300"/>
          </a:xfrm>
          <a:prstGeom prst="rect">
            <a:avLst/>
          </a:prstGeom>
          <a:noFill/>
          <a:ln>
            <a:noFill/>
          </a:ln>
        </p:spPr>
      </p:sp>
      <p:cxnSp>
        <p:nvCxnSpPr>
          <p:cNvPr id="27" name="Google Shape;27;p3"/>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28" name="Google Shape;28;p3"/>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a:lnSpc>
                <a:spcPct val="100000"/>
              </a:lnSpc>
              <a:spcBef>
                <a:spcPts val="0"/>
              </a:spcBef>
              <a:spcAft>
                <a:spcPts val="0"/>
              </a:spcAft>
              <a:buClr>
                <a:schemeClr val="accent2"/>
              </a:buClr>
              <a:buSzPts val="2000"/>
              <a:buNone/>
              <a:defRPr sz="4000">
                <a:solidFill>
                  <a:schemeClr val="accent2"/>
                </a:solidFill>
              </a:defRPr>
            </a:lvl1pPr>
            <a:lvl2pPr lvl="1">
              <a:spcBef>
                <a:spcPts val="0"/>
              </a:spcBef>
              <a:spcAft>
                <a:spcPts val="0"/>
              </a:spcAft>
              <a:buClr>
                <a:schemeClr val="accent2"/>
              </a:buClr>
              <a:buSzPts val="2000"/>
              <a:buNone/>
              <a:defRPr>
                <a:solidFill>
                  <a:schemeClr val="accent2"/>
                </a:solidFill>
              </a:defRPr>
            </a:lvl2pPr>
            <a:lvl3pPr lvl="2">
              <a:spcBef>
                <a:spcPts val="2100"/>
              </a:spcBef>
              <a:spcAft>
                <a:spcPts val="0"/>
              </a:spcAft>
              <a:buClr>
                <a:schemeClr val="accent2"/>
              </a:buClr>
              <a:buSzPts val="2000"/>
              <a:buNone/>
              <a:defRPr>
                <a:solidFill>
                  <a:schemeClr val="accent2"/>
                </a:solidFill>
              </a:defRPr>
            </a:lvl3pPr>
            <a:lvl4pPr lvl="3">
              <a:spcBef>
                <a:spcPts val="2100"/>
              </a:spcBef>
              <a:spcAft>
                <a:spcPts val="0"/>
              </a:spcAft>
              <a:buClr>
                <a:schemeClr val="accent2"/>
              </a:buClr>
              <a:buSzPts val="2000"/>
              <a:buNone/>
              <a:defRPr>
                <a:solidFill>
                  <a:schemeClr val="accent2"/>
                </a:solidFill>
              </a:defRPr>
            </a:lvl4pPr>
            <a:lvl5pPr lvl="4">
              <a:spcBef>
                <a:spcPts val="2100"/>
              </a:spcBef>
              <a:spcAft>
                <a:spcPts val="0"/>
              </a:spcAft>
              <a:buClr>
                <a:schemeClr val="accent2"/>
              </a:buClr>
              <a:buSzPts val="2000"/>
              <a:buNone/>
              <a:defRPr>
                <a:solidFill>
                  <a:schemeClr val="accent2"/>
                </a:solidFill>
              </a:defRPr>
            </a:lvl5pPr>
            <a:lvl6pPr lvl="5">
              <a:spcBef>
                <a:spcPts val="2100"/>
              </a:spcBef>
              <a:spcAft>
                <a:spcPts val="0"/>
              </a:spcAft>
              <a:buClr>
                <a:schemeClr val="accent2"/>
              </a:buClr>
              <a:buSzPts val="2000"/>
              <a:buNone/>
              <a:defRPr>
                <a:solidFill>
                  <a:schemeClr val="accent2"/>
                </a:solidFill>
              </a:defRPr>
            </a:lvl6pPr>
            <a:lvl7pPr lvl="6">
              <a:spcBef>
                <a:spcPts val="2100"/>
              </a:spcBef>
              <a:spcAft>
                <a:spcPts val="0"/>
              </a:spcAft>
              <a:buClr>
                <a:schemeClr val="accent2"/>
              </a:buClr>
              <a:buSzPts val="2000"/>
              <a:buNone/>
              <a:defRPr>
                <a:solidFill>
                  <a:schemeClr val="accent2"/>
                </a:solidFill>
              </a:defRPr>
            </a:lvl7pPr>
            <a:lvl8pPr lvl="7">
              <a:spcBef>
                <a:spcPts val="2100"/>
              </a:spcBef>
              <a:spcAft>
                <a:spcPts val="0"/>
              </a:spcAft>
              <a:buClr>
                <a:schemeClr val="accent2"/>
              </a:buClr>
              <a:buSzPts val="2000"/>
              <a:buNone/>
              <a:defRPr>
                <a:solidFill>
                  <a:schemeClr val="accent2"/>
                </a:solidFill>
              </a:defRPr>
            </a:lvl8pPr>
            <a:lvl9pPr lvl="8">
              <a:spcBef>
                <a:spcPts val="2100"/>
              </a:spcBef>
              <a:spcAft>
                <a:spcPts val="2100"/>
              </a:spcAft>
              <a:buClr>
                <a:schemeClr val="accent2"/>
              </a:buClr>
              <a:buSzPts val="2000"/>
              <a:buNone/>
              <a:defRPr>
                <a:solidFill>
                  <a:schemeClr val="accent2"/>
                </a:solidFill>
              </a:defRPr>
            </a:lvl9pPr>
          </a:lstStyle>
          <a:p/>
        </p:txBody>
      </p:sp>
      <p:sp>
        <p:nvSpPr>
          <p:cNvPr id="29" name="Google Shape;29;p3"/>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cxnSp>
        <p:nvCxnSpPr>
          <p:cNvPr id="30" name="Google Shape;30;p3"/>
          <p:cNvCxnSpPr/>
          <p:nvPr/>
        </p:nvCxnSpPr>
        <p:spPr>
          <a:xfrm>
            <a:off x="278550" y="6221125"/>
            <a:ext cx="11634900" cy="0"/>
          </a:xfrm>
          <a:prstGeom prst="straightConnector1">
            <a:avLst/>
          </a:prstGeom>
          <a:noFill/>
          <a:ln cap="rnd" cmpd="sng" w="19050">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Six columns">
  <p:cSld name="CUSTOM_2">
    <p:spTree>
      <p:nvGrpSpPr>
        <p:cNvPr id="31" name="Shape 31"/>
        <p:cNvGrpSpPr/>
        <p:nvPr/>
      </p:nvGrpSpPr>
      <p:grpSpPr>
        <a:xfrm>
          <a:off x="0" y="0"/>
          <a:ext cx="0" cy="0"/>
          <a:chOff x="0" y="0"/>
          <a:chExt cx="0" cy="0"/>
        </a:xfrm>
      </p:grpSpPr>
      <p:sp>
        <p:nvSpPr>
          <p:cNvPr id="32" name="Google Shape;32;p4"/>
          <p:cNvSpPr/>
          <p:nvPr/>
        </p:nvSpPr>
        <p:spPr>
          <a:xfrm>
            <a:off x="253650" y="1133400"/>
            <a:ext cx="11634900" cy="5312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34" name="Google Shape;34;p4"/>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35" name="Google Shape;35;p4"/>
          <p:cNvSpPr txBox="1"/>
          <p:nvPr>
            <p:ph idx="1"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36" name="Google Shape;36;p4"/>
          <p:cNvSpPr txBox="1"/>
          <p:nvPr>
            <p:ph idx="2"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cxnSp>
        <p:nvCxnSpPr>
          <p:cNvPr id="37" name="Google Shape;37;p4"/>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38" name="Google Shape;38;p4"/>
          <p:cNvSpPr txBox="1"/>
          <p:nvPr>
            <p:ph type="title"/>
          </p:nvPr>
        </p:nvSpPr>
        <p:spPr>
          <a:xfrm>
            <a:off x="4470425" y="1389875"/>
            <a:ext cx="7112400" cy="763500"/>
          </a:xfrm>
          <a:prstGeom prst="rect">
            <a:avLst/>
          </a:prstGeom>
          <a:no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b="0"/>
            </a:lvl1pPr>
            <a:lvl2pPr lvl="1"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b="0" sz="4000">
                <a:solidFill>
                  <a:schemeClr val="dk1"/>
                </a:solidFill>
                <a:latin typeface="Abril Fatface"/>
                <a:ea typeface="Abril Fatface"/>
                <a:cs typeface="Abril Fatface"/>
                <a:sym typeface="Abril Fatface"/>
              </a:defRPr>
            </a:lvl9pPr>
          </a:lstStyle>
          <a:p/>
        </p:txBody>
      </p:sp>
      <p:sp>
        <p:nvSpPr>
          <p:cNvPr id="39" name="Google Shape;39;p4"/>
          <p:cNvSpPr txBox="1"/>
          <p:nvPr>
            <p:ph idx="3" type="body"/>
          </p:nvPr>
        </p:nvSpPr>
        <p:spPr>
          <a:xfrm>
            <a:off x="4470425" y="3265162"/>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40" name="Google Shape;40;p4"/>
          <p:cNvSpPr txBox="1"/>
          <p:nvPr>
            <p:ph idx="4" type="body"/>
          </p:nvPr>
        </p:nvSpPr>
        <p:spPr>
          <a:xfrm>
            <a:off x="8428350" y="326516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41" name="Google Shape;41;p4"/>
          <p:cNvSpPr txBox="1"/>
          <p:nvPr>
            <p:ph idx="5" type="body"/>
          </p:nvPr>
        </p:nvSpPr>
        <p:spPr>
          <a:xfrm>
            <a:off x="8428350" y="5153816"/>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42" name="Google Shape;42;p4"/>
          <p:cNvSpPr txBox="1"/>
          <p:nvPr>
            <p:ph idx="6" type="title"/>
          </p:nvPr>
        </p:nvSpPr>
        <p:spPr>
          <a:xfrm>
            <a:off x="4470425" y="25693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43" name="Google Shape;43;p4"/>
          <p:cNvSpPr txBox="1"/>
          <p:nvPr>
            <p:ph idx="7" type="title"/>
          </p:nvPr>
        </p:nvSpPr>
        <p:spPr>
          <a:xfrm>
            <a:off x="8428350" y="256938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44" name="Google Shape;44;p4"/>
          <p:cNvSpPr txBox="1"/>
          <p:nvPr>
            <p:ph idx="8" type="title"/>
          </p:nvPr>
        </p:nvSpPr>
        <p:spPr>
          <a:xfrm>
            <a:off x="8428350" y="4458044"/>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45" name="Google Shape;45;p4"/>
          <p:cNvSpPr txBox="1"/>
          <p:nvPr>
            <p:ph idx="9" type="body"/>
          </p:nvPr>
        </p:nvSpPr>
        <p:spPr>
          <a:xfrm>
            <a:off x="4470425" y="5153811"/>
            <a:ext cx="3294600" cy="986700"/>
          </a:xfrm>
          <a:prstGeom prst="rect">
            <a:avLst/>
          </a:prstGeom>
        </p:spPr>
        <p:txBody>
          <a:bodyPr anchorCtr="0" anchor="t" bIns="121900" lIns="121900" spcFirstLastPara="1" rIns="121900" wrap="square" tIns="121900">
            <a:noAutofit/>
          </a:bodyPr>
          <a:lstStyle>
            <a:lvl1pPr indent="-355600" lvl="0" marL="457200" rtl="0">
              <a:spcBef>
                <a:spcPts val="0"/>
              </a:spcBef>
              <a:spcAft>
                <a:spcPts val="0"/>
              </a:spcAft>
              <a:buSzPts val="2000"/>
              <a:buChar char="●"/>
              <a:defRPr/>
            </a:lvl1pPr>
            <a:lvl2pPr indent="-355600" lvl="1" marL="914400" rtl="0">
              <a:lnSpc>
                <a:spcPct val="100000"/>
              </a:lnSpc>
              <a:spcBef>
                <a:spcPts val="0"/>
              </a:spcBef>
              <a:spcAft>
                <a:spcPts val="0"/>
              </a:spcAft>
              <a:buSzPts val="2000"/>
              <a:buChar char="○"/>
              <a:defRPr/>
            </a:lvl2pPr>
            <a:lvl3pPr indent="-355600" lvl="2" marL="1371600" rtl="0">
              <a:lnSpc>
                <a:spcPct val="100000"/>
              </a:lnSpc>
              <a:spcBef>
                <a:spcPts val="2100"/>
              </a:spcBef>
              <a:spcAft>
                <a:spcPts val="0"/>
              </a:spcAft>
              <a:buSzPts val="2000"/>
              <a:buChar char="■"/>
              <a:defRPr/>
            </a:lvl3pPr>
            <a:lvl4pPr indent="-355600" lvl="3" marL="1828800" rtl="0">
              <a:lnSpc>
                <a:spcPct val="100000"/>
              </a:lnSpc>
              <a:spcBef>
                <a:spcPts val="2100"/>
              </a:spcBef>
              <a:spcAft>
                <a:spcPts val="0"/>
              </a:spcAft>
              <a:buSzPts val="2000"/>
              <a:buChar char="●"/>
              <a:defRPr/>
            </a:lvl4pPr>
            <a:lvl5pPr indent="-355600" lvl="4" marL="2286000" rtl="0">
              <a:lnSpc>
                <a:spcPct val="100000"/>
              </a:lnSpc>
              <a:spcBef>
                <a:spcPts val="2100"/>
              </a:spcBef>
              <a:spcAft>
                <a:spcPts val="0"/>
              </a:spcAft>
              <a:buSzPts val="2000"/>
              <a:buChar char="○"/>
              <a:defRPr/>
            </a:lvl5pPr>
            <a:lvl6pPr indent="-355600" lvl="5" marL="2743200" rtl="0">
              <a:lnSpc>
                <a:spcPct val="100000"/>
              </a:lnSpc>
              <a:spcBef>
                <a:spcPts val="2100"/>
              </a:spcBef>
              <a:spcAft>
                <a:spcPts val="0"/>
              </a:spcAft>
              <a:buSzPts val="2000"/>
              <a:buChar char="■"/>
              <a:defRPr/>
            </a:lvl6pPr>
            <a:lvl7pPr indent="-355600" lvl="6" marL="3200400" rtl="0">
              <a:lnSpc>
                <a:spcPct val="100000"/>
              </a:lnSpc>
              <a:spcBef>
                <a:spcPts val="2100"/>
              </a:spcBef>
              <a:spcAft>
                <a:spcPts val="0"/>
              </a:spcAft>
              <a:buSzPts val="2000"/>
              <a:buChar char="●"/>
              <a:defRPr/>
            </a:lvl7pPr>
            <a:lvl8pPr indent="-355600" lvl="7" marL="3657600" rtl="0">
              <a:lnSpc>
                <a:spcPct val="100000"/>
              </a:lnSpc>
              <a:spcBef>
                <a:spcPts val="2100"/>
              </a:spcBef>
              <a:spcAft>
                <a:spcPts val="0"/>
              </a:spcAft>
              <a:buSzPts val="2000"/>
              <a:buChar char="○"/>
              <a:defRPr/>
            </a:lvl8pPr>
            <a:lvl9pPr indent="-355600" lvl="8" marL="4114800" rtl="0">
              <a:lnSpc>
                <a:spcPct val="100000"/>
              </a:lnSpc>
              <a:spcBef>
                <a:spcPts val="2100"/>
              </a:spcBef>
              <a:spcAft>
                <a:spcPts val="2100"/>
              </a:spcAft>
              <a:buSzPts val="2000"/>
              <a:buChar char="■"/>
              <a:defRPr/>
            </a:lvl9pPr>
          </a:lstStyle>
          <a:p/>
        </p:txBody>
      </p:sp>
      <p:sp>
        <p:nvSpPr>
          <p:cNvPr id="46" name="Google Shape;46;p4"/>
          <p:cNvSpPr txBox="1"/>
          <p:nvPr>
            <p:ph idx="13" type="title"/>
          </p:nvPr>
        </p:nvSpPr>
        <p:spPr>
          <a:xfrm>
            <a:off x="4470425" y="4458038"/>
            <a:ext cx="3294600" cy="695700"/>
          </a:xfrm>
          <a:prstGeom prst="rect">
            <a:avLst/>
          </a:prstGeom>
        </p:spPr>
        <p:txBody>
          <a:bodyPr anchorCtr="0" anchor="ctr"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cxnSp>
        <p:nvCxnSpPr>
          <p:cNvPr id="47" name="Google Shape;47;p4"/>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48" name="Google Shape;48;p4"/>
          <p:cNvSpPr/>
          <p:nvPr>
            <p:ph idx="14" type="pic"/>
          </p:nvPr>
        </p:nvSpPr>
        <p:spPr>
          <a:xfrm>
            <a:off x="450000" y="1430150"/>
            <a:ext cx="3512700" cy="47103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49" name="Shape 49"/>
        <p:cNvGrpSpPr/>
        <p:nvPr/>
      </p:nvGrpSpPr>
      <p:grpSpPr>
        <a:xfrm>
          <a:off x="0" y="0"/>
          <a:ext cx="0" cy="0"/>
          <a:chOff x="0" y="0"/>
          <a:chExt cx="0" cy="0"/>
        </a:xfrm>
      </p:grpSpPr>
      <p:sp>
        <p:nvSpPr>
          <p:cNvPr id="50" name="Google Shape;50;p5"/>
          <p:cNvSpPr txBox="1"/>
          <p:nvPr>
            <p:ph type="title"/>
          </p:nvPr>
        </p:nvSpPr>
        <p:spPr>
          <a:xfrm>
            <a:off x="293325" y="887050"/>
            <a:ext cx="11620200" cy="3797400"/>
          </a:xfrm>
          <a:prstGeom prst="rect">
            <a:avLst/>
          </a:prstGeom>
        </p:spPr>
        <p:txBody>
          <a:bodyPr anchorCtr="0" anchor="ctr" bIns="121900" lIns="121900" spcFirstLastPara="1" rIns="121900" wrap="square" tIns="121900">
            <a:noAutofit/>
          </a:bodyPr>
          <a:lstStyle>
            <a:lvl1pPr indent="0" lvl="0" marL="0" marR="0" rtl="0" algn="ctr">
              <a:spcBef>
                <a:spcPts val="0"/>
              </a:spcBef>
              <a:spcAft>
                <a:spcPts val="0"/>
              </a:spcAft>
              <a:buClr>
                <a:schemeClr val="dk1"/>
              </a:buClr>
              <a:buSzPts val="6000"/>
              <a:buFont typeface="Aldrich"/>
              <a:buNone/>
              <a:defRPr b="0" sz="8500"/>
            </a:lvl1pPr>
            <a:lvl2pPr lvl="1"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b="0" sz="6000">
                <a:solidFill>
                  <a:schemeClr val="dk1"/>
                </a:solidFill>
                <a:latin typeface="Abril Fatface"/>
                <a:ea typeface="Abril Fatface"/>
                <a:cs typeface="Abril Fatface"/>
                <a:sym typeface="Abril Fatface"/>
              </a:defRPr>
            </a:lvl9pPr>
          </a:lstStyle>
          <a:p/>
        </p:txBody>
      </p:sp>
      <p:sp>
        <p:nvSpPr>
          <p:cNvPr id="51" name="Google Shape;51;p5"/>
          <p:cNvSpPr txBox="1"/>
          <p:nvPr>
            <p:ph idx="1" type="body"/>
          </p:nvPr>
        </p:nvSpPr>
        <p:spPr>
          <a:xfrm>
            <a:off x="293325" y="4958375"/>
            <a:ext cx="11620200" cy="964500"/>
          </a:xfrm>
          <a:prstGeom prst="rect">
            <a:avLst/>
          </a:prstGeom>
          <a:noFill/>
        </p:spPr>
        <p:txBody>
          <a:bodyPr anchorCtr="0" anchor="ctr" bIns="121900" lIns="121900" spcFirstLastPara="1" rIns="121900" wrap="square" tIns="121900">
            <a:noAutofit/>
          </a:bodyPr>
          <a:lstStyle>
            <a:lvl1pPr indent="-355600" lvl="0" marL="457200" rtl="0" algn="ctr">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52" name="Google Shape;52;p5"/>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53" name="Google Shape;53;p5"/>
          <p:cNvCxnSpPr/>
          <p:nvPr/>
        </p:nvCxnSpPr>
        <p:spPr>
          <a:xfrm>
            <a:off x="278475" y="4669000"/>
            <a:ext cx="11634900" cy="0"/>
          </a:xfrm>
          <a:prstGeom prst="straightConnector1">
            <a:avLst/>
          </a:prstGeom>
          <a:noFill/>
          <a:ln cap="rnd" cmpd="sng" w="19050">
            <a:solidFill>
              <a:schemeClr val="accent1"/>
            </a:solidFill>
            <a:prstDash val="solid"/>
            <a:round/>
            <a:headEnd len="med" w="med" type="none"/>
            <a:tailEnd len="med" w="med" type="none"/>
          </a:ln>
        </p:spPr>
      </p:cxnSp>
      <p:sp>
        <p:nvSpPr>
          <p:cNvPr id="54" name="Google Shape;54;p5"/>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55" name="Google Shape;55;p5"/>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56" name="Google Shape;56;p5"/>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57" name="Google Shape;57;p5"/>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Two columns">
  <p:cSld name="CUSTOM_4">
    <p:spTree>
      <p:nvGrpSpPr>
        <p:cNvPr id="58" name="Shape 58"/>
        <p:cNvGrpSpPr/>
        <p:nvPr/>
      </p:nvGrpSpPr>
      <p:grpSpPr>
        <a:xfrm>
          <a:off x="0" y="0"/>
          <a:ext cx="0" cy="0"/>
          <a:chOff x="0" y="0"/>
          <a:chExt cx="0" cy="0"/>
        </a:xfrm>
      </p:grpSpPr>
      <p:sp>
        <p:nvSpPr>
          <p:cNvPr id="59" name="Google Shape;59;p6"/>
          <p:cNvSpPr/>
          <p:nvPr/>
        </p:nvSpPr>
        <p:spPr>
          <a:xfrm>
            <a:off x="253650" y="1261075"/>
            <a:ext cx="11634900" cy="492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txBox="1"/>
          <p:nvPr>
            <p:ph type="title"/>
          </p:nvPr>
        </p:nvSpPr>
        <p:spPr>
          <a:xfrm>
            <a:off x="285900" y="1587025"/>
            <a:ext cx="11620200" cy="763500"/>
          </a:xfrm>
          <a:prstGeom prst="rect">
            <a:avLst/>
          </a:prstGeom>
          <a:no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61" name="Google Shape;61;p6"/>
          <p:cNvSpPr txBox="1"/>
          <p:nvPr>
            <p:ph idx="1" type="body"/>
          </p:nvPr>
        </p:nvSpPr>
        <p:spPr>
          <a:xfrm>
            <a:off x="285900" y="2796875"/>
            <a:ext cx="5507700" cy="2931300"/>
          </a:xfrm>
          <a:prstGeom prst="rect">
            <a:avLst/>
          </a:prstGeom>
        </p:spPr>
        <p:txBody>
          <a:bodyPr anchorCtr="0" anchor="t" bIns="121900" lIns="121900" spcFirstLastPara="1" rIns="121900" wrap="square" tIns="121900">
            <a:noAutofit/>
          </a:bodyPr>
          <a:lstStyle>
            <a:lvl1pPr indent="-355600" lvl="0" marL="457200" rtl="0" algn="just">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sp>
        <p:nvSpPr>
          <p:cNvPr id="62" name="Google Shape;62;p6"/>
          <p:cNvSpPr txBox="1"/>
          <p:nvPr>
            <p:ph idx="2" type="body"/>
          </p:nvPr>
        </p:nvSpPr>
        <p:spPr>
          <a:xfrm>
            <a:off x="6482448" y="2785825"/>
            <a:ext cx="5423400" cy="2931300"/>
          </a:xfrm>
          <a:prstGeom prst="rect">
            <a:avLst/>
          </a:prstGeom>
        </p:spPr>
        <p:txBody>
          <a:bodyPr anchorCtr="0" anchor="t" bIns="121900" lIns="121900" spcFirstLastPara="1" rIns="121900" wrap="square" tIns="121900">
            <a:noAutofit/>
          </a:bodyPr>
          <a:lstStyle>
            <a:lvl1pPr indent="-355600" lvl="0" marL="457200" rtl="0" algn="just">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63" name="Google Shape;63;p6"/>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64" name="Google Shape;64;p6"/>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65" name="Google Shape;65;p6"/>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66" name="Google Shape;66;p6"/>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67" name="Google Shape;67;p6"/>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68" name="Google Shape;68;p6"/>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One column">
  <p:cSld name="CUSTOM_5">
    <p:spTree>
      <p:nvGrpSpPr>
        <p:cNvPr id="69" name="Shape 69"/>
        <p:cNvGrpSpPr/>
        <p:nvPr/>
      </p:nvGrpSpPr>
      <p:grpSpPr>
        <a:xfrm>
          <a:off x="0" y="0"/>
          <a:ext cx="0" cy="0"/>
          <a:chOff x="0" y="0"/>
          <a:chExt cx="0" cy="0"/>
        </a:xfrm>
      </p:grpSpPr>
      <p:sp>
        <p:nvSpPr>
          <p:cNvPr id="70" name="Google Shape;70;p7"/>
          <p:cNvSpPr txBox="1"/>
          <p:nvPr>
            <p:ph type="title"/>
          </p:nvPr>
        </p:nvSpPr>
        <p:spPr>
          <a:xfrm>
            <a:off x="293400" y="1486400"/>
            <a:ext cx="6812400" cy="763500"/>
          </a:xfrm>
          <a:prstGeom prst="rect">
            <a:avLst/>
          </a:prstGeom>
          <a:noFill/>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1" name="Google Shape;71;p7"/>
          <p:cNvSpPr txBox="1"/>
          <p:nvPr>
            <p:ph idx="1" type="body"/>
          </p:nvPr>
        </p:nvSpPr>
        <p:spPr>
          <a:xfrm>
            <a:off x="293400" y="2249900"/>
            <a:ext cx="6812400" cy="3493500"/>
          </a:xfrm>
          <a:prstGeom prst="rect">
            <a:avLst/>
          </a:prstGeom>
        </p:spPr>
        <p:txBody>
          <a:bodyPr anchorCtr="0" anchor="ctr" bIns="121900" lIns="121900" spcFirstLastPara="1" rIns="121900" wrap="square" tIns="121900">
            <a:noAutofit/>
          </a:bodyPr>
          <a:lstStyle>
            <a:lvl1pPr indent="-355600" lvl="0" marL="457200" rtl="0" algn="just">
              <a:spcBef>
                <a:spcPts val="0"/>
              </a:spcBef>
              <a:spcAft>
                <a:spcPts val="0"/>
              </a:spcAft>
              <a:buSzPts val="2000"/>
              <a:buChar char="●"/>
              <a:defRPr/>
            </a:lvl1pPr>
            <a:lvl2pPr indent="-355600" lvl="1" marL="914400" rtl="0">
              <a:spcBef>
                <a:spcPts val="0"/>
              </a:spcBef>
              <a:spcAft>
                <a:spcPts val="0"/>
              </a:spcAft>
              <a:buSzPts val="2000"/>
              <a:buChar char="○"/>
              <a:defRPr/>
            </a:lvl2pPr>
            <a:lvl3pPr indent="-355600" lvl="2" marL="1371600" rtl="0">
              <a:spcBef>
                <a:spcPts val="2100"/>
              </a:spcBef>
              <a:spcAft>
                <a:spcPts val="0"/>
              </a:spcAft>
              <a:buSzPts val="2000"/>
              <a:buChar char="■"/>
              <a:defRPr/>
            </a:lvl3pPr>
            <a:lvl4pPr indent="-355600" lvl="3" marL="1828800" rtl="0">
              <a:spcBef>
                <a:spcPts val="2100"/>
              </a:spcBef>
              <a:spcAft>
                <a:spcPts val="0"/>
              </a:spcAft>
              <a:buSzPts val="2000"/>
              <a:buChar char="●"/>
              <a:defRPr/>
            </a:lvl4pPr>
            <a:lvl5pPr indent="-355600" lvl="4" marL="2286000" rtl="0">
              <a:spcBef>
                <a:spcPts val="2100"/>
              </a:spcBef>
              <a:spcAft>
                <a:spcPts val="0"/>
              </a:spcAft>
              <a:buSzPts val="2000"/>
              <a:buChar char="○"/>
              <a:defRPr/>
            </a:lvl5pPr>
            <a:lvl6pPr indent="-355600" lvl="5" marL="2743200" rtl="0">
              <a:spcBef>
                <a:spcPts val="2100"/>
              </a:spcBef>
              <a:spcAft>
                <a:spcPts val="0"/>
              </a:spcAft>
              <a:buSzPts val="2000"/>
              <a:buChar char="■"/>
              <a:defRPr/>
            </a:lvl6pPr>
            <a:lvl7pPr indent="-355600" lvl="6" marL="3200400" rtl="0">
              <a:spcBef>
                <a:spcPts val="2100"/>
              </a:spcBef>
              <a:spcAft>
                <a:spcPts val="0"/>
              </a:spcAft>
              <a:buSzPts val="2000"/>
              <a:buChar char="●"/>
              <a:defRPr/>
            </a:lvl7pPr>
            <a:lvl8pPr indent="-355600" lvl="7" marL="3657600" rtl="0">
              <a:spcBef>
                <a:spcPts val="2100"/>
              </a:spcBef>
              <a:spcAft>
                <a:spcPts val="0"/>
              </a:spcAft>
              <a:buSzPts val="2000"/>
              <a:buChar char="○"/>
              <a:defRPr/>
            </a:lvl8pPr>
            <a:lvl9pPr indent="-355600" lvl="8" marL="4114800" rtl="0">
              <a:spcBef>
                <a:spcPts val="2100"/>
              </a:spcBef>
              <a:spcAft>
                <a:spcPts val="2100"/>
              </a:spcAft>
              <a:buSzPts val="2000"/>
              <a:buChar char="■"/>
              <a:defRPr/>
            </a:lvl9pPr>
          </a:lstStyle>
          <a:p/>
        </p:txBody>
      </p:sp>
      <p:cxnSp>
        <p:nvCxnSpPr>
          <p:cNvPr id="72" name="Google Shape;72;p7"/>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73" name="Google Shape;73;p7"/>
          <p:cNvSpPr/>
          <p:nvPr>
            <p:ph idx="2" type="pic"/>
          </p:nvPr>
        </p:nvSpPr>
        <p:spPr>
          <a:xfrm>
            <a:off x="7467750" y="1486400"/>
            <a:ext cx="4445700" cy="4717200"/>
          </a:xfrm>
          <a:prstGeom prst="rect">
            <a:avLst/>
          </a:prstGeom>
          <a:noFill/>
          <a:ln>
            <a:noFill/>
          </a:ln>
        </p:spPr>
      </p:sp>
      <p:cxnSp>
        <p:nvCxnSpPr>
          <p:cNvPr id="74" name="Google Shape;74;p7"/>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75" name="Google Shape;75;p7"/>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76" name="Google Shape;76;p7"/>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77" name="Google Shape;77;p7"/>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78" name="Google Shape;78;p7"/>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Big Title">
  <p:cSld name="CUSTOM_6">
    <p:spTree>
      <p:nvGrpSpPr>
        <p:cNvPr id="79" name="Shape 79"/>
        <p:cNvGrpSpPr/>
        <p:nvPr/>
      </p:nvGrpSpPr>
      <p:grpSpPr>
        <a:xfrm>
          <a:off x="0" y="0"/>
          <a:ext cx="0" cy="0"/>
          <a:chOff x="0" y="0"/>
          <a:chExt cx="0" cy="0"/>
        </a:xfrm>
      </p:grpSpPr>
      <p:sp>
        <p:nvSpPr>
          <p:cNvPr id="80" name="Google Shape;80;p8"/>
          <p:cNvSpPr txBox="1"/>
          <p:nvPr>
            <p:ph type="title"/>
          </p:nvPr>
        </p:nvSpPr>
        <p:spPr>
          <a:xfrm>
            <a:off x="273700" y="887050"/>
            <a:ext cx="11639700" cy="3082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b="0" sz="84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81" name="Google Shape;81;p8"/>
          <p:cNvSpPr txBox="1"/>
          <p:nvPr>
            <p:ph idx="1" type="subTitle"/>
          </p:nvPr>
        </p:nvSpPr>
        <p:spPr>
          <a:xfrm>
            <a:off x="632875" y="5919475"/>
            <a:ext cx="113799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2000"/>
              <a:buNone/>
              <a:defRPr/>
            </a:lvl1pPr>
            <a:lvl2pPr lvl="1" rtl="0" algn="r">
              <a:lnSpc>
                <a:spcPct val="100000"/>
              </a:lnSpc>
              <a:spcBef>
                <a:spcPts val="0"/>
              </a:spcBef>
              <a:spcAft>
                <a:spcPts val="0"/>
              </a:spcAft>
              <a:buSzPts val="2000"/>
              <a:buNone/>
              <a:defRPr/>
            </a:lvl2pPr>
            <a:lvl3pPr lvl="2" rtl="0" algn="r">
              <a:lnSpc>
                <a:spcPct val="100000"/>
              </a:lnSpc>
              <a:spcBef>
                <a:spcPts val="0"/>
              </a:spcBef>
              <a:spcAft>
                <a:spcPts val="0"/>
              </a:spcAft>
              <a:buSzPts val="2000"/>
              <a:buNone/>
              <a:defRPr/>
            </a:lvl3pPr>
            <a:lvl4pPr lvl="3" rtl="0" algn="r">
              <a:lnSpc>
                <a:spcPct val="100000"/>
              </a:lnSpc>
              <a:spcBef>
                <a:spcPts val="0"/>
              </a:spcBef>
              <a:spcAft>
                <a:spcPts val="0"/>
              </a:spcAft>
              <a:buSzPts val="2000"/>
              <a:buNone/>
              <a:defRPr/>
            </a:lvl4pPr>
            <a:lvl5pPr lvl="4" rtl="0" algn="r">
              <a:lnSpc>
                <a:spcPct val="100000"/>
              </a:lnSpc>
              <a:spcBef>
                <a:spcPts val="0"/>
              </a:spcBef>
              <a:spcAft>
                <a:spcPts val="0"/>
              </a:spcAft>
              <a:buSzPts val="2000"/>
              <a:buNone/>
              <a:defRPr/>
            </a:lvl5pPr>
            <a:lvl6pPr lvl="5" rtl="0" algn="r">
              <a:lnSpc>
                <a:spcPct val="100000"/>
              </a:lnSpc>
              <a:spcBef>
                <a:spcPts val="0"/>
              </a:spcBef>
              <a:spcAft>
                <a:spcPts val="0"/>
              </a:spcAft>
              <a:buSzPts val="2000"/>
              <a:buNone/>
              <a:defRPr/>
            </a:lvl6pPr>
            <a:lvl7pPr lvl="6" rtl="0" algn="r">
              <a:lnSpc>
                <a:spcPct val="100000"/>
              </a:lnSpc>
              <a:spcBef>
                <a:spcPts val="0"/>
              </a:spcBef>
              <a:spcAft>
                <a:spcPts val="0"/>
              </a:spcAft>
              <a:buSzPts val="2000"/>
              <a:buNone/>
              <a:defRPr/>
            </a:lvl7pPr>
            <a:lvl8pPr lvl="7" rtl="0" algn="r">
              <a:lnSpc>
                <a:spcPct val="100000"/>
              </a:lnSpc>
              <a:spcBef>
                <a:spcPts val="0"/>
              </a:spcBef>
              <a:spcAft>
                <a:spcPts val="0"/>
              </a:spcAft>
              <a:buSzPts val="2000"/>
              <a:buNone/>
              <a:defRPr/>
            </a:lvl8pPr>
            <a:lvl9pPr lvl="8" rtl="0" algn="r">
              <a:lnSpc>
                <a:spcPct val="100000"/>
              </a:lnSpc>
              <a:spcBef>
                <a:spcPts val="0"/>
              </a:spcBef>
              <a:spcAft>
                <a:spcPts val="0"/>
              </a:spcAft>
              <a:buSzPts val="2000"/>
              <a:buNone/>
              <a:defRPr/>
            </a:lvl9pPr>
          </a:lstStyle>
          <a:p/>
        </p:txBody>
      </p:sp>
      <p:cxnSp>
        <p:nvCxnSpPr>
          <p:cNvPr id="82" name="Google Shape;82;p8"/>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83" name="Google Shape;83;p8"/>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84" name="Google Shape;84;p8"/>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85" name="Google Shape;85;p8"/>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86" name="Google Shape;86;p8"/>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87" name="Google Shape;87;p8"/>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_1">
    <p:spTree>
      <p:nvGrpSpPr>
        <p:cNvPr id="88" name="Shape 88"/>
        <p:cNvGrpSpPr/>
        <p:nvPr/>
      </p:nvGrpSpPr>
      <p:grpSpPr>
        <a:xfrm>
          <a:off x="0" y="0"/>
          <a:ext cx="0" cy="0"/>
          <a:chOff x="0" y="0"/>
          <a:chExt cx="0" cy="0"/>
        </a:xfrm>
      </p:grpSpPr>
      <p:sp>
        <p:nvSpPr>
          <p:cNvPr id="89" name="Google Shape;89;p9"/>
          <p:cNvSpPr txBox="1"/>
          <p:nvPr>
            <p:ph idx="1" type="subTitle"/>
          </p:nvPr>
        </p:nvSpPr>
        <p:spPr>
          <a:xfrm>
            <a:off x="928653" y="5108175"/>
            <a:ext cx="32331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90" name="Google Shape;90;p9"/>
          <p:cNvSpPr txBox="1"/>
          <p:nvPr>
            <p:ph idx="2" type="subTitle"/>
          </p:nvPr>
        </p:nvSpPr>
        <p:spPr>
          <a:xfrm>
            <a:off x="4483203" y="5108175"/>
            <a:ext cx="32331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91" name="Google Shape;91;p9"/>
          <p:cNvSpPr txBox="1"/>
          <p:nvPr>
            <p:ph idx="3" type="subTitle"/>
          </p:nvPr>
        </p:nvSpPr>
        <p:spPr>
          <a:xfrm>
            <a:off x="8037753" y="5108175"/>
            <a:ext cx="3232800" cy="606900"/>
          </a:xfrm>
          <a:prstGeom prst="rect">
            <a:avLst/>
          </a:prstGeom>
        </p:spPr>
        <p:txBody>
          <a:bodyPr anchorCtr="0" anchor="ctr" bIns="121900" lIns="121900" spcFirstLastPara="1" rIns="121900" wrap="square" tIns="121900">
            <a:noAutofit/>
          </a:bodyPr>
          <a:lstStyle>
            <a:lvl1pPr lvl="0" rtl="0" algn="ctr">
              <a:lnSpc>
                <a:spcPct val="100000"/>
              </a:lnSpc>
              <a:spcBef>
                <a:spcPts val="0"/>
              </a:spcBef>
              <a:spcAft>
                <a:spcPts val="0"/>
              </a:spcAft>
              <a:buSzPts val="2100"/>
              <a:buNone/>
              <a:defRPr b="1" sz="2100"/>
            </a:lvl1pPr>
            <a:lvl2pPr lvl="1" rtl="0">
              <a:spcBef>
                <a:spcPts val="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92" name="Google Shape;92;p9"/>
          <p:cNvSpPr txBox="1"/>
          <p:nvPr>
            <p:ph type="title"/>
          </p:nvPr>
        </p:nvSpPr>
        <p:spPr>
          <a:xfrm>
            <a:off x="293400" y="1088675"/>
            <a:ext cx="11620200" cy="763500"/>
          </a:xfrm>
          <a:prstGeom prst="rect">
            <a:avLst/>
          </a:prstGeom>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93" name="Google Shape;93;p9"/>
          <p:cNvSpPr txBox="1"/>
          <p:nvPr>
            <p:ph idx="4" type="body"/>
          </p:nvPr>
        </p:nvSpPr>
        <p:spPr>
          <a:xfrm>
            <a:off x="928650" y="5578628"/>
            <a:ext cx="3233100" cy="763500"/>
          </a:xfrm>
          <a:prstGeom prst="rect">
            <a:avLst/>
          </a:prstGeom>
        </p:spPr>
        <p:txBody>
          <a:bodyPr anchorCtr="0" anchor="t" bIns="121900" lIns="121900" spcFirstLastPara="1" rIns="121900" wrap="square" tIns="121900">
            <a:noAutofit/>
          </a:bodyPr>
          <a:lstStyle>
            <a:lvl1pPr indent="-336550" lvl="0" marL="457200" rtl="0" algn="ctr">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94" name="Google Shape;94;p9"/>
          <p:cNvSpPr txBox="1"/>
          <p:nvPr>
            <p:ph idx="5" type="body"/>
          </p:nvPr>
        </p:nvSpPr>
        <p:spPr>
          <a:xfrm>
            <a:off x="4483200" y="5580142"/>
            <a:ext cx="3233100" cy="762000"/>
          </a:xfrm>
          <a:prstGeom prst="rect">
            <a:avLst/>
          </a:prstGeom>
        </p:spPr>
        <p:txBody>
          <a:bodyPr anchorCtr="0" anchor="t" bIns="121900" lIns="121900" spcFirstLastPara="1" rIns="121900" wrap="square" tIns="121900">
            <a:noAutofit/>
          </a:bodyPr>
          <a:lstStyle>
            <a:lvl1pPr indent="-336550" lvl="0" marL="457200" rtl="0" algn="ctr">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95" name="Google Shape;95;p9"/>
          <p:cNvSpPr txBox="1"/>
          <p:nvPr>
            <p:ph idx="6" type="body"/>
          </p:nvPr>
        </p:nvSpPr>
        <p:spPr>
          <a:xfrm>
            <a:off x="8037750" y="5580142"/>
            <a:ext cx="3233100" cy="762000"/>
          </a:xfrm>
          <a:prstGeom prst="rect">
            <a:avLst/>
          </a:prstGeom>
        </p:spPr>
        <p:txBody>
          <a:bodyPr anchorCtr="0" anchor="t" bIns="121900" lIns="121900" spcFirstLastPara="1" rIns="121900" wrap="square" tIns="121900">
            <a:noAutofit/>
          </a:bodyPr>
          <a:lstStyle>
            <a:lvl1pPr indent="-336550" lvl="0" marL="457200" rtl="0" algn="ctr">
              <a:spcBef>
                <a:spcPts val="0"/>
              </a:spcBef>
              <a:spcAft>
                <a:spcPts val="0"/>
              </a:spcAft>
              <a:buSzPts val="1700"/>
              <a:buChar char="●"/>
              <a:defRPr sz="1700"/>
            </a:lvl1pPr>
            <a:lvl2pPr indent="-336550" lvl="1" marL="914400" rtl="0">
              <a:spcBef>
                <a:spcPts val="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cxnSp>
        <p:nvCxnSpPr>
          <p:cNvPr id="96" name="Google Shape;96;p9"/>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97" name="Google Shape;97;p9"/>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98" name="Google Shape;98;p9"/>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99" name="Google Shape;99;p9"/>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100" name="Google Shape;100;p9"/>
          <p:cNvSpPr txBox="1"/>
          <p:nvPr>
            <p:ph idx="7"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101" name="Google Shape;101;p9"/>
          <p:cNvSpPr txBox="1"/>
          <p:nvPr>
            <p:ph idx="8"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Text and Image">
  <p:cSld name="CUSTOM_9">
    <p:spTree>
      <p:nvGrpSpPr>
        <p:cNvPr id="102" name="Shape 102"/>
        <p:cNvGrpSpPr/>
        <p:nvPr/>
      </p:nvGrpSpPr>
      <p:grpSpPr>
        <a:xfrm>
          <a:off x="0" y="0"/>
          <a:ext cx="0" cy="0"/>
          <a:chOff x="0" y="0"/>
          <a:chExt cx="0" cy="0"/>
        </a:xfrm>
      </p:grpSpPr>
      <p:sp>
        <p:nvSpPr>
          <p:cNvPr id="103" name="Google Shape;103;p10"/>
          <p:cNvSpPr txBox="1"/>
          <p:nvPr>
            <p:ph type="title"/>
          </p:nvPr>
        </p:nvSpPr>
        <p:spPr>
          <a:xfrm>
            <a:off x="439850" y="1946050"/>
            <a:ext cx="5170500" cy="2397300"/>
          </a:xfrm>
          <a:prstGeom prst="rect">
            <a:avLst/>
          </a:prstGeom>
        </p:spPr>
        <p:txBody>
          <a:bodyPr anchorCtr="0" anchor="ctr" bIns="121900" lIns="121900" spcFirstLastPara="1" rIns="121900" wrap="square" tIns="121900">
            <a:noAutofit/>
          </a:bodyPr>
          <a:lstStyle>
            <a:lvl1pPr lvl="0" rtl="0">
              <a:lnSpc>
                <a:spcPct val="80000"/>
              </a:lnSpc>
              <a:spcBef>
                <a:spcPts val="0"/>
              </a:spcBef>
              <a:spcAft>
                <a:spcPts val="0"/>
              </a:spcAft>
              <a:buSzPts val="6000"/>
              <a:buNone/>
              <a:defRPr/>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104" name="Google Shape;104;p10"/>
          <p:cNvSpPr txBox="1"/>
          <p:nvPr>
            <p:ph idx="1" type="subTitle"/>
          </p:nvPr>
        </p:nvSpPr>
        <p:spPr>
          <a:xfrm>
            <a:off x="439850" y="4343250"/>
            <a:ext cx="51705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
        <p:nvSpPr>
          <p:cNvPr id="105" name="Google Shape;105;p10"/>
          <p:cNvSpPr/>
          <p:nvPr>
            <p:ph idx="2" type="pic"/>
          </p:nvPr>
        </p:nvSpPr>
        <p:spPr>
          <a:xfrm>
            <a:off x="5616000" y="1514400"/>
            <a:ext cx="6297600" cy="4038000"/>
          </a:xfrm>
          <a:prstGeom prst="rect">
            <a:avLst/>
          </a:prstGeom>
          <a:noFill/>
          <a:ln>
            <a:noFill/>
          </a:ln>
        </p:spPr>
      </p:sp>
      <p:cxnSp>
        <p:nvCxnSpPr>
          <p:cNvPr id="106" name="Google Shape;106;p10"/>
          <p:cNvCxnSpPr/>
          <p:nvPr/>
        </p:nvCxnSpPr>
        <p:spPr>
          <a:xfrm>
            <a:off x="278550" y="887125"/>
            <a:ext cx="11634900" cy="0"/>
          </a:xfrm>
          <a:prstGeom prst="straightConnector1">
            <a:avLst/>
          </a:prstGeom>
          <a:noFill/>
          <a:ln cap="rnd" cmpd="sng" w="19050">
            <a:solidFill>
              <a:schemeClr val="accent1"/>
            </a:solidFill>
            <a:prstDash val="solid"/>
            <a:round/>
            <a:headEnd len="med" w="med" type="none"/>
            <a:tailEnd len="med" w="med" type="none"/>
          </a:ln>
        </p:spPr>
      </p:cxnSp>
      <p:cxnSp>
        <p:nvCxnSpPr>
          <p:cNvPr id="107" name="Google Shape;107;p10"/>
          <p:cNvCxnSpPr/>
          <p:nvPr/>
        </p:nvCxnSpPr>
        <p:spPr>
          <a:xfrm>
            <a:off x="278550" y="6602125"/>
            <a:ext cx="11634900" cy="0"/>
          </a:xfrm>
          <a:prstGeom prst="straightConnector1">
            <a:avLst/>
          </a:prstGeom>
          <a:noFill/>
          <a:ln cap="rnd" cmpd="sng" w="19050">
            <a:solidFill>
              <a:schemeClr val="accent1"/>
            </a:solidFill>
            <a:prstDash val="solid"/>
            <a:round/>
            <a:headEnd len="med" w="med" type="none"/>
            <a:tailEnd len="med" w="med" type="none"/>
          </a:ln>
        </p:spPr>
      </p:cxnSp>
      <p:sp>
        <p:nvSpPr>
          <p:cNvPr id="108" name="Google Shape;108;p10"/>
          <p:cNvSpPr/>
          <p:nvPr/>
        </p:nvSpPr>
        <p:spPr>
          <a:xfrm>
            <a:off x="247725" y="204950"/>
            <a:ext cx="11665800" cy="575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suelo, exterior&#10;&#10;Descripción generada automáticamente" id="109" name="Google Shape;109;p10"/>
          <p:cNvPicPr preferRelativeResize="0"/>
          <p:nvPr/>
        </p:nvPicPr>
        <p:blipFill rotWithShape="1">
          <a:blip r:embed="rId2">
            <a:alphaModFix amt="20000"/>
          </a:blip>
          <a:srcRect b="39165" l="0" r="0" t="54664"/>
          <a:stretch/>
        </p:blipFill>
        <p:spPr>
          <a:xfrm>
            <a:off x="253650" y="204950"/>
            <a:ext cx="11665800" cy="575100"/>
          </a:xfrm>
          <a:prstGeom prst="rect">
            <a:avLst/>
          </a:prstGeom>
          <a:noFill/>
          <a:ln>
            <a:noFill/>
          </a:ln>
        </p:spPr>
      </p:pic>
      <p:sp>
        <p:nvSpPr>
          <p:cNvPr id="110" name="Google Shape;110;p10"/>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lvl1pPr lvl="0" rtl="0">
              <a:lnSpc>
                <a:spcPct val="100000"/>
              </a:lnSpc>
              <a:spcBef>
                <a:spcPts val="0"/>
              </a:spcBef>
              <a:spcAft>
                <a:spcPts val="0"/>
              </a:spcAft>
              <a:buClr>
                <a:schemeClr val="accent2"/>
              </a:buClr>
              <a:buSzPts val="2000"/>
              <a:buNone/>
              <a:defRPr sz="4000">
                <a:solidFill>
                  <a:schemeClr val="accent2"/>
                </a:solidFill>
              </a:defRPr>
            </a:lvl1pPr>
            <a:lvl2pPr lvl="1" rtl="0">
              <a:spcBef>
                <a:spcPts val="0"/>
              </a:spcBef>
              <a:spcAft>
                <a:spcPts val="0"/>
              </a:spcAft>
              <a:buClr>
                <a:schemeClr val="accent2"/>
              </a:buClr>
              <a:buSzPts val="2000"/>
              <a:buNone/>
              <a:defRPr>
                <a:solidFill>
                  <a:schemeClr val="accent2"/>
                </a:solidFill>
              </a:defRPr>
            </a:lvl2pPr>
            <a:lvl3pPr lvl="2" rtl="0">
              <a:spcBef>
                <a:spcPts val="2100"/>
              </a:spcBef>
              <a:spcAft>
                <a:spcPts val="0"/>
              </a:spcAft>
              <a:buClr>
                <a:schemeClr val="accent2"/>
              </a:buClr>
              <a:buSzPts val="2000"/>
              <a:buNone/>
              <a:defRPr>
                <a:solidFill>
                  <a:schemeClr val="accent2"/>
                </a:solidFill>
              </a:defRPr>
            </a:lvl3pPr>
            <a:lvl4pPr lvl="3" rtl="0">
              <a:spcBef>
                <a:spcPts val="2100"/>
              </a:spcBef>
              <a:spcAft>
                <a:spcPts val="0"/>
              </a:spcAft>
              <a:buClr>
                <a:schemeClr val="accent2"/>
              </a:buClr>
              <a:buSzPts val="2000"/>
              <a:buNone/>
              <a:defRPr>
                <a:solidFill>
                  <a:schemeClr val="accent2"/>
                </a:solidFill>
              </a:defRPr>
            </a:lvl4pPr>
            <a:lvl5pPr lvl="4" rtl="0">
              <a:spcBef>
                <a:spcPts val="2100"/>
              </a:spcBef>
              <a:spcAft>
                <a:spcPts val="0"/>
              </a:spcAft>
              <a:buClr>
                <a:schemeClr val="accent2"/>
              </a:buClr>
              <a:buSzPts val="2000"/>
              <a:buNone/>
              <a:defRPr>
                <a:solidFill>
                  <a:schemeClr val="accent2"/>
                </a:solidFill>
              </a:defRPr>
            </a:lvl5pPr>
            <a:lvl6pPr lvl="5" rtl="0">
              <a:spcBef>
                <a:spcPts val="2100"/>
              </a:spcBef>
              <a:spcAft>
                <a:spcPts val="0"/>
              </a:spcAft>
              <a:buClr>
                <a:schemeClr val="accent2"/>
              </a:buClr>
              <a:buSzPts val="2000"/>
              <a:buNone/>
              <a:defRPr>
                <a:solidFill>
                  <a:schemeClr val="accent2"/>
                </a:solidFill>
              </a:defRPr>
            </a:lvl6pPr>
            <a:lvl7pPr lvl="6" rtl="0">
              <a:spcBef>
                <a:spcPts val="2100"/>
              </a:spcBef>
              <a:spcAft>
                <a:spcPts val="0"/>
              </a:spcAft>
              <a:buClr>
                <a:schemeClr val="accent2"/>
              </a:buClr>
              <a:buSzPts val="2000"/>
              <a:buNone/>
              <a:defRPr>
                <a:solidFill>
                  <a:schemeClr val="accent2"/>
                </a:solidFill>
              </a:defRPr>
            </a:lvl7pPr>
            <a:lvl8pPr lvl="7" rtl="0">
              <a:spcBef>
                <a:spcPts val="2100"/>
              </a:spcBef>
              <a:spcAft>
                <a:spcPts val="0"/>
              </a:spcAft>
              <a:buClr>
                <a:schemeClr val="accent2"/>
              </a:buClr>
              <a:buSzPts val="2000"/>
              <a:buNone/>
              <a:defRPr>
                <a:solidFill>
                  <a:schemeClr val="accent2"/>
                </a:solidFill>
              </a:defRPr>
            </a:lvl8pPr>
            <a:lvl9pPr lvl="8" rtl="0">
              <a:spcBef>
                <a:spcPts val="2100"/>
              </a:spcBef>
              <a:spcAft>
                <a:spcPts val="2100"/>
              </a:spcAft>
              <a:buClr>
                <a:schemeClr val="accent2"/>
              </a:buClr>
              <a:buSzPts val="2000"/>
              <a:buNone/>
              <a:defRPr>
                <a:solidFill>
                  <a:schemeClr val="accent2"/>
                </a:solidFill>
              </a:defRPr>
            </a:lvl9pPr>
          </a:lstStyle>
          <a:p/>
        </p:txBody>
      </p:sp>
      <p:sp>
        <p:nvSpPr>
          <p:cNvPr id="111" name="Google Shape;111;p10"/>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Clr>
                <a:schemeClr val="accent2"/>
              </a:buClr>
              <a:buSzPts val="2000"/>
              <a:buNone/>
              <a:defRPr sz="1500">
                <a:solidFill>
                  <a:schemeClr val="accent2"/>
                </a:solidFill>
              </a:defRPr>
            </a:lvl1pPr>
            <a:lvl2pPr lvl="1" rtl="0" algn="r">
              <a:spcBef>
                <a:spcPts val="0"/>
              </a:spcBef>
              <a:spcAft>
                <a:spcPts val="0"/>
              </a:spcAft>
              <a:buClr>
                <a:schemeClr val="accent2"/>
              </a:buClr>
              <a:buSzPts val="2000"/>
              <a:buNone/>
              <a:defRPr>
                <a:solidFill>
                  <a:schemeClr val="accent2"/>
                </a:solidFill>
              </a:defRPr>
            </a:lvl2pPr>
            <a:lvl3pPr lvl="2" rtl="0" algn="r">
              <a:spcBef>
                <a:spcPts val="2100"/>
              </a:spcBef>
              <a:spcAft>
                <a:spcPts val="0"/>
              </a:spcAft>
              <a:buClr>
                <a:schemeClr val="accent2"/>
              </a:buClr>
              <a:buSzPts val="2000"/>
              <a:buNone/>
              <a:defRPr>
                <a:solidFill>
                  <a:schemeClr val="accent2"/>
                </a:solidFill>
              </a:defRPr>
            </a:lvl3pPr>
            <a:lvl4pPr lvl="3" rtl="0" algn="r">
              <a:spcBef>
                <a:spcPts val="2100"/>
              </a:spcBef>
              <a:spcAft>
                <a:spcPts val="0"/>
              </a:spcAft>
              <a:buClr>
                <a:schemeClr val="accent2"/>
              </a:buClr>
              <a:buSzPts val="2000"/>
              <a:buNone/>
              <a:defRPr>
                <a:solidFill>
                  <a:schemeClr val="accent2"/>
                </a:solidFill>
              </a:defRPr>
            </a:lvl4pPr>
            <a:lvl5pPr lvl="4" rtl="0" algn="r">
              <a:spcBef>
                <a:spcPts val="2100"/>
              </a:spcBef>
              <a:spcAft>
                <a:spcPts val="0"/>
              </a:spcAft>
              <a:buClr>
                <a:schemeClr val="accent2"/>
              </a:buClr>
              <a:buSzPts val="2000"/>
              <a:buNone/>
              <a:defRPr>
                <a:solidFill>
                  <a:schemeClr val="accent2"/>
                </a:solidFill>
              </a:defRPr>
            </a:lvl5pPr>
            <a:lvl6pPr lvl="5" rtl="0" algn="r">
              <a:spcBef>
                <a:spcPts val="2100"/>
              </a:spcBef>
              <a:spcAft>
                <a:spcPts val="0"/>
              </a:spcAft>
              <a:buClr>
                <a:schemeClr val="accent2"/>
              </a:buClr>
              <a:buSzPts val="2000"/>
              <a:buNone/>
              <a:defRPr>
                <a:solidFill>
                  <a:schemeClr val="accent2"/>
                </a:solidFill>
              </a:defRPr>
            </a:lvl6pPr>
            <a:lvl7pPr lvl="6" rtl="0" algn="r">
              <a:spcBef>
                <a:spcPts val="2100"/>
              </a:spcBef>
              <a:spcAft>
                <a:spcPts val="0"/>
              </a:spcAft>
              <a:buClr>
                <a:schemeClr val="accent2"/>
              </a:buClr>
              <a:buSzPts val="2000"/>
              <a:buNone/>
              <a:defRPr>
                <a:solidFill>
                  <a:schemeClr val="accent2"/>
                </a:solidFill>
              </a:defRPr>
            </a:lvl7pPr>
            <a:lvl8pPr lvl="7" rtl="0" algn="r">
              <a:spcBef>
                <a:spcPts val="2100"/>
              </a:spcBef>
              <a:spcAft>
                <a:spcPts val="0"/>
              </a:spcAft>
              <a:buClr>
                <a:schemeClr val="accent2"/>
              </a:buClr>
              <a:buSzPts val="2000"/>
              <a:buNone/>
              <a:defRPr>
                <a:solidFill>
                  <a:schemeClr val="accent2"/>
                </a:solidFill>
              </a:defRPr>
            </a:lvl8pPr>
            <a:lvl9pPr lvl="8" rtl="0" algn="r">
              <a:spcBef>
                <a:spcPts val="2100"/>
              </a:spcBef>
              <a:spcAft>
                <a:spcPts val="2100"/>
              </a:spcAft>
              <a:buClr>
                <a:schemeClr val="accent2"/>
              </a:buClr>
              <a:buSzPts val="2000"/>
              <a:buNone/>
              <a:defRPr>
                <a:solidFill>
                  <a:schemeClr val="accent2"/>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6.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descr="Imagen que contiene suelo, exterior&#10;&#10;Descripción generada automáticamente" id="6" name="Google Shape;6;p1"/>
          <p:cNvPicPr preferRelativeResize="0"/>
          <p:nvPr/>
        </p:nvPicPr>
        <p:blipFill rotWithShape="1">
          <a:blip r:embed="rId1">
            <a:alphaModFix/>
          </a:blip>
          <a:srcRect b="0" l="0" r="0" t="22690"/>
          <a:stretch/>
        </p:blipFill>
        <p:spPr>
          <a:xfrm>
            <a:off x="0" y="5250"/>
            <a:ext cx="12191999" cy="6858002"/>
          </a:xfrm>
          <a:prstGeom prst="rect">
            <a:avLst/>
          </a:prstGeom>
          <a:noFill/>
          <a:ln>
            <a:noFill/>
          </a:ln>
        </p:spPr>
      </p:pic>
      <p:sp>
        <p:nvSpPr>
          <p:cNvPr id="7" name="Google Shape;7;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1pPr>
            <a:lvl2pPr lvl="1"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2pPr>
            <a:lvl3pPr lvl="2"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3pPr>
            <a:lvl4pPr lvl="3"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4pPr>
            <a:lvl5pPr lvl="4"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5pPr>
            <a:lvl6pPr lvl="5"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6pPr>
            <a:lvl7pPr lvl="6"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7pPr>
            <a:lvl8pPr lvl="7"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8pPr>
            <a:lvl9pPr lvl="8" rtl="0">
              <a:spcBef>
                <a:spcPts val="0"/>
              </a:spcBef>
              <a:spcAft>
                <a:spcPts val="0"/>
              </a:spcAft>
              <a:buClr>
                <a:schemeClr val="dk1"/>
              </a:buClr>
              <a:buSzPts val="5000"/>
              <a:buFont typeface="IM Fell English SC"/>
              <a:buNone/>
              <a:defRPr sz="5000">
                <a:solidFill>
                  <a:schemeClr val="dk1"/>
                </a:solidFill>
                <a:latin typeface="IM Fell English SC"/>
                <a:ea typeface="IM Fell English SC"/>
                <a:cs typeface="IM Fell English SC"/>
                <a:sym typeface="IM Fell English SC"/>
              </a:defRPr>
            </a:lvl9pPr>
          </a:lstStyle>
          <a:p/>
        </p:txBody>
      </p:sp>
      <p:sp>
        <p:nvSpPr>
          <p:cNvPr id="8" name="Google Shape;8;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55600" lvl="0" marL="457200" rtl="0">
              <a:lnSpc>
                <a:spcPct val="115000"/>
              </a:lnSpc>
              <a:spcBef>
                <a:spcPts val="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1pPr>
            <a:lvl2pPr indent="-355600" lvl="1" marL="914400" rtl="0">
              <a:lnSpc>
                <a:spcPct val="115000"/>
              </a:lnSpc>
              <a:spcBef>
                <a:spcPts val="210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2pPr>
            <a:lvl3pPr indent="-355600" lvl="2" marL="1371600" rtl="0">
              <a:lnSpc>
                <a:spcPct val="115000"/>
              </a:lnSpc>
              <a:spcBef>
                <a:spcPts val="210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3pPr>
            <a:lvl4pPr indent="-355600" lvl="3" marL="1828800" rtl="0">
              <a:lnSpc>
                <a:spcPct val="115000"/>
              </a:lnSpc>
              <a:spcBef>
                <a:spcPts val="210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4pPr>
            <a:lvl5pPr indent="-355600" lvl="4" marL="2286000" rtl="0">
              <a:lnSpc>
                <a:spcPct val="115000"/>
              </a:lnSpc>
              <a:spcBef>
                <a:spcPts val="210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5pPr>
            <a:lvl6pPr indent="-355600" lvl="5" marL="2743200" rtl="0">
              <a:lnSpc>
                <a:spcPct val="115000"/>
              </a:lnSpc>
              <a:spcBef>
                <a:spcPts val="210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6pPr>
            <a:lvl7pPr indent="-355600" lvl="6" marL="3200400" rtl="0">
              <a:lnSpc>
                <a:spcPct val="115000"/>
              </a:lnSpc>
              <a:spcBef>
                <a:spcPts val="210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7pPr>
            <a:lvl8pPr indent="-355600" lvl="7" marL="3657600" rtl="0">
              <a:lnSpc>
                <a:spcPct val="115000"/>
              </a:lnSpc>
              <a:spcBef>
                <a:spcPts val="2100"/>
              </a:spcBef>
              <a:spcAft>
                <a:spcPts val="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8pPr>
            <a:lvl9pPr indent="-355600" lvl="8" marL="4114800" rtl="0">
              <a:lnSpc>
                <a:spcPct val="115000"/>
              </a:lnSpc>
              <a:spcBef>
                <a:spcPts val="2100"/>
              </a:spcBef>
              <a:spcAft>
                <a:spcPts val="2100"/>
              </a:spcAft>
              <a:buClr>
                <a:schemeClr val="dk2"/>
              </a:buClr>
              <a:buSzPts val="2000"/>
              <a:buFont typeface="IM Fell English SC"/>
              <a:buChar char="■"/>
              <a:defRPr sz="2000">
                <a:solidFill>
                  <a:schemeClr val="dk2"/>
                </a:solidFill>
                <a:latin typeface="IM Fell English SC"/>
                <a:ea typeface="IM Fell English SC"/>
                <a:cs typeface="IM Fell English SC"/>
                <a:sym typeface="IM Fell English SC"/>
              </a:defRPr>
            </a:lvl9pPr>
          </a:lstStyle>
          <a:p/>
        </p:txBody>
      </p:sp>
      <p:sp>
        <p:nvSpPr>
          <p:cNvPr id="9" name="Google Shape;9;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p:nvPr/>
        </p:nvSpPr>
        <p:spPr>
          <a:xfrm rot="5400000">
            <a:off x="-462658" y="61193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7"/>
          <p:cNvSpPr txBox="1"/>
          <p:nvPr>
            <p:ph idx="1" type="subTitle"/>
          </p:nvPr>
        </p:nvSpPr>
        <p:spPr>
          <a:xfrm>
            <a:off x="278550" y="3330125"/>
            <a:ext cx="11634900" cy="586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You can add a subtitle here.</a:t>
            </a:r>
            <a:endParaRPr/>
          </a:p>
        </p:txBody>
      </p:sp>
      <p:sp>
        <p:nvSpPr>
          <p:cNvPr id="193" name="Google Shape;193;p17"/>
          <p:cNvSpPr txBox="1"/>
          <p:nvPr>
            <p:ph type="title"/>
          </p:nvPr>
        </p:nvSpPr>
        <p:spPr>
          <a:xfrm>
            <a:off x="278525" y="641475"/>
            <a:ext cx="11634900" cy="2629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
              <a:t>Your Presentation </a:t>
            </a:r>
            <a:r>
              <a:rPr b="1" lang="en"/>
              <a:t>Title</a:t>
            </a:r>
            <a:r>
              <a:rPr b="1" lang="en"/>
              <a:t> Goes Here</a:t>
            </a:r>
            <a:endParaRPr b="1"/>
          </a:p>
        </p:txBody>
      </p:sp>
      <p:sp>
        <p:nvSpPr>
          <p:cNvPr id="194" name="Google Shape;194;p17"/>
          <p:cNvSpPr txBox="1"/>
          <p:nvPr>
            <p:ph idx="2" type="subTitle"/>
          </p:nvPr>
        </p:nvSpPr>
        <p:spPr>
          <a:xfrm>
            <a:off x="9199575" y="7225"/>
            <a:ext cx="27138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You can add your name here.</a:t>
            </a:r>
            <a:endParaRPr/>
          </a:p>
        </p:txBody>
      </p:sp>
      <p:sp>
        <p:nvSpPr>
          <p:cNvPr id="195" name="Google Shape;195;p17"/>
          <p:cNvSpPr txBox="1"/>
          <p:nvPr>
            <p:ph idx="3" type="subTitle"/>
          </p:nvPr>
        </p:nvSpPr>
        <p:spPr>
          <a:xfrm>
            <a:off x="278525" y="2550"/>
            <a:ext cx="1772700" cy="5751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t>MM/DD/YYYY</a:t>
            </a:r>
            <a:endParaRPr/>
          </a:p>
        </p:txBody>
      </p:sp>
      <p:pic>
        <p:nvPicPr>
          <p:cNvPr id="196" name="Google Shape;196;p17"/>
          <p:cNvPicPr preferRelativeResize="0"/>
          <p:nvPr/>
        </p:nvPicPr>
        <p:blipFill rotWithShape="1">
          <a:blip r:embed="rId3">
            <a:alphaModFix/>
          </a:blip>
          <a:srcRect b="27072" l="0" r="0" t="56807"/>
          <a:stretch/>
        </p:blipFill>
        <p:spPr>
          <a:xfrm>
            <a:off x="230925" y="4141100"/>
            <a:ext cx="11682525" cy="25043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6"/>
          <p:cNvSpPr/>
          <p:nvPr/>
        </p:nvSpPr>
        <p:spPr>
          <a:xfrm>
            <a:off x="5170195" y="4359813"/>
            <a:ext cx="841354" cy="1224712"/>
          </a:xfrm>
          <a:prstGeom prst="rect">
            <a:avLst/>
          </a:prstGeom>
        </p:spPr>
        <p:txBody>
          <a:bodyPr>
            <a:prstTxWarp prst="textPlain"/>
          </a:bodyPr>
          <a:lstStyle/>
          <a:p>
            <a:pPr lvl="0" algn="ctr"/>
            <a:r>
              <a:rPr b="1" i="1">
                <a:ln>
                  <a:noFill/>
                </a:ln>
                <a:solidFill>
                  <a:srgbClr val="000000">
                    <a:alpha val="26420"/>
                  </a:srgbClr>
                </a:solidFill>
                <a:latin typeface="UnifrakturMaguntia"/>
              </a:rPr>
              <a:t>4</a:t>
            </a:r>
          </a:p>
        </p:txBody>
      </p:sp>
      <p:sp>
        <p:nvSpPr>
          <p:cNvPr id="285" name="Google Shape;285;p26"/>
          <p:cNvSpPr/>
          <p:nvPr/>
        </p:nvSpPr>
        <p:spPr>
          <a:xfrm>
            <a:off x="1131595" y="4359813"/>
            <a:ext cx="917686" cy="1258638"/>
          </a:xfrm>
          <a:prstGeom prst="rect">
            <a:avLst/>
          </a:prstGeom>
        </p:spPr>
        <p:txBody>
          <a:bodyPr>
            <a:prstTxWarp prst="textPlain"/>
          </a:bodyPr>
          <a:lstStyle/>
          <a:p>
            <a:pPr lvl="0" algn="ctr"/>
            <a:r>
              <a:rPr b="1" i="1">
                <a:ln>
                  <a:noFill/>
                </a:ln>
                <a:solidFill>
                  <a:srgbClr val="000000">
                    <a:alpha val="26420"/>
                  </a:srgbClr>
                </a:solidFill>
                <a:latin typeface="UnifrakturMaguntia"/>
              </a:rPr>
              <a:t>3</a:t>
            </a:r>
          </a:p>
        </p:txBody>
      </p:sp>
      <p:sp>
        <p:nvSpPr>
          <p:cNvPr id="286" name="Google Shape;286;p26"/>
          <p:cNvSpPr/>
          <p:nvPr/>
        </p:nvSpPr>
        <p:spPr>
          <a:xfrm>
            <a:off x="4331995" y="2150013"/>
            <a:ext cx="971967" cy="1231497"/>
          </a:xfrm>
          <a:prstGeom prst="rect">
            <a:avLst/>
          </a:prstGeom>
        </p:spPr>
        <p:txBody>
          <a:bodyPr>
            <a:prstTxWarp prst="textPlain"/>
          </a:bodyPr>
          <a:lstStyle/>
          <a:p>
            <a:pPr lvl="0" algn="ctr"/>
            <a:r>
              <a:rPr b="1" i="1">
                <a:ln>
                  <a:noFill/>
                </a:ln>
                <a:solidFill>
                  <a:srgbClr val="000000">
                    <a:alpha val="26420"/>
                  </a:srgbClr>
                </a:solidFill>
                <a:latin typeface="UnifrakturMaguntia"/>
              </a:rPr>
              <a:t>2</a:t>
            </a:r>
          </a:p>
        </p:txBody>
      </p:sp>
      <p:sp>
        <p:nvSpPr>
          <p:cNvPr id="287" name="Google Shape;287;p26"/>
          <p:cNvSpPr/>
          <p:nvPr/>
        </p:nvSpPr>
        <p:spPr>
          <a:xfrm>
            <a:off x="293395" y="2150013"/>
            <a:ext cx="639497" cy="1229801"/>
          </a:xfrm>
          <a:prstGeom prst="rect">
            <a:avLst/>
          </a:prstGeom>
        </p:spPr>
        <p:txBody>
          <a:bodyPr>
            <a:prstTxWarp prst="textPlain"/>
          </a:bodyPr>
          <a:lstStyle/>
          <a:p>
            <a:pPr lvl="0" algn="ctr"/>
            <a:r>
              <a:rPr b="1" i="1">
                <a:ln>
                  <a:noFill/>
                </a:ln>
                <a:solidFill>
                  <a:srgbClr val="000000">
                    <a:alpha val="26420"/>
                  </a:srgbClr>
                </a:solidFill>
                <a:latin typeface="UnifrakturMaguntia"/>
              </a:rPr>
              <a:t>1</a:t>
            </a:r>
          </a:p>
        </p:txBody>
      </p:sp>
      <p:sp>
        <p:nvSpPr>
          <p:cNvPr id="288" name="Google Shape;288;p26"/>
          <p:cNvSpPr txBox="1"/>
          <p:nvPr>
            <p:ph type="title"/>
          </p:nvPr>
        </p:nvSpPr>
        <p:spPr>
          <a:xfrm>
            <a:off x="293400" y="1008875"/>
            <a:ext cx="11620200" cy="763500"/>
          </a:xfrm>
          <a:prstGeom prst="rect">
            <a:avLst/>
          </a:prstGeom>
          <a:noFill/>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Characteristics</a:t>
            </a:r>
            <a:endParaRPr>
              <a:solidFill>
                <a:schemeClr val="dk1"/>
              </a:solidFill>
            </a:endParaRPr>
          </a:p>
        </p:txBody>
      </p:sp>
      <p:sp>
        <p:nvSpPr>
          <p:cNvPr id="289" name="Google Shape;289;p26"/>
          <p:cNvSpPr txBox="1"/>
          <p:nvPr>
            <p:ph idx="1" type="body"/>
          </p:nvPr>
        </p:nvSpPr>
        <p:spPr>
          <a:xfrm>
            <a:off x="766225" y="3074662"/>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 </a:t>
            </a:r>
            <a:endParaRPr/>
          </a:p>
        </p:txBody>
      </p:sp>
      <p:sp>
        <p:nvSpPr>
          <p:cNvPr id="290" name="Google Shape;290;p26"/>
          <p:cNvSpPr txBox="1"/>
          <p:nvPr>
            <p:ph idx="2" type="body"/>
          </p:nvPr>
        </p:nvSpPr>
        <p:spPr>
          <a:xfrm>
            <a:off x="4724150" y="307466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a:t>
            </a:r>
            <a:endParaRPr/>
          </a:p>
        </p:txBody>
      </p:sp>
      <p:sp>
        <p:nvSpPr>
          <p:cNvPr id="291" name="Google Shape;291;p26"/>
          <p:cNvSpPr txBox="1"/>
          <p:nvPr>
            <p:ph idx="3" type="body"/>
          </p:nvPr>
        </p:nvSpPr>
        <p:spPr>
          <a:xfrm>
            <a:off x="5562350" y="5191916"/>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a:t>
            </a:r>
            <a:endParaRPr/>
          </a:p>
        </p:txBody>
      </p:sp>
      <p:sp>
        <p:nvSpPr>
          <p:cNvPr id="292" name="Google Shape;292;p26"/>
          <p:cNvSpPr txBox="1"/>
          <p:nvPr>
            <p:ph idx="4" type="title"/>
          </p:nvPr>
        </p:nvSpPr>
        <p:spPr>
          <a:xfrm>
            <a:off x="766225" y="23026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4000"/>
              <a:t>Something One</a:t>
            </a:r>
            <a:endParaRPr sz="4000"/>
          </a:p>
        </p:txBody>
      </p:sp>
      <p:sp>
        <p:nvSpPr>
          <p:cNvPr id="293" name="Google Shape;293;p26"/>
          <p:cNvSpPr txBox="1"/>
          <p:nvPr>
            <p:ph idx="5" type="title"/>
          </p:nvPr>
        </p:nvSpPr>
        <p:spPr>
          <a:xfrm>
            <a:off x="4724150" y="23026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4000"/>
              <a:t>Something Two</a:t>
            </a:r>
            <a:endParaRPr sz="4000"/>
          </a:p>
        </p:txBody>
      </p:sp>
      <p:sp>
        <p:nvSpPr>
          <p:cNvPr id="294" name="Google Shape;294;p26"/>
          <p:cNvSpPr txBox="1"/>
          <p:nvPr>
            <p:ph idx="6" type="title"/>
          </p:nvPr>
        </p:nvSpPr>
        <p:spPr>
          <a:xfrm>
            <a:off x="5562350" y="4419944"/>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4000"/>
              <a:t>Something Four</a:t>
            </a:r>
            <a:endParaRPr sz="4000"/>
          </a:p>
        </p:txBody>
      </p:sp>
      <p:sp>
        <p:nvSpPr>
          <p:cNvPr id="295" name="Google Shape;295;p26"/>
          <p:cNvSpPr txBox="1"/>
          <p:nvPr>
            <p:ph idx="7" type="body"/>
          </p:nvPr>
        </p:nvSpPr>
        <p:spPr>
          <a:xfrm>
            <a:off x="1604425" y="519191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Lorem ipsum dolor sit amet, consectetuer adipiscing elit.</a:t>
            </a:r>
            <a:endParaRPr/>
          </a:p>
        </p:txBody>
      </p:sp>
      <p:sp>
        <p:nvSpPr>
          <p:cNvPr id="296" name="Google Shape;296;p26"/>
          <p:cNvSpPr txBox="1"/>
          <p:nvPr>
            <p:ph idx="8" type="title"/>
          </p:nvPr>
        </p:nvSpPr>
        <p:spPr>
          <a:xfrm>
            <a:off x="1604425" y="441993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4000"/>
              <a:t>Something Three</a:t>
            </a:r>
            <a:endParaRPr sz="4000"/>
          </a:p>
        </p:txBody>
      </p:sp>
      <p:pic>
        <p:nvPicPr>
          <p:cNvPr id="297" name="Google Shape;297;p26"/>
          <p:cNvPicPr preferRelativeResize="0"/>
          <p:nvPr>
            <p:ph idx="9" type="pic"/>
          </p:nvPr>
        </p:nvPicPr>
        <p:blipFill rotWithShape="1">
          <a:blip r:embed="rId3">
            <a:alphaModFix/>
          </a:blip>
          <a:srcRect b="9366" l="34719" r="4751" t="25410"/>
          <a:stretch/>
        </p:blipFill>
        <p:spPr>
          <a:xfrm>
            <a:off x="9087125" y="2092875"/>
            <a:ext cx="2826326" cy="4263173"/>
          </a:xfrm>
          <a:prstGeom prst="rect">
            <a:avLst/>
          </a:prstGeom>
        </p:spPr>
      </p:pic>
      <p:sp>
        <p:nvSpPr>
          <p:cNvPr id="298" name="Google Shape;298;p26"/>
          <p:cNvSpPr txBox="1"/>
          <p:nvPr>
            <p:ph idx="13"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Recap</a:t>
            </a:r>
            <a:endParaRPr/>
          </a:p>
        </p:txBody>
      </p:sp>
      <p:sp>
        <p:nvSpPr>
          <p:cNvPr id="299" name="Google Shape;299;p26"/>
          <p:cNvSpPr txBox="1"/>
          <p:nvPr>
            <p:ph idx="14"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7"/>
          <p:cNvSpPr txBox="1"/>
          <p:nvPr>
            <p:ph type="title"/>
          </p:nvPr>
        </p:nvSpPr>
        <p:spPr>
          <a:xfrm>
            <a:off x="293400" y="1008875"/>
            <a:ext cx="11620200" cy="763500"/>
          </a:xfrm>
          <a:prstGeom prst="rect">
            <a:avLst/>
          </a:prstGeom>
          <a:noFill/>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Add Your Title Here</a:t>
            </a:r>
            <a:endParaRPr>
              <a:solidFill>
                <a:schemeClr val="dk1"/>
              </a:solidFill>
            </a:endParaRPr>
          </a:p>
        </p:txBody>
      </p:sp>
      <p:sp>
        <p:nvSpPr>
          <p:cNvPr id="305" name="Google Shape;305;p27"/>
          <p:cNvSpPr txBox="1"/>
          <p:nvPr>
            <p:ph idx="13"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Chart</a:t>
            </a:r>
            <a:endParaRPr/>
          </a:p>
        </p:txBody>
      </p:sp>
      <p:sp>
        <p:nvSpPr>
          <p:cNvPr id="306" name="Google Shape;306;p27"/>
          <p:cNvSpPr txBox="1"/>
          <p:nvPr>
            <p:ph idx="14"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
        <p:nvSpPr>
          <p:cNvPr id="307" name="Google Shape;307;p27"/>
          <p:cNvSpPr/>
          <p:nvPr/>
        </p:nvSpPr>
        <p:spPr>
          <a:xfrm flipH="1" rot="10800000">
            <a:off x="5983425" y="2699250"/>
            <a:ext cx="472500" cy="20427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flipH="1" rot="10800000">
            <a:off x="7348838" y="2371350"/>
            <a:ext cx="472500" cy="2370600"/>
          </a:xfrm>
          <a:prstGeom prst="round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p:nvPr/>
        </p:nvSpPr>
        <p:spPr>
          <a:xfrm flipH="1" rot="10800000">
            <a:off x="3252600" y="2416950"/>
            <a:ext cx="472500" cy="23250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p:nvPr/>
        </p:nvSpPr>
        <p:spPr>
          <a:xfrm flipH="1" rot="10800000">
            <a:off x="4618013" y="2975850"/>
            <a:ext cx="472500" cy="1766100"/>
          </a:xfrm>
          <a:prstGeom prst="roundRect">
            <a:avLst>
              <a:gd fmla="val 183"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7"/>
          <p:cNvSpPr txBox="1"/>
          <p:nvPr/>
        </p:nvSpPr>
        <p:spPr>
          <a:xfrm>
            <a:off x="2089144" y="4687112"/>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2"/>
                </a:solidFill>
                <a:latin typeface="IM Fell English SC"/>
                <a:ea typeface="IM Fell English SC"/>
                <a:cs typeface="IM Fell English SC"/>
                <a:sym typeface="IM Fell English SC"/>
              </a:rPr>
              <a:t>0 %</a:t>
            </a:r>
            <a:endParaRPr b="1" sz="1100">
              <a:solidFill>
                <a:schemeClr val="dk2"/>
              </a:solidFill>
              <a:latin typeface="IM Fell English SC"/>
              <a:ea typeface="IM Fell English SC"/>
              <a:cs typeface="IM Fell English SC"/>
              <a:sym typeface="IM Fell English SC"/>
            </a:endParaRPr>
          </a:p>
        </p:txBody>
      </p:sp>
      <p:sp>
        <p:nvSpPr>
          <p:cNvPr id="312" name="Google Shape;312;p27"/>
          <p:cNvSpPr txBox="1"/>
          <p:nvPr/>
        </p:nvSpPr>
        <p:spPr>
          <a:xfrm>
            <a:off x="2089144" y="3266094"/>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2"/>
                </a:solidFill>
                <a:latin typeface="IM Fell English SC"/>
                <a:ea typeface="IM Fell English SC"/>
                <a:cs typeface="IM Fell English SC"/>
                <a:sym typeface="IM Fell English SC"/>
              </a:rPr>
              <a:t>60 %</a:t>
            </a:r>
            <a:endParaRPr b="1" sz="1100">
              <a:solidFill>
                <a:schemeClr val="dk2"/>
              </a:solidFill>
              <a:latin typeface="IM Fell English SC"/>
              <a:ea typeface="IM Fell English SC"/>
              <a:cs typeface="IM Fell English SC"/>
              <a:sym typeface="IM Fell English SC"/>
            </a:endParaRPr>
          </a:p>
        </p:txBody>
      </p:sp>
      <p:sp>
        <p:nvSpPr>
          <p:cNvPr id="313" name="Google Shape;313;p27"/>
          <p:cNvSpPr txBox="1"/>
          <p:nvPr/>
        </p:nvSpPr>
        <p:spPr>
          <a:xfrm>
            <a:off x="2089144" y="3739766"/>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2"/>
                </a:solidFill>
                <a:latin typeface="IM Fell English SC"/>
                <a:ea typeface="IM Fell English SC"/>
                <a:cs typeface="IM Fell English SC"/>
                <a:sym typeface="IM Fell English SC"/>
              </a:rPr>
              <a:t>40 %</a:t>
            </a:r>
            <a:endParaRPr b="1" sz="1100">
              <a:solidFill>
                <a:schemeClr val="dk2"/>
              </a:solidFill>
              <a:latin typeface="IM Fell English SC"/>
              <a:ea typeface="IM Fell English SC"/>
              <a:cs typeface="IM Fell English SC"/>
              <a:sym typeface="IM Fell English SC"/>
            </a:endParaRPr>
          </a:p>
        </p:txBody>
      </p:sp>
      <p:sp>
        <p:nvSpPr>
          <p:cNvPr id="314" name="Google Shape;314;p27"/>
          <p:cNvSpPr txBox="1"/>
          <p:nvPr/>
        </p:nvSpPr>
        <p:spPr>
          <a:xfrm>
            <a:off x="2089144" y="4213439"/>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2"/>
                </a:solidFill>
                <a:latin typeface="IM Fell English SC"/>
                <a:ea typeface="IM Fell English SC"/>
                <a:cs typeface="IM Fell English SC"/>
                <a:sym typeface="IM Fell English SC"/>
              </a:rPr>
              <a:t>20 %</a:t>
            </a:r>
            <a:endParaRPr b="1" sz="1100">
              <a:solidFill>
                <a:schemeClr val="dk2"/>
              </a:solidFill>
              <a:latin typeface="IM Fell English SC"/>
              <a:ea typeface="IM Fell English SC"/>
              <a:cs typeface="IM Fell English SC"/>
              <a:sym typeface="IM Fell English SC"/>
            </a:endParaRPr>
          </a:p>
        </p:txBody>
      </p:sp>
      <p:sp>
        <p:nvSpPr>
          <p:cNvPr id="315" name="Google Shape;315;p27"/>
          <p:cNvSpPr txBox="1"/>
          <p:nvPr/>
        </p:nvSpPr>
        <p:spPr>
          <a:xfrm>
            <a:off x="2089144" y="2792423"/>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2"/>
                </a:solidFill>
                <a:latin typeface="IM Fell English SC"/>
                <a:ea typeface="IM Fell English SC"/>
                <a:cs typeface="IM Fell English SC"/>
                <a:sym typeface="IM Fell English SC"/>
              </a:rPr>
              <a:t>80 %</a:t>
            </a:r>
            <a:endParaRPr b="1" sz="1100">
              <a:solidFill>
                <a:schemeClr val="dk2"/>
              </a:solidFill>
              <a:latin typeface="IM Fell English SC"/>
              <a:ea typeface="IM Fell English SC"/>
              <a:cs typeface="IM Fell English SC"/>
              <a:sym typeface="IM Fell English SC"/>
            </a:endParaRPr>
          </a:p>
        </p:txBody>
      </p:sp>
      <p:sp>
        <p:nvSpPr>
          <p:cNvPr id="316" name="Google Shape;316;p27"/>
          <p:cNvSpPr txBox="1"/>
          <p:nvPr/>
        </p:nvSpPr>
        <p:spPr>
          <a:xfrm>
            <a:off x="2089144" y="2318750"/>
            <a:ext cx="515400" cy="207900"/>
          </a:xfrm>
          <a:prstGeom prst="rect">
            <a:avLst/>
          </a:prstGeom>
          <a:noFill/>
          <a:ln>
            <a:noFill/>
          </a:ln>
        </p:spPr>
        <p:txBody>
          <a:bodyPr anchorCtr="0" anchor="t" bIns="34275" lIns="68575" spcFirstLastPara="1" rIns="68575" wrap="square" tIns="34275">
            <a:spAutoFit/>
          </a:bodyPr>
          <a:lstStyle/>
          <a:p>
            <a:pPr indent="0" lvl="0" marL="0" marR="0" rtl="0" algn="r">
              <a:lnSpc>
                <a:spcPct val="150000"/>
              </a:lnSpc>
              <a:spcBef>
                <a:spcPts val="0"/>
              </a:spcBef>
              <a:spcAft>
                <a:spcPts val="0"/>
              </a:spcAft>
              <a:buNone/>
            </a:pPr>
            <a:r>
              <a:rPr b="1" lang="en" sz="900">
                <a:solidFill>
                  <a:schemeClr val="dk2"/>
                </a:solidFill>
                <a:latin typeface="IM Fell English SC"/>
                <a:ea typeface="IM Fell English SC"/>
                <a:cs typeface="IM Fell English SC"/>
                <a:sym typeface="IM Fell English SC"/>
              </a:rPr>
              <a:t>100 %</a:t>
            </a:r>
            <a:endParaRPr b="1" sz="1100">
              <a:solidFill>
                <a:schemeClr val="dk2"/>
              </a:solidFill>
              <a:latin typeface="IM Fell English SC"/>
              <a:ea typeface="IM Fell English SC"/>
              <a:cs typeface="IM Fell English SC"/>
              <a:sym typeface="IM Fell English SC"/>
            </a:endParaRPr>
          </a:p>
        </p:txBody>
      </p:sp>
      <p:cxnSp>
        <p:nvCxnSpPr>
          <p:cNvPr id="317" name="Google Shape;317;p27"/>
          <p:cNvCxnSpPr/>
          <p:nvPr/>
        </p:nvCxnSpPr>
        <p:spPr>
          <a:xfrm>
            <a:off x="2667200" y="4791050"/>
            <a:ext cx="7036800" cy="0"/>
          </a:xfrm>
          <a:prstGeom prst="straightConnector1">
            <a:avLst/>
          </a:prstGeom>
          <a:noFill/>
          <a:ln cap="flat" cmpd="sng" w="9525">
            <a:solidFill>
              <a:schemeClr val="dk2"/>
            </a:solidFill>
            <a:prstDash val="solid"/>
            <a:round/>
            <a:headEnd len="med" w="med" type="none"/>
            <a:tailEnd len="med" w="med" type="none"/>
          </a:ln>
        </p:spPr>
      </p:cxnSp>
      <p:sp>
        <p:nvSpPr>
          <p:cNvPr id="318" name="Google Shape;318;p27"/>
          <p:cNvSpPr/>
          <p:nvPr/>
        </p:nvSpPr>
        <p:spPr>
          <a:xfrm flipH="1" rot="10800000">
            <a:off x="8714250" y="2699250"/>
            <a:ext cx="472500" cy="2042700"/>
          </a:xfrm>
          <a:prstGeom prst="roundRect">
            <a:avLst>
              <a:gd fmla="val 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txBox="1"/>
          <p:nvPr>
            <p:ph idx="4294967295" type="body"/>
          </p:nvPr>
        </p:nvSpPr>
        <p:spPr>
          <a:xfrm>
            <a:off x="2730750" y="52455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320" name="Google Shape;320;p27"/>
          <p:cNvSpPr txBox="1"/>
          <p:nvPr>
            <p:ph idx="4294967295" type="title"/>
          </p:nvPr>
        </p:nvSpPr>
        <p:spPr>
          <a:xfrm>
            <a:off x="2730750" y="48401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One</a:t>
            </a:r>
            <a:endParaRPr sz="1500"/>
          </a:p>
        </p:txBody>
      </p:sp>
      <p:sp>
        <p:nvSpPr>
          <p:cNvPr id="321" name="Google Shape;321;p27"/>
          <p:cNvSpPr txBox="1"/>
          <p:nvPr>
            <p:ph idx="4294967295" type="body"/>
          </p:nvPr>
        </p:nvSpPr>
        <p:spPr>
          <a:xfrm>
            <a:off x="4111900" y="52455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322" name="Google Shape;322;p27"/>
          <p:cNvSpPr txBox="1"/>
          <p:nvPr>
            <p:ph idx="4294967295" type="title"/>
          </p:nvPr>
        </p:nvSpPr>
        <p:spPr>
          <a:xfrm>
            <a:off x="4111900" y="48401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Two</a:t>
            </a:r>
            <a:endParaRPr sz="1500"/>
          </a:p>
        </p:txBody>
      </p:sp>
      <p:sp>
        <p:nvSpPr>
          <p:cNvPr id="323" name="Google Shape;323;p27"/>
          <p:cNvSpPr txBox="1"/>
          <p:nvPr>
            <p:ph idx="4294967295" type="body"/>
          </p:nvPr>
        </p:nvSpPr>
        <p:spPr>
          <a:xfrm>
            <a:off x="5511925" y="52455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324" name="Google Shape;324;p27"/>
          <p:cNvSpPr txBox="1"/>
          <p:nvPr>
            <p:ph idx="4294967295" type="title"/>
          </p:nvPr>
        </p:nvSpPr>
        <p:spPr>
          <a:xfrm>
            <a:off x="5511925" y="48401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Three</a:t>
            </a:r>
            <a:endParaRPr sz="1500"/>
          </a:p>
        </p:txBody>
      </p:sp>
      <p:sp>
        <p:nvSpPr>
          <p:cNvPr id="325" name="Google Shape;325;p27"/>
          <p:cNvSpPr txBox="1"/>
          <p:nvPr>
            <p:ph idx="4294967295" type="body"/>
          </p:nvPr>
        </p:nvSpPr>
        <p:spPr>
          <a:xfrm>
            <a:off x="6893075" y="52455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326" name="Google Shape;326;p27"/>
          <p:cNvSpPr txBox="1"/>
          <p:nvPr>
            <p:ph idx="4294967295" type="title"/>
          </p:nvPr>
        </p:nvSpPr>
        <p:spPr>
          <a:xfrm>
            <a:off x="6893075" y="48401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Four</a:t>
            </a:r>
            <a:endParaRPr sz="1500"/>
          </a:p>
        </p:txBody>
      </p:sp>
      <p:sp>
        <p:nvSpPr>
          <p:cNvPr id="327" name="Google Shape;327;p27"/>
          <p:cNvSpPr txBox="1"/>
          <p:nvPr>
            <p:ph idx="4294967295" type="body"/>
          </p:nvPr>
        </p:nvSpPr>
        <p:spPr>
          <a:xfrm>
            <a:off x="8293100" y="5245500"/>
            <a:ext cx="1381200" cy="833100"/>
          </a:xfrm>
          <a:prstGeom prst="rect">
            <a:avLst/>
          </a:prstGeom>
        </p:spPr>
        <p:txBody>
          <a:bodyPr anchorCtr="0" anchor="ctr" bIns="121900" lIns="121900" spcFirstLastPara="1" rIns="121900" wrap="square" tIns="121900">
            <a:noAutofit/>
          </a:bodyPr>
          <a:lstStyle/>
          <a:p>
            <a:pPr indent="0" lvl="0" marL="0" rtl="0" algn="ctr">
              <a:lnSpc>
                <a:spcPct val="100000"/>
              </a:lnSpc>
              <a:spcBef>
                <a:spcPts val="0"/>
              </a:spcBef>
              <a:spcAft>
                <a:spcPts val="2100"/>
              </a:spcAft>
              <a:buNone/>
            </a:pPr>
            <a:r>
              <a:rPr lang="en" sz="1000"/>
              <a:t>Lorem ipsum dolor sit amet, consectetuer adipiscing elit.</a:t>
            </a:r>
            <a:endParaRPr sz="1000"/>
          </a:p>
        </p:txBody>
      </p:sp>
      <p:sp>
        <p:nvSpPr>
          <p:cNvPr id="328" name="Google Shape;328;p27"/>
          <p:cNvSpPr txBox="1"/>
          <p:nvPr>
            <p:ph idx="4294967295" type="title"/>
          </p:nvPr>
        </p:nvSpPr>
        <p:spPr>
          <a:xfrm>
            <a:off x="8293100" y="4840150"/>
            <a:ext cx="1381200" cy="302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500"/>
              <a:t>Title Five</a:t>
            </a:r>
            <a:endParaRPr sz="1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8"/>
          <p:cNvSpPr txBox="1"/>
          <p:nvPr>
            <p:ph type="title"/>
          </p:nvPr>
        </p:nvSpPr>
        <p:spPr>
          <a:xfrm>
            <a:off x="273700" y="810850"/>
            <a:ext cx="11639700" cy="3082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0000"/>
              <a:t>Very Interesting Facts!</a:t>
            </a:r>
            <a:endParaRPr sz="10000"/>
          </a:p>
        </p:txBody>
      </p:sp>
      <p:sp>
        <p:nvSpPr>
          <p:cNvPr id="334" name="Google Shape;334;p28"/>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End of section</a:t>
            </a:r>
            <a:endParaRPr/>
          </a:p>
        </p:txBody>
      </p:sp>
      <p:sp>
        <p:nvSpPr>
          <p:cNvPr id="335" name="Google Shape;335;p28"/>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336" name="Google Shape;336;p28"/>
          <p:cNvPicPr preferRelativeResize="0"/>
          <p:nvPr/>
        </p:nvPicPr>
        <p:blipFill rotWithShape="1">
          <a:blip r:embed="rId3">
            <a:alphaModFix/>
          </a:blip>
          <a:srcRect b="57692" l="5250" r="7535" t="17804"/>
          <a:stretch/>
        </p:blipFill>
        <p:spPr>
          <a:xfrm>
            <a:off x="278550" y="3969850"/>
            <a:ext cx="11639700" cy="2419148"/>
          </a:xfrm>
          <a:prstGeom prst="rect">
            <a:avLst/>
          </a:prstGeom>
          <a:noFill/>
          <a:ln>
            <a:noFill/>
          </a:ln>
        </p:spPr>
      </p:pic>
      <p:sp>
        <p:nvSpPr>
          <p:cNvPr id="337" name="Google Shape;337;p28"/>
          <p:cNvSpPr txBox="1"/>
          <p:nvPr>
            <p:ph idx="1" type="subTitle"/>
          </p:nvPr>
        </p:nvSpPr>
        <p:spPr>
          <a:xfrm>
            <a:off x="202350" y="3589000"/>
            <a:ext cx="11760900" cy="3813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1200"/>
              <a:t>This is where you section ends. Duplicate this set of slides as many times you need to go over all your sections.</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9"/>
          <p:cNvSpPr txBox="1"/>
          <p:nvPr>
            <p:ph type="title"/>
          </p:nvPr>
        </p:nvSpPr>
        <p:spPr>
          <a:xfrm>
            <a:off x="293400" y="1088675"/>
            <a:ext cx="116202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This is Our Team</a:t>
            </a:r>
            <a:endParaRPr/>
          </a:p>
        </p:txBody>
      </p:sp>
      <p:sp>
        <p:nvSpPr>
          <p:cNvPr id="343" name="Google Shape;343;p29"/>
          <p:cNvSpPr/>
          <p:nvPr/>
        </p:nvSpPr>
        <p:spPr>
          <a:xfrm>
            <a:off x="8030274" y="2045787"/>
            <a:ext cx="3233100" cy="3117000"/>
          </a:xfrm>
          <a:prstGeom prst="rect">
            <a:avLst/>
          </a:prstGeom>
          <a:solidFill>
            <a:srgbClr val="000000">
              <a:alpha val="49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9"/>
          <p:cNvSpPr/>
          <p:nvPr/>
        </p:nvSpPr>
        <p:spPr>
          <a:xfrm>
            <a:off x="4479518" y="2045753"/>
            <a:ext cx="3233100" cy="3117000"/>
          </a:xfrm>
          <a:prstGeom prst="rect">
            <a:avLst/>
          </a:prstGeom>
          <a:solidFill>
            <a:srgbClr val="000000">
              <a:alpha val="49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9"/>
          <p:cNvSpPr/>
          <p:nvPr/>
        </p:nvSpPr>
        <p:spPr>
          <a:xfrm>
            <a:off x="928775" y="2044325"/>
            <a:ext cx="3233100" cy="3117000"/>
          </a:xfrm>
          <a:prstGeom prst="rect">
            <a:avLst/>
          </a:prstGeom>
          <a:solidFill>
            <a:srgbClr val="000000">
              <a:alpha val="49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 name="Google Shape;346;p29"/>
          <p:cNvPicPr preferRelativeResize="0"/>
          <p:nvPr/>
        </p:nvPicPr>
        <p:blipFill rotWithShape="1">
          <a:blip r:embed="rId3">
            <a:alphaModFix/>
          </a:blip>
          <a:srcRect b="61743" l="33004" r="25212" t="8689"/>
          <a:stretch/>
        </p:blipFill>
        <p:spPr>
          <a:xfrm>
            <a:off x="921148" y="1928403"/>
            <a:ext cx="3233100" cy="3233100"/>
          </a:xfrm>
          <a:prstGeom prst="rect">
            <a:avLst/>
          </a:prstGeom>
          <a:noFill/>
          <a:ln>
            <a:noFill/>
          </a:ln>
        </p:spPr>
      </p:pic>
      <p:pic>
        <p:nvPicPr>
          <p:cNvPr id="347" name="Google Shape;347;p29"/>
          <p:cNvPicPr preferRelativeResize="0"/>
          <p:nvPr/>
        </p:nvPicPr>
        <p:blipFill rotWithShape="1">
          <a:blip r:embed="rId4">
            <a:alphaModFix/>
          </a:blip>
          <a:srcRect b="14540" l="32897" r="25727" t="19488"/>
          <a:stretch/>
        </p:blipFill>
        <p:spPr>
          <a:xfrm>
            <a:off x="4475700" y="1928387"/>
            <a:ext cx="3233100" cy="3233100"/>
          </a:xfrm>
          <a:prstGeom prst="rect">
            <a:avLst/>
          </a:prstGeom>
          <a:noFill/>
          <a:ln>
            <a:noFill/>
          </a:ln>
        </p:spPr>
      </p:pic>
      <p:pic>
        <p:nvPicPr>
          <p:cNvPr id="348" name="Google Shape;348;p29"/>
          <p:cNvPicPr preferRelativeResize="0"/>
          <p:nvPr/>
        </p:nvPicPr>
        <p:blipFill rotWithShape="1">
          <a:blip r:embed="rId5">
            <a:alphaModFix/>
          </a:blip>
          <a:srcRect b="50920" l="24173" r="0" t="0"/>
          <a:stretch/>
        </p:blipFill>
        <p:spPr>
          <a:xfrm>
            <a:off x="8030250" y="1928388"/>
            <a:ext cx="3233100" cy="3233100"/>
          </a:xfrm>
          <a:prstGeom prst="rect">
            <a:avLst/>
          </a:prstGeom>
          <a:noFill/>
          <a:ln>
            <a:noFill/>
          </a:ln>
        </p:spPr>
      </p:pic>
      <p:sp>
        <p:nvSpPr>
          <p:cNvPr id="349" name="Google Shape;349;p29"/>
          <p:cNvSpPr txBox="1"/>
          <p:nvPr>
            <p:ph idx="1" type="subTitle"/>
          </p:nvPr>
        </p:nvSpPr>
        <p:spPr>
          <a:xfrm>
            <a:off x="928653" y="5108175"/>
            <a:ext cx="3233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Erika V.</a:t>
            </a:r>
            <a:endParaRPr/>
          </a:p>
        </p:txBody>
      </p:sp>
      <p:sp>
        <p:nvSpPr>
          <p:cNvPr id="350" name="Google Shape;350;p29"/>
          <p:cNvSpPr txBox="1"/>
          <p:nvPr>
            <p:ph idx="2" type="subTitle"/>
          </p:nvPr>
        </p:nvSpPr>
        <p:spPr>
          <a:xfrm>
            <a:off x="4483203" y="5108175"/>
            <a:ext cx="3233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John S.</a:t>
            </a:r>
            <a:endParaRPr/>
          </a:p>
        </p:txBody>
      </p:sp>
      <p:sp>
        <p:nvSpPr>
          <p:cNvPr id="351" name="Google Shape;351;p29"/>
          <p:cNvSpPr txBox="1"/>
          <p:nvPr>
            <p:ph idx="3" type="subTitle"/>
          </p:nvPr>
        </p:nvSpPr>
        <p:spPr>
          <a:xfrm>
            <a:off x="8037753" y="5108175"/>
            <a:ext cx="32328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Marie M.</a:t>
            </a:r>
            <a:endParaRPr/>
          </a:p>
        </p:txBody>
      </p:sp>
      <p:sp>
        <p:nvSpPr>
          <p:cNvPr id="352" name="Google Shape;352;p29"/>
          <p:cNvSpPr txBox="1"/>
          <p:nvPr>
            <p:ph idx="4" type="body"/>
          </p:nvPr>
        </p:nvSpPr>
        <p:spPr>
          <a:xfrm>
            <a:off x="928650" y="5578628"/>
            <a:ext cx="32331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 </a:t>
            </a:r>
            <a:endParaRPr/>
          </a:p>
        </p:txBody>
      </p:sp>
      <p:sp>
        <p:nvSpPr>
          <p:cNvPr id="353" name="Google Shape;353;p29"/>
          <p:cNvSpPr txBox="1"/>
          <p:nvPr>
            <p:ph idx="5" type="body"/>
          </p:nvPr>
        </p:nvSpPr>
        <p:spPr>
          <a:xfrm>
            <a:off x="4483200" y="5580142"/>
            <a:ext cx="3233100" cy="7620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 </a:t>
            </a:r>
            <a:endParaRPr/>
          </a:p>
        </p:txBody>
      </p:sp>
      <p:sp>
        <p:nvSpPr>
          <p:cNvPr id="354" name="Google Shape;354;p29"/>
          <p:cNvSpPr txBox="1"/>
          <p:nvPr>
            <p:ph idx="6" type="body"/>
          </p:nvPr>
        </p:nvSpPr>
        <p:spPr>
          <a:xfrm>
            <a:off x="8037750" y="5580142"/>
            <a:ext cx="3233100" cy="7620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 </a:t>
            </a:r>
            <a:endParaRPr/>
          </a:p>
        </p:txBody>
      </p:sp>
      <p:sp>
        <p:nvSpPr>
          <p:cNvPr id="355" name="Google Shape;355;p29"/>
          <p:cNvSpPr txBox="1"/>
          <p:nvPr>
            <p:ph idx="7"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The team</a:t>
            </a:r>
            <a:endParaRPr/>
          </a:p>
        </p:txBody>
      </p:sp>
      <p:sp>
        <p:nvSpPr>
          <p:cNvPr id="356" name="Google Shape;356;p29"/>
          <p:cNvSpPr txBox="1"/>
          <p:nvPr>
            <p:ph idx="8"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0"/>
          <p:cNvSpPr/>
          <p:nvPr/>
        </p:nvSpPr>
        <p:spPr>
          <a:xfrm>
            <a:off x="4265250" y="2236100"/>
            <a:ext cx="3676500" cy="3943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0"/>
          <p:cNvSpPr/>
          <p:nvPr/>
        </p:nvSpPr>
        <p:spPr>
          <a:xfrm>
            <a:off x="8237100" y="2236100"/>
            <a:ext cx="3676500" cy="3943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0"/>
          <p:cNvSpPr/>
          <p:nvPr/>
        </p:nvSpPr>
        <p:spPr>
          <a:xfrm>
            <a:off x="293400" y="2236100"/>
            <a:ext cx="3676500" cy="3943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0"/>
          <p:cNvSpPr txBox="1"/>
          <p:nvPr>
            <p:ph idx="1" type="subTitle"/>
          </p:nvPr>
        </p:nvSpPr>
        <p:spPr>
          <a:xfrm>
            <a:off x="563550" y="2843435"/>
            <a:ext cx="3136200" cy="1068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4000"/>
              <a:t>Something about this.</a:t>
            </a:r>
            <a:endParaRPr sz="4000"/>
          </a:p>
        </p:txBody>
      </p:sp>
      <p:sp>
        <p:nvSpPr>
          <p:cNvPr id="365" name="Google Shape;365;p30"/>
          <p:cNvSpPr txBox="1"/>
          <p:nvPr>
            <p:ph idx="2" type="subTitle"/>
          </p:nvPr>
        </p:nvSpPr>
        <p:spPr>
          <a:xfrm>
            <a:off x="4535451" y="2843523"/>
            <a:ext cx="3136200" cy="1068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4000"/>
              <a:t>Something about that.</a:t>
            </a:r>
            <a:endParaRPr sz="4000"/>
          </a:p>
        </p:txBody>
      </p:sp>
      <p:sp>
        <p:nvSpPr>
          <p:cNvPr id="366" name="Google Shape;366;p30"/>
          <p:cNvSpPr txBox="1"/>
          <p:nvPr>
            <p:ph idx="3" type="subTitle"/>
          </p:nvPr>
        </p:nvSpPr>
        <p:spPr>
          <a:xfrm>
            <a:off x="8507453" y="2843523"/>
            <a:ext cx="3135900" cy="1068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4000"/>
              <a:t>Something about this.</a:t>
            </a:r>
            <a:endParaRPr sz="4000"/>
          </a:p>
        </p:txBody>
      </p:sp>
      <p:sp>
        <p:nvSpPr>
          <p:cNvPr id="367" name="Google Shape;367;p30"/>
          <p:cNvSpPr txBox="1"/>
          <p:nvPr>
            <p:ph type="title"/>
          </p:nvPr>
        </p:nvSpPr>
        <p:spPr>
          <a:xfrm>
            <a:off x="293400" y="1164875"/>
            <a:ext cx="11620200" cy="763500"/>
          </a:xfrm>
          <a:prstGeom prst="rect">
            <a:avLst/>
          </a:prstGeom>
          <a:noFill/>
        </p:spPr>
        <p:txBody>
          <a:bodyPr anchorCtr="0" anchor="ctr" bIns="121900" lIns="121900" spcFirstLastPara="1" rIns="121900" wrap="square" tIns="121900">
            <a:noAutofit/>
          </a:bodyPr>
          <a:lstStyle/>
          <a:p>
            <a:pPr indent="0" lvl="0" marL="0" rtl="0" algn="ctr">
              <a:spcBef>
                <a:spcPts val="0"/>
              </a:spcBef>
              <a:spcAft>
                <a:spcPts val="0"/>
              </a:spcAft>
              <a:buNone/>
            </a:pPr>
            <a:r>
              <a:rPr lang="en"/>
              <a:t>Add your Title Here.</a:t>
            </a:r>
            <a:endParaRPr/>
          </a:p>
        </p:txBody>
      </p:sp>
      <p:sp>
        <p:nvSpPr>
          <p:cNvPr id="368" name="Google Shape;368;p30"/>
          <p:cNvSpPr txBox="1"/>
          <p:nvPr>
            <p:ph idx="4" type="body"/>
          </p:nvPr>
        </p:nvSpPr>
        <p:spPr>
          <a:xfrm>
            <a:off x="563550" y="4116988"/>
            <a:ext cx="3136200" cy="17598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Far far away, behind the word mountains, far from the countries Vokalia and Consonantia, there live the blind texts.</a:t>
            </a:r>
            <a:endParaRPr/>
          </a:p>
        </p:txBody>
      </p:sp>
      <p:sp>
        <p:nvSpPr>
          <p:cNvPr id="369" name="Google Shape;369;p30"/>
          <p:cNvSpPr txBox="1"/>
          <p:nvPr>
            <p:ph idx="5" type="body"/>
          </p:nvPr>
        </p:nvSpPr>
        <p:spPr>
          <a:xfrm>
            <a:off x="4535353" y="4120527"/>
            <a:ext cx="3136200" cy="1756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Far far away, behind the word mountains, far from the countries Vokalia and Consonantia, there live the blind texts.</a:t>
            </a:r>
            <a:endParaRPr/>
          </a:p>
          <a:p>
            <a:pPr indent="0" lvl="0" marL="0" rtl="0" algn="ctr">
              <a:spcBef>
                <a:spcPts val="0"/>
              </a:spcBef>
              <a:spcAft>
                <a:spcPts val="0"/>
              </a:spcAft>
              <a:buNone/>
            </a:pPr>
            <a:r>
              <a:t/>
            </a:r>
            <a:endParaRPr/>
          </a:p>
        </p:txBody>
      </p:sp>
      <p:sp>
        <p:nvSpPr>
          <p:cNvPr id="370" name="Google Shape;370;p30"/>
          <p:cNvSpPr txBox="1"/>
          <p:nvPr>
            <p:ph idx="6" type="body"/>
          </p:nvPr>
        </p:nvSpPr>
        <p:spPr>
          <a:xfrm>
            <a:off x="8507255" y="4120527"/>
            <a:ext cx="3136200" cy="1756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Far far away, behind the word mountains, far from the countries Vokalia and Consonantia, there live the blind texts.</a:t>
            </a:r>
            <a:endParaRPr/>
          </a:p>
          <a:p>
            <a:pPr indent="0" lvl="0" marL="0" rtl="0" algn="ctr">
              <a:spcBef>
                <a:spcPts val="0"/>
              </a:spcBef>
              <a:spcAft>
                <a:spcPts val="0"/>
              </a:spcAft>
              <a:buNone/>
            </a:pPr>
            <a:r>
              <a:t/>
            </a:r>
            <a:endParaRPr/>
          </a:p>
        </p:txBody>
      </p:sp>
      <p:sp>
        <p:nvSpPr>
          <p:cNvPr id="371" name="Google Shape;371;p30"/>
          <p:cNvSpPr txBox="1"/>
          <p:nvPr>
            <p:ph idx="7"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Three columns</a:t>
            </a:r>
            <a:endParaRPr/>
          </a:p>
        </p:txBody>
      </p:sp>
      <p:sp>
        <p:nvSpPr>
          <p:cNvPr id="372" name="Google Shape;372;p30"/>
          <p:cNvSpPr txBox="1"/>
          <p:nvPr>
            <p:ph idx="8"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Your presentation title.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cxnSp>
        <p:nvCxnSpPr>
          <p:cNvPr id="377" name="Google Shape;377;p31"/>
          <p:cNvCxnSpPr/>
          <p:nvPr/>
        </p:nvCxnSpPr>
        <p:spPr>
          <a:xfrm>
            <a:off x="278550" y="4297075"/>
            <a:ext cx="11634900" cy="0"/>
          </a:xfrm>
          <a:prstGeom prst="straightConnector1">
            <a:avLst/>
          </a:prstGeom>
          <a:noFill/>
          <a:ln cap="rnd" cmpd="sng" w="28575">
            <a:solidFill>
              <a:schemeClr val="accent1"/>
            </a:solidFill>
            <a:prstDash val="solid"/>
            <a:round/>
            <a:headEnd len="med" w="med" type="none"/>
            <a:tailEnd len="med" w="med" type="none"/>
          </a:ln>
        </p:spPr>
      </p:cxnSp>
      <p:sp>
        <p:nvSpPr>
          <p:cNvPr id="378" name="Google Shape;378;p31"/>
          <p:cNvSpPr/>
          <p:nvPr/>
        </p:nvSpPr>
        <p:spPr>
          <a:xfrm>
            <a:off x="5509050"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
          <p:cNvSpPr/>
          <p:nvPr/>
        </p:nvSpPr>
        <p:spPr>
          <a:xfrm>
            <a:off x="7733975"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1"/>
          <p:cNvSpPr/>
          <p:nvPr/>
        </p:nvSpPr>
        <p:spPr>
          <a:xfrm>
            <a:off x="9958900"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1"/>
          <p:cNvSpPr/>
          <p:nvPr/>
        </p:nvSpPr>
        <p:spPr>
          <a:xfrm>
            <a:off x="3284125"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1"/>
          <p:cNvSpPr/>
          <p:nvPr/>
        </p:nvSpPr>
        <p:spPr>
          <a:xfrm>
            <a:off x="1059200" y="3755100"/>
            <a:ext cx="1173900" cy="117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1"/>
          <p:cNvSpPr txBox="1"/>
          <p:nvPr>
            <p:ph type="title"/>
          </p:nvPr>
        </p:nvSpPr>
        <p:spPr>
          <a:xfrm>
            <a:off x="278550" y="1126775"/>
            <a:ext cx="116349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This Is A Timeline</a:t>
            </a:r>
            <a:endParaRPr/>
          </a:p>
        </p:txBody>
      </p:sp>
      <p:sp>
        <p:nvSpPr>
          <p:cNvPr id="384" name="Google Shape;384;p31"/>
          <p:cNvSpPr txBox="1"/>
          <p:nvPr>
            <p:ph idx="1" type="subTitle"/>
          </p:nvPr>
        </p:nvSpPr>
        <p:spPr>
          <a:xfrm>
            <a:off x="922100"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1999</a:t>
            </a:r>
            <a:endParaRPr/>
          </a:p>
        </p:txBody>
      </p:sp>
      <p:sp>
        <p:nvSpPr>
          <p:cNvPr id="385" name="Google Shape;385;p31"/>
          <p:cNvSpPr txBox="1"/>
          <p:nvPr>
            <p:ph idx="7" type="body"/>
          </p:nvPr>
        </p:nvSpPr>
        <p:spPr>
          <a:xfrm>
            <a:off x="2499463" y="2642463"/>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86" name="Google Shape;386;p31"/>
          <p:cNvSpPr txBox="1"/>
          <p:nvPr>
            <p:ph idx="2" type="subTitle"/>
          </p:nvPr>
        </p:nvSpPr>
        <p:spPr>
          <a:xfrm>
            <a:off x="3147025"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2005</a:t>
            </a:r>
            <a:endParaRPr/>
          </a:p>
        </p:txBody>
      </p:sp>
      <p:sp>
        <p:nvSpPr>
          <p:cNvPr id="387" name="Google Shape;387;p31"/>
          <p:cNvSpPr txBox="1"/>
          <p:nvPr>
            <p:ph idx="8" type="body"/>
          </p:nvPr>
        </p:nvSpPr>
        <p:spPr>
          <a:xfrm>
            <a:off x="4724397" y="5550225"/>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88" name="Google Shape;388;p31"/>
          <p:cNvSpPr txBox="1"/>
          <p:nvPr>
            <p:ph idx="3" type="subTitle"/>
          </p:nvPr>
        </p:nvSpPr>
        <p:spPr>
          <a:xfrm>
            <a:off x="5371950"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2015</a:t>
            </a:r>
            <a:endParaRPr/>
          </a:p>
        </p:txBody>
      </p:sp>
      <p:sp>
        <p:nvSpPr>
          <p:cNvPr id="389" name="Google Shape;389;p31"/>
          <p:cNvSpPr txBox="1"/>
          <p:nvPr>
            <p:ph idx="9" type="body"/>
          </p:nvPr>
        </p:nvSpPr>
        <p:spPr>
          <a:xfrm>
            <a:off x="6949336" y="2642463"/>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90" name="Google Shape;390;p31"/>
          <p:cNvSpPr txBox="1"/>
          <p:nvPr>
            <p:ph idx="4" type="subTitle"/>
          </p:nvPr>
        </p:nvSpPr>
        <p:spPr>
          <a:xfrm>
            <a:off x="7596876"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2019</a:t>
            </a:r>
            <a:endParaRPr/>
          </a:p>
        </p:txBody>
      </p:sp>
      <p:sp>
        <p:nvSpPr>
          <p:cNvPr id="391" name="Google Shape;391;p31"/>
          <p:cNvSpPr txBox="1"/>
          <p:nvPr>
            <p:ph idx="5" type="subTitle"/>
          </p:nvPr>
        </p:nvSpPr>
        <p:spPr>
          <a:xfrm>
            <a:off x="9821801" y="4038600"/>
            <a:ext cx="1448100" cy="606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2022</a:t>
            </a:r>
            <a:endParaRPr/>
          </a:p>
        </p:txBody>
      </p:sp>
      <p:sp>
        <p:nvSpPr>
          <p:cNvPr id="392" name="Google Shape;392;p31"/>
          <p:cNvSpPr txBox="1"/>
          <p:nvPr>
            <p:ph idx="6" type="body"/>
          </p:nvPr>
        </p:nvSpPr>
        <p:spPr>
          <a:xfrm>
            <a:off x="274538" y="5550225"/>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93" name="Google Shape;393;p31"/>
          <p:cNvSpPr txBox="1"/>
          <p:nvPr>
            <p:ph idx="13" type="body"/>
          </p:nvPr>
        </p:nvSpPr>
        <p:spPr>
          <a:xfrm>
            <a:off x="9044975" y="5550225"/>
            <a:ext cx="2743200" cy="872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Lorem ipsum dolor sit amet, consectetuer adipiscing elit.</a:t>
            </a:r>
            <a:endParaRPr/>
          </a:p>
        </p:txBody>
      </p:sp>
      <p:sp>
        <p:nvSpPr>
          <p:cNvPr id="394" name="Google Shape;394;p31"/>
          <p:cNvSpPr txBox="1"/>
          <p:nvPr>
            <p:ph idx="19"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Timeline</a:t>
            </a:r>
            <a:endParaRPr/>
          </a:p>
        </p:txBody>
      </p:sp>
      <p:sp>
        <p:nvSpPr>
          <p:cNvPr id="395" name="Google Shape;395;p31"/>
          <p:cNvSpPr txBox="1"/>
          <p:nvPr>
            <p:ph idx="20"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
        <p:nvSpPr>
          <p:cNvPr id="396" name="Google Shape;396;p31"/>
          <p:cNvSpPr txBox="1"/>
          <p:nvPr>
            <p:ph idx="14" type="subTitle"/>
          </p:nvPr>
        </p:nvSpPr>
        <p:spPr>
          <a:xfrm>
            <a:off x="2499463" y="2206713"/>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Two</a:t>
            </a:r>
            <a:endParaRPr/>
          </a:p>
        </p:txBody>
      </p:sp>
      <p:sp>
        <p:nvSpPr>
          <p:cNvPr id="397" name="Google Shape;397;p31"/>
          <p:cNvSpPr txBox="1"/>
          <p:nvPr>
            <p:ph idx="15" type="subTitle"/>
          </p:nvPr>
        </p:nvSpPr>
        <p:spPr>
          <a:xfrm>
            <a:off x="6949336" y="2206713"/>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Four</a:t>
            </a:r>
            <a:endParaRPr/>
          </a:p>
        </p:txBody>
      </p:sp>
      <p:sp>
        <p:nvSpPr>
          <p:cNvPr id="398" name="Google Shape;398;p31"/>
          <p:cNvSpPr txBox="1"/>
          <p:nvPr>
            <p:ph idx="16" type="subTitle"/>
          </p:nvPr>
        </p:nvSpPr>
        <p:spPr>
          <a:xfrm>
            <a:off x="274550" y="5062700"/>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One</a:t>
            </a:r>
            <a:endParaRPr/>
          </a:p>
        </p:txBody>
      </p:sp>
      <p:sp>
        <p:nvSpPr>
          <p:cNvPr id="399" name="Google Shape;399;p31"/>
          <p:cNvSpPr txBox="1"/>
          <p:nvPr>
            <p:ph idx="17" type="subTitle"/>
          </p:nvPr>
        </p:nvSpPr>
        <p:spPr>
          <a:xfrm>
            <a:off x="4722672" y="5062700"/>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Three</a:t>
            </a:r>
            <a:endParaRPr/>
          </a:p>
        </p:txBody>
      </p:sp>
      <p:sp>
        <p:nvSpPr>
          <p:cNvPr id="400" name="Google Shape;400;p31"/>
          <p:cNvSpPr txBox="1"/>
          <p:nvPr>
            <p:ph idx="18" type="subTitle"/>
          </p:nvPr>
        </p:nvSpPr>
        <p:spPr>
          <a:xfrm>
            <a:off x="9044975" y="5062700"/>
            <a:ext cx="2743200" cy="6096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Subtitle Five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grpSp>
        <p:nvGrpSpPr>
          <p:cNvPr id="405" name="Google Shape;405;p32"/>
          <p:cNvGrpSpPr/>
          <p:nvPr/>
        </p:nvGrpSpPr>
        <p:grpSpPr>
          <a:xfrm>
            <a:off x="1099259" y="1531260"/>
            <a:ext cx="2208306" cy="4498402"/>
            <a:chOff x="1020040" y="533174"/>
            <a:chExt cx="2721600" cy="5544000"/>
          </a:xfrm>
        </p:grpSpPr>
        <p:sp>
          <p:nvSpPr>
            <p:cNvPr id="406" name="Google Shape;406;p32"/>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7" name="Google Shape;407;p32"/>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8" name="Google Shape;408;p32"/>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9" name="Google Shape;409;p32"/>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32"/>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32"/>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2" name="Google Shape;412;p32"/>
          <p:cNvSpPr txBox="1"/>
          <p:nvPr>
            <p:ph type="title"/>
          </p:nvPr>
        </p:nvSpPr>
        <p:spPr>
          <a:xfrm>
            <a:off x="4022050" y="1683650"/>
            <a:ext cx="6994500" cy="3086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413" name="Google Shape;413;p32"/>
          <p:cNvSpPr txBox="1"/>
          <p:nvPr>
            <p:ph idx="1" type="body"/>
          </p:nvPr>
        </p:nvSpPr>
        <p:spPr>
          <a:xfrm>
            <a:off x="4022050" y="4939150"/>
            <a:ext cx="6994500" cy="935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If you are presenting a website, an internet product or an app, you can place a screenshot of it here.</a:t>
            </a:r>
            <a:endParaRPr/>
          </a:p>
        </p:txBody>
      </p:sp>
      <p:sp>
        <p:nvSpPr>
          <p:cNvPr id="414" name="Google Shape;414;p32"/>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App</a:t>
            </a:r>
            <a:endParaRPr/>
          </a:p>
        </p:txBody>
      </p:sp>
      <p:sp>
        <p:nvSpPr>
          <p:cNvPr id="415" name="Google Shape;415;p32"/>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grpSp>
        <p:nvGrpSpPr>
          <p:cNvPr id="420" name="Google Shape;420;p33"/>
          <p:cNvGrpSpPr/>
          <p:nvPr/>
        </p:nvGrpSpPr>
        <p:grpSpPr>
          <a:xfrm rot="5400000">
            <a:off x="7086799" y="2059830"/>
            <a:ext cx="4920931" cy="3368422"/>
            <a:chOff x="2345366" y="140711"/>
            <a:chExt cx="6483441" cy="4437974"/>
          </a:xfrm>
        </p:grpSpPr>
        <p:sp>
          <p:nvSpPr>
            <p:cNvPr id="421" name="Google Shape;421;p33"/>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22" name="Google Shape;422;p33"/>
            <p:cNvGrpSpPr/>
            <p:nvPr/>
          </p:nvGrpSpPr>
          <p:grpSpPr>
            <a:xfrm>
              <a:off x="2345366" y="140711"/>
              <a:ext cx="6483441" cy="4437974"/>
              <a:chOff x="390725" y="192901"/>
              <a:chExt cx="9367780" cy="6412330"/>
            </a:xfrm>
          </p:grpSpPr>
          <p:sp>
            <p:nvSpPr>
              <p:cNvPr id="423" name="Google Shape;423;p33"/>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24" name="Google Shape;424;p33"/>
              <p:cNvGrpSpPr/>
              <p:nvPr/>
            </p:nvGrpSpPr>
            <p:grpSpPr>
              <a:xfrm>
                <a:off x="9036100" y="3183177"/>
                <a:ext cx="492960" cy="492960"/>
                <a:chOff x="9132580" y="3159701"/>
                <a:chExt cx="371233" cy="371233"/>
              </a:xfrm>
            </p:grpSpPr>
            <p:sp>
              <p:nvSpPr>
                <p:cNvPr id="425" name="Google Shape;425;p33"/>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6" name="Google Shape;426;p33"/>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7" name="Google Shape;427;p33"/>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28" name="Google Shape;428;p33"/>
              <p:cNvGrpSpPr/>
              <p:nvPr/>
            </p:nvGrpSpPr>
            <p:grpSpPr>
              <a:xfrm>
                <a:off x="390725" y="192901"/>
                <a:ext cx="9367780" cy="6412330"/>
                <a:chOff x="1194635" y="234866"/>
                <a:chExt cx="9244824" cy="6489556"/>
              </a:xfrm>
            </p:grpSpPr>
            <p:sp>
              <p:nvSpPr>
                <p:cNvPr id="429" name="Google Shape;429;p33"/>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0" name="Google Shape;430;p33"/>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1" name="Google Shape;431;p33"/>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2" name="Google Shape;432;p33"/>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3" name="Google Shape;433;p33"/>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4" name="Google Shape;434;p33"/>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5" name="Google Shape;435;p33"/>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6" name="Google Shape;436;p33"/>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7" name="Google Shape;437;p33"/>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8" name="Google Shape;438;p33"/>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9" name="Google Shape;439;p33"/>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0" name="Google Shape;440;p33"/>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1" name="Google Shape;441;p33"/>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2" name="Google Shape;442;p33"/>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3" name="Google Shape;443;p33"/>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33"/>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33"/>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446" name="Google Shape;446;p33"/>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7" name="Google Shape;447;p33"/>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8" name="Google Shape;448;p33"/>
          <p:cNvSpPr txBox="1"/>
          <p:nvPr>
            <p:ph type="title"/>
          </p:nvPr>
        </p:nvSpPr>
        <p:spPr>
          <a:xfrm>
            <a:off x="846225" y="1497213"/>
            <a:ext cx="6678900" cy="3391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449" name="Google Shape;449;p33"/>
          <p:cNvSpPr txBox="1"/>
          <p:nvPr>
            <p:ph idx="1" type="body"/>
          </p:nvPr>
        </p:nvSpPr>
        <p:spPr>
          <a:xfrm>
            <a:off x="846225" y="4888663"/>
            <a:ext cx="6678900" cy="1102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If you are presenting a website, an internet product or an app, you can place a screenshot of it here.</a:t>
            </a:r>
            <a:endParaRPr/>
          </a:p>
        </p:txBody>
      </p:sp>
      <p:sp>
        <p:nvSpPr>
          <p:cNvPr id="450" name="Google Shape;450;p33"/>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Website</a:t>
            </a:r>
            <a:endParaRPr/>
          </a:p>
        </p:txBody>
      </p:sp>
      <p:sp>
        <p:nvSpPr>
          <p:cNvPr id="451" name="Google Shape;451;p33"/>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4"/>
          <p:cNvSpPr/>
          <p:nvPr/>
        </p:nvSpPr>
        <p:spPr>
          <a:xfrm>
            <a:off x="1588720" y="1599888"/>
            <a:ext cx="1390948" cy="1295956"/>
          </a:xfrm>
          <a:prstGeom prst="rect">
            <a:avLst/>
          </a:prstGeom>
        </p:spPr>
        <p:txBody>
          <a:bodyPr>
            <a:prstTxWarp prst="textPlain"/>
          </a:bodyPr>
          <a:lstStyle/>
          <a:p>
            <a:pPr lvl="0" algn="ctr"/>
            <a:r>
              <a:rPr b="1" i="1">
                <a:ln>
                  <a:noFill/>
                </a:ln>
                <a:solidFill>
                  <a:srgbClr val="000000">
                    <a:alpha val="26420"/>
                  </a:srgbClr>
                </a:solidFill>
                <a:latin typeface="UnifrakturMaguntia"/>
              </a:rPr>
              <a:t>T</a:t>
            </a:r>
          </a:p>
        </p:txBody>
      </p:sp>
      <p:sp>
        <p:nvSpPr>
          <p:cNvPr id="457" name="Google Shape;457;p34"/>
          <p:cNvSpPr txBox="1"/>
          <p:nvPr>
            <p:ph type="title"/>
          </p:nvPr>
        </p:nvSpPr>
        <p:spPr>
          <a:xfrm>
            <a:off x="484300" y="1953775"/>
            <a:ext cx="5726100" cy="896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 sz="6000"/>
              <a:t>Thank You!</a:t>
            </a:r>
            <a:endParaRPr sz="6000"/>
          </a:p>
        </p:txBody>
      </p:sp>
      <p:sp>
        <p:nvSpPr>
          <p:cNvPr id="458" name="Google Shape;458;p34"/>
          <p:cNvSpPr/>
          <p:nvPr/>
        </p:nvSpPr>
        <p:spPr>
          <a:xfrm>
            <a:off x="5171540" y="5175378"/>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9" name="Google Shape;459;p34"/>
          <p:cNvGrpSpPr/>
          <p:nvPr/>
        </p:nvGrpSpPr>
        <p:grpSpPr>
          <a:xfrm>
            <a:off x="5704643" y="5165726"/>
            <a:ext cx="411849" cy="411917"/>
            <a:chOff x="5162200" y="4097750"/>
            <a:chExt cx="338385" cy="338414"/>
          </a:xfrm>
        </p:grpSpPr>
        <p:sp>
          <p:nvSpPr>
            <p:cNvPr id="460" name="Google Shape;460;p34"/>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34"/>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34"/>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3" name="Google Shape;463;p34"/>
          <p:cNvSpPr/>
          <p:nvPr/>
        </p:nvSpPr>
        <p:spPr>
          <a:xfrm>
            <a:off x="4438650" y="5216761"/>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34"/>
          <p:cNvSpPr txBox="1"/>
          <p:nvPr>
            <p:ph idx="1" type="body"/>
          </p:nvPr>
        </p:nvSpPr>
        <p:spPr>
          <a:xfrm>
            <a:off x="887769" y="3011800"/>
            <a:ext cx="5322600" cy="198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b="1" lang="en"/>
              <a:t>Do you have any questions?</a:t>
            </a:r>
            <a:endParaRPr b="1"/>
          </a:p>
          <a:p>
            <a:pPr indent="0" lvl="0" marL="0" rtl="0" algn="r">
              <a:spcBef>
                <a:spcPts val="0"/>
              </a:spcBef>
              <a:spcAft>
                <a:spcPts val="0"/>
              </a:spcAft>
              <a:buNone/>
            </a:pPr>
            <a:r>
              <a:t/>
            </a:r>
            <a:endParaRPr sz="1000"/>
          </a:p>
          <a:p>
            <a:pPr indent="0" lvl="0" marL="0" rtl="0" algn="r">
              <a:spcBef>
                <a:spcPts val="0"/>
              </a:spcBef>
              <a:spcAft>
                <a:spcPts val="0"/>
              </a:spcAft>
              <a:buNone/>
            </a:pPr>
            <a:r>
              <a:rPr lang="en"/>
              <a:t>hello@mail.com</a:t>
            </a:r>
            <a:endParaRPr/>
          </a:p>
          <a:p>
            <a:pPr indent="0" lvl="0" marL="0" rtl="0" algn="r">
              <a:spcBef>
                <a:spcPts val="0"/>
              </a:spcBef>
              <a:spcAft>
                <a:spcPts val="0"/>
              </a:spcAft>
              <a:buNone/>
            </a:pPr>
            <a:r>
              <a:rPr lang="en"/>
              <a:t>555-111-222</a:t>
            </a:r>
            <a:endParaRPr/>
          </a:p>
          <a:p>
            <a:pPr indent="0" lvl="0" marL="0" rtl="0" algn="r">
              <a:spcBef>
                <a:spcPts val="0"/>
              </a:spcBef>
              <a:spcAft>
                <a:spcPts val="0"/>
              </a:spcAft>
              <a:buNone/>
            </a:pPr>
            <a:r>
              <a:rPr lang="en"/>
              <a:t>mydomain.com</a:t>
            </a:r>
            <a:endParaRPr/>
          </a:p>
          <a:p>
            <a:pPr indent="0" lvl="0" marL="0" rtl="0" algn="r">
              <a:spcBef>
                <a:spcPts val="0"/>
              </a:spcBef>
              <a:spcAft>
                <a:spcPts val="0"/>
              </a:spcAft>
              <a:buNone/>
            </a:pPr>
            <a:r>
              <a:t/>
            </a:r>
            <a:endParaRPr/>
          </a:p>
        </p:txBody>
      </p:sp>
      <p:sp>
        <p:nvSpPr>
          <p:cNvPr id="465" name="Google Shape;465;p34"/>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Thank you</a:t>
            </a:r>
            <a:endParaRPr/>
          </a:p>
        </p:txBody>
      </p:sp>
      <p:sp>
        <p:nvSpPr>
          <p:cNvPr id="466" name="Google Shape;466;p34"/>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467" name="Google Shape;467;p34"/>
          <p:cNvPicPr preferRelativeResize="0"/>
          <p:nvPr>
            <p:ph idx="2" type="pic"/>
          </p:nvPr>
        </p:nvPicPr>
        <p:blipFill rotWithShape="1">
          <a:blip r:embed="rId3">
            <a:alphaModFix/>
          </a:blip>
          <a:srcRect b="29408" l="7226" r="10933" t="11250"/>
          <a:stretch/>
        </p:blipFill>
        <p:spPr>
          <a:xfrm flipH="1">
            <a:off x="6730225" y="1395900"/>
            <a:ext cx="4574100" cy="4574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5"/>
          <p:cNvSpPr/>
          <p:nvPr/>
        </p:nvSpPr>
        <p:spPr>
          <a:xfrm>
            <a:off x="253650" y="1261075"/>
            <a:ext cx="11634900" cy="4920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5"/>
          <p:cNvSpPr/>
          <p:nvPr/>
        </p:nvSpPr>
        <p:spPr>
          <a:xfrm>
            <a:off x="4331920" y="1599888"/>
            <a:ext cx="1285778" cy="1323096"/>
          </a:xfrm>
          <a:prstGeom prst="rect">
            <a:avLst/>
          </a:prstGeom>
        </p:spPr>
        <p:txBody>
          <a:bodyPr>
            <a:prstTxWarp prst="textPlain"/>
          </a:bodyPr>
          <a:lstStyle/>
          <a:p>
            <a:pPr lvl="0" algn="ctr"/>
            <a:r>
              <a:rPr b="1" i="1">
                <a:ln>
                  <a:noFill/>
                </a:ln>
                <a:solidFill>
                  <a:srgbClr val="000000">
                    <a:alpha val="26420"/>
                  </a:srgbClr>
                </a:solidFill>
                <a:latin typeface="UnifrakturMaguntia"/>
              </a:rPr>
              <a:t>C</a:t>
            </a:r>
          </a:p>
        </p:txBody>
      </p:sp>
      <p:sp>
        <p:nvSpPr>
          <p:cNvPr id="474" name="Google Shape;474;p35"/>
          <p:cNvSpPr txBox="1"/>
          <p:nvPr>
            <p:ph type="title"/>
          </p:nvPr>
        </p:nvSpPr>
        <p:spPr>
          <a:xfrm>
            <a:off x="285900" y="1861500"/>
            <a:ext cx="11620200" cy="906000"/>
          </a:xfrm>
          <a:prstGeom prst="rect">
            <a:avLst/>
          </a:prstGeom>
          <a:noFill/>
        </p:spPr>
        <p:txBody>
          <a:bodyPr anchorCtr="0" anchor="ctr" bIns="121900" lIns="121900" spcFirstLastPara="1" rIns="121900" wrap="square" tIns="121900">
            <a:noAutofit/>
          </a:bodyPr>
          <a:lstStyle/>
          <a:p>
            <a:pPr indent="0" lvl="0" marL="0" rtl="0" algn="ctr">
              <a:spcBef>
                <a:spcPts val="0"/>
              </a:spcBef>
              <a:spcAft>
                <a:spcPts val="0"/>
              </a:spcAft>
              <a:buNone/>
            </a:pPr>
            <a:r>
              <a:rPr lang="en" sz="5100"/>
              <a:t>Credits.</a:t>
            </a:r>
            <a:endParaRPr sz="5100"/>
          </a:p>
        </p:txBody>
      </p:sp>
      <p:sp>
        <p:nvSpPr>
          <p:cNvPr id="475" name="Google Shape;475;p35"/>
          <p:cNvSpPr txBox="1"/>
          <p:nvPr>
            <p:ph idx="1" type="body"/>
          </p:nvPr>
        </p:nvSpPr>
        <p:spPr>
          <a:xfrm>
            <a:off x="285900" y="3338400"/>
            <a:ext cx="11620200" cy="2115300"/>
          </a:xfrm>
          <a:prstGeom prst="rect">
            <a:avLst/>
          </a:prstGeom>
        </p:spPr>
        <p:txBody>
          <a:bodyPr anchorCtr="0" anchor="t" bIns="121900" lIns="121900" spcFirstLastPara="1" rIns="121900" wrap="square" tIns="121900">
            <a:noAutofit/>
          </a:bodyPr>
          <a:lstStyle/>
          <a:p>
            <a:pPr indent="0" lvl="0" marL="0" rtl="0" algn="ctr">
              <a:lnSpc>
                <a:spcPct val="200000"/>
              </a:lnSpc>
              <a:spcBef>
                <a:spcPts val="0"/>
              </a:spcBef>
              <a:spcAft>
                <a:spcPts val="0"/>
              </a:spcAft>
              <a:buNone/>
            </a:pPr>
            <a:r>
              <a:rPr lang="en"/>
              <a:t>Presentation Template: </a:t>
            </a:r>
            <a:r>
              <a:rPr lang="en" u="sng">
                <a:solidFill>
                  <a:schemeClr val="hlink"/>
                </a:solidFill>
                <a:hlinkClick r:id="rId3"/>
              </a:rPr>
              <a:t>SlidesMania</a:t>
            </a:r>
            <a:endParaRPr/>
          </a:p>
          <a:p>
            <a:pPr indent="0" lvl="0" marL="0" rtl="0" algn="ctr">
              <a:lnSpc>
                <a:spcPct val="200000"/>
              </a:lnSpc>
              <a:spcBef>
                <a:spcPts val="0"/>
              </a:spcBef>
              <a:spcAft>
                <a:spcPts val="0"/>
              </a:spcAft>
              <a:buNone/>
            </a:pPr>
            <a:r>
              <a:rPr lang="en"/>
              <a:t>Sample Images: </a:t>
            </a:r>
            <a:r>
              <a:rPr lang="en" u="sng">
                <a:solidFill>
                  <a:schemeClr val="hlink"/>
                </a:solidFill>
                <a:hlinkClick r:id="rId4"/>
              </a:rPr>
              <a:t>Unsplash</a:t>
            </a:r>
            <a:endParaRPr/>
          </a:p>
          <a:p>
            <a:pPr indent="0" lvl="0" marL="0" rtl="0" algn="ctr">
              <a:lnSpc>
                <a:spcPct val="200000"/>
              </a:lnSpc>
              <a:spcBef>
                <a:spcPts val="0"/>
              </a:spcBef>
              <a:spcAft>
                <a:spcPts val="0"/>
              </a:spcAft>
              <a:buNone/>
            </a:pPr>
            <a:r>
              <a:rPr lang="en"/>
              <a:t>Fonts used in this presentation: IM Fell English SC and </a:t>
            </a:r>
            <a:r>
              <a:rPr b="1" lang="en" sz="1800">
                <a:solidFill>
                  <a:srgbClr val="000000"/>
                </a:solidFill>
                <a:latin typeface="Playfair Display"/>
                <a:ea typeface="Playfair Display"/>
                <a:cs typeface="Playfair Display"/>
                <a:sym typeface="Playfair Display"/>
              </a:rPr>
              <a:t> </a:t>
            </a:r>
            <a:r>
              <a:rPr b="1" lang="en" sz="1800">
                <a:solidFill>
                  <a:srgbClr val="000000"/>
                </a:solidFill>
                <a:latin typeface="UnifrakturMaguntia"/>
                <a:ea typeface="UnifrakturMaguntia"/>
                <a:cs typeface="UnifrakturMaguntia"/>
                <a:sym typeface="UnifrakturMaguntia"/>
              </a:rPr>
              <a:t>UnifrakturMaguntia.</a:t>
            </a:r>
            <a:endParaRPr>
              <a:latin typeface="UnifrakturMaguntia"/>
              <a:ea typeface="UnifrakturMaguntia"/>
              <a:cs typeface="UnifrakturMaguntia"/>
              <a:sym typeface="UnifrakturMaguntia"/>
            </a:endParaRPr>
          </a:p>
        </p:txBody>
      </p:sp>
      <p:sp>
        <p:nvSpPr>
          <p:cNvPr id="476" name="Google Shape;476;p35"/>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Credits</a:t>
            </a:r>
            <a:endParaRPr/>
          </a:p>
        </p:txBody>
      </p:sp>
      <p:sp>
        <p:nvSpPr>
          <p:cNvPr id="477" name="Google Shape;477;p35"/>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a:t>
            </a:r>
            <a:r>
              <a:rPr lang="en"/>
              <a:t>presentation.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8"/>
          <p:cNvSpPr/>
          <p:nvPr/>
        </p:nvSpPr>
        <p:spPr>
          <a:xfrm>
            <a:off x="4465420" y="1502313"/>
            <a:ext cx="1392644" cy="1728507"/>
          </a:xfrm>
          <a:prstGeom prst="rect">
            <a:avLst/>
          </a:prstGeom>
        </p:spPr>
        <p:txBody>
          <a:bodyPr>
            <a:prstTxWarp prst="textPlain"/>
          </a:bodyPr>
          <a:lstStyle/>
          <a:p>
            <a:pPr lvl="0" algn="ctr"/>
            <a:r>
              <a:rPr b="1" i="1">
                <a:ln>
                  <a:noFill/>
                </a:ln>
                <a:solidFill>
                  <a:srgbClr val="000000">
                    <a:alpha val="26420"/>
                  </a:srgbClr>
                </a:solidFill>
                <a:latin typeface="UnifrakturMaguntia"/>
              </a:rPr>
              <a:t>J</a:t>
            </a:r>
          </a:p>
        </p:txBody>
      </p:sp>
      <p:sp>
        <p:nvSpPr>
          <p:cNvPr id="202" name="Google Shape;202;p18"/>
          <p:cNvSpPr txBox="1"/>
          <p:nvPr>
            <p:ph type="title"/>
          </p:nvPr>
        </p:nvSpPr>
        <p:spPr>
          <a:xfrm>
            <a:off x="5003500" y="1789500"/>
            <a:ext cx="6116400" cy="611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0" lang="en"/>
              <a:t>John Smith.</a:t>
            </a:r>
            <a:endParaRPr b="0"/>
          </a:p>
        </p:txBody>
      </p:sp>
      <p:sp>
        <p:nvSpPr>
          <p:cNvPr id="203" name="Google Shape;203;p18"/>
          <p:cNvSpPr txBox="1"/>
          <p:nvPr>
            <p:ph idx="1" type="body"/>
          </p:nvPr>
        </p:nvSpPr>
        <p:spPr>
          <a:xfrm>
            <a:off x="5003500" y="2576075"/>
            <a:ext cx="6116400" cy="2936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Here is where you introduce yourself.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add your name, title and a little background. Right click the image and replace it with your 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Far far away, behind the word mountains, far from the countries Vokalia and Consonantia, there live the blind texts.</a:t>
            </a:r>
            <a:endParaRPr/>
          </a:p>
        </p:txBody>
      </p:sp>
      <p:pic>
        <p:nvPicPr>
          <p:cNvPr id="204" name="Google Shape;204;p18"/>
          <p:cNvPicPr preferRelativeResize="0"/>
          <p:nvPr>
            <p:ph idx="2" type="pic"/>
          </p:nvPr>
        </p:nvPicPr>
        <p:blipFill rotWithShape="1">
          <a:blip r:embed="rId3">
            <a:alphaModFix/>
          </a:blip>
          <a:srcRect b="14750" l="0" r="0" t="14743"/>
          <a:stretch/>
        </p:blipFill>
        <p:spPr>
          <a:xfrm>
            <a:off x="742125" y="1789500"/>
            <a:ext cx="3723300" cy="3723300"/>
          </a:xfrm>
          <a:prstGeom prst="rect">
            <a:avLst/>
          </a:prstGeom>
        </p:spPr>
      </p:pic>
      <p:sp>
        <p:nvSpPr>
          <p:cNvPr id="205" name="Google Shape;205;p18"/>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Introduction</a:t>
            </a:r>
            <a:endParaRPr/>
          </a:p>
        </p:txBody>
      </p:sp>
      <p:sp>
        <p:nvSpPr>
          <p:cNvPr id="206" name="Google Shape;206;p18"/>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grpSp>
        <p:nvGrpSpPr>
          <p:cNvPr id="482" name="Google Shape;482;p36"/>
          <p:cNvGrpSpPr/>
          <p:nvPr/>
        </p:nvGrpSpPr>
        <p:grpSpPr>
          <a:xfrm>
            <a:off x="3570764" y="1545152"/>
            <a:ext cx="405160" cy="253589"/>
            <a:chOff x="4797800" y="1994125"/>
            <a:chExt cx="306475" cy="186025"/>
          </a:xfrm>
        </p:grpSpPr>
        <p:sp>
          <p:nvSpPr>
            <p:cNvPr id="483" name="Google Shape;483;p36"/>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36"/>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85" name="Google Shape;485;p36"/>
          <p:cNvSpPr/>
          <p:nvPr/>
        </p:nvSpPr>
        <p:spPr>
          <a:xfrm>
            <a:off x="3013572" y="1561050"/>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p36"/>
          <p:cNvSpPr/>
          <p:nvPr/>
        </p:nvSpPr>
        <p:spPr>
          <a:xfrm>
            <a:off x="2598483" y="1477644"/>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7" name="Google Shape;487;p36"/>
          <p:cNvSpPr/>
          <p:nvPr/>
        </p:nvSpPr>
        <p:spPr>
          <a:xfrm>
            <a:off x="4125519" y="1545524"/>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8" name="Google Shape;488;p36"/>
          <p:cNvSpPr/>
          <p:nvPr/>
        </p:nvSpPr>
        <p:spPr>
          <a:xfrm>
            <a:off x="4629024" y="1502662"/>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9" name="Google Shape;489;p36"/>
          <p:cNvSpPr/>
          <p:nvPr/>
        </p:nvSpPr>
        <p:spPr>
          <a:xfrm>
            <a:off x="5618340" y="1536338"/>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90" name="Google Shape;490;p36"/>
          <p:cNvGrpSpPr/>
          <p:nvPr/>
        </p:nvGrpSpPr>
        <p:grpSpPr>
          <a:xfrm>
            <a:off x="6164058" y="1549177"/>
            <a:ext cx="352082" cy="254203"/>
            <a:chOff x="4250025" y="2848800"/>
            <a:chExt cx="266325" cy="186475"/>
          </a:xfrm>
        </p:grpSpPr>
        <p:sp>
          <p:nvSpPr>
            <p:cNvPr id="491" name="Google Shape;491;p36"/>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2" name="Google Shape;492;p36"/>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93" name="Google Shape;493;p36"/>
          <p:cNvGrpSpPr/>
          <p:nvPr/>
        </p:nvGrpSpPr>
        <p:grpSpPr>
          <a:xfrm>
            <a:off x="6761406" y="1513291"/>
            <a:ext cx="343224" cy="326555"/>
            <a:chOff x="4707700" y="2822475"/>
            <a:chExt cx="259625" cy="239550"/>
          </a:xfrm>
        </p:grpSpPr>
        <p:sp>
          <p:nvSpPr>
            <p:cNvPr id="494" name="Google Shape;494;p36"/>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5" name="Google Shape;495;p36"/>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6" name="Google Shape;496;p36"/>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97" name="Google Shape;497;p36"/>
          <p:cNvSpPr/>
          <p:nvPr/>
        </p:nvSpPr>
        <p:spPr>
          <a:xfrm>
            <a:off x="7235378" y="1516876"/>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8" name="Google Shape;498;p36"/>
          <p:cNvSpPr/>
          <p:nvPr/>
        </p:nvSpPr>
        <p:spPr>
          <a:xfrm>
            <a:off x="7758873" y="1549733"/>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499" name="Google Shape;499;p36"/>
          <p:cNvGrpSpPr/>
          <p:nvPr/>
        </p:nvGrpSpPr>
        <p:grpSpPr>
          <a:xfrm>
            <a:off x="8396572" y="1476791"/>
            <a:ext cx="351487" cy="398940"/>
            <a:chOff x="6425500" y="2795700"/>
            <a:chExt cx="265875" cy="292650"/>
          </a:xfrm>
        </p:grpSpPr>
        <p:sp>
          <p:nvSpPr>
            <p:cNvPr id="500" name="Google Shape;500;p36"/>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1" name="Google Shape;501;p36"/>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02" name="Google Shape;502;p36"/>
          <p:cNvSpPr/>
          <p:nvPr/>
        </p:nvSpPr>
        <p:spPr>
          <a:xfrm>
            <a:off x="8894278" y="1509292"/>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03" name="Google Shape;503;p36"/>
          <p:cNvGrpSpPr/>
          <p:nvPr/>
        </p:nvGrpSpPr>
        <p:grpSpPr>
          <a:xfrm>
            <a:off x="9474618" y="1531435"/>
            <a:ext cx="350297" cy="290464"/>
            <a:chOff x="5549875" y="2418425"/>
            <a:chExt cx="264975" cy="213075"/>
          </a:xfrm>
        </p:grpSpPr>
        <p:sp>
          <p:nvSpPr>
            <p:cNvPr id="504" name="Google Shape;504;p36"/>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5" name="Google Shape;505;p36"/>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06" name="Google Shape;506;p36"/>
          <p:cNvSpPr/>
          <p:nvPr/>
        </p:nvSpPr>
        <p:spPr>
          <a:xfrm>
            <a:off x="2620588" y="2140271"/>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07" name="Google Shape;507;p36"/>
          <p:cNvGrpSpPr/>
          <p:nvPr/>
        </p:nvGrpSpPr>
        <p:grpSpPr>
          <a:xfrm>
            <a:off x="3570694" y="2175942"/>
            <a:ext cx="299598" cy="308322"/>
            <a:chOff x="3739275" y="2525850"/>
            <a:chExt cx="226625" cy="226175"/>
          </a:xfrm>
        </p:grpSpPr>
        <p:sp>
          <p:nvSpPr>
            <p:cNvPr id="508" name="Google Shape;508;p36"/>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9" name="Google Shape;509;p36"/>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0" name="Google Shape;510;p36"/>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1" name="Google Shape;511;p36"/>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12" name="Google Shape;512;p36"/>
          <p:cNvGrpSpPr/>
          <p:nvPr/>
        </p:nvGrpSpPr>
        <p:grpSpPr>
          <a:xfrm>
            <a:off x="3043876" y="2149172"/>
            <a:ext cx="272464" cy="361861"/>
            <a:chOff x="4518575" y="2506200"/>
            <a:chExt cx="206100" cy="265450"/>
          </a:xfrm>
        </p:grpSpPr>
        <p:sp>
          <p:nvSpPr>
            <p:cNvPr id="513" name="Google Shape;513;p36"/>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4" name="Google Shape;514;p36"/>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5" name="Google Shape;515;p36"/>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6" name="Google Shape;516;p36"/>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7" name="Google Shape;517;p36"/>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8" name="Google Shape;518;p36"/>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9" name="Google Shape;519;p36"/>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0" name="Google Shape;520;p36"/>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1" name="Google Shape;521;p36"/>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22" name="Google Shape;522;p36"/>
          <p:cNvGrpSpPr/>
          <p:nvPr/>
        </p:nvGrpSpPr>
        <p:grpSpPr>
          <a:xfrm>
            <a:off x="4125077" y="2176142"/>
            <a:ext cx="299631" cy="308322"/>
            <a:chOff x="4164375" y="1677425"/>
            <a:chExt cx="226650" cy="226175"/>
          </a:xfrm>
        </p:grpSpPr>
        <p:sp>
          <p:nvSpPr>
            <p:cNvPr id="523" name="Google Shape;523;p36"/>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4" name="Google Shape;524;p36"/>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5" name="Google Shape;525;p36"/>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6" name="Google Shape;526;p36"/>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36"/>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28" name="Google Shape;528;p36"/>
          <p:cNvGrpSpPr/>
          <p:nvPr/>
        </p:nvGrpSpPr>
        <p:grpSpPr>
          <a:xfrm>
            <a:off x="5179042" y="2167331"/>
            <a:ext cx="299003" cy="308322"/>
            <a:chOff x="5226025" y="1677425"/>
            <a:chExt cx="226175" cy="226175"/>
          </a:xfrm>
        </p:grpSpPr>
        <p:sp>
          <p:nvSpPr>
            <p:cNvPr id="529" name="Google Shape;529;p36"/>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0" name="Google Shape;530;p36"/>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31" name="Google Shape;531;p36"/>
          <p:cNvGrpSpPr/>
          <p:nvPr/>
        </p:nvGrpSpPr>
        <p:grpSpPr>
          <a:xfrm>
            <a:off x="4652426" y="2167424"/>
            <a:ext cx="299003" cy="308322"/>
            <a:chOff x="4835275" y="1198350"/>
            <a:chExt cx="226175" cy="226175"/>
          </a:xfrm>
        </p:grpSpPr>
        <p:sp>
          <p:nvSpPr>
            <p:cNvPr id="532" name="Google Shape;532;p36"/>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3" name="Google Shape;533;p36"/>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34" name="Google Shape;534;p36"/>
          <p:cNvGrpSpPr/>
          <p:nvPr/>
        </p:nvGrpSpPr>
        <p:grpSpPr>
          <a:xfrm>
            <a:off x="6339271" y="2151323"/>
            <a:ext cx="347356" cy="358215"/>
            <a:chOff x="968775" y="1180050"/>
            <a:chExt cx="262750" cy="262775"/>
          </a:xfrm>
        </p:grpSpPr>
        <p:sp>
          <p:nvSpPr>
            <p:cNvPr id="535" name="Google Shape;535;p36"/>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p36"/>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7" name="Google Shape;537;p36"/>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38" name="Google Shape;538;p36"/>
          <p:cNvGrpSpPr/>
          <p:nvPr/>
        </p:nvGrpSpPr>
        <p:grpSpPr>
          <a:xfrm>
            <a:off x="5704170" y="2218392"/>
            <a:ext cx="386288" cy="224042"/>
            <a:chOff x="1678900" y="1231350"/>
            <a:chExt cx="292200" cy="164350"/>
          </a:xfrm>
        </p:grpSpPr>
        <p:sp>
          <p:nvSpPr>
            <p:cNvPr id="539" name="Google Shape;539;p36"/>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0" name="Google Shape;540;p36"/>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1" name="Google Shape;541;p36"/>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42" name="Google Shape;542;p36"/>
          <p:cNvSpPr/>
          <p:nvPr/>
        </p:nvSpPr>
        <p:spPr>
          <a:xfrm>
            <a:off x="7023159" y="2140288"/>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43" name="Google Shape;543;p36"/>
          <p:cNvGrpSpPr/>
          <p:nvPr/>
        </p:nvGrpSpPr>
        <p:grpSpPr>
          <a:xfrm>
            <a:off x="7467406" y="2144931"/>
            <a:ext cx="322006" cy="353205"/>
            <a:chOff x="2405550" y="1181850"/>
            <a:chExt cx="243575" cy="259100"/>
          </a:xfrm>
        </p:grpSpPr>
        <p:sp>
          <p:nvSpPr>
            <p:cNvPr id="544" name="Google Shape;544;p36"/>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5" name="Google Shape;545;p36"/>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6" name="Google Shape;546;p36"/>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7" name="Google Shape;547;p36"/>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8" name="Google Shape;548;p36"/>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9" name="Google Shape;549;p36"/>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50" name="Google Shape;550;p36"/>
          <p:cNvSpPr/>
          <p:nvPr/>
        </p:nvSpPr>
        <p:spPr>
          <a:xfrm>
            <a:off x="8075550" y="2167914"/>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51" name="Google Shape;551;p36"/>
          <p:cNvGrpSpPr/>
          <p:nvPr/>
        </p:nvGrpSpPr>
        <p:grpSpPr>
          <a:xfrm>
            <a:off x="8500593" y="2142733"/>
            <a:ext cx="286610" cy="357601"/>
            <a:chOff x="3086700" y="1180050"/>
            <a:chExt cx="216800" cy="262325"/>
          </a:xfrm>
        </p:grpSpPr>
        <p:sp>
          <p:nvSpPr>
            <p:cNvPr id="552" name="Google Shape;552;p36"/>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3" name="Google Shape;553;p36"/>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54" name="Google Shape;554;p36"/>
          <p:cNvGrpSpPr/>
          <p:nvPr/>
        </p:nvGrpSpPr>
        <p:grpSpPr>
          <a:xfrm>
            <a:off x="9007187" y="2130873"/>
            <a:ext cx="228243" cy="381321"/>
            <a:chOff x="3741075" y="1171575"/>
            <a:chExt cx="172650" cy="279725"/>
          </a:xfrm>
        </p:grpSpPr>
        <p:sp>
          <p:nvSpPr>
            <p:cNvPr id="555" name="Google Shape;555;p36"/>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6" name="Google Shape;556;p36"/>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7" name="Google Shape;557;p36"/>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8" name="Google Shape;558;p36"/>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59" name="Google Shape;559;p36"/>
          <p:cNvSpPr/>
          <p:nvPr/>
        </p:nvSpPr>
        <p:spPr>
          <a:xfrm>
            <a:off x="9465599" y="2143270"/>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60" name="Google Shape;560;p36"/>
          <p:cNvGrpSpPr/>
          <p:nvPr/>
        </p:nvGrpSpPr>
        <p:grpSpPr>
          <a:xfrm>
            <a:off x="2528682" y="2874977"/>
            <a:ext cx="351520" cy="253623"/>
            <a:chOff x="952700" y="1101100"/>
            <a:chExt cx="265900" cy="186050"/>
          </a:xfrm>
        </p:grpSpPr>
        <p:sp>
          <p:nvSpPr>
            <p:cNvPr id="561" name="Google Shape;561;p36"/>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2" name="Google Shape;562;p36"/>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3" name="Google Shape;563;p36"/>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64" name="Google Shape;564;p36"/>
          <p:cNvSpPr/>
          <p:nvPr/>
        </p:nvSpPr>
        <p:spPr>
          <a:xfrm>
            <a:off x="3055153" y="2791820"/>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5" name="Google Shape;565;p36"/>
          <p:cNvSpPr/>
          <p:nvPr/>
        </p:nvSpPr>
        <p:spPr>
          <a:xfrm>
            <a:off x="3477015" y="2819225"/>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6" name="Google Shape;566;p36"/>
          <p:cNvSpPr/>
          <p:nvPr/>
        </p:nvSpPr>
        <p:spPr>
          <a:xfrm>
            <a:off x="4048633" y="2819293"/>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7" name="Google Shape;567;p36"/>
          <p:cNvSpPr/>
          <p:nvPr/>
        </p:nvSpPr>
        <p:spPr>
          <a:xfrm>
            <a:off x="4658000" y="2857434"/>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68" name="Google Shape;568;p36"/>
          <p:cNvGrpSpPr/>
          <p:nvPr/>
        </p:nvGrpSpPr>
        <p:grpSpPr>
          <a:xfrm>
            <a:off x="5219949" y="2853577"/>
            <a:ext cx="317875" cy="344208"/>
            <a:chOff x="5583325" y="1073450"/>
            <a:chExt cx="240450" cy="252500"/>
          </a:xfrm>
        </p:grpSpPr>
        <p:sp>
          <p:nvSpPr>
            <p:cNvPr id="569" name="Google Shape;569;p36"/>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36"/>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1" name="Google Shape;571;p36"/>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2" name="Google Shape;572;p36"/>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73" name="Google Shape;573;p36"/>
          <p:cNvGrpSpPr/>
          <p:nvPr/>
        </p:nvGrpSpPr>
        <p:grpSpPr>
          <a:xfrm>
            <a:off x="5703822" y="2843328"/>
            <a:ext cx="386850" cy="294962"/>
            <a:chOff x="1502275" y="3638775"/>
            <a:chExt cx="292625" cy="216375"/>
          </a:xfrm>
        </p:grpSpPr>
        <p:sp>
          <p:nvSpPr>
            <p:cNvPr id="574" name="Google Shape;574;p36"/>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5" name="Google Shape;575;p36"/>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6" name="Google Shape;576;p36"/>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7" name="Google Shape;577;p36"/>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8" name="Google Shape;578;p36"/>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79" name="Google Shape;579;p36"/>
          <p:cNvGrpSpPr/>
          <p:nvPr/>
        </p:nvGrpSpPr>
        <p:grpSpPr>
          <a:xfrm>
            <a:off x="6258857" y="2787814"/>
            <a:ext cx="354428" cy="362441"/>
            <a:chOff x="3171000" y="4021950"/>
            <a:chExt cx="268100" cy="265875"/>
          </a:xfrm>
        </p:grpSpPr>
        <p:sp>
          <p:nvSpPr>
            <p:cNvPr id="580" name="Google Shape;580;p36"/>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1" name="Google Shape;581;p36"/>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582" name="Google Shape;582;p36"/>
          <p:cNvSpPr/>
          <p:nvPr/>
        </p:nvSpPr>
        <p:spPr>
          <a:xfrm>
            <a:off x="6779633" y="2822156"/>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3" name="Google Shape;583;p36"/>
          <p:cNvSpPr/>
          <p:nvPr/>
        </p:nvSpPr>
        <p:spPr>
          <a:xfrm>
            <a:off x="7334021" y="2806613"/>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84" name="Google Shape;584;p36"/>
          <p:cNvGrpSpPr/>
          <p:nvPr/>
        </p:nvGrpSpPr>
        <p:grpSpPr>
          <a:xfrm>
            <a:off x="7848132" y="2839467"/>
            <a:ext cx="334400" cy="344821"/>
            <a:chOff x="5684575" y="4038000"/>
            <a:chExt cx="252950" cy="252950"/>
          </a:xfrm>
        </p:grpSpPr>
        <p:sp>
          <p:nvSpPr>
            <p:cNvPr id="585" name="Google Shape;585;p36"/>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6" name="Google Shape;586;p36"/>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7" name="Google Shape;587;p36"/>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8" name="Google Shape;588;p36"/>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9" name="Google Shape;589;p36"/>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0" name="Google Shape;590;p36"/>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91" name="Google Shape;591;p36"/>
          <p:cNvGrpSpPr/>
          <p:nvPr/>
        </p:nvGrpSpPr>
        <p:grpSpPr>
          <a:xfrm>
            <a:off x="8441727" y="2797901"/>
            <a:ext cx="247115" cy="399520"/>
            <a:chOff x="1982675" y="3599525"/>
            <a:chExt cx="186925" cy="293075"/>
          </a:xfrm>
        </p:grpSpPr>
        <p:sp>
          <p:nvSpPr>
            <p:cNvPr id="592" name="Google Shape;592;p36"/>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3" name="Google Shape;593;p36"/>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4" name="Google Shape;594;p36"/>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5" name="Google Shape;595;p36"/>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6" name="Google Shape;596;p36"/>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97" name="Google Shape;597;p36"/>
          <p:cNvGrpSpPr/>
          <p:nvPr/>
        </p:nvGrpSpPr>
        <p:grpSpPr>
          <a:xfrm>
            <a:off x="8947735" y="2797900"/>
            <a:ext cx="178106" cy="398940"/>
            <a:chOff x="2397075" y="3602200"/>
            <a:chExt cx="134725" cy="292650"/>
          </a:xfrm>
        </p:grpSpPr>
        <p:sp>
          <p:nvSpPr>
            <p:cNvPr id="598" name="Google Shape;598;p36"/>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9" name="Google Shape;599;p36"/>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0" name="Google Shape;600;p36"/>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1" name="Google Shape;601;p36"/>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2" name="Google Shape;602;p36"/>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03" name="Google Shape;603;p36"/>
          <p:cNvGrpSpPr/>
          <p:nvPr/>
        </p:nvGrpSpPr>
        <p:grpSpPr>
          <a:xfrm>
            <a:off x="2581850" y="3482324"/>
            <a:ext cx="246520" cy="383741"/>
            <a:chOff x="2717350" y="3603525"/>
            <a:chExt cx="186475" cy="281500"/>
          </a:xfrm>
        </p:grpSpPr>
        <p:sp>
          <p:nvSpPr>
            <p:cNvPr id="604" name="Google Shape;604;p36"/>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5" name="Google Shape;605;p36"/>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6" name="Google Shape;606;p36"/>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7" name="Google Shape;607;p36"/>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08" name="Google Shape;608;p36"/>
          <p:cNvSpPr/>
          <p:nvPr/>
        </p:nvSpPr>
        <p:spPr>
          <a:xfrm>
            <a:off x="9383691" y="2822395"/>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09" name="Google Shape;609;p36"/>
          <p:cNvGrpSpPr/>
          <p:nvPr/>
        </p:nvGrpSpPr>
        <p:grpSpPr>
          <a:xfrm>
            <a:off x="3024770" y="3492667"/>
            <a:ext cx="332053" cy="363054"/>
            <a:chOff x="3927075" y="3612900"/>
            <a:chExt cx="251175" cy="266325"/>
          </a:xfrm>
        </p:grpSpPr>
        <p:sp>
          <p:nvSpPr>
            <p:cNvPr id="610" name="Google Shape;610;p36"/>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1" name="Google Shape;611;p36"/>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12" name="Google Shape;612;p36"/>
          <p:cNvGrpSpPr/>
          <p:nvPr/>
        </p:nvGrpSpPr>
        <p:grpSpPr>
          <a:xfrm>
            <a:off x="3552875" y="3552264"/>
            <a:ext cx="336152" cy="347241"/>
            <a:chOff x="4324975" y="3617800"/>
            <a:chExt cx="254275" cy="254725"/>
          </a:xfrm>
        </p:grpSpPr>
        <p:sp>
          <p:nvSpPr>
            <p:cNvPr id="613" name="Google Shape;613;p36"/>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4" name="Google Shape;614;p36"/>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5" name="Google Shape;615;p36"/>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16" name="Google Shape;616;p36"/>
          <p:cNvGrpSpPr/>
          <p:nvPr/>
        </p:nvGrpSpPr>
        <p:grpSpPr>
          <a:xfrm>
            <a:off x="4086534" y="3617936"/>
            <a:ext cx="399872" cy="217737"/>
            <a:chOff x="4728650" y="3665975"/>
            <a:chExt cx="302475" cy="159725"/>
          </a:xfrm>
        </p:grpSpPr>
        <p:sp>
          <p:nvSpPr>
            <p:cNvPr id="617" name="Google Shape;617;p36"/>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8" name="Google Shape;618;p36"/>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19" name="Google Shape;619;p36"/>
          <p:cNvGrpSpPr/>
          <p:nvPr/>
        </p:nvGrpSpPr>
        <p:grpSpPr>
          <a:xfrm>
            <a:off x="4613200" y="3575096"/>
            <a:ext cx="382719" cy="282796"/>
            <a:chOff x="5164925" y="3642775"/>
            <a:chExt cx="289500" cy="207450"/>
          </a:xfrm>
        </p:grpSpPr>
        <p:sp>
          <p:nvSpPr>
            <p:cNvPr id="620" name="Google Shape;620;p36"/>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1" name="Google Shape;621;p36"/>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2" name="Google Shape;622;p36"/>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3" name="Google Shape;623;p36"/>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4" name="Google Shape;624;p36"/>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25" name="Google Shape;625;p36"/>
          <p:cNvSpPr/>
          <p:nvPr/>
        </p:nvSpPr>
        <p:spPr>
          <a:xfrm>
            <a:off x="5213990" y="3488822"/>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6" name="Google Shape;626;p36"/>
          <p:cNvSpPr/>
          <p:nvPr/>
        </p:nvSpPr>
        <p:spPr>
          <a:xfrm>
            <a:off x="5717809" y="3520743"/>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7" name="Google Shape;627;p36"/>
          <p:cNvSpPr/>
          <p:nvPr/>
        </p:nvSpPr>
        <p:spPr>
          <a:xfrm>
            <a:off x="6195030" y="3509989"/>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8" name="Google Shape;628;p36"/>
          <p:cNvSpPr/>
          <p:nvPr/>
        </p:nvSpPr>
        <p:spPr>
          <a:xfrm>
            <a:off x="6776032" y="3436263"/>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9" name="Google Shape;629;p36"/>
          <p:cNvSpPr/>
          <p:nvPr/>
        </p:nvSpPr>
        <p:spPr>
          <a:xfrm>
            <a:off x="7285385" y="3435974"/>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0" name="Google Shape;630;p36"/>
          <p:cNvSpPr/>
          <p:nvPr/>
        </p:nvSpPr>
        <p:spPr>
          <a:xfrm>
            <a:off x="7794738" y="3428424"/>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1" name="Google Shape;631;p36"/>
          <p:cNvSpPr/>
          <p:nvPr/>
        </p:nvSpPr>
        <p:spPr>
          <a:xfrm>
            <a:off x="8408731" y="3484885"/>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32" name="Google Shape;632;p36"/>
          <p:cNvGrpSpPr/>
          <p:nvPr/>
        </p:nvGrpSpPr>
        <p:grpSpPr>
          <a:xfrm>
            <a:off x="8933824" y="3489316"/>
            <a:ext cx="327294" cy="334632"/>
            <a:chOff x="5717150" y="2098500"/>
            <a:chExt cx="247575" cy="245475"/>
          </a:xfrm>
        </p:grpSpPr>
        <p:sp>
          <p:nvSpPr>
            <p:cNvPr id="633" name="Google Shape;633;p36"/>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4" name="Google Shape;634;p36"/>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5" name="Google Shape;635;p36"/>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36" name="Google Shape;636;p36"/>
          <p:cNvSpPr/>
          <p:nvPr/>
        </p:nvSpPr>
        <p:spPr>
          <a:xfrm>
            <a:off x="9483441" y="3422288"/>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7" name="Google Shape;637;p36"/>
          <p:cNvSpPr/>
          <p:nvPr/>
        </p:nvSpPr>
        <p:spPr>
          <a:xfrm>
            <a:off x="2519500" y="4220999"/>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8" name="Google Shape;638;p36"/>
          <p:cNvSpPr/>
          <p:nvPr/>
        </p:nvSpPr>
        <p:spPr>
          <a:xfrm>
            <a:off x="3039790" y="4201844"/>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39" name="Google Shape;639;p36"/>
          <p:cNvGrpSpPr/>
          <p:nvPr/>
        </p:nvGrpSpPr>
        <p:grpSpPr>
          <a:xfrm>
            <a:off x="3511298" y="4130242"/>
            <a:ext cx="352082" cy="317455"/>
            <a:chOff x="6435300" y="2742175"/>
            <a:chExt cx="266325" cy="232875"/>
          </a:xfrm>
        </p:grpSpPr>
        <p:sp>
          <p:nvSpPr>
            <p:cNvPr id="640" name="Google Shape;640;p36"/>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1" name="Google Shape;641;p36"/>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42" name="Google Shape;642;p36"/>
          <p:cNvGrpSpPr/>
          <p:nvPr/>
        </p:nvGrpSpPr>
        <p:grpSpPr>
          <a:xfrm>
            <a:off x="4558258" y="4209367"/>
            <a:ext cx="333805" cy="344208"/>
            <a:chOff x="674800" y="2146225"/>
            <a:chExt cx="252500" cy="252500"/>
          </a:xfrm>
        </p:grpSpPr>
        <p:sp>
          <p:nvSpPr>
            <p:cNvPr id="643" name="Google Shape;643;p36"/>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4" name="Google Shape;644;p36"/>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5" name="Google Shape;645;p36"/>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6" name="Google Shape;646;p36"/>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47" name="Google Shape;647;p36"/>
          <p:cNvGrpSpPr/>
          <p:nvPr/>
        </p:nvGrpSpPr>
        <p:grpSpPr>
          <a:xfrm>
            <a:off x="5085306" y="4220853"/>
            <a:ext cx="333805" cy="344208"/>
            <a:chOff x="2164225" y="2146225"/>
            <a:chExt cx="252500" cy="252500"/>
          </a:xfrm>
        </p:grpSpPr>
        <p:sp>
          <p:nvSpPr>
            <p:cNvPr id="648" name="Google Shape;648;p36"/>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9" name="Google Shape;649;p36"/>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0" name="Google Shape;650;p36"/>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1" name="Google Shape;651;p36"/>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52" name="Google Shape;652;p36"/>
          <p:cNvGrpSpPr/>
          <p:nvPr/>
        </p:nvGrpSpPr>
        <p:grpSpPr>
          <a:xfrm>
            <a:off x="4031217" y="4220626"/>
            <a:ext cx="334400" cy="344821"/>
            <a:chOff x="689975" y="1737200"/>
            <a:chExt cx="252950" cy="252950"/>
          </a:xfrm>
        </p:grpSpPr>
        <p:sp>
          <p:nvSpPr>
            <p:cNvPr id="653" name="Google Shape;653;p36"/>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4" name="Google Shape;654;p36"/>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5" name="Google Shape;655;p36"/>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6" name="Google Shape;656;p36"/>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7" name="Google Shape;657;p36"/>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8" name="Google Shape;658;p36"/>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59" name="Google Shape;659;p36"/>
          <p:cNvGrpSpPr/>
          <p:nvPr/>
        </p:nvGrpSpPr>
        <p:grpSpPr>
          <a:xfrm>
            <a:off x="5612075" y="4210502"/>
            <a:ext cx="334400" cy="344208"/>
            <a:chOff x="2961350" y="1740750"/>
            <a:chExt cx="252950" cy="252500"/>
          </a:xfrm>
        </p:grpSpPr>
        <p:sp>
          <p:nvSpPr>
            <p:cNvPr id="660" name="Google Shape;660;p36"/>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1" name="Google Shape;661;p36"/>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2" name="Google Shape;662;p36"/>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3" name="Google Shape;663;p36"/>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4" name="Google Shape;664;p36"/>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5" name="Google Shape;665;p36"/>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66" name="Google Shape;666;p36"/>
          <p:cNvSpPr/>
          <p:nvPr/>
        </p:nvSpPr>
        <p:spPr>
          <a:xfrm>
            <a:off x="6169754" y="4239627"/>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nvGrpSpPr>
          <p:cNvPr id="667" name="Google Shape;667;p36"/>
          <p:cNvGrpSpPr/>
          <p:nvPr/>
        </p:nvGrpSpPr>
        <p:grpSpPr>
          <a:xfrm>
            <a:off x="6696108" y="4158868"/>
            <a:ext cx="271902" cy="376448"/>
            <a:chOff x="4026550" y="3640100"/>
            <a:chExt cx="205675" cy="276150"/>
          </a:xfrm>
        </p:grpSpPr>
        <p:sp>
          <p:nvSpPr>
            <p:cNvPr id="668" name="Google Shape;668;p36"/>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9" name="Google Shape;669;p36"/>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0" name="Google Shape;670;p36"/>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1" name="Google Shape;671;p36"/>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2" name="Google Shape;672;p36"/>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3" name="Google Shape;673;p36"/>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74" name="Google Shape;674;p36"/>
          <p:cNvSpPr/>
          <p:nvPr/>
        </p:nvSpPr>
        <p:spPr>
          <a:xfrm>
            <a:off x="7189931" y="4224783"/>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75" name="Google Shape;675;p36"/>
          <p:cNvGrpSpPr/>
          <p:nvPr/>
        </p:nvGrpSpPr>
        <p:grpSpPr>
          <a:xfrm>
            <a:off x="7732713" y="4258103"/>
            <a:ext cx="351487" cy="294826"/>
            <a:chOff x="853250" y="4006875"/>
            <a:chExt cx="265875" cy="216275"/>
          </a:xfrm>
        </p:grpSpPr>
        <p:sp>
          <p:nvSpPr>
            <p:cNvPr id="676" name="Google Shape;676;p36"/>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7" name="Google Shape;677;p36"/>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78" name="Google Shape;678;p36"/>
          <p:cNvGrpSpPr/>
          <p:nvPr/>
        </p:nvGrpSpPr>
        <p:grpSpPr>
          <a:xfrm>
            <a:off x="8910280" y="4223682"/>
            <a:ext cx="245925" cy="363668"/>
            <a:chOff x="1978675" y="3981800"/>
            <a:chExt cx="186025" cy="266775"/>
          </a:xfrm>
        </p:grpSpPr>
        <p:sp>
          <p:nvSpPr>
            <p:cNvPr id="679" name="Google Shape;679;p36"/>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0" name="Google Shape;680;p36"/>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81" name="Google Shape;681;p36"/>
          <p:cNvSpPr/>
          <p:nvPr/>
        </p:nvSpPr>
        <p:spPr>
          <a:xfrm>
            <a:off x="8307296" y="4245115"/>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82" name="Google Shape;682;p36"/>
          <p:cNvGrpSpPr/>
          <p:nvPr/>
        </p:nvGrpSpPr>
        <p:grpSpPr>
          <a:xfrm>
            <a:off x="9440020" y="4233126"/>
            <a:ext cx="333805" cy="344821"/>
            <a:chOff x="480325" y="3970200"/>
            <a:chExt cx="252500" cy="252950"/>
          </a:xfrm>
        </p:grpSpPr>
        <p:sp>
          <p:nvSpPr>
            <p:cNvPr id="683" name="Google Shape;683;p36"/>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4" name="Google Shape;684;p36"/>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5" name="Google Shape;685;p36"/>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6" name="Google Shape;686;p36"/>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7" name="Google Shape;687;p36"/>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88" name="Google Shape;688;p36"/>
          <p:cNvSpPr/>
          <p:nvPr/>
        </p:nvSpPr>
        <p:spPr>
          <a:xfrm>
            <a:off x="2607371" y="4843969"/>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89" name="Google Shape;689;p36"/>
          <p:cNvGrpSpPr/>
          <p:nvPr/>
        </p:nvGrpSpPr>
        <p:grpSpPr>
          <a:xfrm>
            <a:off x="3015743" y="4822731"/>
            <a:ext cx="334400" cy="344208"/>
            <a:chOff x="5745250" y="4378350"/>
            <a:chExt cx="252950" cy="252500"/>
          </a:xfrm>
        </p:grpSpPr>
        <p:sp>
          <p:nvSpPr>
            <p:cNvPr id="690" name="Google Shape;690;p36"/>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1" name="Google Shape;691;p36"/>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92" name="Google Shape;692;p36"/>
          <p:cNvGrpSpPr/>
          <p:nvPr/>
        </p:nvGrpSpPr>
        <p:grpSpPr>
          <a:xfrm>
            <a:off x="3525242" y="4826991"/>
            <a:ext cx="334400" cy="344821"/>
            <a:chOff x="6130650" y="4381475"/>
            <a:chExt cx="252950" cy="252950"/>
          </a:xfrm>
        </p:grpSpPr>
        <p:sp>
          <p:nvSpPr>
            <p:cNvPr id="693" name="Google Shape;693;p36"/>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4" name="Google Shape;694;p36"/>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695" name="Google Shape;695;p36"/>
          <p:cNvSpPr/>
          <p:nvPr/>
        </p:nvSpPr>
        <p:spPr>
          <a:xfrm>
            <a:off x="4032278" y="4841890"/>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696" name="Google Shape;696;p36"/>
          <p:cNvGrpSpPr/>
          <p:nvPr/>
        </p:nvGrpSpPr>
        <p:grpSpPr>
          <a:xfrm>
            <a:off x="4533046" y="4850074"/>
            <a:ext cx="352082" cy="299802"/>
            <a:chOff x="6919750" y="1464650"/>
            <a:chExt cx="266325" cy="219925"/>
          </a:xfrm>
        </p:grpSpPr>
        <p:sp>
          <p:nvSpPr>
            <p:cNvPr id="697" name="Google Shape;697;p36"/>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8" name="Google Shape;698;p36"/>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99" name="Google Shape;699;p36"/>
          <p:cNvGrpSpPr/>
          <p:nvPr/>
        </p:nvGrpSpPr>
        <p:grpSpPr>
          <a:xfrm>
            <a:off x="5059243" y="4825516"/>
            <a:ext cx="366855" cy="339948"/>
            <a:chOff x="4759875" y="1027050"/>
            <a:chExt cx="277500" cy="249375"/>
          </a:xfrm>
        </p:grpSpPr>
        <p:sp>
          <p:nvSpPr>
            <p:cNvPr id="700" name="Google Shape;700;p36"/>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1" name="Google Shape;701;p36"/>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2" name="Google Shape;702;p36"/>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3" name="Google Shape;703;p36"/>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4" name="Google Shape;704;p36"/>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05" name="Google Shape;705;p36"/>
          <p:cNvGrpSpPr/>
          <p:nvPr/>
        </p:nvGrpSpPr>
        <p:grpSpPr>
          <a:xfrm>
            <a:off x="5600528" y="4809490"/>
            <a:ext cx="372738" cy="343186"/>
            <a:chOff x="3357900" y="1057675"/>
            <a:chExt cx="281950" cy="251750"/>
          </a:xfrm>
        </p:grpSpPr>
        <p:sp>
          <p:nvSpPr>
            <p:cNvPr id="706" name="Google Shape;706;p36"/>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7" name="Google Shape;707;p36"/>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8" name="Google Shape;708;p36"/>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09" name="Google Shape;709;p36"/>
          <p:cNvGrpSpPr/>
          <p:nvPr/>
        </p:nvGrpSpPr>
        <p:grpSpPr>
          <a:xfrm>
            <a:off x="6163700" y="4794495"/>
            <a:ext cx="191095" cy="401974"/>
            <a:chOff x="3783900" y="1046675"/>
            <a:chExt cx="144550" cy="294875"/>
          </a:xfrm>
        </p:grpSpPr>
        <p:sp>
          <p:nvSpPr>
            <p:cNvPr id="710" name="Google Shape;710;p36"/>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1" name="Google Shape;711;p36"/>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12" name="Google Shape;712;p36"/>
          <p:cNvSpPr/>
          <p:nvPr/>
        </p:nvSpPr>
        <p:spPr>
          <a:xfrm>
            <a:off x="6688739" y="4818729"/>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13" name="Google Shape;713;p36"/>
          <p:cNvGrpSpPr/>
          <p:nvPr/>
        </p:nvGrpSpPr>
        <p:grpSpPr>
          <a:xfrm>
            <a:off x="7062980" y="4551878"/>
            <a:ext cx="552596" cy="674409"/>
            <a:chOff x="238550" y="1487175"/>
            <a:chExt cx="418000" cy="494725"/>
          </a:xfrm>
        </p:grpSpPr>
        <p:sp>
          <p:nvSpPr>
            <p:cNvPr id="714" name="Google Shape;714;p36"/>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5" name="Google Shape;715;p36"/>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p36"/>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7" name="Google Shape;717;p36"/>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8" name="Google Shape;718;p36"/>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9" name="Google Shape;719;p36"/>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0" name="Google Shape;720;p36"/>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1" name="Google Shape;721;p36"/>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2" name="Google Shape;722;p36"/>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23" name="Google Shape;723;p36"/>
          <p:cNvSpPr/>
          <p:nvPr/>
        </p:nvSpPr>
        <p:spPr>
          <a:xfrm>
            <a:off x="7732374" y="4952614"/>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4" name="Google Shape;724;p36"/>
          <p:cNvSpPr/>
          <p:nvPr/>
        </p:nvSpPr>
        <p:spPr>
          <a:xfrm>
            <a:off x="8223836" y="4863380"/>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25" name="Google Shape;725;p36"/>
          <p:cNvGrpSpPr/>
          <p:nvPr/>
        </p:nvGrpSpPr>
        <p:grpSpPr>
          <a:xfrm>
            <a:off x="8815358" y="4878637"/>
            <a:ext cx="364707" cy="363804"/>
            <a:chOff x="6010925" y="3998175"/>
            <a:chExt cx="275875" cy="266875"/>
          </a:xfrm>
        </p:grpSpPr>
        <p:sp>
          <p:nvSpPr>
            <p:cNvPr id="726" name="Google Shape;726;p36"/>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7" name="Google Shape;727;p36"/>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8" name="Google Shape;728;p36"/>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9" name="Google Shape;729;p36"/>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0" name="Google Shape;730;p36"/>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31" name="Google Shape;731;p36"/>
          <p:cNvGrpSpPr/>
          <p:nvPr/>
        </p:nvGrpSpPr>
        <p:grpSpPr>
          <a:xfrm>
            <a:off x="9417554" y="4897262"/>
            <a:ext cx="352082" cy="308322"/>
            <a:chOff x="6866650" y="1038650"/>
            <a:chExt cx="266325" cy="226175"/>
          </a:xfrm>
        </p:grpSpPr>
        <p:sp>
          <p:nvSpPr>
            <p:cNvPr id="732" name="Google Shape;732;p36"/>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3" name="Google Shape;733;p36"/>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4" name="Google Shape;734;p36"/>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35" name="Google Shape;735;p36"/>
          <p:cNvGrpSpPr/>
          <p:nvPr/>
        </p:nvGrpSpPr>
        <p:grpSpPr>
          <a:xfrm>
            <a:off x="5155087" y="1533412"/>
            <a:ext cx="272497" cy="362441"/>
            <a:chOff x="2033075" y="2942475"/>
            <a:chExt cx="206125" cy="265875"/>
          </a:xfrm>
        </p:grpSpPr>
        <p:sp>
          <p:nvSpPr>
            <p:cNvPr id="736" name="Google Shape;736;p36"/>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7" name="Google Shape;737;p36"/>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8" name="Google Shape;738;p36"/>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9" name="Google Shape;739;p36"/>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0" name="Google Shape;740;p36"/>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1" name="Google Shape;741;p36"/>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42" name="Google Shape;742;p36"/>
          <p:cNvSpPr/>
          <p:nvPr/>
        </p:nvSpPr>
        <p:spPr>
          <a:xfrm>
            <a:off x="2519516" y="5473823"/>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43" name="Google Shape;743;p36"/>
          <p:cNvGrpSpPr/>
          <p:nvPr/>
        </p:nvGrpSpPr>
        <p:grpSpPr>
          <a:xfrm>
            <a:off x="3016802" y="5509814"/>
            <a:ext cx="325576" cy="362441"/>
            <a:chOff x="3081775" y="1061400"/>
            <a:chExt cx="246275" cy="265875"/>
          </a:xfrm>
        </p:grpSpPr>
        <p:sp>
          <p:nvSpPr>
            <p:cNvPr id="744" name="Google Shape;744;p36"/>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5" name="Google Shape;745;p36"/>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6" name="Google Shape;746;p36"/>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47" name="Google Shape;747;p36"/>
          <p:cNvGrpSpPr/>
          <p:nvPr/>
        </p:nvGrpSpPr>
        <p:grpSpPr>
          <a:xfrm>
            <a:off x="3556513" y="5551934"/>
            <a:ext cx="369202" cy="325941"/>
            <a:chOff x="2847150" y="1805000"/>
            <a:chExt cx="279275" cy="239100"/>
          </a:xfrm>
        </p:grpSpPr>
        <p:sp>
          <p:nvSpPr>
            <p:cNvPr id="748" name="Google Shape;748;p36"/>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9" name="Google Shape;749;p36"/>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50" name="Google Shape;750;p36"/>
          <p:cNvSpPr/>
          <p:nvPr/>
        </p:nvSpPr>
        <p:spPr>
          <a:xfrm>
            <a:off x="4138834" y="5601710"/>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51" name="Google Shape;751;p36"/>
          <p:cNvGrpSpPr/>
          <p:nvPr/>
        </p:nvGrpSpPr>
        <p:grpSpPr>
          <a:xfrm>
            <a:off x="4742307" y="5496191"/>
            <a:ext cx="352082" cy="363054"/>
            <a:chOff x="6435300" y="1095300"/>
            <a:chExt cx="266325" cy="266325"/>
          </a:xfrm>
        </p:grpSpPr>
        <p:sp>
          <p:nvSpPr>
            <p:cNvPr id="752" name="Google Shape;752;p36"/>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3" name="Google Shape;753;p36"/>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4" name="Google Shape;754;p36"/>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55" name="Google Shape;755;p36"/>
          <p:cNvSpPr/>
          <p:nvPr/>
        </p:nvSpPr>
        <p:spPr>
          <a:xfrm>
            <a:off x="5306157" y="5510379"/>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6" name="Google Shape;756;p36"/>
          <p:cNvSpPr/>
          <p:nvPr/>
        </p:nvSpPr>
        <p:spPr>
          <a:xfrm>
            <a:off x="5766907" y="5482072"/>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57" name="Google Shape;757;p36"/>
          <p:cNvGrpSpPr/>
          <p:nvPr/>
        </p:nvGrpSpPr>
        <p:grpSpPr>
          <a:xfrm>
            <a:off x="6295376" y="5491255"/>
            <a:ext cx="301350" cy="363054"/>
            <a:chOff x="4506525" y="1060950"/>
            <a:chExt cx="227950" cy="266325"/>
          </a:xfrm>
        </p:grpSpPr>
        <p:sp>
          <p:nvSpPr>
            <p:cNvPr id="758" name="Google Shape;758;p36"/>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9" name="Google Shape;759;p36"/>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0" name="Google Shape;760;p36"/>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1" name="Google Shape;761;p36"/>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2" name="Google Shape;762;p36"/>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3" name="Google Shape;763;p36"/>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4" name="Google Shape;764;p36"/>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65" name="Google Shape;765;p36"/>
          <p:cNvSpPr/>
          <p:nvPr/>
        </p:nvSpPr>
        <p:spPr>
          <a:xfrm>
            <a:off x="6754423" y="5614543"/>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6" name="Google Shape;766;p36"/>
          <p:cNvSpPr/>
          <p:nvPr/>
        </p:nvSpPr>
        <p:spPr>
          <a:xfrm>
            <a:off x="7751141" y="5568903"/>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67" name="Google Shape;767;p36"/>
          <p:cNvGrpSpPr/>
          <p:nvPr/>
        </p:nvGrpSpPr>
        <p:grpSpPr>
          <a:xfrm>
            <a:off x="7301010" y="5569111"/>
            <a:ext cx="251246" cy="356340"/>
            <a:chOff x="867500" y="3647700"/>
            <a:chExt cx="190050" cy="261400"/>
          </a:xfrm>
        </p:grpSpPr>
        <p:sp>
          <p:nvSpPr>
            <p:cNvPr id="768" name="Google Shape;768;p36"/>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9" name="Google Shape;769;p36"/>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0" name="Google Shape;770;p36"/>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1" name="Google Shape;771;p36"/>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2" name="Google Shape;772;p36"/>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73" name="Google Shape;773;p36"/>
          <p:cNvSpPr/>
          <p:nvPr/>
        </p:nvSpPr>
        <p:spPr>
          <a:xfrm>
            <a:off x="8257587" y="5535756"/>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4" name="Google Shape;774;p36"/>
          <p:cNvSpPr/>
          <p:nvPr/>
        </p:nvSpPr>
        <p:spPr>
          <a:xfrm>
            <a:off x="8859393" y="5534494"/>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775" name="Google Shape;775;p36"/>
          <p:cNvGrpSpPr/>
          <p:nvPr/>
        </p:nvGrpSpPr>
        <p:grpSpPr>
          <a:xfrm>
            <a:off x="9443288" y="5524284"/>
            <a:ext cx="299598" cy="398327"/>
            <a:chOff x="3707175" y="1322350"/>
            <a:chExt cx="226625" cy="292200"/>
          </a:xfrm>
        </p:grpSpPr>
        <p:sp>
          <p:nvSpPr>
            <p:cNvPr id="776" name="Google Shape;776;p36"/>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7" name="Google Shape;777;p36"/>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778" name="Google Shape;778;p36"/>
          <p:cNvSpPr txBox="1"/>
          <p:nvPr>
            <p:ph idx="1"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Editable Icons</a:t>
            </a:r>
            <a:endParaRPr/>
          </a:p>
        </p:txBody>
      </p:sp>
      <p:sp>
        <p:nvSpPr>
          <p:cNvPr id="779" name="Google Shape;779;p36"/>
          <p:cNvSpPr txBox="1"/>
          <p:nvPr>
            <p:ph idx="2"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9"/>
          <p:cNvSpPr txBox="1"/>
          <p:nvPr>
            <p:ph type="title"/>
          </p:nvPr>
        </p:nvSpPr>
        <p:spPr>
          <a:xfrm>
            <a:off x="4470425" y="1389875"/>
            <a:ext cx="71124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
              <a:t>Table Of Contents</a:t>
            </a:r>
            <a:endParaRPr b="0"/>
          </a:p>
        </p:txBody>
      </p:sp>
      <p:sp>
        <p:nvSpPr>
          <p:cNvPr id="212" name="Google Shape;212;p19"/>
          <p:cNvSpPr txBox="1"/>
          <p:nvPr>
            <p:ph idx="3" type="body"/>
          </p:nvPr>
        </p:nvSpPr>
        <p:spPr>
          <a:xfrm>
            <a:off x="4470425" y="3265162"/>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first.</a:t>
            </a:r>
            <a:endParaRPr/>
          </a:p>
        </p:txBody>
      </p:sp>
      <p:sp>
        <p:nvSpPr>
          <p:cNvPr id="213" name="Google Shape;213;p19"/>
          <p:cNvSpPr txBox="1"/>
          <p:nvPr>
            <p:ph idx="4" type="body"/>
          </p:nvPr>
        </p:nvSpPr>
        <p:spPr>
          <a:xfrm>
            <a:off x="8428350" y="326516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second.</a:t>
            </a:r>
            <a:endParaRPr/>
          </a:p>
        </p:txBody>
      </p:sp>
      <p:sp>
        <p:nvSpPr>
          <p:cNvPr id="214" name="Google Shape;214;p19"/>
          <p:cNvSpPr txBox="1"/>
          <p:nvPr>
            <p:ph idx="5" type="body"/>
          </p:nvPr>
        </p:nvSpPr>
        <p:spPr>
          <a:xfrm>
            <a:off x="8428350" y="5153816"/>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After that we will talk about this.</a:t>
            </a:r>
            <a:endParaRPr/>
          </a:p>
        </p:txBody>
      </p:sp>
      <p:sp>
        <p:nvSpPr>
          <p:cNvPr id="215" name="Google Shape;215;p19"/>
          <p:cNvSpPr txBox="1"/>
          <p:nvPr>
            <p:ph idx="6" type="title"/>
          </p:nvPr>
        </p:nvSpPr>
        <p:spPr>
          <a:xfrm>
            <a:off x="4470425" y="25693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01 | Dogs</a:t>
            </a:r>
            <a:endParaRPr/>
          </a:p>
        </p:txBody>
      </p:sp>
      <p:sp>
        <p:nvSpPr>
          <p:cNvPr id="216" name="Google Shape;216;p19"/>
          <p:cNvSpPr txBox="1"/>
          <p:nvPr>
            <p:ph idx="7" type="title"/>
          </p:nvPr>
        </p:nvSpPr>
        <p:spPr>
          <a:xfrm>
            <a:off x="8428350" y="256938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02 | Cats</a:t>
            </a:r>
            <a:endParaRPr/>
          </a:p>
        </p:txBody>
      </p:sp>
      <p:sp>
        <p:nvSpPr>
          <p:cNvPr id="217" name="Google Shape;217;p19"/>
          <p:cNvSpPr txBox="1"/>
          <p:nvPr>
            <p:ph idx="8" type="title"/>
          </p:nvPr>
        </p:nvSpPr>
        <p:spPr>
          <a:xfrm>
            <a:off x="8428350" y="4458044"/>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04 | </a:t>
            </a:r>
            <a:r>
              <a:rPr lang="en"/>
              <a:t>Kangaroos</a:t>
            </a:r>
            <a:r>
              <a:rPr lang="en"/>
              <a:t> </a:t>
            </a:r>
            <a:endParaRPr/>
          </a:p>
        </p:txBody>
      </p:sp>
      <p:sp>
        <p:nvSpPr>
          <p:cNvPr id="218" name="Google Shape;218;p19"/>
          <p:cNvSpPr txBox="1"/>
          <p:nvPr>
            <p:ph idx="9" type="body"/>
          </p:nvPr>
        </p:nvSpPr>
        <p:spPr>
          <a:xfrm>
            <a:off x="4470425" y="5153811"/>
            <a:ext cx="3294600" cy="98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Then, we will talk about this.</a:t>
            </a:r>
            <a:endParaRPr/>
          </a:p>
        </p:txBody>
      </p:sp>
      <p:sp>
        <p:nvSpPr>
          <p:cNvPr id="219" name="Google Shape;219;p19"/>
          <p:cNvSpPr txBox="1"/>
          <p:nvPr>
            <p:ph idx="13" type="title"/>
          </p:nvPr>
        </p:nvSpPr>
        <p:spPr>
          <a:xfrm>
            <a:off x="4470425" y="4458038"/>
            <a:ext cx="3294600" cy="695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03 | Elephants</a:t>
            </a:r>
            <a:endParaRPr/>
          </a:p>
        </p:txBody>
      </p:sp>
      <p:sp>
        <p:nvSpPr>
          <p:cNvPr id="220" name="Google Shape;220;p19"/>
          <p:cNvSpPr txBox="1"/>
          <p:nvPr>
            <p:ph idx="1"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Contents</a:t>
            </a:r>
            <a:endParaRPr/>
          </a:p>
        </p:txBody>
      </p:sp>
      <p:sp>
        <p:nvSpPr>
          <p:cNvPr id="221" name="Google Shape;221;p19"/>
          <p:cNvSpPr txBox="1"/>
          <p:nvPr>
            <p:ph idx="2"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222" name="Google Shape;222;p19"/>
          <p:cNvPicPr preferRelativeResize="0"/>
          <p:nvPr>
            <p:ph idx="14" type="pic"/>
          </p:nvPr>
        </p:nvPicPr>
        <p:blipFill rotWithShape="1">
          <a:blip r:embed="rId3">
            <a:alphaModFix/>
          </a:blip>
          <a:srcRect b="13851" l="18338" r="36900" t="4952"/>
          <a:stretch/>
        </p:blipFill>
        <p:spPr>
          <a:xfrm>
            <a:off x="450000" y="1430150"/>
            <a:ext cx="3512673" cy="47103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0"/>
          <p:cNvSpPr txBox="1"/>
          <p:nvPr>
            <p:ph type="title"/>
          </p:nvPr>
        </p:nvSpPr>
        <p:spPr>
          <a:xfrm>
            <a:off x="293325" y="1039450"/>
            <a:ext cx="11620200" cy="3797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0" lang="en"/>
              <a:t>We Will Talk About This First.</a:t>
            </a:r>
            <a:endParaRPr b="0"/>
          </a:p>
        </p:txBody>
      </p:sp>
      <p:sp>
        <p:nvSpPr>
          <p:cNvPr id="228" name="Google Shape;228;p20"/>
          <p:cNvSpPr txBox="1"/>
          <p:nvPr>
            <p:ph idx="1" type="body"/>
          </p:nvPr>
        </p:nvSpPr>
        <p:spPr>
          <a:xfrm>
            <a:off x="293325" y="5110775"/>
            <a:ext cx="11620200" cy="964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A</a:t>
            </a:r>
            <a:r>
              <a:rPr lang="en"/>
              <a:t>dd a brief introduction of your section here: let’s dive in and get to know some interesting facts about animals!</a:t>
            </a:r>
            <a:endParaRPr/>
          </a:p>
        </p:txBody>
      </p:sp>
      <p:sp>
        <p:nvSpPr>
          <p:cNvPr id="229" name="Google Shape;229;p20"/>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Section 01</a:t>
            </a:r>
            <a:endParaRPr/>
          </a:p>
        </p:txBody>
      </p:sp>
      <p:sp>
        <p:nvSpPr>
          <p:cNvPr id="230" name="Google Shape;230;p20"/>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a:t>
            </a:r>
            <a:r>
              <a:rPr lang="en"/>
              <a:t>your</a:t>
            </a:r>
            <a:r>
              <a:rPr lang="en"/>
              <a:t> presentation.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1"/>
          <p:cNvSpPr/>
          <p:nvPr/>
        </p:nvSpPr>
        <p:spPr>
          <a:xfrm>
            <a:off x="1123195" y="1205750"/>
            <a:ext cx="1384162" cy="1324793"/>
          </a:xfrm>
          <a:prstGeom prst="rect">
            <a:avLst/>
          </a:prstGeom>
        </p:spPr>
        <p:txBody>
          <a:bodyPr>
            <a:prstTxWarp prst="textPlain"/>
          </a:bodyPr>
          <a:lstStyle/>
          <a:p>
            <a:pPr lvl="0" algn="ctr"/>
            <a:r>
              <a:rPr b="1" i="1">
                <a:ln>
                  <a:noFill/>
                </a:ln>
                <a:solidFill>
                  <a:srgbClr val="000000">
                    <a:alpha val="26420"/>
                  </a:srgbClr>
                </a:solidFill>
                <a:latin typeface="UnifrakturMaguntia"/>
              </a:rPr>
              <a:t>D</a:t>
            </a:r>
          </a:p>
        </p:txBody>
      </p:sp>
      <p:sp>
        <p:nvSpPr>
          <p:cNvPr id="236" name="Google Shape;236;p21"/>
          <p:cNvSpPr txBox="1"/>
          <p:nvPr>
            <p:ph type="title"/>
          </p:nvPr>
        </p:nvSpPr>
        <p:spPr>
          <a:xfrm>
            <a:off x="293400" y="1486400"/>
            <a:ext cx="68124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Did You Know?</a:t>
            </a:r>
            <a:endParaRPr>
              <a:solidFill>
                <a:schemeClr val="dk1"/>
              </a:solidFill>
            </a:endParaRPr>
          </a:p>
        </p:txBody>
      </p:sp>
      <p:sp>
        <p:nvSpPr>
          <p:cNvPr id="237" name="Google Shape;237;p21"/>
          <p:cNvSpPr txBox="1"/>
          <p:nvPr>
            <p:ph idx="1" type="body"/>
          </p:nvPr>
        </p:nvSpPr>
        <p:spPr>
          <a:xfrm>
            <a:off x="293400" y="2249900"/>
            <a:ext cx="6812400" cy="3493500"/>
          </a:xfrm>
          <a:prstGeom prst="rect">
            <a:avLst/>
          </a:prstGeom>
        </p:spPr>
        <p:txBody>
          <a:bodyPr anchorCtr="0" anchor="ctr" bIns="121900" lIns="121900" spcFirstLastPara="1" rIns="121900" wrap="square" tIns="121900">
            <a:noAutofit/>
          </a:bodyPr>
          <a:lstStyle/>
          <a:p>
            <a:pPr indent="0" lvl="0" marL="0" rtl="0" algn="just">
              <a:spcBef>
                <a:spcPts val="0"/>
              </a:spcBef>
              <a:spcAft>
                <a:spcPts val="0"/>
              </a:spcAft>
              <a:buNone/>
            </a:pPr>
            <a:r>
              <a:rPr lang="en"/>
              <a:t>Did you know that elephants can sense storms?</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Elephants may be able to detect a thunderstorm from hundreds of miles away, and will head towards it, looking for water. </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You can add a little bit more information. But try to not overload your slides with text.</a:t>
            </a:r>
            <a:endParaRPr/>
          </a:p>
        </p:txBody>
      </p:sp>
      <p:sp>
        <p:nvSpPr>
          <p:cNvPr id="238" name="Google Shape;238;p21"/>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Elephants</a:t>
            </a:r>
            <a:endParaRPr/>
          </a:p>
        </p:txBody>
      </p:sp>
      <p:sp>
        <p:nvSpPr>
          <p:cNvPr id="239" name="Google Shape;239;p21"/>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pic>
        <p:nvPicPr>
          <p:cNvPr id="240" name="Google Shape;240;p21"/>
          <p:cNvPicPr preferRelativeResize="0"/>
          <p:nvPr>
            <p:ph idx="2" type="pic"/>
          </p:nvPr>
        </p:nvPicPr>
        <p:blipFill rotWithShape="1">
          <a:blip r:embed="rId3">
            <a:alphaModFix/>
          </a:blip>
          <a:srcRect b="6498" l="22421" r="22421" t="5690"/>
          <a:stretch/>
        </p:blipFill>
        <p:spPr>
          <a:xfrm>
            <a:off x="7467750" y="1486400"/>
            <a:ext cx="4445701" cy="47172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2"/>
          <p:cNvPicPr preferRelativeResize="0"/>
          <p:nvPr/>
        </p:nvPicPr>
        <p:blipFill rotWithShape="1">
          <a:blip r:embed="rId3">
            <a:alphaModFix/>
          </a:blip>
          <a:srcRect b="0" l="5658" r="5658" t="0"/>
          <a:stretch/>
        </p:blipFill>
        <p:spPr>
          <a:xfrm>
            <a:off x="293400" y="1253253"/>
            <a:ext cx="5790000" cy="4351500"/>
          </a:xfrm>
          <a:prstGeom prst="roundRect">
            <a:avLst>
              <a:gd fmla="val 0" name="adj"/>
            </a:avLst>
          </a:prstGeom>
          <a:noFill/>
          <a:ln>
            <a:noFill/>
          </a:ln>
        </p:spPr>
      </p:pic>
      <p:sp>
        <p:nvSpPr>
          <p:cNvPr id="246" name="Google Shape;246;p22"/>
          <p:cNvSpPr txBox="1"/>
          <p:nvPr>
            <p:ph idx="4294967295" type="title"/>
          </p:nvPr>
        </p:nvSpPr>
        <p:spPr>
          <a:xfrm>
            <a:off x="6422725" y="1253250"/>
            <a:ext cx="5490600" cy="4351500"/>
          </a:xfrm>
          <a:prstGeom prst="rect">
            <a:avLst/>
          </a:prstGeom>
        </p:spPr>
        <p:txBody>
          <a:bodyPr anchorCtr="0" anchor="ctr" bIns="121900" lIns="121900" spcFirstLastPara="1" rIns="121900" wrap="square" tIns="121900">
            <a:noAutofit/>
          </a:bodyPr>
          <a:lstStyle/>
          <a:p>
            <a:pPr indent="0" lvl="0" marL="0" rtl="0" algn="l">
              <a:lnSpc>
                <a:spcPct val="80000"/>
              </a:lnSpc>
              <a:spcBef>
                <a:spcPts val="0"/>
              </a:spcBef>
              <a:spcAft>
                <a:spcPts val="0"/>
              </a:spcAft>
              <a:buNone/>
            </a:pPr>
            <a:r>
              <a:rPr b="0" lang="en" sz="6500"/>
              <a:t>Koalas Are Even More Lazy Than Cats.</a:t>
            </a:r>
            <a:endParaRPr b="0" sz="6500"/>
          </a:p>
        </p:txBody>
      </p:sp>
      <p:sp>
        <p:nvSpPr>
          <p:cNvPr id="247" name="Google Shape;247;p22"/>
          <p:cNvSpPr txBox="1"/>
          <p:nvPr>
            <p:ph idx="4294967295" type="body"/>
          </p:nvPr>
        </p:nvSpPr>
        <p:spPr>
          <a:xfrm>
            <a:off x="293400" y="5604750"/>
            <a:ext cx="11620200" cy="9366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a:t>Koalas don’t have much energy and, when not feasting on leaves, they spend their time dozing in the branches. Believe it or not, they can sleep for up to 18 hours a day!</a:t>
            </a:r>
            <a:endParaRPr/>
          </a:p>
        </p:txBody>
      </p:sp>
      <p:sp>
        <p:nvSpPr>
          <p:cNvPr id="248" name="Google Shape;248;p22"/>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0" lang="en"/>
              <a:t>Koalas</a:t>
            </a:r>
            <a:endParaRPr b="0"/>
          </a:p>
        </p:txBody>
      </p:sp>
      <p:sp>
        <p:nvSpPr>
          <p:cNvPr id="249" name="Google Shape;249;p22"/>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grpSp>
        <p:nvGrpSpPr>
          <p:cNvPr id="254" name="Google Shape;254;p23"/>
          <p:cNvGrpSpPr/>
          <p:nvPr/>
        </p:nvGrpSpPr>
        <p:grpSpPr>
          <a:xfrm rot="10800000">
            <a:off x="273727" y="1463420"/>
            <a:ext cx="6180655" cy="4353977"/>
            <a:chOff x="621403" y="597265"/>
            <a:chExt cx="1588204" cy="1118814"/>
          </a:xfrm>
        </p:grpSpPr>
        <p:sp>
          <p:nvSpPr>
            <p:cNvPr id="255" name="Google Shape;255;p23"/>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64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6" name="Google Shape;256;p23"/>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64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57" name="Google Shape;257;p23"/>
          <p:cNvSpPr txBox="1"/>
          <p:nvPr>
            <p:ph type="title"/>
          </p:nvPr>
        </p:nvSpPr>
        <p:spPr>
          <a:xfrm>
            <a:off x="273700" y="1344250"/>
            <a:ext cx="11639700" cy="4930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7000"/>
              <a:t>Clearly, Animals Know More Than We Think, And Think A Great Deal More Than We Know.</a:t>
            </a:r>
            <a:endParaRPr sz="7000"/>
          </a:p>
        </p:txBody>
      </p:sp>
      <p:sp>
        <p:nvSpPr>
          <p:cNvPr id="258" name="Google Shape;258;p23"/>
          <p:cNvSpPr txBox="1"/>
          <p:nvPr>
            <p:ph idx="1" type="subTitle"/>
          </p:nvPr>
        </p:nvSpPr>
        <p:spPr>
          <a:xfrm>
            <a:off x="273775" y="5919475"/>
            <a:ext cx="11639700" cy="717900"/>
          </a:xfrm>
          <a:prstGeom prst="rect">
            <a:avLst/>
          </a:prstGeom>
        </p:spPr>
        <p:txBody>
          <a:bodyPr anchorCtr="0" anchor="b" bIns="121900" lIns="121900" spcFirstLastPara="1" rIns="121900" wrap="square" tIns="121900">
            <a:noAutofit/>
          </a:bodyPr>
          <a:lstStyle/>
          <a:p>
            <a:pPr indent="0" lvl="0" marL="457200" rtl="0" algn="r">
              <a:spcBef>
                <a:spcPts val="0"/>
              </a:spcBef>
              <a:spcAft>
                <a:spcPts val="0"/>
              </a:spcAft>
              <a:buNone/>
            </a:pPr>
            <a:r>
              <a:rPr lang="en"/>
              <a:t>― Irene M. Pepperberg</a:t>
            </a:r>
            <a:endParaRPr/>
          </a:p>
        </p:txBody>
      </p:sp>
      <p:sp>
        <p:nvSpPr>
          <p:cNvPr id="259" name="Google Shape;259;p23"/>
          <p:cNvSpPr txBox="1"/>
          <p:nvPr>
            <p:ph idx="2"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They know more</a:t>
            </a:r>
            <a:endParaRPr/>
          </a:p>
        </p:txBody>
      </p:sp>
      <p:sp>
        <p:nvSpPr>
          <p:cNvPr id="260" name="Google Shape;260;p23"/>
          <p:cNvSpPr txBox="1"/>
          <p:nvPr>
            <p:ph idx="3"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a:t>
            </a:r>
            <a:r>
              <a:rPr lang="en"/>
              <a:t> of your presentation.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4"/>
          <p:cNvSpPr/>
          <p:nvPr/>
        </p:nvSpPr>
        <p:spPr>
          <a:xfrm>
            <a:off x="3523495" y="1382575"/>
            <a:ext cx="1384162" cy="1324793"/>
          </a:xfrm>
          <a:prstGeom prst="rect">
            <a:avLst/>
          </a:prstGeom>
        </p:spPr>
        <p:txBody>
          <a:bodyPr>
            <a:prstTxWarp prst="textPlain"/>
          </a:bodyPr>
          <a:lstStyle/>
          <a:p>
            <a:pPr lvl="0" algn="ctr"/>
            <a:r>
              <a:rPr b="1" i="1">
                <a:ln>
                  <a:noFill/>
                </a:ln>
                <a:solidFill>
                  <a:srgbClr val="000000">
                    <a:alpha val="26420"/>
                  </a:srgbClr>
                </a:solidFill>
                <a:latin typeface="UnifrakturMaguntia"/>
              </a:rPr>
              <a:t>D</a:t>
            </a:r>
          </a:p>
        </p:txBody>
      </p:sp>
      <p:sp>
        <p:nvSpPr>
          <p:cNvPr id="266" name="Google Shape;266;p24"/>
          <p:cNvSpPr txBox="1"/>
          <p:nvPr>
            <p:ph type="title"/>
          </p:nvPr>
        </p:nvSpPr>
        <p:spPr>
          <a:xfrm>
            <a:off x="285900" y="1663225"/>
            <a:ext cx="116202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Did You Know?</a:t>
            </a:r>
            <a:endParaRPr>
              <a:solidFill>
                <a:schemeClr val="dk1"/>
              </a:solidFill>
            </a:endParaRPr>
          </a:p>
        </p:txBody>
      </p:sp>
      <p:sp>
        <p:nvSpPr>
          <p:cNvPr id="267" name="Google Shape;267;p24"/>
          <p:cNvSpPr txBox="1"/>
          <p:nvPr>
            <p:ph idx="2" type="body"/>
          </p:nvPr>
        </p:nvSpPr>
        <p:spPr>
          <a:xfrm>
            <a:off x="6482448" y="2785825"/>
            <a:ext cx="5423400" cy="29313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a:t>Did you know that a cat uses its whiskers as feelers to determine if a space is too small to squeeze through?</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Also, cats love to sleep. A fifteen-year-old cat has probably spent ten years of its life sleeping.</a:t>
            </a:r>
            <a:endParaRPr/>
          </a:p>
        </p:txBody>
      </p:sp>
      <p:sp>
        <p:nvSpPr>
          <p:cNvPr id="268" name="Google Shape;268;p24"/>
          <p:cNvSpPr txBox="1"/>
          <p:nvPr>
            <p:ph idx="1" type="body"/>
          </p:nvPr>
        </p:nvSpPr>
        <p:spPr>
          <a:xfrm>
            <a:off x="285900" y="2796875"/>
            <a:ext cx="5507700" cy="29313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a:t>Did you know that dogs can smell your feelings?</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just">
              <a:spcBef>
                <a:spcPts val="0"/>
              </a:spcBef>
              <a:spcAft>
                <a:spcPts val="0"/>
              </a:spcAft>
              <a:buNone/>
            </a:pPr>
            <a:r>
              <a:t/>
            </a:r>
            <a:endParaRPr/>
          </a:p>
        </p:txBody>
      </p:sp>
      <p:sp>
        <p:nvSpPr>
          <p:cNvPr id="269" name="Google Shape;269;p24"/>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Cats &amp; Dogs</a:t>
            </a:r>
            <a:endParaRPr/>
          </a:p>
        </p:txBody>
      </p:sp>
      <p:sp>
        <p:nvSpPr>
          <p:cNvPr id="270" name="Google Shape;270;p24"/>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5"/>
          <p:cNvSpPr txBox="1"/>
          <p:nvPr>
            <p:ph type="title"/>
          </p:nvPr>
        </p:nvSpPr>
        <p:spPr>
          <a:xfrm>
            <a:off x="285975" y="1599372"/>
            <a:ext cx="6374400" cy="1875000"/>
          </a:xfrm>
          <a:prstGeom prst="rect">
            <a:avLst/>
          </a:prstGeom>
          <a:noFill/>
        </p:spPr>
        <p:txBody>
          <a:bodyPr anchorCtr="0" anchor="ctr" bIns="121900" lIns="121900" spcFirstLastPara="1" rIns="121900" wrap="square" tIns="121900">
            <a:noAutofit/>
          </a:bodyPr>
          <a:lstStyle/>
          <a:p>
            <a:pPr indent="0" lvl="0" marL="0" rtl="0" algn="l">
              <a:spcBef>
                <a:spcPts val="0"/>
              </a:spcBef>
              <a:spcAft>
                <a:spcPts val="0"/>
              </a:spcAft>
              <a:buSzPts val="7000"/>
              <a:buNone/>
            </a:pPr>
            <a:r>
              <a:rPr b="0" lang="en" sz="8500"/>
              <a:t>Cats Love To Sleep.</a:t>
            </a:r>
            <a:endParaRPr b="0" sz="8500"/>
          </a:p>
        </p:txBody>
      </p:sp>
      <p:sp>
        <p:nvSpPr>
          <p:cNvPr id="276" name="Google Shape;276;p25"/>
          <p:cNvSpPr txBox="1"/>
          <p:nvPr>
            <p:ph idx="4294967295" type="body"/>
          </p:nvPr>
        </p:nvSpPr>
        <p:spPr>
          <a:xfrm>
            <a:off x="285975" y="3272227"/>
            <a:ext cx="6374400" cy="2852100"/>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SzPts val="1900"/>
              <a:buNone/>
            </a:pPr>
            <a:r>
              <a:rPr lang="en"/>
              <a:t>A fifteen-year-old cat has probably spent ten years of its life sleeping.</a:t>
            </a:r>
            <a:endParaRPr/>
          </a:p>
          <a:p>
            <a:pPr indent="0" lvl="0" marL="0" rtl="0" algn="l">
              <a:lnSpc>
                <a:spcPct val="115000"/>
              </a:lnSpc>
              <a:spcBef>
                <a:spcPts val="0"/>
              </a:spcBef>
              <a:spcAft>
                <a:spcPts val="0"/>
              </a:spcAft>
              <a:buSzPts val="1900"/>
              <a:buNone/>
            </a:pPr>
            <a:r>
              <a:t/>
            </a:r>
            <a:endParaRPr/>
          </a:p>
          <a:p>
            <a:pPr indent="0" lvl="0" marL="0" rtl="0" algn="l">
              <a:lnSpc>
                <a:spcPct val="115000"/>
              </a:lnSpc>
              <a:spcBef>
                <a:spcPts val="0"/>
              </a:spcBef>
              <a:spcAft>
                <a:spcPts val="0"/>
              </a:spcAft>
              <a:buSzPts val="1900"/>
              <a:buNone/>
            </a:pPr>
            <a:r>
              <a:rPr lang="en"/>
              <a:t>Also, cats use their whiskers as feelers to determine if a space is too small to squeeze through.</a:t>
            </a:r>
            <a:endParaRPr/>
          </a:p>
        </p:txBody>
      </p:sp>
      <p:pic>
        <p:nvPicPr>
          <p:cNvPr id="277" name="Google Shape;277;p25"/>
          <p:cNvPicPr preferRelativeResize="0"/>
          <p:nvPr/>
        </p:nvPicPr>
        <p:blipFill rotWithShape="1">
          <a:blip r:embed="rId3">
            <a:alphaModFix/>
          </a:blip>
          <a:srcRect b="5093" l="0" r="0" t="17374"/>
          <a:stretch/>
        </p:blipFill>
        <p:spPr>
          <a:xfrm flipH="1">
            <a:off x="7131145" y="1142175"/>
            <a:ext cx="4774880" cy="5183051"/>
          </a:xfrm>
          <a:prstGeom prst="rect">
            <a:avLst/>
          </a:prstGeom>
          <a:noFill/>
          <a:ln>
            <a:noFill/>
          </a:ln>
        </p:spPr>
      </p:pic>
      <p:sp>
        <p:nvSpPr>
          <p:cNvPr id="278" name="Google Shape;278;p25"/>
          <p:cNvSpPr txBox="1"/>
          <p:nvPr>
            <p:ph idx="3" type="subTitle"/>
          </p:nvPr>
        </p:nvSpPr>
        <p:spPr>
          <a:xfrm>
            <a:off x="278550" y="204950"/>
            <a:ext cx="5322600" cy="575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Cats</a:t>
            </a:r>
            <a:endParaRPr/>
          </a:p>
        </p:txBody>
      </p:sp>
      <p:sp>
        <p:nvSpPr>
          <p:cNvPr id="279" name="Google Shape;279;p25"/>
          <p:cNvSpPr txBox="1"/>
          <p:nvPr>
            <p:ph idx="4" type="subTitle"/>
          </p:nvPr>
        </p:nvSpPr>
        <p:spPr>
          <a:xfrm>
            <a:off x="6590850" y="204950"/>
            <a:ext cx="5322600" cy="5751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Title of your presentation.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Mania">
  <a:themeElements>
    <a:clrScheme name="Simple Light">
      <a:dk1>
        <a:srgbClr val="4F3934"/>
      </a:dk1>
      <a:lt1>
        <a:srgbClr val="FFFFFF"/>
      </a:lt1>
      <a:dk2>
        <a:srgbClr val="331B17"/>
      </a:dk2>
      <a:lt2>
        <a:srgbClr val="EEEEEE"/>
      </a:lt2>
      <a:accent1>
        <a:srgbClr val="331B17"/>
      </a:accent1>
      <a:accent2>
        <a:srgbClr val="CFC6BD"/>
      </a:accent2>
      <a:accent3>
        <a:srgbClr val="BEB5AB"/>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