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79" r:id="rId4"/>
    <p:sldId id="280" r:id="rId5"/>
    <p:sldId id="281" r:id="rId6"/>
    <p:sldId id="283" r:id="rId7"/>
    <p:sldId id="282" r:id="rId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77" y="384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8FBCF3-723B-A0F6-001C-CC63AAC92C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2ED325-C169-9E0A-64A0-80F22F809F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2EC9F8-1E29-4BDE-9473-EF96C3E62886}" type="datetime1">
              <a:rPr lang="en-US" altLang="de-DE"/>
              <a:pPr>
                <a:defRPr/>
              </a:pPr>
              <a:t>10/28/2025</a:t>
            </a:fld>
            <a:endParaRPr lang="en-US" alt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749CF-C5F2-6E14-8260-93ED7CF8DA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7D677-9949-8B28-0074-B2F5BCF913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C702475-4699-42DE-B2A3-7EC8FF52DF8A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F205E6-7439-8A75-F326-B8B385A5B9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D13CBF-C739-0532-44C4-F5D5898E38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E8190F-4CD9-43ED-BB2E-28E682E3F824}" type="datetime1">
              <a:rPr lang="en-US" altLang="de-DE"/>
              <a:pPr>
                <a:defRPr/>
              </a:pPr>
              <a:t>10/28/2025</a:t>
            </a:fld>
            <a:endParaRPr lang="en-US" altLang="de-D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B5EA11E-9F85-0F69-AA23-7373ABD1FA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79AD80D-915D-B32B-3BC3-0C6C6BF1BF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FB032-60B8-1C97-40B2-F19CCBE7CC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34CAF-B39D-B5B5-475C-F3FE8836DE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0B4EB79-58E5-4DC2-AC5B-A884E6D8DE04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86A45A13-EF99-786E-7CF4-CB06AED569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de-DE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0857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C388F-4327-446F-6280-9D2E1BA84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D2B0E3-A192-480F-8BC0-1DA019BD5241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  <p:pic>
        <p:nvPicPr>
          <p:cNvPr id="1027" name="Picture 6" descr="ppt pg bkgd-1.png">
            <a:extLst>
              <a:ext uri="{FF2B5EF4-FFF2-40B4-BE49-F238E27FC236}">
                <a16:creationId xmlns:a16="http://schemas.microsoft.com/office/drawing/2014/main" id="{8C796081-E912-16C0-D3A1-4671FFC837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ppt pg bkgd-2.png">
            <a:extLst>
              <a:ext uri="{FF2B5EF4-FFF2-40B4-BE49-F238E27FC236}">
                <a16:creationId xmlns:a16="http://schemas.microsoft.com/office/drawing/2014/main" id="{69652FDC-7DEA-21B3-B96E-79766F91B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8035B6-2AB1-8538-A26A-4A7259B64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350" y="1547813"/>
            <a:ext cx="4129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de-DE" sz="4800" b="1" dirty="0">
                <a:solidFill>
                  <a:schemeClr val="bg1"/>
                </a:solidFill>
                <a:latin typeface="Arial Bold" charset="0"/>
              </a:rPr>
              <a:t>Die Angst </a:t>
            </a:r>
            <a:r>
              <a:rPr lang="en-US" altLang="de-DE" sz="4800" b="1" dirty="0" err="1">
                <a:solidFill>
                  <a:schemeClr val="bg1"/>
                </a:solidFill>
                <a:latin typeface="Arial Bold" charset="0"/>
              </a:rPr>
              <a:t>meistern</a:t>
            </a:r>
            <a:endParaRPr lang="en-US" altLang="de-DE" sz="4800" b="1" dirty="0">
              <a:solidFill>
                <a:schemeClr val="bg1"/>
              </a:solidFill>
              <a:latin typeface="Arial Bold" charset="0"/>
            </a:endParaRPr>
          </a:p>
        </p:txBody>
      </p:sp>
      <p:sp>
        <p:nvSpPr>
          <p:cNvPr id="5125" name="TextBox 8">
            <a:extLst>
              <a:ext uri="{FF2B5EF4-FFF2-40B4-BE49-F238E27FC236}">
                <a16:creationId xmlns:a16="http://schemas.microsoft.com/office/drawing/2014/main" id="{4A32CB04-D8E3-E43B-E4BE-91B2AB6FE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6391275"/>
            <a:ext cx="774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de-DE" sz="1200">
                <a:solidFill>
                  <a:srgbClr val="BFBFBF"/>
                </a:solidFill>
                <a:cs typeface="Arial" panose="020B0604020202020204" pitchFamily="34" charset="0"/>
              </a:rPr>
              <a:t>272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2E05D5B3-038F-1773-C662-248DF95BD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006" y="935067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The Better Speaker Series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37224FB6-D0B8-F44D-3F3A-CFD98C83A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350" y="4304026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AB7971D-6D20-8075-907B-0611785DA39A}"/>
              </a:ext>
            </a:extLst>
          </p:cNvPr>
          <p:cNvSpPr txBox="1"/>
          <p:nvPr/>
        </p:nvSpPr>
        <p:spPr>
          <a:xfrm>
            <a:off x="1695450" y="6399439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de-DE" sz="1400" dirty="0">
                <a:solidFill>
                  <a:schemeClr val="bg1"/>
                </a:solidFill>
                <a:ea typeface="+mn-ea"/>
                <a:cs typeface="Arial" panose="020B0604020202020204" pitchFamily="34" charset="0"/>
              </a:rPr>
              <a:t>Frei übersetzt von Sarah Mewes, Division A </a:t>
            </a:r>
            <a:r>
              <a:rPr lang="de-DE" sz="1400" dirty="0" err="1">
                <a:solidFill>
                  <a:schemeClr val="bg1"/>
                </a:solidFill>
                <a:ea typeface="+mn-ea"/>
                <a:cs typeface="Arial" panose="020B0604020202020204" pitchFamily="34" charset="0"/>
              </a:rPr>
              <a:t>Director</a:t>
            </a:r>
            <a:r>
              <a:rPr lang="de-DE" sz="1400" dirty="0">
                <a:solidFill>
                  <a:schemeClr val="bg1"/>
                </a:solidFill>
                <a:ea typeface="+mn-ea"/>
                <a:cs typeface="Arial" panose="020B0604020202020204" pitchFamily="34" charset="0"/>
              </a:rPr>
              <a:t> 2025/2026, District 95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B1829-5E77-56B2-4A3C-4F822F7F208B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4000" noProof="0" dirty="0">
                <a:latin typeface="Arial Bold" charset="0"/>
              </a:rPr>
              <a:t>Auslöser von Redeangst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91731-FC1F-8983-7F2C-DCD3A3B4FB03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905000" y="2225675"/>
            <a:ext cx="6886575" cy="300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Neue und unbekannte Situationen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Angst, zu scheitern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Sorge, sich lächerlich zu machen</a:t>
            </a:r>
            <a:r>
              <a:rPr lang="en-US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Befürchtung, das Publikum zu langweilen</a:t>
            </a:r>
            <a:endParaRPr lang="en-US" alt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7ED39A2-308B-9369-0DC6-4117E61F398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E125-3650-BB43-4125-457C8BB58AC4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4000" noProof="0" dirty="0">
                <a:latin typeface="Arial Bold" charset="0"/>
              </a:rPr>
              <a:t>Typische Symptome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6A7925-823B-52B9-251A-320F824FFFE2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922463" y="2270125"/>
            <a:ext cx="6886575" cy="300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Erhöhter Puls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Ein flaues Gefühl im Magen</a:t>
            </a:r>
            <a:r>
              <a:rPr lang="en-US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Zittern oder unruhige Bewegungen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Schwindelgefühl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Benommenheit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55E581C1-301E-8570-1075-0E30E585E5E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776CA-5424-8DC7-E6FD-E19E03B187BA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166938" y="935038"/>
            <a:ext cx="6184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de-DE">
                <a:latin typeface="Arial Bold" charset="0"/>
              </a:rPr>
              <a:t>Angst bewältigen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EC92B-667E-28AC-2680-66FB298E05D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166938" y="1949450"/>
            <a:ext cx="6723062" cy="4500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600"/>
              </a:spcAft>
            </a:pPr>
            <a:r>
              <a:rPr lang="de-DE" b="1" noProof="0" dirty="0">
                <a:solidFill>
                  <a:srgbClr val="CD22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Erfahrung sammeln</a:t>
            </a:r>
          </a:p>
          <a:p>
            <a:pPr eaLnBrk="1" hangingPunct="1"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noProof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 vor dem Spiegel. </a:t>
            </a:r>
          </a:p>
          <a:p>
            <a:pPr eaLnBrk="1" hangingPunct="1"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vor </a:t>
            </a:r>
            <a:r>
              <a:rPr lang="de-DE" alt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Freund:innen</a:t>
            </a: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oder Familie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Halte eine Rede in deinem        	Toastmasters-Club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Übernimm Präsentationen vor anderen 	Gruppen – wo immer es möglich ist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196" name="Slide Number Placeholder 4">
            <a:extLst>
              <a:ext uri="{FF2B5EF4-FFF2-40B4-BE49-F238E27FC236}">
                <a16:creationId xmlns:a16="http://schemas.microsoft.com/office/drawing/2014/main" id="{224D1B42-DE77-E628-AE03-5FD4E721312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C4FBF-7767-8E32-756E-777CA2FB5B47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166938" y="935038"/>
            <a:ext cx="6184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noProof="0" dirty="0">
                <a:latin typeface="Arial Bold" charset="0"/>
              </a:rPr>
              <a:t>Angst bewältigen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EC03E2-1CCF-7856-91AA-978181F0367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2203450" y="2133600"/>
            <a:ext cx="6070600" cy="2951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Visualisierung</a:t>
            </a:r>
          </a:p>
          <a:p>
            <a:pPr eaLnBrk="1" hangingPunct="1"/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Nutze deine Vorstellungskraft, um positive Ergebnisse zu erreichen.</a:t>
            </a:r>
            <a:endParaRPr lang="en-US" alt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Slide Number Placeholder 5">
            <a:extLst>
              <a:ext uri="{FF2B5EF4-FFF2-40B4-BE49-F238E27FC236}">
                <a16:creationId xmlns:a16="http://schemas.microsoft.com/office/drawing/2014/main" id="{88CB5C9E-5ED6-0F79-5445-0A2C96771FE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648E9-BAEA-013B-2A71-EC9A42E608E9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166938" y="935038"/>
            <a:ext cx="6184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noProof="0" dirty="0">
                <a:latin typeface="Arial Bold" charset="0"/>
              </a:rPr>
              <a:t>Angst bewältigen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BCE6D-0705-3547-FF4F-90EC1063507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176463" y="2230438"/>
            <a:ext cx="5983287" cy="2803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600"/>
              </a:spcAft>
            </a:pPr>
            <a:r>
              <a:rPr lang="de-DE" sz="3000" b="1" noProof="0" dirty="0">
                <a:solidFill>
                  <a:srgbClr val="CD22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Entspannung</a:t>
            </a:r>
          </a:p>
          <a:p>
            <a:pPr eaLnBrk="1" hangingPunct="1"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Isometrische Übungen </a:t>
            </a:r>
          </a:p>
          <a:p>
            <a:pPr eaLnBrk="1" hangingPunct="1"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Atemtechniken</a:t>
            </a:r>
            <a:endParaRPr lang="de-DE" sz="30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4">
            <a:extLst>
              <a:ext uri="{FF2B5EF4-FFF2-40B4-BE49-F238E27FC236}">
                <a16:creationId xmlns:a16="http://schemas.microsoft.com/office/drawing/2014/main" id="{492C3D16-9246-0FCA-8748-C0B55ABF9FC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C2FB5B23-3D2B-630E-5DB3-E585DACEC303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166938" y="935038"/>
            <a:ext cx="6184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noProof="0" dirty="0">
                <a:latin typeface="Arial Bold" charset="0"/>
              </a:rPr>
              <a:t>Fazit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A6D605-7248-D440-8482-CAD478C2C820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2122488" y="2339975"/>
            <a:ext cx="6183312" cy="314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98463" indent="-3984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Es ist völlig normal, nervös zu sein.</a:t>
            </a:r>
            <a:endParaRPr lang="en-US" alt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indent="-3984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Dein Publikum wird es kaum bemerken.</a:t>
            </a:r>
            <a:endParaRPr lang="en-US" alt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indent="-3984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Nutze Techniken, um ruhig und selbstsicher zu wirken.</a:t>
            </a:r>
            <a:endParaRPr lang="en-US" alt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Slide Number Placeholder 4">
            <a:extLst>
              <a:ext uri="{FF2B5EF4-FFF2-40B4-BE49-F238E27FC236}">
                <a16:creationId xmlns:a16="http://schemas.microsoft.com/office/drawing/2014/main" id="{1FFB3609-5068-CCBA-E94A-C9967203203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Bildschirmpräsentation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ヒラギノ角ゴ Pro W3</vt:lpstr>
      <vt:lpstr>Calibri</vt:lpstr>
      <vt:lpstr>Arial Bold</vt:lpstr>
      <vt:lpstr>Webdings</vt:lpstr>
      <vt:lpstr>Office Theme</vt:lpstr>
      <vt:lpstr>PowerPoint-Präsentation</vt:lpstr>
      <vt:lpstr>Auslöser von Redeangst</vt:lpstr>
      <vt:lpstr>Typische Symptome</vt:lpstr>
      <vt:lpstr>Angst bewältigen</vt:lpstr>
      <vt:lpstr>Angst bewältigen</vt:lpstr>
      <vt:lpstr>Angst bewältigen</vt:lpstr>
      <vt:lpstr>Fazit</vt:lpstr>
    </vt:vector>
  </TitlesOfParts>
  <Company>Toastmasters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Graphic user</dc:creator>
  <cp:lastModifiedBy>A. Hoffmann</cp:lastModifiedBy>
  <cp:revision>25</cp:revision>
  <cp:lastPrinted>2011-05-09T21:08:52Z</cp:lastPrinted>
  <dcterms:created xsi:type="dcterms:W3CDTF">2011-07-13T16:48:52Z</dcterms:created>
  <dcterms:modified xsi:type="dcterms:W3CDTF">2025-10-28T07:11:23Z</dcterms:modified>
</cp:coreProperties>
</file>