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BBDD418-D42E-4BD7-9574-140EB1FB6063}">
  <a:tblStyle styleId="{CBBDD418-D42E-4BD7-9574-140EB1FB60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4fa92f8e5f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4fa92f8e5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Where’s the best place to hide a treasure?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{CBBDD418-D42E-4BD7-9574-140EB1FB6063}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canyon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</a:t>
                      </a:r>
                      <a:r>
                        <a:rPr lang="en" sz="1200"/>
                        <a:t> deep hole in the ground formed over a long time by moving water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cliff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high area of land with a side that is almost straight up and down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</a:t>
                      </a:r>
                      <a:r>
                        <a:rPr b="1" lang="en" sz="1200"/>
                        <a:t>ompass star (compass rose)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</a:t>
                      </a:r>
                      <a:r>
                        <a:rPr lang="en" sz="1200"/>
                        <a:t> </a:t>
                      </a:r>
                      <a:r>
                        <a:rPr lang="en" sz="1200"/>
                        <a:t>drawing on a map that points to the four main directions (north, south, east, west)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east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o</a:t>
                      </a:r>
                      <a:r>
                        <a:rPr lang="en" sz="1200"/>
                        <a:t>ne of four main directions; if you are facing north, it is to the right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feature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 important part of a place or thing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hill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high area of land that isn't as tall as a mountain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island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and with water all around it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lake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</a:t>
                      </a:r>
                      <a:r>
                        <a:rPr lang="en" sz="1200"/>
                        <a:t> large area of water with land all around it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landform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natural structure of Earth’s surface, like a mountain or canyon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map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</a:t>
                      </a:r>
                      <a:r>
                        <a:rPr lang="en" sz="1200"/>
                        <a:t> picture that shows the features of a place and </a:t>
                      </a:r>
                      <a:r>
                        <a:rPr lang="en" sz="1200"/>
                        <a:t>where</a:t>
                      </a:r>
                      <a:r>
                        <a:rPr lang="en" sz="1200"/>
                        <a:t> those features are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mesa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</a:t>
                      </a:r>
                      <a:r>
                        <a:rPr lang="en" sz="1200"/>
                        <a:t> high area of land with a flat top and sides that are almost straight up and down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model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</a:t>
                      </a:r>
                      <a:r>
                        <a:rPr lang="en" sz="1200"/>
                        <a:t> pretend version of something that scientists use when the real thing is too big, small, or complicated to work with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mountain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</a:t>
                      </a:r>
                      <a:r>
                        <a:rPr lang="en" sz="1200"/>
                        <a:t> high area of land with steep sides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345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north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o</a:t>
                      </a:r>
                      <a:r>
                        <a:rPr lang="en" sz="1200"/>
                        <a:t>ne of four main directions; when you face north, west is to the left and east is to the right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ocean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</a:t>
                      </a:r>
                      <a:r>
                        <a:rPr lang="en" sz="1200"/>
                        <a:t> large area of salt water that covers the Earth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plains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l</a:t>
                      </a:r>
                      <a:r>
                        <a:rPr lang="en" sz="1200"/>
                        <a:t>arge areas of flat land with few trees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Where’s the best place to hide a treasure?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14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67" name="Google Shape;67;p14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Where’s the best place to hide a treasure?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68" name="Google Shape;68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0" name="Google Shape;70;p14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{CBBDD418-D42E-4BD7-9574-140EB1FB6063}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pond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 area of still water, larger than a puddle but smaller than a lake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river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</a:t>
                      </a:r>
                      <a:r>
                        <a:rPr lang="en" sz="1200"/>
                        <a:t> long, thin area of water that flows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south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ne of four main directions; if you are facing north, it is behind you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valley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</a:t>
                      </a:r>
                      <a:r>
                        <a:rPr lang="en" sz="1200"/>
                        <a:t> low area of land between hills or mountains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waterfall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f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lowing water that falls from a tall place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west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one of four main directions; if you are facing north, it is to the left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71" name="Google Shape;71;p14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Where’s the best place to hide a treasure?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72" name="Google Shape;72;p14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" name="Google Shape;73;p14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