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372D"/>
    <a:srgbClr val="259A5B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4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37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259A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red and white shirt&#10;&#10;Description automatically generated">
            <a:extLst>
              <a:ext uri="{FF2B5EF4-FFF2-40B4-BE49-F238E27FC236}">
                <a16:creationId xmlns:a16="http://schemas.microsoft.com/office/drawing/2014/main" id="{5C465F2E-CC9F-418F-8540-4048E135433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red and white shirt&#10;&#10;Description automatically generated">
            <a:extLst>
              <a:ext uri="{FF2B5EF4-FFF2-40B4-BE49-F238E27FC236}">
                <a16:creationId xmlns:a16="http://schemas.microsoft.com/office/drawing/2014/main" id="{5563A60D-DA6B-47A5-BB98-940CAD7739B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red and white shirt&#10;&#10;Description automatically generated">
            <a:extLst>
              <a:ext uri="{FF2B5EF4-FFF2-40B4-BE49-F238E27FC236}">
                <a16:creationId xmlns:a16="http://schemas.microsoft.com/office/drawing/2014/main" id="{9E476CB6-7258-45B8-A11D-1920051349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2019-09-16T19:40:48Z</dcterms:modified>
</cp:coreProperties>
</file>