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3/19/2025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3/19/2025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3/19/2025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3/19/2025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3/19/2025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1815921"/>
            <a:ext cx="8818664" cy="2866142"/>
          </a:xfrm>
        </p:spPr>
        <p:txBody>
          <a:bodyPr/>
          <a:lstStyle/>
          <a:p>
            <a:pPr>
              <a:lnSpc>
                <a:spcPct val="150000"/>
              </a:lnSpc>
            </a:pPr>
            <a:r>
              <a:rPr lang="vi-VN" b="1">
                <a:solidFill>
                  <a:srgbClr val="FF0000"/>
                </a:solidFill>
                <a:latin typeface="Arial" panose="020B0604020202020204" pitchFamily="34" charset="0"/>
                <a:cs typeface="Arial" panose="020B0604020202020204" pitchFamily="34" charset="0"/>
              </a:rPr>
              <a:t>CON ĐƯỜNG</a:t>
            </a:r>
            <a:br>
              <a:rPr lang="en-US" b="1">
                <a:solidFill>
                  <a:srgbClr val="FF0000"/>
                </a:solidFill>
                <a:latin typeface="Arial" panose="020B0604020202020204" pitchFamily="34" charset="0"/>
                <a:cs typeface="Arial" panose="020B0604020202020204" pitchFamily="34" charset="0"/>
              </a:rPr>
            </a:br>
            <a:r>
              <a:rPr lang="vi-VN" b="1">
                <a:solidFill>
                  <a:srgbClr val="FF0000"/>
                </a:solidFill>
                <a:latin typeface="Arial" panose="020B0604020202020204" pitchFamily="34" charset="0"/>
                <a:cs typeface="Arial" panose="020B0604020202020204" pitchFamily="34" charset="0"/>
              </a:rPr>
              <a:t>CHÚA ĐÃ ĐI QUA</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63952" y="302698"/>
            <a:ext cx="11023469" cy="6215612"/>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1. </a:t>
            </a:r>
            <a:r>
              <a:rPr lang="vi-VN" sz="4800" b="1">
                <a:latin typeface="Arial" panose="020B0604020202020204" pitchFamily="34" charset="0"/>
                <a:cs typeface="Arial" panose="020B0604020202020204" pitchFamily="34" charset="0"/>
              </a:rPr>
              <a:t>Lạy Chúa, con đường nào Chúa đã đi qua, con đường nào Ngài ra pháp trường, mão gai nào hằn sâu trên trán. Lạy Chúa, thánh giá nào Ngài vác trên vai, đau thương nào phủ kín tâm tư, đường tình đó Ngài dành cho con.</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49DC2-AB81-F916-35F1-1F7754D324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2242A8-22AB-DDEB-36A4-9D5E9C383AF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C2064C2-AE22-035D-AD83-35B49513D1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0AC491A-B0C6-05B5-4927-40751294FEB0}"/>
              </a:ext>
            </a:extLst>
          </p:cNvPr>
          <p:cNvSpPr/>
          <p:nvPr/>
        </p:nvSpPr>
        <p:spPr>
          <a:xfrm>
            <a:off x="463952" y="302698"/>
            <a:ext cx="11023469" cy="6215612"/>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ĐK</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Lạy Chúa, xin cho con bước đi theo Ngài, xin cho con cùng vác với Ngài, thập giá trên đường đời con đi (đường đời con đi). Lạy Chúa, xin cho con đóng đinh với Ngài, xin cho con cùng chết với Ngài, để được sống với Ngài vinh quang.</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8234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9D1D2-BF5E-B5F8-5164-8F180229D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7E2663-1814-484F-649D-B79CD5C846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9896289-E3E4-43DB-2206-1A4BC35BAE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19C0F2A-0A5C-CE7E-D09B-0DD9B3D52368}"/>
              </a:ext>
            </a:extLst>
          </p:cNvPr>
          <p:cNvSpPr/>
          <p:nvPr/>
        </p:nvSpPr>
        <p:spPr>
          <a:xfrm>
            <a:off x="463952" y="302698"/>
            <a:ext cx="11023469" cy="6215612"/>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2</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Lạy Chúa, mũi đòng nào đâm thấu con tim, đinh nhọn nào còn loang máu đào, sỉ nhục nào còn vương trên mắt. Lạy Chúa, những bước nào gục ngã đau thương, bao roi đòn hằn vết thê lương, đường tình đó Ngài dành cho con.</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8854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83885-CF48-5235-8067-47573F9CD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B7EAFF-A1F4-1F6B-0676-D9F15F2C28B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97D5DA0-06B9-BBC7-F325-41D58662D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163A347-043C-9B55-E6B6-1E5B1F816604}"/>
              </a:ext>
            </a:extLst>
          </p:cNvPr>
          <p:cNvSpPr/>
          <p:nvPr/>
        </p:nvSpPr>
        <p:spPr>
          <a:xfrm>
            <a:off x="463952" y="302698"/>
            <a:ext cx="11023469" cy="6215612"/>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ĐK</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Lạy Chúa, xin cho con bước đi theo Ngài, xin cho con cùng vác với Ngài, thập giá trên đường đời con đi (đường đời con đi). Lạy Chúa, xin cho con đóng đinh với Ngài, xin cho con cùng chết với Ngài, để được sống với Ngài vinh quang.</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2395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E281D3-1D3E-080B-FA86-F0D8264BDD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8FE910-9E0E-AE21-47C3-5F532213C61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B54C163-10A8-7391-0687-E3BAAF9B70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E7A49AA-6F00-B0BA-3FC8-F26FC712E058}"/>
              </a:ext>
            </a:extLst>
          </p:cNvPr>
          <p:cNvSpPr/>
          <p:nvPr/>
        </p:nvSpPr>
        <p:spPr>
          <a:xfrm>
            <a:off x="463952" y="302698"/>
            <a:ext cx="11023469" cy="6215612"/>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3</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Lạy Chúa, ôi đường tình Chúa đã đi qua, con đường thập tự loang máu đào, ôi lưỡi đòng còn loang vết máu. Lạy Chúa, thánh giá nào Ngài đóng đinh xưa, chén đắng nào Ngài uống say sưa, đường tình đó Ngài dành cho con.</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1588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401E7-82DC-991B-0E16-BED64AD94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EB7977-E57A-96B1-C562-636CFD9AF33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F7D1CD4-5071-9599-3879-39B121D01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BECA370-5A23-046E-9920-9B70FDE0222B}"/>
              </a:ext>
            </a:extLst>
          </p:cNvPr>
          <p:cNvSpPr/>
          <p:nvPr/>
        </p:nvSpPr>
        <p:spPr>
          <a:xfrm>
            <a:off x="463952" y="302698"/>
            <a:ext cx="11023469" cy="6215612"/>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ĐK</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Lạy Chúa, xin cho con bước đi theo Ngài, xin cho con cùng vác với Ngài, thập giá trên đường đời con đi (đường đời con đi). Lạy Chúa, xin cho con đóng đinh với Ngài, xin cho con cùng chết với Ngài, để được sống với Ngài vinh quang.</a:t>
            </a:r>
            <a:endParaRPr lang="vi-VN" sz="4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35214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69</TotalTime>
  <Words>358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CON ĐƯỜNG CHÚA ĐÃ ĐI QUA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Phúc Đinh</cp:lastModifiedBy>
  <cp:revision>38</cp:revision>
  <dcterms:created xsi:type="dcterms:W3CDTF">2024-12-09T09:20:09Z</dcterms:created>
  <dcterms:modified xsi:type="dcterms:W3CDTF">2025-03-19T15:40:07Z</dcterms:modified>
</cp:coreProperties>
</file>