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8" r:id="rId3"/>
    <p:sldId id="281" r:id="rId4"/>
    <p:sldId id="279" r:id="rId5"/>
    <p:sldId id="282" r:id="rId6"/>
    <p:sldId id="280" r:id="rId7"/>
    <p:sldId id="28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24" d="100"/>
          <a:sy n="124" d="100"/>
        </p:scale>
        <p:origin x="427"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1E51FBF-C29D-44CC-ACAD-203681F9CF3D}" type="datetimeFigureOut">
              <a:rPr lang="en-US" smtClean="0"/>
              <a:t>8/26/2025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27634533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8/26/2025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5229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8/26/2025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1570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8/26/2025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0386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E51FBF-C29D-44CC-ACAD-203681F9CF3D}" type="datetimeFigureOut">
              <a:rPr lang="en-US" smtClean="0"/>
              <a:t>8/26/2025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939237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E51FBF-C29D-44CC-ACAD-203681F9CF3D}" type="datetimeFigureOut">
              <a:rPr lang="en-US" smtClean="0"/>
              <a:t>8/26/2025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332026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8/26/2025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249592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E51FBF-C29D-44CC-ACAD-203681F9CF3D}" type="datetimeFigureOut">
              <a:rPr lang="en-US" smtClean="0"/>
              <a:t>8/26/2025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562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51FBF-C29D-44CC-ACAD-203681F9CF3D}" type="datetimeFigureOut">
              <a:rPr lang="en-US" smtClean="0"/>
              <a:t>8/26/2025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95398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31E51FBF-C29D-44CC-ACAD-203681F9CF3D}" type="datetimeFigureOut">
              <a:rPr lang="en-US" smtClean="0"/>
              <a:t>8/26/2025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20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1E51FBF-C29D-44CC-ACAD-203681F9CF3D}" type="datetimeFigureOut">
              <a:rPr lang="en-US" smtClean="0"/>
              <a:t>8/26/2025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635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1E51FBF-C29D-44CC-ACAD-203681F9CF3D}" type="datetimeFigureOut">
              <a:rPr lang="en-US" smtClean="0"/>
              <a:t>8/26/2025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335950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a:solidFill>
                  <a:srgbClr val="FF0000"/>
                </a:solidFill>
                <a:latin typeface="Arial" panose="020B0604020202020204" pitchFamily="34" charset="0"/>
                <a:cs typeface="Arial" panose="020B0604020202020204" pitchFamily="34" charset="0"/>
              </a:rPr>
              <a:t>Canvê chiều</a:t>
            </a:r>
            <a:endParaRPr lang="en-US" sz="48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727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5447645"/>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1. </a:t>
            </a:r>
            <a:r>
              <a:rPr lang="vi-VN" sz="5800" b="1">
                <a:latin typeface="Arial" panose="020B0604020202020204" pitchFamily="34" charset="0"/>
                <a:cs typeface="Arial" panose="020B0604020202020204" pitchFamily="34" charset="0"/>
              </a:rPr>
              <a:t>Mẹ in bóng trên đồi cao, nghiêng mình xót xa niềm đau. Thôi giờ mất con còn đâu. Mẹ nhìn theo xác con yêu, nằm trên Thánh giá tiêu điều, Can - vê chiều tịch liêu.</a:t>
            </a:r>
            <a:endParaRPr lang="vi-VN" sz="5800" b="1" dirty="0"/>
          </a:p>
        </p:txBody>
      </p:sp>
    </p:spTree>
    <p:extLst>
      <p:ext uri="{BB962C8B-B14F-4D97-AF65-F5344CB8AC3E}">
        <p14:creationId xmlns:p14="http://schemas.microsoft.com/office/powerpoint/2010/main" val="4096665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4555093"/>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ĐK: </a:t>
            </a:r>
            <a:r>
              <a:rPr lang="vi-VN" sz="5800" b="1">
                <a:latin typeface="Arial" panose="020B0604020202020204" pitchFamily="34" charset="0"/>
                <a:cs typeface="Arial" panose="020B0604020202020204" pitchFamily="34" charset="0"/>
              </a:rPr>
              <a:t>Gạt nước mắt thương đau rã rời; Mẹ vẫn nói xin vâng muôn đời. Thương con người lỗi tội, Mẹ hiệp thông Cứu chuộc Mẹ ơi!</a:t>
            </a:r>
            <a:endParaRPr lang="vi-VN" sz="5800" b="1" dirty="0"/>
          </a:p>
        </p:txBody>
      </p:sp>
    </p:spTree>
    <p:extLst>
      <p:ext uri="{BB962C8B-B14F-4D97-AF65-F5344CB8AC3E}">
        <p14:creationId xmlns:p14="http://schemas.microsoft.com/office/powerpoint/2010/main" val="1541773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5447645"/>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2. </a:t>
            </a:r>
            <a:r>
              <a:rPr lang="vi-VN" sz="5800" b="1">
                <a:latin typeface="Arial" panose="020B0604020202020204" pitchFamily="34" charset="0"/>
                <a:cs typeface="Arial" panose="020B0604020202020204" pitchFamily="34" charset="0"/>
              </a:rPr>
              <a:t>Mẹ theo Chúa đi ngàn nơi, chung phần với bao buồn vui, sẵn sàng với con mà thôi. Mẹ mang ân phúc cho đời, hiệp thông cứu rỗi muôn người lau khô giòng lệ rơi.</a:t>
            </a:r>
            <a:endParaRPr lang="vi-VN" sz="5800" b="1" dirty="0"/>
          </a:p>
        </p:txBody>
      </p:sp>
    </p:spTree>
    <p:extLst>
      <p:ext uri="{BB962C8B-B14F-4D97-AF65-F5344CB8AC3E}">
        <p14:creationId xmlns:p14="http://schemas.microsoft.com/office/powerpoint/2010/main" val="2236567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4555093"/>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ĐK: </a:t>
            </a:r>
            <a:r>
              <a:rPr lang="vi-VN" sz="5800" b="1">
                <a:latin typeface="Arial" panose="020B0604020202020204" pitchFamily="34" charset="0"/>
                <a:cs typeface="Arial" panose="020B0604020202020204" pitchFamily="34" charset="0"/>
              </a:rPr>
              <a:t>Gạt nước mắt thương đau rã rời; Mẹ vẫn nói xin vâng muôn đời. Thương con người lỗi tội, Mẹ hiệp thông Cứu chuộc Mẹ ơi!</a:t>
            </a:r>
            <a:endParaRPr lang="vi-VN" sz="5800" b="1" dirty="0"/>
          </a:p>
        </p:txBody>
      </p:sp>
    </p:spTree>
    <p:extLst>
      <p:ext uri="{BB962C8B-B14F-4D97-AF65-F5344CB8AC3E}">
        <p14:creationId xmlns:p14="http://schemas.microsoft.com/office/powerpoint/2010/main" val="7279796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5447645"/>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3. </a:t>
            </a:r>
            <a:r>
              <a:rPr lang="vi-VN" sz="5800" b="1">
                <a:latin typeface="Arial" panose="020B0604020202020204" pitchFamily="34" charset="0"/>
                <a:cs typeface="Arial" panose="020B0604020202020204" pitchFamily="34" charset="0"/>
              </a:rPr>
              <a:t>Mẹ ơi hãy thương đoàn con bao ngày sống trên trần gian; Đau buồn những khi hợp tan. Mẹ đem ân phúc Thiên Đàng, từ tay Thiên Chúa trao ban cho con được bình an.</a:t>
            </a:r>
            <a:endParaRPr lang="vi-VN" sz="5800" b="1" dirty="0"/>
          </a:p>
        </p:txBody>
      </p:sp>
    </p:spTree>
    <p:extLst>
      <p:ext uri="{BB962C8B-B14F-4D97-AF65-F5344CB8AC3E}">
        <p14:creationId xmlns:p14="http://schemas.microsoft.com/office/powerpoint/2010/main" val="25747436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4555093"/>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ĐK: </a:t>
            </a:r>
            <a:r>
              <a:rPr lang="vi-VN" sz="5800" b="1">
                <a:latin typeface="Arial" panose="020B0604020202020204" pitchFamily="34" charset="0"/>
                <a:cs typeface="Arial" panose="020B0604020202020204" pitchFamily="34" charset="0"/>
              </a:rPr>
              <a:t>Gạt nước mắt thương đau rã rời; Mẹ vẫn nói xin vâng muôn đời. Thương con người lỗi tội, Mẹ hiệp thông Cứu chuộc Mẹ ơi!</a:t>
            </a:r>
            <a:endParaRPr lang="vi-VN" sz="5800" b="1" dirty="0"/>
          </a:p>
        </p:txBody>
      </p:sp>
    </p:spTree>
    <p:extLst>
      <p:ext uri="{BB962C8B-B14F-4D97-AF65-F5344CB8AC3E}">
        <p14:creationId xmlns:p14="http://schemas.microsoft.com/office/powerpoint/2010/main" val="36157588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186</TotalTime>
  <Words>225</Words>
  <Application>Microsoft Office PowerPoint</Application>
  <PresentationFormat>Widescreen</PresentationFormat>
  <Paragraphs>7</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Century Gothic</vt:lpstr>
      <vt:lpstr>Garamond</vt:lpstr>
      <vt:lpstr>Verdana</vt:lpstr>
      <vt:lpstr>Savon</vt:lpstr>
      <vt:lpstr>Canvê chiều</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VẬT DÂNG CHÚA</dc:title>
  <dc:creator>Admin</dc:creator>
  <cp:lastModifiedBy>DINH GIA</cp:lastModifiedBy>
  <cp:revision>38</cp:revision>
  <dcterms:created xsi:type="dcterms:W3CDTF">2024-12-09T09:23:25Z</dcterms:created>
  <dcterms:modified xsi:type="dcterms:W3CDTF">2025-08-26T15:35:04Z</dcterms:modified>
</cp:coreProperties>
</file>